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gx-translate/co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028" y="1272988"/>
            <a:ext cx="8915399" cy="2262781"/>
          </a:xfrm>
        </p:spPr>
        <p:txBody>
          <a:bodyPr/>
          <a:lstStyle/>
          <a:p>
            <a:r>
              <a:rPr lang="en-US" dirty="0" smtClean="0"/>
              <a:t>TRANSLATE YOUR ANGULAR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5625" y="3535769"/>
            <a:ext cx="8915399" cy="112628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ngx</a:t>
            </a:r>
            <a:r>
              <a:rPr lang="en-US" dirty="0" smtClean="0"/>
              <a:t>-translate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63" y="332695"/>
            <a:ext cx="3049137" cy="320307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93825" y="64895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Luis Fernando </a:t>
            </a:r>
            <a:r>
              <a:rPr lang="en-US" dirty="0" err="1" smtClean="0"/>
              <a:t>Sejas</a:t>
            </a:r>
            <a:r>
              <a:rPr lang="en-US" dirty="0" smtClean="0"/>
              <a:t> </a:t>
            </a:r>
            <a:r>
              <a:rPr lang="en-US" dirty="0" err="1" smtClean="0"/>
              <a:t>Soliz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12" y="1906982"/>
            <a:ext cx="743424" cy="77642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735624" y="523540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11 de </a:t>
            </a:r>
            <a:r>
              <a:rPr lang="en-US" dirty="0" err="1" smtClean="0"/>
              <a:t>noviembre</a:t>
            </a:r>
            <a:r>
              <a:rPr lang="en-US" dirty="0" smtClean="0"/>
              <a:t>  de 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0423" y="5429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7500"/>
            <a:ext cx="8210220" cy="814506"/>
          </a:xfrm>
        </p:spPr>
      </p:pic>
    </p:spTree>
    <p:extLst>
      <p:ext uri="{BB962C8B-B14F-4D97-AF65-F5344CB8AC3E}">
        <p14:creationId xmlns:p14="http://schemas.microsoft.com/office/powerpoint/2010/main" val="128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7500"/>
            <a:ext cx="8210220" cy="81450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868390"/>
            <a:ext cx="4927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7500"/>
            <a:ext cx="8210220" cy="81450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868390"/>
            <a:ext cx="49276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134874"/>
            <a:ext cx="359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32" y="1369324"/>
            <a:ext cx="5306971" cy="5433579"/>
          </a:xfrm>
        </p:spPr>
      </p:pic>
    </p:spTree>
    <p:extLst>
      <p:ext uri="{BB962C8B-B14F-4D97-AF65-F5344CB8AC3E}">
        <p14:creationId xmlns:p14="http://schemas.microsoft.com/office/powerpoint/2010/main" val="5862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18" y="1790841"/>
            <a:ext cx="6635347" cy="4908105"/>
          </a:xfrm>
        </p:spPr>
      </p:pic>
    </p:spTree>
    <p:extLst>
      <p:ext uri="{BB962C8B-B14F-4D97-AF65-F5344CB8AC3E}">
        <p14:creationId xmlns:p14="http://schemas.microsoft.com/office/powerpoint/2010/main" val="2723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pp.component.html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72" y="1702510"/>
            <a:ext cx="7923346" cy="4138731"/>
          </a:xfrm>
        </p:spPr>
      </p:pic>
    </p:spTree>
    <p:extLst>
      <p:ext uri="{BB962C8B-B14F-4D97-AF65-F5344CB8AC3E}">
        <p14:creationId xmlns:p14="http://schemas.microsoft.com/office/powerpoint/2010/main" val="1026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05887"/>
          </a:xfrm>
        </p:spPr>
        <p:txBody>
          <a:bodyPr/>
          <a:lstStyle/>
          <a:p>
            <a:r>
              <a:rPr lang="en-US" dirty="0" smtClean="0"/>
              <a:t>Mobile developer apps.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Ionic.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3739487"/>
            <a:ext cx="8915400" cy="160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enthusiast.</a:t>
            </a:r>
            <a:endParaRPr lang="en-US" dirty="0" smtClean="0"/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err="1" smtClean="0"/>
              <a:t>Vue.js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Restify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4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internationalization </a:t>
            </a:r>
            <a:r>
              <a:rPr lang="en-US" dirty="0"/>
              <a:t>– i18n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the strings in a relational </a:t>
            </a:r>
            <a:r>
              <a:rPr lang="en-US" dirty="0" smtClean="0"/>
              <a:t>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2" y="2748922"/>
            <a:ext cx="4896526" cy="36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internationalization </a:t>
            </a:r>
            <a:r>
              <a:rPr lang="en-US" dirty="0"/>
              <a:t>– i18n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Storing the strings in message catalogues (string arrays).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2579238"/>
            <a:ext cx="2397646" cy="41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internationalization </a:t>
            </a:r>
            <a:r>
              <a:rPr lang="en-US" dirty="0"/>
              <a:t>– i18n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Storing the strings in </a:t>
            </a:r>
            <a:r>
              <a:rPr lang="en-US" dirty="0" smtClean="0"/>
              <a:t>JSON.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34" y="2714310"/>
            <a:ext cx="3041721" cy="31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I18n ?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461146"/>
            <a:ext cx="10426439" cy="3777622"/>
          </a:xfrm>
        </p:spPr>
        <p:txBody>
          <a:bodyPr/>
          <a:lstStyle/>
          <a:p>
            <a:r>
              <a:rPr lang="en-US" sz="4000" dirty="0"/>
              <a:t>i18n = </a:t>
            </a:r>
            <a:r>
              <a:rPr lang="en-US" sz="4000" b="1" dirty="0"/>
              <a:t>I</a:t>
            </a:r>
            <a:r>
              <a:rPr lang="en-US" sz="4000" dirty="0"/>
              <a:t>nternationalizatio</a:t>
            </a:r>
            <a:r>
              <a:rPr lang="en-US" sz="4000" b="1" dirty="0"/>
              <a:t>n</a:t>
            </a:r>
            <a:r>
              <a:rPr lang="en-US" sz="4000" dirty="0"/>
              <a:t>: </a:t>
            </a:r>
            <a:r>
              <a:rPr lang="en-US" sz="4000" i="1" dirty="0" err="1"/>
              <a:t>i</a:t>
            </a:r>
            <a:r>
              <a:rPr lang="en-US" sz="4000" dirty="0"/>
              <a:t>, then 18 letters, then </a:t>
            </a:r>
            <a:r>
              <a:rPr lang="en-US" sz="4000" i="1" dirty="0" smtClean="0"/>
              <a:t>n</a:t>
            </a:r>
          </a:p>
          <a:p>
            <a:r>
              <a:rPr lang="en-US" sz="4000" i="1" dirty="0" smtClean="0"/>
              <a:t>i+18+n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your angular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ngx</a:t>
            </a:r>
            <a:r>
              <a:rPr lang="en-US" dirty="0" smtClean="0"/>
              <a:t>-translate and dependencies.</a:t>
            </a:r>
          </a:p>
          <a:p>
            <a:r>
              <a:rPr lang="en-US" dirty="0" smtClean="0"/>
              <a:t>Pre </a:t>
            </a:r>
            <a:r>
              <a:rPr lang="en-US" dirty="0"/>
              <a:t>requirements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folder into assets with name  i18n.</a:t>
            </a:r>
          </a:p>
          <a:p>
            <a:pPr lvl="1"/>
            <a:r>
              <a:rPr lang="en-US" dirty="0" smtClean="0"/>
              <a:t>Add  files translation files  example </a:t>
            </a:r>
            <a:r>
              <a:rPr lang="en-US" dirty="0" err="1" smtClean="0"/>
              <a:t>en.json,br.js,de.js,etc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ngx</a:t>
            </a:r>
            <a:r>
              <a:rPr lang="en-US" dirty="0" smtClean="0"/>
              <a:t>-translate(module, component)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your angular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>
              <a:spcBef>
                <a:spcPts val="0"/>
              </a:spcBef>
              <a:buClrTx/>
              <a:buFontTx/>
              <a:buChar char="-"/>
            </a:pPr>
            <a:r>
              <a:rPr lang="en-US" dirty="0" smtClean="0"/>
              <a:t>ng </a:t>
            </a:r>
            <a:r>
              <a:rPr lang="en-US" dirty="0"/>
              <a:t>new </a:t>
            </a:r>
            <a:r>
              <a:rPr lang="en-US" dirty="0" smtClean="0"/>
              <a:t>multilingual --</a:t>
            </a:r>
            <a:r>
              <a:rPr lang="en-US" dirty="0"/>
              <a:t>prefix </a:t>
            </a:r>
            <a:r>
              <a:rPr lang="en-US" dirty="0" err="1" smtClean="0"/>
              <a:t>fss</a:t>
            </a:r>
            <a:endParaRPr lang="en-US" dirty="0" smtClean="0"/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ngx</a:t>
            </a:r>
            <a:r>
              <a:rPr lang="en-US" dirty="0"/>
              <a:t>-translate/core </a:t>
            </a:r>
            <a:r>
              <a:rPr lang="en-US" dirty="0" smtClean="0"/>
              <a:t>--save</a:t>
            </a:r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 smtClean="0"/>
              <a:t>ngx</a:t>
            </a:r>
            <a:r>
              <a:rPr lang="en-US" dirty="0" smtClean="0"/>
              <a:t>-translate/http-loader</a:t>
            </a:r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endParaRPr lang="en-US" dirty="0"/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github.com/ngx-translate/core</a:t>
            </a:r>
            <a:endParaRPr lang="en-US" dirty="0" smtClean="0"/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endParaRPr lang="en-US" dirty="0"/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r>
              <a:rPr lang="en-US" dirty="0" smtClean="0"/>
              <a:t>Node &gt; =6</a:t>
            </a:r>
          </a:p>
          <a:p>
            <a:pPr lvl="0" defTabSz="914400">
              <a:spcBef>
                <a:spcPts val="0"/>
              </a:spcBef>
              <a:buClrTx/>
              <a:buFontTx/>
              <a:buChar char="-"/>
            </a:pPr>
            <a:r>
              <a:rPr lang="en-US" dirty="0" smtClean="0"/>
              <a:t>Angular cli &gt;=1.5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i18n into assets</a:t>
            </a:r>
          </a:p>
          <a:p>
            <a:r>
              <a:rPr lang="en-US" dirty="0" smtClean="0"/>
              <a:t>Put translation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204277"/>
            <a:ext cx="350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656</TotalTime>
  <Words>162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Helvetica</vt:lpstr>
      <vt:lpstr>Wingdings 3</vt:lpstr>
      <vt:lpstr>Wisp</vt:lpstr>
      <vt:lpstr>TRANSLATE YOUR ANGULAR APPS</vt:lpstr>
      <vt:lpstr>About </vt:lpstr>
      <vt:lpstr>Some internationalization – i18n mechanisms</vt:lpstr>
      <vt:lpstr>Some internationalization – i18n mechanisms</vt:lpstr>
      <vt:lpstr>Some internationalization – i18n mechanisms</vt:lpstr>
      <vt:lpstr>I18n ?</vt:lpstr>
      <vt:lpstr>Translate your angular apps</vt:lpstr>
      <vt:lpstr>Translate your angular apps</vt:lpstr>
      <vt:lpstr>Pre requirements</vt:lpstr>
      <vt:lpstr>app.module</vt:lpstr>
      <vt:lpstr>app.module</vt:lpstr>
      <vt:lpstr>app.module</vt:lpstr>
      <vt:lpstr>app.module</vt:lpstr>
      <vt:lpstr>app.component</vt:lpstr>
      <vt:lpstr>app.component.html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TRANSLATE YOUR ANGULAR APPS</dc:title>
  <dc:creator>Microsoft Office User</dc:creator>
  <cp:lastModifiedBy>Microsoft Office User</cp:lastModifiedBy>
  <cp:revision>18</cp:revision>
  <dcterms:created xsi:type="dcterms:W3CDTF">2017-11-11T01:19:43Z</dcterms:created>
  <dcterms:modified xsi:type="dcterms:W3CDTF">2017-11-15T01:12:45Z</dcterms:modified>
</cp:coreProperties>
</file>