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317" r:id="rId3"/>
    <p:sldId id="318" r:id="rId4"/>
    <p:sldId id="297" r:id="rId5"/>
    <p:sldId id="292" r:id="rId6"/>
    <p:sldId id="267" r:id="rId7"/>
    <p:sldId id="288" r:id="rId8"/>
    <p:sldId id="294" r:id="rId9"/>
    <p:sldId id="270" r:id="rId10"/>
    <p:sldId id="275" r:id="rId11"/>
    <p:sldId id="295" r:id="rId12"/>
    <p:sldId id="274" r:id="rId13"/>
    <p:sldId id="298" r:id="rId14"/>
    <p:sldId id="291" r:id="rId15"/>
    <p:sldId id="276" r:id="rId16"/>
    <p:sldId id="287" r:id="rId17"/>
    <p:sldId id="271" r:id="rId18"/>
    <p:sldId id="289" r:id="rId19"/>
    <p:sldId id="263" r:id="rId20"/>
    <p:sldId id="266" r:id="rId21"/>
    <p:sldId id="315" r:id="rId22"/>
    <p:sldId id="296" r:id="rId23"/>
    <p:sldId id="300" r:id="rId24"/>
    <p:sldId id="319" r:id="rId25"/>
    <p:sldId id="277" r:id="rId26"/>
    <p:sldId id="293" r:id="rId27"/>
    <p:sldId id="262" r:id="rId28"/>
    <p:sldId id="301" r:id="rId29"/>
    <p:sldId id="283" r:id="rId30"/>
    <p:sldId id="282" r:id="rId31"/>
    <p:sldId id="268" r:id="rId32"/>
    <p:sldId id="290" r:id="rId33"/>
    <p:sldId id="284" r:id="rId34"/>
    <p:sldId id="316" r:id="rId35"/>
    <p:sldId id="314" r:id="rId36"/>
    <p:sldId id="302" r:id="rId37"/>
    <p:sldId id="285" r:id="rId38"/>
    <p:sldId id="310" r:id="rId39"/>
    <p:sldId id="299" r:id="rId40"/>
  </p:sldIdLst>
  <p:sldSz cx="8064500" cy="121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3BBA"/>
    <a:srgbClr val="C63AA1"/>
    <a:srgbClr val="EB4FBE"/>
    <a:srgbClr val="3C8073"/>
    <a:srgbClr val="883446"/>
    <a:srgbClr val="51A552"/>
    <a:srgbClr val="F25122"/>
    <a:srgbClr val="F67B68"/>
    <a:srgbClr val="6C1854"/>
    <a:srgbClr val="F7D5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p:scale>
          <a:sx n="100" d="100"/>
          <a:sy n="100" d="100"/>
        </p:scale>
        <p:origin x="1980"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04839" y="1995314"/>
            <a:ext cx="6854825" cy="4244623"/>
          </a:xfrm>
        </p:spPr>
        <p:txBody>
          <a:bodyPr anchor="b"/>
          <a:lstStyle>
            <a:lvl1pPr algn="ctr">
              <a:defRPr sz="529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08064" y="6403625"/>
            <a:ext cx="6048375" cy="2943578"/>
          </a:xfrm>
        </p:spPr>
        <p:txBody>
          <a:bodyPr/>
          <a:lstStyle>
            <a:lvl1pPr marL="0" indent="0" algn="ctr">
              <a:buNone/>
              <a:defRPr sz="2117"/>
            </a:lvl1pPr>
            <a:lvl2pPr marL="403227" indent="0" algn="ctr">
              <a:buNone/>
              <a:defRPr sz="1764"/>
            </a:lvl2pPr>
            <a:lvl3pPr marL="806456" indent="0" algn="ctr">
              <a:buNone/>
              <a:defRPr sz="1587"/>
            </a:lvl3pPr>
            <a:lvl4pPr marL="1209685" indent="0" algn="ctr">
              <a:buNone/>
              <a:defRPr sz="1411"/>
            </a:lvl4pPr>
            <a:lvl5pPr marL="1612912" indent="0" algn="ctr">
              <a:buNone/>
              <a:defRPr sz="1411"/>
            </a:lvl5pPr>
            <a:lvl6pPr marL="2016141" indent="0" algn="ctr">
              <a:buNone/>
              <a:defRPr sz="1411"/>
            </a:lvl6pPr>
            <a:lvl7pPr marL="2419368" indent="0" algn="ctr">
              <a:buNone/>
              <a:defRPr sz="1411"/>
            </a:lvl7pPr>
            <a:lvl8pPr marL="2822596" indent="0" algn="ctr">
              <a:buNone/>
              <a:defRPr sz="1411"/>
            </a:lvl8pPr>
            <a:lvl9pPr marL="3225824" indent="0" algn="ctr">
              <a:buNone/>
              <a:defRPr sz="1411"/>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97DC3A3-8371-48EE-AD47-E0A5C047C93F}"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8EC0-395C-440F-88DD-D8BD20EA0CC3}" type="slidenum">
              <a:rPr lang="en-US" smtClean="0"/>
              <a:t>‹Nº›</a:t>
            </a:fld>
            <a:endParaRPr lang="en-US"/>
          </a:p>
        </p:txBody>
      </p:sp>
    </p:spTree>
    <p:extLst>
      <p:ext uri="{BB962C8B-B14F-4D97-AF65-F5344CB8AC3E}">
        <p14:creationId xmlns:p14="http://schemas.microsoft.com/office/powerpoint/2010/main" val="203762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7DC3A3-8371-48EE-AD47-E0A5C047C93F}"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8EC0-395C-440F-88DD-D8BD20EA0CC3}" type="slidenum">
              <a:rPr lang="en-US" smtClean="0"/>
              <a:t>‹Nº›</a:t>
            </a:fld>
            <a:endParaRPr lang="en-US"/>
          </a:p>
        </p:txBody>
      </p:sp>
    </p:spTree>
    <p:extLst>
      <p:ext uri="{BB962C8B-B14F-4D97-AF65-F5344CB8AC3E}">
        <p14:creationId xmlns:p14="http://schemas.microsoft.com/office/powerpoint/2010/main" val="358774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71158" y="649112"/>
            <a:ext cx="1738908" cy="1033215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54436" y="649112"/>
            <a:ext cx="5115917" cy="10332156"/>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7DC3A3-8371-48EE-AD47-E0A5C047C93F}"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8EC0-395C-440F-88DD-D8BD20EA0CC3}" type="slidenum">
              <a:rPr lang="en-US" smtClean="0"/>
              <a:t>‹Nº›</a:t>
            </a:fld>
            <a:endParaRPr lang="en-US"/>
          </a:p>
        </p:txBody>
      </p:sp>
    </p:spTree>
    <p:extLst>
      <p:ext uri="{BB962C8B-B14F-4D97-AF65-F5344CB8AC3E}">
        <p14:creationId xmlns:p14="http://schemas.microsoft.com/office/powerpoint/2010/main" val="3385044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7DC3A3-8371-48EE-AD47-E0A5C047C93F}"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8EC0-395C-440F-88DD-D8BD20EA0CC3}" type="slidenum">
              <a:rPr lang="en-US" smtClean="0"/>
              <a:t>‹Nº›</a:t>
            </a:fld>
            <a:endParaRPr lang="en-US"/>
          </a:p>
        </p:txBody>
      </p:sp>
    </p:spTree>
    <p:extLst>
      <p:ext uri="{BB962C8B-B14F-4D97-AF65-F5344CB8AC3E}">
        <p14:creationId xmlns:p14="http://schemas.microsoft.com/office/powerpoint/2010/main" val="185107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50236" y="3039539"/>
            <a:ext cx="6955631" cy="5071532"/>
          </a:xfrm>
        </p:spPr>
        <p:txBody>
          <a:bodyPr anchor="b"/>
          <a:lstStyle>
            <a:lvl1pPr>
              <a:defRPr sz="529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50236" y="8159053"/>
            <a:ext cx="6955631" cy="2666999"/>
          </a:xfrm>
        </p:spPr>
        <p:txBody>
          <a:bodyPr/>
          <a:lstStyle>
            <a:lvl1pPr marL="0" indent="0">
              <a:buNone/>
              <a:defRPr sz="2117">
                <a:solidFill>
                  <a:schemeClr val="tx1"/>
                </a:solidFill>
              </a:defRPr>
            </a:lvl1pPr>
            <a:lvl2pPr marL="403227" indent="0">
              <a:buNone/>
              <a:defRPr sz="1764">
                <a:solidFill>
                  <a:schemeClr val="tx1">
                    <a:tint val="75000"/>
                  </a:schemeClr>
                </a:solidFill>
              </a:defRPr>
            </a:lvl2pPr>
            <a:lvl3pPr marL="806456" indent="0">
              <a:buNone/>
              <a:defRPr sz="1587">
                <a:solidFill>
                  <a:schemeClr val="tx1">
                    <a:tint val="75000"/>
                  </a:schemeClr>
                </a:solidFill>
              </a:defRPr>
            </a:lvl3pPr>
            <a:lvl4pPr marL="1209685" indent="0">
              <a:buNone/>
              <a:defRPr sz="1411">
                <a:solidFill>
                  <a:schemeClr val="tx1">
                    <a:tint val="75000"/>
                  </a:schemeClr>
                </a:solidFill>
              </a:defRPr>
            </a:lvl4pPr>
            <a:lvl5pPr marL="1612912" indent="0">
              <a:buNone/>
              <a:defRPr sz="1411">
                <a:solidFill>
                  <a:schemeClr val="tx1">
                    <a:tint val="75000"/>
                  </a:schemeClr>
                </a:solidFill>
              </a:defRPr>
            </a:lvl5pPr>
            <a:lvl6pPr marL="2016141" indent="0">
              <a:buNone/>
              <a:defRPr sz="1411">
                <a:solidFill>
                  <a:schemeClr val="tx1">
                    <a:tint val="75000"/>
                  </a:schemeClr>
                </a:solidFill>
              </a:defRPr>
            </a:lvl6pPr>
            <a:lvl7pPr marL="2419368" indent="0">
              <a:buNone/>
              <a:defRPr sz="1411">
                <a:solidFill>
                  <a:schemeClr val="tx1">
                    <a:tint val="75000"/>
                  </a:schemeClr>
                </a:solidFill>
              </a:defRPr>
            </a:lvl7pPr>
            <a:lvl8pPr marL="2822596" indent="0">
              <a:buNone/>
              <a:defRPr sz="1411">
                <a:solidFill>
                  <a:schemeClr val="tx1">
                    <a:tint val="75000"/>
                  </a:schemeClr>
                </a:solidFill>
              </a:defRPr>
            </a:lvl8pPr>
            <a:lvl9pPr marL="3225824" indent="0">
              <a:buNone/>
              <a:defRPr sz="1411">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97DC3A3-8371-48EE-AD47-E0A5C047C93F}"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98EC0-395C-440F-88DD-D8BD20EA0CC3}" type="slidenum">
              <a:rPr lang="en-US" smtClean="0"/>
              <a:t>‹Nº›</a:t>
            </a:fld>
            <a:endParaRPr lang="en-US"/>
          </a:p>
        </p:txBody>
      </p:sp>
    </p:spTree>
    <p:extLst>
      <p:ext uri="{BB962C8B-B14F-4D97-AF65-F5344CB8AC3E}">
        <p14:creationId xmlns:p14="http://schemas.microsoft.com/office/powerpoint/2010/main" val="411780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54436" y="3245558"/>
            <a:ext cx="3427413" cy="773571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082655" y="3245558"/>
            <a:ext cx="3427413" cy="773571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97DC3A3-8371-48EE-AD47-E0A5C047C93F}"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98EC0-395C-440F-88DD-D8BD20EA0CC3}" type="slidenum">
              <a:rPr lang="en-US" smtClean="0"/>
              <a:t>‹Nº›</a:t>
            </a:fld>
            <a:endParaRPr lang="en-US"/>
          </a:p>
        </p:txBody>
      </p:sp>
    </p:spTree>
    <p:extLst>
      <p:ext uri="{BB962C8B-B14F-4D97-AF65-F5344CB8AC3E}">
        <p14:creationId xmlns:p14="http://schemas.microsoft.com/office/powerpoint/2010/main" val="1543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55486" y="649114"/>
            <a:ext cx="6955631" cy="23565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55489" y="2988736"/>
            <a:ext cx="3411661" cy="1464732"/>
          </a:xfrm>
        </p:spPr>
        <p:txBody>
          <a:bodyPr anchor="b"/>
          <a:lstStyle>
            <a:lvl1pPr marL="0" indent="0">
              <a:buNone/>
              <a:defRPr sz="2117" b="1"/>
            </a:lvl1pPr>
            <a:lvl2pPr marL="403227" indent="0">
              <a:buNone/>
              <a:defRPr sz="1764" b="1"/>
            </a:lvl2pPr>
            <a:lvl3pPr marL="806456" indent="0">
              <a:buNone/>
              <a:defRPr sz="1587" b="1"/>
            </a:lvl3pPr>
            <a:lvl4pPr marL="1209685" indent="0">
              <a:buNone/>
              <a:defRPr sz="1411" b="1"/>
            </a:lvl4pPr>
            <a:lvl5pPr marL="1612912" indent="0">
              <a:buNone/>
              <a:defRPr sz="1411" b="1"/>
            </a:lvl5pPr>
            <a:lvl6pPr marL="2016141" indent="0">
              <a:buNone/>
              <a:defRPr sz="1411" b="1"/>
            </a:lvl6pPr>
            <a:lvl7pPr marL="2419368" indent="0">
              <a:buNone/>
              <a:defRPr sz="1411" b="1"/>
            </a:lvl7pPr>
            <a:lvl8pPr marL="2822596" indent="0">
              <a:buNone/>
              <a:defRPr sz="1411" b="1"/>
            </a:lvl8pPr>
            <a:lvl9pPr marL="3225824" indent="0">
              <a:buNone/>
              <a:defRPr sz="1411" b="1"/>
            </a:lvl9pPr>
          </a:lstStyle>
          <a:p>
            <a:pPr lvl="0"/>
            <a:r>
              <a:rPr lang="es-ES"/>
              <a:t>Editar el estilo de texto del patrón</a:t>
            </a:r>
          </a:p>
        </p:txBody>
      </p:sp>
      <p:sp>
        <p:nvSpPr>
          <p:cNvPr id="4" name="Content Placeholder 3"/>
          <p:cNvSpPr>
            <a:spLocks noGrp="1"/>
          </p:cNvSpPr>
          <p:nvPr>
            <p:ph sz="half" idx="2"/>
          </p:nvPr>
        </p:nvSpPr>
        <p:spPr>
          <a:xfrm>
            <a:off x="555489" y="4453471"/>
            <a:ext cx="3411661" cy="655037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082656" y="2988736"/>
            <a:ext cx="3428463" cy="1464732"/>
          </a:xfrm>
        </p:spPr>
        <p:txBody>
          <a:bodyPr anchor="b"/>
          <a:lstStyle>
            <a:lvl1pPr marL="0" indent="0">
              <a:buNone/>
              <a:defRPr sz="2117" b="1"/>
            </a:lvl1pPr>
            <a:lvl2pPr marL="403227" indent="0">
              <a:buNone/>
              <a:defRPr sz="1764" b="1"/>
            </a:lvl2pPr>
            <a:lvl3pPr marL="806456" indent="0">
              <a:buNone/>
              <a:defRPr sz="1587" b="1"/>
            </a:lvl3pPr>
            <a:lvl4pPr marL="1209685" indent="0">
              <a:buNone/>
              <a:defRPr sz="1411" b="1"/>
            </a:lvl4pPr>
            <a:lvl5pPr marL="1612912" indent="0">
              <a:buNone/>
              <a:defRPr sz="1411" b="1"/>
            </a:lvl5pPr>
            <a:lvl6pPr marL="2016141" indent="0">
              <a:buNone/>
              <a:defRPr sz="1411" b="1"/>
            </a:lvl6pPr>
            <a:lvl7pPr marL="2419368" indent="0">
              <a:buNone/>
              <a:defRPr sz="1411" b="1"/>
            </a:lvl7pPr>
            <a:lvl8pPr marL="2822596" indent="0">
              <a:buNone/>
              <a:defRPr sz="1411" b="1"/>
            </a:lvl8pPr>
            <a:lvl9pPr marL="3225824" indent="0">
              <a:buNone/>
              <a:defRPr sz="1411" b="1"/>
            </a:lvl9pPr>
          </a:lstStyle>
          <a:p>
            <a:pPr lvl="0"/>
            <a:r>
              <a:rPr lang="es-ES"/>
              <a:t>Editar el estilo de texto del patrón</a:t>
            </a:r>
          </a:p>
        </p:txBody>
      </p:sp>
      <p:sp>
        <p:nvSpPr>
          <p:cNvPr id="6" name="Content Placeholder 5"/>
          <p:cNvSpPr>
            <a:spLocks noGrp="1"/>
          </p:cNvSpPr>
          <p:nvPr>
            <p:ph sz="quarter" idx="4"/>
          </p:nvPr>
        </p:nvSpPr>
        <p:spPr>
          <a:xfrm>
            <a:off x="4082656" y="4453471"/>
            <a:ext cx="3428463" cy="655037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97DC3A3-8371-48EE-AD47-E0A5C047C93F}" type="datetimeFigureOut">
              <a:rPr lang="en-US" smtClean="0"/>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98EC0-395C-440F-88DD-D8BD20EA0CC3}" type="slidenum">
              <a:rPr lang="en-US" smtClean="0"/>
              <a:t>‹Nº›</a:t>
            </a:fld>
            <a:endParaRPr lang="en-US"/>
          </a:p>
        </p:txBody>
      </p:sp>
    </p:spTree>
    <p:extLst>
      <p:ext uri="{BB962C8B-B14F-4D97-AF65-F5344CB8AC3E}">
        <p14:creationId xmlns:p14="http://schemas.microsoft.com/office/powerpoint/2010/main" val="8699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97DC3A3-8371-48EE-AD47-E0A5C047C93F}" type="datetimeFigureOut">
              <a:rPr lang="en-US" smtClean="0"/>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98EC0-395C-440F-88DD-D8BD20EA0CC3}" type="slidenum">
              <a:rPr lang="en-US" smtClean="0"/>
              <a:t>‹Nº›</a:t>
            </a:fld>
            <a:endParaRPr lang="en-US"/>
          </a:p>
        </p:txBody>
      </p:sp>
    </p:spTree>
    <p:extLst>
      <p:ext uri="{BB962C8B-B14F-4D97-AF65-F5344CB8AC3E}">
        <p14:creationId xmlns:p14="http://schemas.microsoft.com/office/powerpoint/2010/main" val="417793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DC3A3-8371-48EE-AD47-E0A5C047C93F}" type="datetimeFigureOut">
              <a:rPr lang="en-US" smtClean="0"/>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98EC0-395C-440F-88DD-D8BD20EA0CC3}" type="slidenum">
              <a:rPr lang="en-US" smtClean="0"/>
              <a:t>‹Nº›</a:t>
            </a:fld>
            <a:endParaRPr lang="en-US"/>
          </a:p>
        </p:txBody>
      </p:sp>
    </p:spTree>
    <p:extLst>
      <p:ext uri="{BB962C8B-B14F-4D97-AF65-F5344CB8AC3E}">
        <p14:creationId xmlns:p14="http://schemas.microsoft.com/office/powerpoint/2010/main" val="143362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55487" y="812802"/>
            <a:ext cx="2601011" cy="2844801"/>
          </a:xfrm>
        </p:spPr>
        <p:txBody>
          <a:bodyPr anchor="b"/>
          <a:lstStyle>
            <a:lvl1pPr>
              <a:defRPr sz="2823"/>
            </a:lvl1pPr>
          </a:lstStyle>
          <a:p>
            <a:r>
              <a:rPr lang="es-ES"/>
              <a:t>Haga clic para modificar el estilo de título del patrón</a:t>
            </a:r>
            <a:endParaRPr lang="en-US" dirty="0"/>
          </a:p>
        </p:txBody>
      </p:sp>
      <p:sp>
        <p:nvSpPr>
          <p:cNvPr id="3" name="Content Placeholder 2"/>
          <p:cNvSpPr>
            <a:spLocks noGrp="1"/>
          </p:cNvSpPr>
          <p:nvPr>
            <p:ph idx="1"/>
          </p:nvPr>
        </p:nvSpPr>
        <p:spPr>
          <a:xfrm>
            <a:off x="3428464" y="1755424"/>
            <a:ext cx="4082653" cy="8664222"/>
          </a:xfrm>
        </p:spPr>
        <p:txBody>
          <a:bodyPr/>
          <a:lstStyle>
            <a:lvl1pPr>
              <a:defRPr sz="2823"/>
            </a:lvl1pPr>
            <a:lvl2pPr>
              <a:defRPr sz="2469"/>
            </a:lvl2pPr>
            <a:lvl3pPr>
              <a:defRPr sz="2117"/>
            </a:lvl3pPr>
            <a:lvl4pPr>
              <a:defRPr sz="1764"/>
            </a:lvl4pPr>
            <a:lvl5pPr>
              <a:defRPr sz="1764"/>
            </a:lvl5pPr>
            <a:lvl6pPr>
              <a:defRPr sz="1764"/>
            </a:lvl6pPr>
            <a:lvl7pPr>
              <a:defRPr sz="1764"/>
            </a:lvl7pPr>
            <a:lvl8pPr>
              <a:defRPr sz="1764"/>
            </a:lvl8pPr>
            <a:lvl9pPr>
              <a:defRPr sz="1764"/>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55487" y="3657602"/>
            <a:ext cx="2601011" cy="6776156"/>
          </a:xfrm>
        </p:spPr>
        <p:txBody>
          <a:bodyPr/>
          <a:lstStyle>
            <a:lvl1pPr marL="0" indent="0">
              <a:buNone/>
              <a:defRPr sz="1411"/>
            </a:lvl1pPr>
            <a:lvl2pPr marL="403227" indent="0">
              <a:buNone/>
              <a:defRPr sz="1235"/>
            </a:lvl2pPr>
            <a:lvl3pPr marL="806456" indent="0">
              <a:buNone/>
              <a:defRPr sz="1058"/>
            </a:lvl3pPr>
            <a:lvl4pPr marL="1209685" indent="0">
              <a:buNone/>
              <a:defRPr sz="881"/>
            </a:lvl4pPr>
            <a:lvl5pPr marL="1612912" indent="0">
              <a:buNone/>
              <a:defRPr sz="881"/>
            </a:lvl5pPr>
            <a:lvl6pPr marL="2016141" indent="0">
              <a:buNone/>
              <a:defRPr sz="881"/>
            </a:lvl6pPr>
            <a:lvl7pPr marL="2419368" indent="0">
              <a:buNone/>
              <a:defRPr sz="881"/>
            </a:lvl7pPr>
            <a:lvl8pPr marL="2822596" indent="0">
              <a:buNone/>
              <a:defRPr sz="881"/>
            </a:lvl8pPr>
            <a:lvl9pPr marL="3225824" indent="0">
              <a:buNone/>
              <a:defRPr sz="881"/>
            </a:lvl9pPr>
          </a:lstStyle>
          <a:p>
            <a:pPr lvl="0"/>
            <a:r>
              <a:rPr lang="es-ES"/>
              <a:t>Editar el estilo de texto del patrón</a:t>
            </a:r>
          </a:p>
        </p:txBody>
      </p:sp>
      <p:sp>
        <p:nvSpPr>
          <p:cNvPr id="5" name="Date Placeholder 4"/>
          <p:cNvSpPr>
            <a:spLocks noGrp="1"/>
          </p:cNvSpPr>
          <p:nvPr>
            <p:ph type="dt" sz="half" idx="10"/>
          </p:nvPr>
        </p:nvSpPr>
        <p:spPr/>
        <p:txBody>
          <a:bodyPr/>
          <a:lstStyle/>
          <a:p>
            <a:fld id="{697DC3A3-8371-48EE-AD47-E0A5C047C93F}"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98EC0-395C-440F-88DD-D8BD20EA0CC3}" type="slidenum">
              <a:rPr lang="en-US" smtClean="0"/>
              <a:t>‹Nº›</a:t>
            </a:fld>
            <a:endParaRPr lang="en-US"/>
          </a:p>
        </p:txBody>
      </p:sp>
    </p:spTree>
    <p:extLst>
      <p:ext uri="{BB962C8B-B14F-4D97-AF65-F5344CB8AC3E}">
        <p14:creationId xmlns:p14="http://schemas.microsoft.com/office/powerpoint/2010/main" val="145273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55487" y="812802"/>
            <a:ext cx="2601011" cy="2844801"/>
          </a:xfrm>
        </p:spPr>
        <p:txBody>
          <a:bodyPr anchor="b"/>
          <a:lstStyle>
            <a:lvl1pPr>
              <a:defRPr sz="282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428464" y="1755424"/>
            <a:ext cx="4082653" cy="8664222"/>
          </a:xfrm>
        </p:spPr>
        <p:txBody>
          <a:bodyPr anchor="t"/>
          <a:lstStyle>
            <a:lvl1pPr marL="0" indent="0">
              <a:buNone/>
              <a:defRPr sz="2823"/>
            </a:lvl1pPr>
            <a:lvl2pPr marL="403227" indent="0">
              <a:buNone/>
              <a:defRPr sz="2469"/>
            </a:lvl2pPr>
            <a:lvl3pPr marL="806456" indent="0">
              <a:buNone/>
              <a:defRPr sz="2117"/>
            </a:lvl3pPr>
            <a:lvl4pPr marL="1209685" indent="0">
              <a:buNone/>
              <a:defRPr sz="1764"/>
            </a:lvl4pPr>
            <a:lvl5pPr marL="1612912" indent="0">
              <a:buNone/>
              <a:defRPr sz="1764"/>
            </a:lvl5pPr>
            <a:lvl6pPr marL="2016141" indent="0">
              <a:buNone/>
              <a:defRPr sz="1764"/>
            </a:lvl6pPr>
            <a:lvl7pPr marL="2419368" indent="0">
              <a:buNone/>
              <a:defRPr sz="1764"/>
            </a:lvl7pPr>
            <a:lvl8pPr marL="2822596" indent="0">
              <a:buNone/>
              <a:defRPr sz="1764"/>
            </a:lvl8pPr>
            <a:lvl9pPr marL="3225824" indent="0">
              <a:buNone/>
              <a:defRPr sz="1764"/>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55487" y="3657602"/>
            <a:ext cx="2601011" cy="6776156"/>
          </a:xfrm>
        </p:spPr>
        <p:txBody>
          <a:bodyPr/>
          <a:lstStyle>
            <a:lvl1pPr marL="0" indent="0">
              <a:buNone/>
              <a:defRPr sz="1411"/>
            </a:lvl1pPr>
            <a:lvl2pPr marL="403227" indent="0">
              <a:buNone/>
              <a:defRPr sz="1235"/>
            </a:lvl2pPr>
            <a:lvl3pPr marL="806456" indent="0">
              <a:buNone/>
              <a:defRPr sz="1058"/>
            </a:lvl3pPr>
            <a:lvl4pPr marL="1209685" indent="0">
              <a:buNone/>
              <a:defRPr sz="881"/>
            </a:lvl4pPr>
            <a:lvl5pPr marL="1612912" indent="0">
              <a:buNone/>
              <a:defRPr sz="881"/>
            </a:lvl5pPr>
            <a:lvl6pPr marL="2016141" indent="0">
              <a:buNone/>
              <a:defRPr sz="881"/>
            </a:lvl6pPr>
            <a:lvl7pPr marL="2419368" indent="0">
              <a:buNone/>
              <a:defRPr sz="881"/>
            </a:lvl7pPr>
            <a:lvl8pPr marL="2822596" indent="0">
              <a:buNone/>
              <a:defRPr sz="881"/>
            </a:lvl8pPr>
            <a:lvl9pPr marL="3225824" indent="0">
              <a:buNone/>
              <a:defRPr sz="881"/>
            </a:lvl9pPr>
          </a:lstStyle>
          <a:p>
            <a:pPr lvl="0"/>
            <a:r>
              <a:rPr lang="es-ES"/>
              <a:t>Editar el estilo de texto del patrón</a:t>
            </a:r>
          </a:p>
        </p:txBody>
      </p:sp>
      <p:sp>
        <p:nvSpPr>
          <p:cNvPr id="5" name="Date Placeholder 4"/>
          <p:cNvSpPr>
            <a:spLocks noGrp="1"/>
          </p:cNvSpPr>
          <p:nvPr>
            <p:ph type="dt" sz="half" idx="10"/>
          </p:nvPr>
        </p:nvSpPr>
        <p:spPr/>
        <p:txBody>
          <a:bodyPr/>
          <a:lstStyle/>
          <a:p>
            <a:fld id="{697DC3A3-8371-48EE-AD47-E0A5C047C93F}"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98EC0-395C-440F-88DD-D8BD20EA0CC3}" type="slidenum">
              <a:rPr lang="en-US" smtClean="0"/>
              <a:t>‹Nº›</a:t>
            </a:fld>
            <a:endParaRPr lang="en-US"/>
          </a:p>
        </p:txBody>
      </p:sp>
    </p:spTree>
    <p:extLst>
      <p:ext uri="{BB962C8B-B14F-4D97-AF65-F5344CB8AC3E}">
        <p14:creationId xmlns:p14="http://schemas.microsoft.com/office/powerpoint/2010/main" val="56966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4436" y="649114"/>
            <a:ext cx="6955631" cy="235655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54436" y="3245558"/>
            <a:ext cx="6955631" cy="773571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4437" y="11300183"/>
            <a:ext cx="1814513" cy="649111"/>
          </a:xfrm>
          <a:prstGeom prst="rect">
            <a:avLst/>
          </a:prstGeom>
        </p:spPr>
        <p:txBody>
          <a:bodyPr vert="horz" lIns="91440" tIns="45720" rIns="91440" bIns="45720" rtlCol="0" anchor="ctr"/>
          <a:lstStyle>
            <a:lvl1pPr algn="l">
              <a:defRPr sz="1058">
                <a:solidFill>
                  <a:schemeClr val="tx1">
                    <a:tint val="75000"/>
                  </a:schemeClr>
                </a:solidFill>
              </a:defRPr>
            </a:lvl1pPr>
          </a:lstStyle>
          <a:p>
            <a:fld id="{697DC3A3-8371-48EE-AD47-E0A5C047C93F}" type="datetimeFigureOut">
              <a:rPr lang="en-US" smtClean="0"/>
              <a:t>8/13/2021</a:t>
            </a:fld>
            <a:endParaRPr lang="en-US"/>
          </a:p>
        </p:txBody>
      </p:sp>
      <p:sp>
        <p:nvSpPr>
          <p:cNvPr id="5" name="Footer Placeholder 4"/>
          <p:cNvSpPr>
            <a:spLocks noGrp="1"/>
          </p:cNvSpPr>
          <p:nvPr>
            <p:ph type="ftr" sz="quarter" idx="3"/>
          </p:nvPr>
        </p:nvSpPr>
        <p:spPr>
          <a:xfrm>
            <a:off x="2671367" y="11300183"/>
            <a:ext cx="2721769" cy="649111"/>
          </a:xfrm>
          <a:prstGeom prst="rect">
            <a:avLst/>
          </a:prstGeom>
        </p:spPr>
        <p:txBody>
          <a:bodyPr vert="horz" lIns="91440" tIns="45720" rIns="91440" bIns="45720" rtlCol="0" anchor="ctr"/>
          <a:lstStyle>
            <a:lvl1pPr algn="ctr">
              <a:defRPr sz="105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695556" y="11300183"/>
            <a:ext cx="1814513" cy="649111"/>
          </a:xfrm>
          <a:prstGeom prst="rect">
            <a:avLst/>
          </a:prstGeom>
        </p:spPr>
        <p:txBody>
          <a:bodyPr vert="horz" lIns="91440" tIns="45720" rIns="91440" bIns="45720" rtlCol="0" anchor="ctr"/>
          <a:lstStyle>
            <a:lvl1pPr algn="r">
              <a:defRPr sz="1058">
                <a:solidFill>
                  <a:schemeClr val="tx1">
                    <a:tint val="75000"/>
                  </a:schemeClr>
                </a:solidFill>
              </a:defRPr>
            </a:lvl1pPr>
          </a:lstStyle>
          <a:p>
            <a:fld id="{37B98EC0-395C-440F-88DD-D8BD20EA0CC3}" type="slidenum">
              <a:rPr lang="en-US" smtClean="0"/>
              <a:t>‹Nº›</a:t>
            </a:fld>
            <a:endParaRPr lang="en-US"/>
          </a:p>
        </p:txBody>
      </p:sp>
    </p:spTree>
    <p:extLst>
      <p:ext uri="{BB962C8B-B14F-4D97-AF65-F5344CB8AC3E}">
        <p14:creationId xmlns:p14="http://schemas.microsoft.com/office/powerpoint/2010/main" val="42386819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806456" rtl="0" eaLnBrk="1" latinLnBrk="0" hangingPunct="1">
        <a:lnSpc>
          <a:spcPct val="90000"/>
        </a:lnSpc>
        <a:spcBef>
          <a:spcPct val="0"/>
        </a:spcBef>
        <a:buNone/>
        <a:defRPr sz="3881" kern="1200">
          <a:solidFill>
            <a:schemeClr val="tx1"/>
          </a:solidFill>
          <a:latin typeface="+mj-lt"/>
          <a:ea typeface="+mj-ea"/>
          <a:cs typeface="+mj-cs"/>
        </a:defRPr>
      </a:lvl1pPr>
    </p:titleStyle>
    <p:bodyStyle>
      <a:lvl1pPr marL="201614" indent="-201614" algn="l" defTabSz="806456" rtl="0" eaLnBrk="1" latinLnBrk="0" hangingPunct="1">
        <a:lnSpc>
          <a:spcPct val="90000"/>
        </a:lnSpc>
        <a:spcBef>
          <a:spcPts val="881"/>
        </a:spcBef>
        <a:buFont typeface="Arial" panose="020B0604020202020204" pitchFamily="34" charset="0"/>
        <a:buChar char="•"/>
        <a:defRPr sz="2469" kern="1200">
          <a:solidFill>
            <a:schemeClr val="tx1"/>
          </a:solidFill>
          <a:latin typeface="+mn-lt"/>
          <a:ea typeface="+mn-ea"/>
          <a:cs typeface="+mn-cs"/>
        </a:defRPr>
      </a:lvl1pPr>
      <a:lvl2pPr marL="604842" indent="-201614" algn="l" defTabSz="806456" rtl="0" eaLnBrk="1" latinLnBrk="0" hangingPunct="1">
        <a:lnSpc>
          <a:spcPct val="90000"/>
        </a:lnSpc>
        <a:spcBef>
          <a:spcPts val="441"/>
        </a:spcBef>
        <a:buFont typeface="Arial" panose="020B0604020202020204" pitchFamily="34" charset="0"/>
        <a:buChar char="•"/>
        <a:defRPr sz="2117" kern="1200">
          <a:solidFill>
            <a:schemeClr val="tx1"/>
          </a:solidFill>
          <a:latin typeface="+mn-lt"/>
          <a:ea typeface="+mn-ea"/>
          <a:cs typeface="+mn-cs"/>
        </a:defRPr>
      </a:lvl2pPr>
      <a:lvl3pPr marL="1008070" indent="-201614" algn="l" defTabSz="806456" rtl="0" eaLnBrk="1" latinLnBrk="0" hangingPunct="1">
        <a:lnSpc>
          <a:spcPct val="90000"/>
        </a:lnSpc>
        <a:spcBef>
          <a:spcPts val="441"/>
        </a:spcBef>
        <a:buFont typeface="Arial" panose="020B0604020202020204" pitchFamily="34" charset="0"/>
        <a:buChar char="•"/>
        <a:defRPr sz="1764" kern="1200">
          <a:solidFill>
            <a:schemeClr val="tx1"/>
          </a:solidFill>
          <a:latin typeface="+mn-lt"/>
          <a:ea typeface="+mn-ea"/>
          <a:cs typeface="+mn-cs"/>
        </a:defRPr>
      </a:lvl3pPr>
      <a:lvl4pPr marL="1411299" indent="-201614" algn="l" defTabSz="806456" rtl="0" eaLnBrk="1" latinLnBrk="0" hangingPunct="1">
        <a:lnSpc>
          <a:spcPct val="90000"/>
        </a:lnSpc>
        <a:spcBef>
          <a:spcPts val="441"/>
        </a:spcBef>
        <a:buFont typeface="Arial" panose="020B0604020202020204" pitchFamily="34" charset="0"/>
        <a:buChar char="•"/>
        <a:defRPr sz="1587" kern="1200">
          <a:solidFill>
            <a:schemeClr val="tx1"/>
          </a:solidFill>
          <a:latin typeface="+mn-lt"/>
          <a:ea typeface="+mn-ea"/>
          <a:cs typeface="+mn-cs"/>
        </a:defRPr>
      </a:lvl4pPr>
      <a:lvl5pPr marL="1814526" indent="-201614" algn="l" defTabSz="806456" rtl="0" eaLnBrk="1" latinLnBrk="0" hangingPunct="1">
        <a:lnSpc>
          <a:spcPct val="90000"/>
        </a:lnSpc>
        <a:spcBef>
          <a:spcPts val="441"/>
        </a:spcBef>
        <a:buFont typeface="Arial" panose="020B0604020202020204" pitchFamily="34" charset="0"/>
        <a:buChar char="•"/>
        <a:defRPr sz="1587" kern="1200">
          <a:solidFill>
            <a:schemeClr val="tx1"/>
          </a:solidFill>
          <a:latin typeface="+mn-lt"/>
          <a:ea typeface="+mn-ea"/>
          <a:cs typeface="+mn-cs"/>
        </a:defRPr>
      </a:lvl5pPr>
      <a:lvl6pPr marL="2217756" indent="-201614" algn="l" defTabSz="806456" rtl="0" eaLnBrk="1" latinLnBrk="0" hangingPunct="1">
        <a:lnSpc>
          <a:spcPct val="90000"/>
        </a:lnSpc>
        <a:spcBef>
          <a:spcPts val="441"/>
        </a:spcBef>
        <a:buFont typeface="Arial" panose="020B0604020202020204" pitchFamily="34" charset="0"/>
        <a:buChar char="•"/>
        <a:defRPr sz="1587" kern="1200">
          <a:solidFill>
            <a:schemeClr val="tx1"/>
          </a:solidFill>
          <a:latin typeface="+mn-lt"/>
          <a:ea typeface="+mn-ea"/>
          <a:cs typeface="+mn-cs"/>
        </a:defRPr>
      </a:lvl6pPr>
      <a:lvl7pPr marL="2620982" indent="-201614" algn="l" defTabSz="806456" rtl="0" eaLnBrk="1" latinLnBrk="0" hangingPunct="1">
        <a:lnSpc>
          <a:spcPct val="90000"/>
        </a:lnSpc>
        <a:spcBef>
          <a:spcPts val="441"/>
        </a:spcBef>
        <a:buFont typeface="Arial" panose="020B0604020202020204" pitchFamily="34" charset="0"/>
        <a:buChar char="•"/>
        <a:defRPr sz="1587" kern="1200">
          <a:solidFill>
            <a:schemeClr val="tx1"/>
          </a:solidFill>
          <a:latin typeface="+mn-lt"/>
          <a:ea typeface="+mn-ea"/>
          <a:cs typeface="+mn-cs"/>
        </a:defRPr>
      </a:lvl7pPr>
      <a:lvl8pPr marL="3024211" indent="-201614" algn="l" defTabSz="806456" rtl="0" eaLnBrk="1" latinLnBrk="0" hangingPunct="1">
        <a:lnSpc>
          <a:spcPct val="90000"/>
        </a:lnSpc>
        <a:spcBef>
          <a:spcPts val="441"/>
        </a:spcBef>
        <a:buFont typeface="Arial" panose="020B0604020202020204" pitchFamily="34" charset="0"/>
        <a:buChar char="•"/>
        <a:defRPr sz="1587" kern="1200">
          <a:solidFill>
            <a:schemeClr val="tx1"/>
          </a:solidFill>
          <a:latin typeface="+mn-lt"/>
          <a:ea typeface="+mn-ea"/>
          <a:cs typeface="+mn-cs"/>
        </a:defRPr>
      </a:lvl8pPr>
      <a:lvl9pPr marL="3427440" indent="-201614" algn="l" defTabSz="806456" rtl="0" eaLnBrk="1" latinLnBrk="0" hangingPunct="1">
        <a:lnSpc>
          <a:spcPct val="90000"/>
        </a:lnSpc>
        <a:spcBef>
          <a:spcPts val="441"/>
        </a:spcBef>
        <a:buFont typeface="Arial" panose="020B0604020202020204" pitchFamily="34" charset="0"/>
        <a:buChar char="•"/>
        <a:defRPr sz="1587" kern="1200">
          <a:solidFill>
            <a:schemeClr val="tx1"/>
          </a:solidFill>
          <a:latin typeface="+mn-lt"/>
          <a:ea typeface="+mn-ea"/>
          <a:cs typeface="+mn-cs"/>
        </a:defRPr>
      </a:lvl9pPr>
    </p:bodyStyle>
    <p:otherStyle>
      <a:defPPr>
        <a:defRPr lang="en-US"/>
      </a:defPPr>
      <a:lvl1pPr marL="0" algn="l" defTabSz="806456" rtl="0" eaLnBrk="1" latinLnBrk="0" hangingPunct="1">
        <a:defRPr sz="1587" kern="1200">
          <a:solidFill>
            <a:schemeClr val="tx1"/>
          </a:solidFill>
          <a:latin typeface="+mn-lt"/>
          <a:ea typeface="+mn-ea"/>
          <a:cs typeface="+mn-cs"/>
        </a:defRPr>
      </a:lvl1pPr>
      <a:lvl2pPr marL="403227" algn="l" defTabSz="806456" rtl="0" eaLnBrk="1" latinLnBrk="0" hangingPunct="1">
        <a:defRPr sz="1587" kern="1200">
          <a:solidFill>
            <a:schemeClr val="tx1"/>
          </a:solidFill>
          <a:latin typeface="+mn-lt"/>
          <a:ea typeface="+mn-ea"/>
          <a:cs typeface="+mn-cs"/>
        </a:defRPr>
      </a:lvl2pPr>
      <a:lvl3pPr marL="806456" algn="l" defTabSz="806456" rtl="0" eaLnBrk="1" latinLnBrk="0" hangingPunct="1">
        <a:defRPr sz="1587" kern="1200">
          <a:solidFill>
            <a:schemeClr val="tx1"/>
          </a:solidFill>
          <a:latin typeface="+mn-lt"/>
          <a:ea typeface="+mn-ea"/>
          <a:cs typeface="+mn-cs"/>
        </a:defRPr>
      </a:lvl3pPr>
      <a:lvl4pPr marL="1209685" algn="l" defTabSz="806456" rtl="0" eaLnBrk="1" latinLnBrk="0" hangingPunct="1">
        <a:defRPr sz="1587" kern="1200">
          <a:solidFill>
            <a:schemeClr val="tx1"/>
          </a:solidFill>
          <a:latin typeface="+mn-lt"/>
          <a:ea typeface="+mn-ea"/>
          <a:cs typeface="+mn-cs"/>
        </a:defRPr>
      </a:lvl4pPr>
      <a:lvl5pPr marL="1612912" algn="l" defTabSz="806456" rtl="0" eaLnBrk="1" latinLnBrk="0" hangingPunct="1">
        <a:defRPr sz="1587" kern="1200">
          <a:solidFill>
            <a:schemeClr val="tx1"/>
          </a:solidFill>
          <a:latin typeface="+mn-lt"/>
          <a:ea typeface="+mn-ea"/>
          <a:cs typeface="+mn-cs"/>
        </a:defRPr>
      </a:lvl5pPr>
      <a:lvl6pPr marL="2016141" algn="l" defTabSz="806456" rtl="0" eaLnBrk="1" latinLnBrk="0" hangingPunct="1">
        <a:defRPr sz="1587" kern="1200">
          <a:solidFill>
            <a:schemeClr val="tx1"/>
          </a:solidFill>
          <a:latin typeface="+mn-lt"/>
          <a:ea typeface="+mn-ea"/>
          <a:cs typeface="+mn-cs"/>
        </a:defRPr>
      </a:lvl6pPr>
      <a:lvl7pPr marL="2419368" algn="l" defTabSz="806456" rtl="0" eaLnBrk="1" latinLnBrk="0" hangingPunct="1">
        <a:defRPr sz="1587" kern="1200">
          <a:solidFill>
            <a:schemeClr val="tx1"/>
          </a:solidFill>
          <a:latin typeface="+mn-lt"/>
          <a:ea typeface="+mn-ea"/>
          <a:cs typeface="+mn-cs"/>
        </a:defRPr>
      </a:lvl7pPr>
      <a:lvl8pPr marL="2822596" algn="l" defTabSz="806456" rtl="0" eaLnBrk="1" latinLnBrk="0" hangingPunct="1">
        <a:defRPr sz="1587" kern="1200">
          <a:solidFill>
            <a:schemeClr val="tx1"/>
          </a:solidFill>
          <a:latin typeface="+mn-lt"/>
          <a:ea typeface="+mn-ea"/>
          <a:cs typeface="+mn-cs"/>
        </a:defRPr>
      </a:lvl8pPr>
      <a:lvl9pPr marL="3225824" algn="l" defTabSz="806456" rtl="0" eaLnBrk="1" latinLnBrk="0" hangingPunct="1">
        <a:defRPr sz="15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5695" y="3079791"/>
            <a:ext cx="7588296" cy="1754326"/>
          </a:xfrm>
          <a:prstGeom prst="rect">
            <a:avLst/>
          </a:prstGeom>
          <a:solidFill>
            <a:srgbClr val="FFC00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wrap="none" lIns="91440" tIns="45720" rIns="91440" bIns="45720">
            <a:spAutoFit/>
          </a:bodyPr>
          <a:lstStyle/>
          <a:p>
            <a:pPr algn="ctr"/>
            <a:r>
              <a:rPr lang="es-ES" sz="5400" b="1" dirty="0">
                <a:ln w="13462">
                  <a:solidFill>
                    <a:schemeClr val="bg1"/>
                  </a:solidFill>
                  <a:prstDash val="solid"/>
                </a:ln>
                <a:solidFill>
                  <a:schemeClr val="tx1"/>
                </a:solidFill>
                <a:effectLst>
                  <a:outerShdw dist="38100" dir="2700000" algn="bl" rotWithShape="0">
                    <a:schemeClr val="accent5"/>
                  </a:outerShdw>
                </a:effectLst>
              </a:rPr>
              <a:t>Fondos para reportes de </a:t>
            </a:r>
          </a:p>
          <a:p>
            <a:pPr algn="ctr"/>
            <a:r>
              <a:rPr lang="es-ES" sz="5400" b="1" dirty="0" err="1">
                <a:ln w="13462">
                  <a:solidFill>
                    <a:schemeClr val="bg1"/>
                  </a:solidFill>
                  <a:prstDash val="solid"/>
                </a:ln>
                <a:solidFill>
                  <a:schemeClr val="tx1"/>
                </a:solidFill>
                <a:effectLst>
                  <a:outerShdw dist="38100" dir="2700000" algn="bl" rotWithShape="0">
                    <a:schemeClr val="accent5"/>
                  </a:outerShdw>
                </a:effectLst>
              </a:rPr>
              <a:t>Power</a:t>
            </a:r>
            <a:r>
              <a:rPr lang="es-ES" sz="5400" b="1" dirty="0">
                <a:ln w="13462">
                  <a:solidFill>
                    <a:schemeClr val="bg1"/>
                  </a:solidFill>
                  <a:prstDash val="solid"/>
                </a:ln>
                <a:solidFill>
                  <a:schemeClr val="tx1"/>
                </a:solidFill>
                <a:effectLst>
                  <a:outerShdw dist="38100" dir="2700000" algn="bl" rotWithShape="0">
                    <a:schemeClr val="accent5"/>
                  </a:outerShdw>
                </a:effectLst>
              </a:rPr>
              <a:t> BI con </a:t>
            </a:r>
            <a:r>
              <a:rPr lang="es-ES" sz="5400" b="1" dirty="0" err="1">
                <a:ln w="13462">
                  <a:solidFill>
                    <a:schemeClr val="bg1"/>
                  </a:solidFill>
                  <a:prstDash val="solid"/>
                </a:ln>
                <a:solidFill>
                  <a:schemeClr val="tx1"/>
                </a:solidFill>
                <a:effectLst>
                  <a:outerShdw dist="38100" dir="2700000" algn="bl" rotWithShape="0">
                    <a:schemeClr val="accent5"/>
                  </a:outerShdw>
                </a:effectLst>
              </a:rPr>
              <a:t>Power</a:t>
            </a:r>
            <a:r>
              <a:rPr lang="es-ES" sz="5400" b="1" dirty="0">
                <a:ln w="13462">
                  <a:solidFill>
                    <a:schemeClr val="bg1"/>
                  </a:solidFill>
                  <a:prstDash val="solid"/>
                </a:ln>
                <a:solidFill>
                  <a:schemeClr val="tx1"/>
                </a:solidFill>
                <a:effectLst>
                  <a:outerShdw dist="38100" dir="2700000" algn="bl" rotWithShape="0">
                    <a:schemeClr val="accent5"/>
                  </a:outerShdw>
                </a:effectLst>
              </a:rPr>
              <a:t> Point</a:t>
            </a:r>
          </a:p>
        </p:txBody>
      </p:sp>
      <p:sp>
        <p:nvSpPr>
          <p:cNvPr id="3" name="CuadroTexto 2">
            <a:extLst>
              <a:ext uri="{FF2B5EF4-FFF2-40B4-BE49-F238E27FC236}">
                <a16:creationId xmlns:a16="http://schemas.microsoft.com/office/drawing/2014/main" id="{562988C9-C1B0-4CA0-BFF0-3070D59B5B98}"/>
              </a:ext>
            </a:extLst>
          </p:cNvPr>
          <p:cNvSpPr txBox="1"/>
          <p:nvPr/>
        </p:nvSpPr>
        <p:spPr>
          <a:xfrm>
            <a:off x="744279" y="6526887"/>
            <a:ext cx="6804837" cy="1261884"/>
          </a:xfrm>
          <a:prstGeom prst="rect">
            <a:avLst/>
          </a:prstGeom>
          <a:noFill/>
        </p:spPr>
        <p:txBody>
          <a:bodyPr wrap="square" rtlCol="0">
            <a:spAutoFit/>
          </a:bodyPr>
          <a:lstStyle/>
          <a:p>
            <a:pPr algn="ctr"/>
            <a:r>
              <a:rPr lang="es-ES" sz="3600" b="1" dirty="0" err="1">
                <a:solidFill>
                  <a:srgbClr val="000000"/>
                </a:solidFill>
                <a:latin typeface="Calibri" panose="020F0502020204030204" pitchFamily="34" charset="0"/>
              </a:rPr>
              <a:t>By</a:t>
            </a:r>
            <a:r>
              <a:rPr lang="es-ES" sz="3600" b="1" dirty="0">
                <a:solidFill>
                  <a:srgbClr val="000000"/>
                </a:solidFill>
                <a:latin typeface="Calibri" panose="020F0502020204030204" pitchFamily="34" charset="0"/>
              </a:rPr>
              <a:t> Natalie Julian </a:t>
            </a:r>
            <a:endParaRPr lang="es-ES" sz="4000" b="1" dirty="0"/>
          </a:p>
          <a:p>
            <a:endParaRPr lang="es-CL" sz="4000" b="1" dirty="0"/>
          </a:p>
        </p:txBody>
      </p:sp>
    </p:spTree>
    <p:extLst>
      <p:ext uri="{BB962C8B-B14F-4D97-AF65-F5344CB8AC3E}">
        <p14:creationId xmlns:p14="http://schemas.microsoft.com/office/powerpoint/2010/main" val="293549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p:cNvSpPr/>
          <p:nvPr/>
        </p:nvSpPr>
        <p:spPr>
          <a:xfrm rot="16200000">
            <a:off x="2166707" y="964927"/>
            <a:ext cx="3814357" cy="620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Rectángulo 12"/>
          <p:cNvSpPr/>
          <p:nvPr/>
        </p:nvSpPr>
        <p:spPr>
          <a:xfrm rot="16200000">
            <a:off x="-1422311" y="3584216"/>
            <a:ext cx="3814354" cy="969729"/>
          </a:xfrm>
          <a:prstGeom prst="rect">
            <a:avLst/>
          </a:prstGeom>
          <a:solidFill>
            <a:srgbClr val="229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8" name="Grupo 7"/>
          <p:cNvGrpSpPr/>
          <p:nvPr/>
        </p:nvGrpSpPr>
        <p:grpSpPr>
          <a:xfrm>
            <a:off x="1146099" y="2674050"/>
            <a:ext cx="1688543" cy="2140026"/>
            <a:chOff x="3693088" y="5061127"/>
            <a:chExt cx="3816978" cy="2140026"/>
          </a:xfrm>
        </p:grpSpPr>
        <p:sp>
          <p:nvSpPr>
            <p:cNvPr id="9" name="Rectángulo redondeado 8"/>
            <p:cNvSpPr/>
            <p:nvPr/>
          </p:nvSpPr>
          <p:spPr>
            <a:xfrm>
              <a:off x="3693089" y="5061127"/>
              <a:ext cx="3816977" cy="1490911"/>
            </a:xfrm>
            <a:prstGeom prst="roundRect">
              <a:avLst/>
            </a:prstGeom>
            <a:solidFill>
              <a:srgbClr val="229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10" name="Rectángulo 9"/>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1" name="Grupo 10"/>
          <p:cNvGrpSpPr/>
          <p:nvPr/>
        </p:nvGrpSpPr>
        <p:grpSpPr>
          <a:xfrm>
            <a:off x="3011008" y="2674050"/>
            <a:ext cx="2589693" cy="2140026"/>
            <a:chOff x="3693088" y="5061127"/>
            <a:chExt cx="3816978" cy="2140026"/>
          </a:xfrm>
        </p:grpSpPr>
        <p:sp>
          <p:nvSpPr>
            <p:cNvPr id="12" name="Rectángulo redondeado 11"/>
            <p:cNvSpPr/>
            <p:nvPr/>
          </p:nvSpPr>
          <p:spPr>
            <a:xfrm>
              <a:off x="3693089" y="5061127"/>
              <a:ext cx="3816977" cy="1490911"/>
            </a:xfrm>
            <a:prstGeom prst="roundRect">
              <a:avLst/>
            </a:prstGeom>
            <a:solidFill>
              <a:srgbClr val="229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14" name="Rectángulo 13"/>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5" name="Grupo 14"/>
          <p:cNvGrpSpPr/>
          <p:nvPr/>
        </p:nvGrpSpPr>
        <p:grpSpPr>
          <a:xfrm>
            <a:off x="5777070" y="2674050"/>
            <a:ext cx="1195233" cy="2140026"/>
            <a:chOff x="3693088" y="5061127"/>
            <a:chExt cx="3816978" cy="2140026"/>
          </a:xfrm>
        </p:grpSpPr>
        <p:sp>
          <p:nvSpPr>
            <p:cNvPr id="16" name="Rectángulo redondeado 15"/>
            <p:cNvSpPr/>
            <p:nvPr/>
          </p:nvSpPr>
          <p:spPr>
            <a:xfrm>
              <a:off x="3693089" y="5061127"/>
              <a:ext cx="3816977" cy="1490911"/>
            </a:xfrm>
            <a:prstGeom prst="roundRect">
              <a:avLst/>
            </a:prstGeom>
            <a:solidFill>
              <a:srgbClr val="229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17" name="Rectángulo 16"/>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17760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1819B763-38AF-495C-BDA5-9CB2180F019C}"/>
              </a:ext>
            </a:extLst>
          </p:cNvPr>
          <p:cNvSpPr/>
          <p:nvPr/>
        </p:nvSpPr>
        <p:spPr>
          <a:xfrm>
            <a:off x="470464" y="4524684"/>
            <a:ext cx="6955631" cy="3104785"/>
          </a:xfrm>
          <a:prstGeom prst="rect">
            <a:avLst/>
          </a:prstGeom>
          <a:solidFill>
            <a:srgbClr val="D6D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 name="Rectángulo 6">
            <a:extLst>
              <a:ext uri="{FF2B5EF4-FFF2-40B4-BE49-F238E27FC236}">
                <a16:creationId xmlns:a16="http://schemas.microsoft.com/office/drawing/2014/main" id="{DBF2BB59-9C57-4195-A1C3-4D411CA7D21D}"/>
              </a:ext>
            </a:extLst>
          </p:cNvPr>
          <p:cNvSpPr/>
          <p:nvPr/>
        </p:nvSpPr>
        <p:spPr>
          <a:xfrm>
            <a:off x="470464" y="4106911"/>
            <a:ext cx="6955631" cy="4177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8" name="Grupo 7">
            <a:extLst>
              <a:ext uri="{FF2B5EF4-FFF2-40B4-BE49-F238E27FC236}">
                <a16:creationId xmlns:a16="http://schemas.microsoft.com/office/drawing/2014/main" id="{5BB19626-3E0A-48E7-863B-097311AA4D07}"/>
              </a:ext>
            </a:extLst>
          </p:cNvPr>
          <p:cNvGrpSpPr/>
          <p:nvPr/>
        </p:nvGrpSpPr>
        <p:grpSpPr>
          <a:xfrm>
            <a:off x="5223512" y="4709353"/>
            <a:ext cx="2145434" cy="2223711"/>
            <a:chOff x="3693089" y="5207073"/>
            <a:chExt cx="3893059" cy="652685"/>
          </a:xfrm>
        </p:grpSpPr>
        <p:sp>
          <p:nvSpPr>
            <p:cNvPr id="9" name="Rectángulo redondeado 69">
              <a:extLst>
                <a:ext uri="{FF2B5EF4-FFF2-40B4-BE49-F238E27FC236}">
                  <a16:creationId xmlns:a16="http://schemas.microsoft.com/office/drawing/2014/main" id="{049B3B53-7BD2-4F4F-80EE-6B6695FB1789}"/>
                </a:ext>
              </a:extLst>
            </p:cNvPr>
            <p:cNvSpPr/>
            <p:nvPr/>
          </p:nvSpPr>
          <p:spPr>
            <a:xfrm>
              <a:off x="3693089" y="5207073"/>
              <a:ext cx="3893058" cy="35031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0" name="Rectángulo 9">
              <a:extLst>
                <a:ext uri="{FF2B5EF4-FFF2-40B4-BE49-F238E27FC236}">
                  <a16:creationId xmlns:a16="http://schemas.microsoft.com/office/drawing/2014/main" id="{6BD28477-AF1F-4AA1-98F9-F710EF15E916}"/>
                </a:ext>
              </a:extLst>
            </p:cNvPr>
            <p:cNvSpPr/>
            <p:nvPr/>
          </p:nvSpPr>
          <p:spPr>
            <a:xfrm>
              <a:off x="3693089" y="5258503"/>
              <a:ext cx="3893059" cy="60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1" name="Grupo 10">
            <a:extLst>
              <a:ext uri="{FF2B5EF4-FFF2-40B4-BE49-F238E27FC236}">
                <a16:creationId xmlns:a16="http://schemas.microsoft.com/office/drawing/2014/main" id="{E08DC3B7-D1C8-4E4E-A3E6-F43045060A71}"/>
              </a:ext>
            </a:extLst>
          </p:cNvPr>
          <p:cNvGrpSpPr/>
          <p:nvPr/>
        </p:nvGrpSpPr>
        <p:grpSpPr>
          <a:xfrm>
            <a:off x="3211832" y="4709353"/>
            <a:ext cx="1954531" cy="2223711"/>
            <a:chOff x="3693089" y="5207073"/>
            <a:chExt cx="3893059" cy="652685"/>
          </a:xfrm>
        </p:grpSpPr>
        <p:sp>
          <p:nvSpPr>
            <p:cNvPr id="12" name="Rectángulo redondeado 69">
              <a:extLst>
                <a:ext uri="{FF2B5EF4-FFF2-40B4-BE49-F238E27FC236}">
                  <a16:creationId xmlns:a16="http://schemas.microsoft.com/office/drawing/2014/main" id="{CE9681C3-ACA0-4155-9939-B041A710CE2C}"/>
                </a:ext>
              </a:extLst>
            </p:cNvPr>
            <p:cNvSpPr/>
            <p:nvPr/>
          </p:nvSpPr>
          <p:spPr>
            <a:xfrm>
              <a:off x="3693089" y="5207073"/>
              <a:ext cx="3893058" cy="35031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3" name="Rectángulo 12">
              <a:extLst>
                <a:ext uri="{FF2B5EF4-FFF2-40B4-BE49-F238E27FC236}">
                  <a16:creationId xmlns:a16="http://schemas.microsoft.com/office/drawing/2014/main" id="{460B4583-BF5C-475F-8023-2B3DCC6A1E53}"/>
                </a:ext>
              </a:extLst>
            </p:cNvPr>
            <p:cNvSpPr/>
            <p:nvPr/>
          </p:nvSpPr>
          <p:spPr>
            <a:xfrm>
              <a:off x="3693089" y="5258503"/>
              <a:ext cx="3893059" cy="60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4" name="Grupo 13">
            <a:extLst>
              <a:ext uri="{FF2B5EF4-FFF2-40B4-BE49-F238E27FC236}">
                <a16:creationId xmlns:a16="http://schemas.microsoft.com/office/drawing/2014/main" id="{7E431DE5-34A6-4200-8AFB-F4548E30A82F}"/>
              </a:ext>
            </a:extLst>
          </p:cNvPr>
          <p:cNvGrpSpPr/>
          <p:nvPr/>
        </p:nvGrpSpPr>
        <p:grpSpPr>
          <a:xfrm>
            <a:off x="524110" y="4709353"/>
            <a:ext cx="2630571" cy="2223711"/>
            <a:chOff x="3693089" y="5207073"/>
            <a:chExt cx="3893059" cy="652685"/>
          </a:xfrm>
        </p:grpSpPr>
        <p:sp>
          <p:nvSpPr>
            <p:cNvPr id="15" name="Rectángulo redondeado 69">
              <a:extLst>
                <a:ext uri="{FF2B5EF4-FFF2-40B4-BE49-F238E27FC236}">
                  <a16:creationId xmlns:a16="http://schemas.microsoft.com/office/drawing/2014/main" id="{98A97059-4DDD-42B0-8B12-41BB35F0C315}"/>
                </a:ext>
              </a:extLst>
            </p:cNvPr>
            <p:cNvSpPr/>
            <p:nvPr/>
          </p:nvSpPr>
          <p:spPr>
            <a:xfrm>
              <a:off x="3693089" y="5207073"/>
              <a:ext cx="3893058" cy="35031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6" name="Rectángulo 15">
              <a:extLst>
                <a:ext uri="{FF2B5EF4-FFF2-40B4-BE49-F238E27FC236}">
                  <a16:creationId xmlns:a16="http://schemas.microsoft.com/office/drawing/2014/main" id="{D2207F94-B1C2-4B24-991B-928A553C53A2}"/>
                </a:ext>
              </a:extLst>
            </p:cNvPr>
            <p:cNvSpPr/>
            <p:nvPr/>
          </p:nvSpPr>
          <p:spPr>
            <a:xfrm>
              <a:off x="3693089" y="5258503"/>
              <a:ext cx="3893059" cy="60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19" name="Rectángulo redondeado 69">
            <a:extLst>
              <a:ext uri="{FF2B5EF4-FFF2-40B4-BE49-F238E27FC236}">
                <a16:creationId xmlns:a16="http://schemas.microsoft.com/office/drawing/2014/main" id="{FD0CF571-62A9-4D0C-AA6C-5D40BED32469}"/>
              </a:ext>
            </a:extLst>
          </p:cNvPr>
          <p:cNvSpPr/>
          <p:nvPr/>
        </p:nvSpPr>
        <p:spPr>
          <a:xfrm>
            <a:off x="524108" y="6137533"/>
            <a:ext cx="2630569" cy="138780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0" name="Rectángulo redondeado 69">
            <a:extLst>
              <a:ext uri="{FF2B5EF4-FFF2-40B4-BE49-F238E27FC236}">
                <a16:creationId xmlns:a16="http://schemas.microsoft.com/office/drawing/2014/main" id="{3C85901F-6B13-49D0-A45E-9D7532B6419A}"/>
              </a:ext>
            </a:extLst>
          </p:cNvPr>
          <p:cNvSpPr/>
          <p:nvPr/>
        </p:nvSpPr>
        <p:spPr>
          <a:xfrm>
            <a:off x="3212053" y="6123887"/>
            <a:ext cx="1954530" cy="138780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1" name="Rectángulo redondeado 69">
            <a:extLst>
              <a:ext uri="{FF2B5EF4-FFF2-40B4-BE49-F238E27FC236}">
                <a16:creationId xmlns:a16="http://schemas.microsoft.com/office/drawing/2014/main" id="{038A9D89-4E99-448F-83DA-9B587F10FFBB}"/>
              </a:ext>
            </a:extLst>
          </p:cNvPr>
          <p:cNvSpPr/>
          <p:nvPr/>
        </p:nvSpPr>
        <p:spPr>
          <a:xfrm>
            <a:off x="5223290" y="6137533"/>
            <a:ext cx="2145432" cy="138780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292188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689102" y="2691880"/>
            <a:ext cx="4686300" cy="5808017"/>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56" name="Rectángulo 55"/>
          <p:cNvSpPr/>
          <p:nvPr/>
        </p:nvSpPr>
        <p:spPr>
          <a:xfrm>
            <a:off x="2761889" y="3660163"/>
            <a:ext cx="2563586" cy="822152"/>
          </a:xfrm>
          <a:prstGeom prst="rect">
            <a:avLst/>
          </a:prstGeom>
          <a:solidFill>
            <a:schemeClr val="bg1"/>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69" name="Grupo 68"/>
          <p:cNvGrpSpPr/>
          <p:nvPr/>
        </p:nvGrpSpPr>
        <p:grpSpPr>
          <a:xfrm>
            <a:off x="2254886" y="4699267"/>
            <a:ext cx="3577590" cy="2761637"/>
            <a:chOff x="3693089" y="5120362"/>
            <a:chExt cx="3893059" cy="2525838"/>
          </a:xfrm>
        </p:grpSpPr>
        <p:sp>
          <p:nvSpPr>
            <p:cNvPr id="70" name="Rectángulo redondeado 69"/>
            <p:cNvSpPr/>
            <p:nvPr/>
          </p:nvSpPr>
          <p:spPr>
            <a:xfrm>
              <a:off x="3693089" y="5120362"/>
              <a:ext cx="3893058" cy="72942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Rectángulo 70"/>
            <p:cNvSpPr/>
            <p:nvPr/>
          </p:nvSpPr>
          <p:spPr>
            <a:xfrm>
              <a:off x="3693089" y="5258502"/>
              <a:ext cx="3893059" cy="2387698"/>
            </a:xfrm>
            <a:prstGeom prst="rect">
              <a:avLst/>
            </a:prstGeom>
            <a:solidFill>
              <a:schemeClr val="bg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7" name="Rectángulo redondeado 69">
            <a:extLst>
              <a:ext uri="{FF2B5EF4-FFF2-40B4-BE49-F238E27FC236}">
                <a16:creationId xmlns:a16="http://schemas.microsoft.com/office/drawing/2014/main" id="{F94C907C-C834-44E1-B9EA-86FADC69D457}"/>
              </a:ext>
            </a:extLst>
          </p:cNvPr>
          <p:cNvSpPr/>
          <p:nvPr/>
        </p:nvSpPr>
        <p:spPr>
          <a:xfrm>
            <a:off x="2242617" y="6791776"/>
            <a:ext cx="3609881" cy="92828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160144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5BC96EB-4925-4A43-93D5-B05BC3B528EE}"/>
              </a:ext>
            </a:extLst>
          </p:cNvPr>
          <p:cNvSpPr/>
          <p:nvPr/>
        </p:nvSpPr>
        <p:spPr>
          <a:xfrm>
            <a:off x="697776" y="2576326"/>
            <a:ext cx="6523285" cy="6535477"/>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9" name="Rectángulo 8">
            <a:extLst>
              <a:ext uri="{FF2B5EF4-FFF2-40B4-BE49-F238E27FC236}">
                <a16:creationId xmlns:a16="http://schemas.microsoft.com/office/drawing/2014/main" id="{3904A959-CDE0-4DDA-B564-CEB8448E203C}"/>
              </a:ext>
            </a:extLst>
          </p:cNvPr>
          <p:cNvSpPr/>
          <p:nvPr/>
        </p:nvSpPr>
        <p:spPr>
          <a:xfrm>
            <a:off x="1542449" y="3565331"/>
            <a:ext cx="4812029" cy="1239280"/>
          </a:xfrm>
          <a:prstGeom prst="rect">
            <a:avLst/>
          </a:prstGeom>
          <a:solidFill>
            <a:srgbClr val="F2F4F7"/>
          </a:solidFill>
          <a:ln>
            <a:solidFill>
              <a:srgbClr val="DDE6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10" name="Grupo 9">
            <a:extLst>
              <a:ext uri="{FF2B5EF4-FFF2-40B4-BE49-F238E27FC236}">
                <a16:creationId xmlns:a16="http://schemas.microsoft.com/office/drawing/2014/main" id="{8760EBAF-1C22-4C2D-A8DB-A3F09AA3F093}"/>
              </a:ext>
            </a:extLst>
          </p:cNvPr>
          <p:cNvGrpSpPr/>
          <p:nvPr/>
        </p:nvGrpSpPr>
        <p:grpSpPr>
          <a:xfrm>
            <a:off x="4594259" y="5020855"/>
            <a:ext cx="2503171" cy="3613479"/>
            <a:chOff x="3693089" y="5200521"/>
            <a:chExt cx="3893059" cy="708597"/>
          </a:xfrm>
        </p:grpSpPr>
        <p:sp>
          <p:nvSpPr>
            <p:cNvPr id="11" name="Rectángulo redondeado 69">
              <a:extLst>
                <a:ext uri="{FF2B5EF4-FFF2-40B4-BE49-F238E27FC236}">
                  <a16:creationId xmlns:a16="http://schemas.microsoft.com/office/drawing/2014/main" id="{094284B7-98C1-4E69-9709-E36B06458906}"/>
                </a:ext>
              </a:extLst>
            </p:cNvPr>
            <p:cNvSpPr/>
            <p:nvPr/>
          </p:nvSpPr>
          <p:spPr>
            <a:xfrm>
              <a:off x="3693089" y="5200521"/>
              <a:ext cx="3893057" cy="35031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2" name="Rectángulo 11">
              <a:extLst>
                <a:ext uri="{FF2B5EF4-FFF2-40B4-BE49-F238E27FC236}">
                  <a16:creationId xmlns:a16="http://schemas.microsoft.com/office/drawing/2014/main" id="{FD724033-832C-4B33-9637-508DFBEE389D}"/>
                </a:ext>
              </a:extLst>
            </p:cNvPr>
            <p:cNvSpPr/>
            <p:nvPr/>
          </p:nvSpPr>
          <p:spPr>
            <a:xfrm>
              <a:off x="3693089" y="5258503"/>
              <a:ext cx="3893059" cy="6506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3" name="Grupo 12">
            <a:extLst>
              <a:ext uri="{FF2B5EF4-FFF2-40B4-BE49-F238E27FC236}">
                <a16:creationId xmlns:a16="http://schemas.microsoft.com/office/drawing/2014/main" id="{F3B51AFD-4152-4932-BA7C-CE1E6304D9A9}"/>
              </a:ext>
            </a:extLst>
          </p:cNvPr>
          <p:cNvGrpSpPr/>
          <p:nvPr/>
        </p:nvGrpSpPr>
        <p:grpSpPr>
          <a:xfrm>
            <a:off x="806116" y="5020855"/>
            <a:ext cx="3664512" cy="3613479"/>
            <a:chOff x="3693089" y="5200521"/>
            <a:chExt cx="3893059" cy="708597"/>
          </a:xfrm>
        </p:grpSpPr>
        <p:sp>
          <p:nvSpPr>
            <p:cNvPr id="14" name="Rectángulo redondeado 69">
              <a:extLst>
                <a:ext uri="{FF2B5EF4-FFF2-40B4-BE49-F238E27FC236}">
                  <a16:creationId xmlns:a16="http://schemas.microsoft.com/office/drawing/2014/main" id="{4E066B71-AD21-4DD0-B811-7B01F337B847}"/>
                </a:ext>
              </a:extLst>
            </p:cNvPr>
            <p:cNvSpPr/>
            <p:nvPr/>
          </p:nvSpPr>
          <p:spPr>
            <a:xfrm>
              <a:off x="3693089" y="5200521"/>
              <a:ext cx="3893057" cy="35031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5" name="Rectángulo 14">
              <a:extLst>
                <a:ext uri="{FF2B5EF4-FFF2-40B4-BE49-F238E27FC236}">
                  <a16:creationId xmlns:a16="http://schemas.microsoft.com/office/drawing/2014/main" id="{7E095C46-DC32-4C6A-99D9-1AE2DFB3895C}"/>
                </a:ext>
              </a:extLst>
            </p:cNvPr>
            <p:cNvSpPr/>
            <p:nvPr/>
          </p:nvSpPr>
          <p:spPr>
            <a:xfrm>
              <a:off x="3693089" y="5258503"/>
              <a:ext cx="3893059" cy="6506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18" name="Rectángulo redondeado 69">
            <a:extLst>
              <a:ext uri="{FF2B5EF4-FFF2-40B4-BE49-F238E27FC236}">
                <a16:creationId xmlns:a16="http://schemas.microsoft.com/office/drawing/2014/main" id="{F79D0A22-A0F7-4189-B152-B8AFA46A414E}"/>
              </a:ext>
            </a:extLst>
          </p:cNvPr>
          <p:cNvSpPr/>
          <p:nvPr/>
        </p:nvSpPr>
        <p:spPr>
          <a:xfrm>
            <a:off x="805553" y="8001732"/>
            <a:ext cx="3664510" cy="92828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9" name="Rectángulo redondeado 69">
            <a:extLst>
              <a:ext uri="{FF2B5EF4-FFF2-40B4-BE49-F238E27FC236}">
                <a16:creationId xmlns:a16="http://schemas.microsoft.com/office/drawing/2014/main" id="{469C3074-1D71-4130-B062-BDEBEF3A67FB}"/>
              </a:ext>
            </a:extLst>
          </p:cNvPr>
          <p:cNvSpPr/>
          <p:nvPr/>
        </p:nvSpPr>
        <p:spPr>
          <a:xfrm>
            <a:off x="4594260" y="8001732"/>
            <a:ext cx="2503169" cy="92828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39429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p:cNvSpPr/>
          <p:nvPr/>
        </p:nvSpPr>
        <p:spPr>
          <a:xfrm rot="16200000">
            <a:off x="481610" y="2173248"/>
            <a:ext cx="5486402" cy="5026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Rectángulo 12"/>
          <p:cNvSpPr/>
          <p:nvPr/>
        </p:nvSpPr>
        <p:spPr>
          <a:xfrm rot="16200000">
            <a:off x="-2332136" y="4275239"/>
            <a:ext cx="5486398" cy="822121"/>
          </a:xfrm>
          <a:prstGeom prst="rect">
            <a:avLst/>
          </a:prstGeom>
          <a:solidFill>
            <a:srgbClr val="883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8" name="Grupo 7"/>
          <p:cNvGrpSpPr/>
          <p:nvPr/>
        </p:nvGrpSpPr>
        <p:grpSpPr>
          <a:xfrm>
            <a:off x="893847" y="2327211"/>
            <a:ext cx="1535265" cy="2140026"/>
            <a:chOff x="3693088" y="5061127"/>
            <a:chExt cx="3816978" cy="2140026"/>
          </a:xfrm>
        </p:grpSpPr>
        <p:sp>
          <p:nvSpPr>
            <p:cNvPr id="9" name="Rectángulo redondeado 8"/>
            <p:cNvSpPr/>
            <p:nvPr/>
          </p:nvSpPr>
          <p:spPr>
            <a:xfrm>
              <a:off x="3693089" y="5061127"/>
              <a:ext cx="3816977" cy="1490911"/>
            </a:xfrm>
            <a:prstGeom prst="roundRect">
              <a:avLst/>
            </a:prstGeom>
            <a:solidFill>
              <a:srgbClr val="883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10" name="Rectángulo 9"/>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1" name="Grupo 10"/>
          <p:cNvGrpSpPr/>
          <p:nvPr/>
        </p:nvGrpSpPr>
        <p:grpSpPr>
          <a:xfrm>
            <a:off x="2507297" y="2327211"/>
            <a:ext cx="2589693" cy="2140026"/>
            <a:chOff x="3693088" y="5061127"/>
            <a:chExt cx="3816978" cy="2140026"/>
          </a:xfrm>
        </p:grpSpPr>
        <p:sp>
          <p:nvSpPr>
            <p:cNvPr id="12" name="Rectángulo redondeado 11"/>
            <p:cNvSpPr/>
            <p:nvPr/>
          </p:nvSpPr>
          <p:spPr>
            <a:xfrm>
              <a:off x="3693089" y="5061127"/>
              <a:ext cx="3816977" cy="1490911"/>
            </a:xfrm>
            <a:prstGeom prst="roundRect">
              <a:avLst/>
            </a:prstGeom>
            <a:solidFill>
              <a:srgbClr val="883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C00000"/>
                </a:solidFill>
              </a:endParaRPr>
            </a:p>
          </p:txBody>
        </p:sp>
        <p:sp>
          <p:nvSpPr>
            <p:cNvPr id="14" name="Rectángulo 13"/>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2" name="Grupo 21"/>
          <p:cNvGrpSpPr/>
          <p:nvPr/>
        </p:nvGrpSpPr>
        <p:grpSpPr>
          <a:xfrm>
            <a:off x="893847" y="4883967"/>
            <a:ext cx="1535265" cy="2140026"/>
            <a:chOff x="3693088" y="5061127"/>
            <a:chExt cx="3816978" cy="2140026"/>
          </a:xfrm>
        </p:grpSpPr>
        <p:sp>
          <p:nvSpPr>
            <p:cNvPr id="23" name="Rectángulo redondeado 22"/>
            <p:cNvSpPr/>
            <p:nvPr/>
          </p:nvSpPr>
          <p:spPr>
            <a:xfrm>
              <a:off x="3693089" y="5061127"/>
              <a:ext cx="3816977" cy="1490911"/>
            </a:xfrm>
            <a:prstGeom prst="roundRect">
              <a:avLst/>
            </a:prstGeom>
            <a:solidFill>
              <a:srgbClr val="883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C00000"/>
                </a:solidFill>
              </a:endParaRPr>
            </a:p>
          </p:txBody>
        </p:sp>
        <p:sp>
          <p:nvSpPr>
            <p:cNvPr id="24" name="Rectángulo 23"/>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5" name="Grupo 24"/>
          <p:cNvGrpSpPr/>
          <p:nvPr/>
        </p:nvGrpSpPr>
        <p:grpSpPr>
          <a:xfrm>
            <a:off x="2507297" y="4883967"/>
            <a:ext cx="2589693" cy="2140026"/>
            <a:chOff x="3693088" y="5061127"/>
            <a:chExt cx="3816978" cy="2140026"/>
          </a:xfrm>
        </p:grpSpPr>
        <p:sp>
          <p:nvSpPr>
            <p:cNvPr id="26" name="Rectángulo redondeado 25"/>
            <p:cNvSpPr/>
            <p:nvPr/>
          </p:nvSpPr>
          <p:spPr>
            <a:xfrm>
              <a:off x="3693089" y="5061127"/>
              <a:ext cx="3816977" cy="1490911"/>
            </a:xfrm>
            <a:prstGeom prst="roundRect">
              <a:avLst/>
            </a:prstGeom>
            <a:solidFill>
              <a:srgbClr val="883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C00000"/>
                </a:solidFill>
              </a:endParaRPr>
            </a:p>
          </p:txBody>
        </p:sp>
        <p:sp>
          <p:nvSpPr>
            <p:cNvPr id="27" name="Rectángulo 26"/>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6" name="Grupo 15">
            <a:extLst>
              <a:ext uri="{FF2B5EF4-FFF2-40B4-BE49-F238E27FC236}">
                <a16:creationId xmlns:a16="http://schemas.microsoft.com/office/drawing/2014/main" id="{472CB19B-A596-4EA9-B691-A62F99C5056E}"/>
              </a:ext>
            </a:extLst>
          </p:cNvPr>
          <p:cNvGrpSpPr/>
          <p:nvPr/>
        </p:nvGrpSpPr>
        <p:grpSpPr>
          <a:xfrm>
            <a:off x="5292536" y="2327209"/>
            <a:ext cx="2589693" cy="4696783"/>
            <a:chOff x="3693088" y="5061127"/>
            <a:chExt cx="3816978" cy="4696782"/>
          </a:xfrm>
        </p:grpSpPr>
        <p:sp>
          <p:nvSpPr>
            <p:cNvPr id="17" name="Rectángulo redondeado 11">
              <a:extLst>
                <a:ext uri="{FF2B5EF4-FFF2-40B4-BE49-F238E27FC236}">
                  <a16:creationId xmlns:a16="http://schemas.microsoft.com/office/drawing/2014/main" id="{74B288ED-9AED-4279-B39D-1DF2D5FF7300}"/>
                </a:ext>
              </a:extLst>
            </p:cNvPr>
            <p:cNvSpPr/>
            <p:nvPr/>
          </p:nvSpPr>
          <p:spPr>
            <a:xfrm>
              <a:off x="3693089" y="5061127"/>
              <a:ext cx="3816977" cy="1490911"/>
            </a:xfrm>
            <a:prstGeom prst="roundRect">
              <a:avLst/>
            </a:prstGeom>
            <a:solidFill>
              <a:srgbClr val="883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C00000"/>
                </a:solidFill>
              </a:endParaRPr>
            </a:p>
          </p:txBody>
        </p:sp>
        <p:sp>
          <p:nvSpPr>
            <p:cNvPr id="18" name="Rectángulo 17">
              <a:extLst>
                <a:ext uri="{FF2B5EF4-FFF2-40B4-BE49-F238E27FC236}">
                  <a16:creationId xmlns:a16="http://schemas.microsoft.com/office/drawing/2014/main" id="{FAEB0E43-FF56-4B8C-9247-694E1057832C}"/>
                </a:ext>
              </a:extLst>
            </p:cNvPr>
            <p:cNvSpPr/>
            <p:nvPr/>
          </p:nvSpPr>
          <p:spPr>
            <a:xfrm>
              <a:off x="3693088" y="5232824"/>
              <a:ext cx="3816978" cy="4525085"/>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120676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p:cNvSpPr/>
          <p:nvPr/>
        </p:nvSpPr>
        <p:spPr>
          <a:xfrm rot="16200000">
            <a:off x="481610" y="2173248"/>
            <a:ext cx="5486402" cy="5026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3" name="Rectángulo 12"/>
          <p:cNvSpPr/>
          <p:nvPr/>
        </p:nvSpPr>
        <p:spPr>
          <a:xfrm rot="16200000">
            <a:off x="-2332137" y="4275241"/>
            <a:ext cx="5486402" cy="822121"/>
          </a:xfrm>
          <a:prstGeom prst="rect">
            <a:avLst/>
          </a:prstGeom>
          <a:solidFill>
            <a:srgbClr val="3C8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8" name="Grupo 7"/>
          <p:cNvGrpSpPr/>
          <p:nvPr/>
        </p:nvGrpSpPr>
        <p:grpSpPr>
          <a:xfrm>
            <a:off x="893847" y="2327211"/>
            <a:ext cx="1535265" cy="2140026"/>
            <a:chOff x="3693088" y="5061127"/>
            <a:chExt cx="3816978" cy="2140026"/>
          </a:xfrm>
          <a:solidFill>
            <a:srgbClr val="3C8073"/>
          </a:solidFill>
        </p:grpSpPr>
        <p:sp>
          <p:nvSpPr>
            <p:cNvPr id="9" name="Rectángulo redondeado 8"/>
            <p:cNvSpPr/>
            <p:nvPr/>
          </p:nvSpPr>
          <p:spPr>
            <a:xfrm>
              <a:off x="3693089" y="5061127"/>
              <a:ext cx="3816977" cy="149091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10" name="Rectángulo 9"/>
            <p:cNvSpPr/>
            <p:nvPr/>
          </p:nvSpPr>
          <p:spPr>
            <a:xfrm>
              <a:off x="3693088" y="5232824"/>
              <a:ext cx="3816978" cy="1968329"/>
            </a:xfrm>
            <a:prstGeom prst="rect">
              <a:avLst/>
            </a:pr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1" name="Grupo 10"/>
          <p:cNvGrpSpPr/>
          <p:nvPr/>
        </p:nvGrpSpPr>
        <p:grpSpPr>
          <a:xfrm>
            <a:off x="2488247" y="2327211"/>
            <a:ext cx="2589693" cy="2140026"/>
            <a:chOff x="3693088" y="5061127"/>
            <a:chExt cx="3816978" cy="2140026"/>
          </a:xfrm>
          <a:solidFill>
            <a:srgbClr val="3C8073"/>
          </a:solidFill>
        </p:grpSpPr>
        <p:sp>
          <p:nvSpPr>
            <p:cNvPr id="12" name="Rectángulo redondeado 11"/>
            <p:cNvSpPr/>
            <p:nvPr/>
          </p:nvSpPr>
          <p:spPr>
            <a:xfrm>
              <a:off x="3693089" y="5061127"/>
              <a:ext cx="3816977" cy="149091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14" name="Rectángulo 13"/>
            <p:cNvSpPr/>
            <p:nvPr/>
          </p:nvSpPr>
          <p:spPr>
            <a:xfrm>
              <a:off x="3693088" y="5232824"/>
              <a:ext cx="3816978" cy="1968329"/>
            </a:xfrm>
            <a:prstGeom prst="rect">
              <a:avLst/>
            </a:pr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2" name="Grupo 21"/>
          <p:cNvGrpSpPr/>
          <p:nvPr/>
        </p:nvGrpSpPr>
        <p:grpSpPr>
          <a:xfrm>
            <a:off x="893847" y="4883967"/>
            <a:ext cx="1535265" cy="2140026"/>
            <a:chOff x="3693088" y="5061127"/>
            <a:chExt cx="3816978" cy="2140026"/>
          </a:xfrm>
          <a:solidFill>
            <a:srgbClr val="3C8073"/>
          </a:solidFill>
        </p:grpSpPr>
        <p:sp>
          <p:nvSpPr>
            <p:cNvPr id="23" name="Rectángulo redondeado 22"/>
            <p:cNvSpPr/>
            <p:nvPr/>
          </p:nvSpPr>
          <p:spPr>
            <a:xfrm>
              <a:off x="3693089" y="5061127"/>
              <a:ext cx="3816977" cy="149091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24" name="Rectángulo 23"/>
            <p:cNvSpPr/>
            <p:nvPr/>
          </p:nvSpPr>
          <p:spPr>
            <a:xfrm>
              <a:off x="3693088" y="5232824"/>
              <a:ext cx="3816978" cy="1968329"/>
            </a:xfrm>
            <a:prstGeom prst="rect">
              <a:avLst/>
            </a:pr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5" name="Grupo 24"/>
          <p:cNvGrpSpPr/>
          <p:nvPr/>
        </p:nvGrpSpPr>
        <p:grpSpPr>
          <a:xfrm>
            <a:off x="2488250" y="4883967"/>
            <a:ext cx="1885102" cy="2140026"/>
            <a:chOff x="3693090" y="5061127"/>
            <a:chExt cx="2917663" cy="2140026"/>
          </a:xfrm>
          <a:solidFill>
            <a:srgbClr val="3C8073"/>
          </a:solidFill>
        </p:grpSpPr>
        <p:sp>
          <p:nvSpPr>
            <p:cNvPr id="26" name="Rectángulo redondeado 25"/>
            <p:cNvSpPr/>
            <p:nvPr/>
          </p:nvSpPr>
          <p:spPr>
            <a:xfrm>
              <a:off x="3693090" y="5061127"/>
              <a:ext cx="2917662" cy="149091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27" name="Rectángulo 26"/>
            <p:cNvSpPr/>
            <p:nvPr/>
          </p:nvSpPr>
          <p:spPr>
            <a:xfrm>
              <a:off x="3693090" y="5232824"/>
              <a:ext cx="2917663" cy="1968329"/>
            </a:xfrm>
            <a:prstGeom prst="rect">
              <a:avLst/>
            </a:pr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6" name="Grupo 15">
            <a:extLst>
              <a:ext uri="{FF2B5EF4-FFF2-40B4-BE49-F238E27FC236}">
                <a16:creationId xmlns:a16="http://schemas.microsoft.com/office/drawing/2014/main" id="{472CB19B-A596-4EA9-B691-A62F99C5056E}"/>
              </a:ext>
            </a:extLst>
          </p:cNvPr>
          <p:cNvGrpSpPr/>
          <p:nvPr/>
        </p:nvGrpSpPr>
        <p:grpSpPr>
          <a:xfrm>
            <a:off x="5147572" y="2327212"/>
            <a:ext cx="2589693" cy="2140026"/>
            <a:chOff x="3693088" y="5061127"/>
            <a:chExt cx="3816978" cy="1969947"/>
          </a:xfrm>
          <a:solidFill>
            <a:srgbClr val="3C8073"/>
          </a:solidFill>
        </p:grpSpPr>
        <p:sp>
          <p:nvSpPr>
            <p:cNvPr id="17" name="Rectángulo redondeado 11">
              <a:extLst>
                <a:ext uri="{FF2B5EF4-FFF2-40B4-BE49-F238E27FC236}">
                  <a16:creationId xmlns:a16="http://schemas.microsoft.com/office/drawing/2014/main" id="{74B288ED-9AED-4279-B39D-1DF2D5FF7300}"/>
                </a:ext>
              </a:extLst>
            </p:cNvPr>
            <p:cNvSpPr/>
            <p:nvPr/>
          </p:nvSpPr>
          <p:spPr>
            <a:xfrm>
              <a:off x="3693089" y="5061127"/>
              <a:ext cx="3816977" cy="149091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18" name="Rectángulo 17">
              <a:extLst>
                <a:ext uri="{FF2B5EF4-FFF2-40B4-BE49-F238E27FC236}">
                  <a16:creationId xmlns:a16="http://schemas.microsoft.com/office/drawing/2014/main" id="{FAEB0E43-FF56-4B8C-9247-694E1057832C}"/>
                </a:ext>
              </a:extLst>
            </p:cNvPr>
            <p:cNvSpPr/>
            <p:nvPr/>
          </p:nvSpPr>
          <p:spPr>
            <a:xfrm>
              <a:off x="3693088" y="5232825"/>
              <a:ext cx="3816978" cy="1798249"/>
            </a:xfrm>
            <a:prstGeom prst="rect">
              <a:avLst/>
            </a:pr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9" name="Grupo 18">
            <a:extLst>
              <a:ext uri="{FF2B5EF4-FFF2-40B4-BE49-F238E27FC236}">
                <a16:creationId xmlns:a16="http://schemas.microsoft.com/office/drawing/2014/main" id="{D7243018-1C56-48C7-8A47-C4A72C648E30}"/>
              </a:ext>
            </a:extLst>
          </p:cNvPr>
          <p:cNvGrpSpPr/>
          <p:nvPr/>
        </p:nvGrpSpPr>
        <p:grpSpPr>
          <a:xfrm>
            <a:off x="4442014" y="4878355"/>
            <a:ext cx="3295251" cy="2145638"/>
            <a:chOff x="3693089" y="5061127"/>
            <a:chExt cx="3816979" cy="1975113"/>
          </a:xfrm>
          <a:solidFill>
            <a:srgbClr val="3C8073"/>
          </a:solidFill>
        </p:grpSpPr>
        <p:sp>
          <p:nvSpPr>
            <p:cNvPr id="21" name="Rectángulo redondeado 11">
              <a:extLst>
                <a:ext uri="{FF2B5EF4-FFF2-40B4-BE49-F238E27FC236}">
                  <a16:creationId xmlns:a16="http://schemas.microsoft.com/office/drawing/2014/main" id="{A91A05F1-19F7-4160-B97B-D36770ED264A}"/>
                </a:ext>
              </a:extLst>
            </p:cNvPr>
            <p:cNvSpPr/>
            <p:nvPr/>
          </p:nvSpPr>
          <p:spPr>
            <a:xfrm>
              <a:off x="3693089" y="5061127"/>
              <a:ext cx="3816977" cy="149091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28" name="Rectángulo 27">
              <a:extLst>
                <a:ext uri="{FF2B5EF4-FFF2-40B4-BE49-F238E27FC236}">
                  <a16:creationId xmlns:a16="http://schemas.microsoft.com/office/drawing/2014/main" id="{2602703F-14C4-4AD9-A571-739055DAACB0}"/>
                </a:ext>
              </a:extLst>
            </p:cNvPr>
            <p:cNvSpPr/>
            <p:nvPr/>
          </p:nvSpPr>
          <p:spPr>
            <a:xfrm>
              <a:off x="3693089" y="5232824"/>
              <a:ext cx="3816979" cy="1803416"/>
            </a:xfrm>
            <a:prstGeom prst="rect">
              <a:avLst/>
            </a:prstGeom>
            <a:gr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24206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p:cNvSpPr/>
          <p:nvPr/>
        </p:nvSpPr>
        <p:spPr>
          <a:xfrm>
            <a:off x="1153397" y="2525151"/>
            <a:ext cx="6673039" cy="6559065"/>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5" name="Rectángulo 24"/>
          <p:cNvSpPr/>
          <p:nvPr/>
        </p:nvSpPr>
        <p:spPr>
          <a:xfrm rot="16200000">
            <a:off x="-2442803" y="5215775"/>
            <a:ext cx="6564628" cy="1172252"/>
          </a:xfrm>
          <a:prstGeom prst="rect">
            <a:avLst/>
          </a:prstGeom>
          <a:solidFill>
            <a:srgbClr val="DD3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4" name="Rectángulo 63"/>
          <p:cNvSpPr/>
          <p:nvPr/>
        </p:nvSpPr>
        <p:spPr>
          <a:xfrm>
            <a:off x="1489465" y="4597806"/>
            <a:ext cx="3113046" cy="219291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2" name="Rectángulo 21">
            <a:extLst>
              <a:ext uri="{FF2B5EF4-FFF2-40B4-BE49-F238E27FC236}">
                <a16:creationId xmlns:a16="http://schemas.microsoft.com/office/drawing/2014/main" id="{71440171-76ED-45DB-B6FF-4B49B761EAF0}"/>
              </a:ext>
            </a:extLst>
          </p:cNvPr>
          <p:cNvSpPr/>
          <p:nvPr/>
        </p:nvSpPr>
        <p:spPr>
          <a:xfrm>
            <a:off x="1267368" y="2519587"/>
            <a:ext cx="6559065" cy="586220"/>
          </a:xfrm>
          <a:prstGeom prst="rect">
            <a:avLst/>
          </a:prstGeom>
          <a:solidFill>
            <a:srgbClr val="DD3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Rectángulo 22">
            <a:extLst>
              <a:ext uri="{FF2B5EF4-FFF2-40B4-BE49-F238E27FC236}">
                <a16:creationId xmlns:a16="http://schemas.microsoft.com/office/drawing/2014/main" id="{803E0B3A-0E59-42F8-92C3-C678A00AD7C0}"/>
              </a:ext>
            </a:extLst>
          </p:cNvPr>
          <p:cNvSpPr/>
          <p:nvPr/>
        </p:nvSpPr>
        <p:spPr>
          <a:xfrm>
            <a:off x="4649559" y="4597806"/>
            <a:ext cx="3113046" cy="219291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4" name="Rectángulo 23">
            <a:extLst>
              <a:ext uri="{FF2B5EF4-FFF2-40B4-BE49-F238E27FC236}">
                <a16:creationId xmlns:a16="http://schemas.microsoft.com/office/drawing/2014/main" id="{D6CADA64-1988-4460-B109-11E2149204EB}"/>
              </a:ext>
            </a:extLst>
          </p:cNvPr>
          <p:cNvSpPr/>
          <p:nvPr/>
        </p:nvSpPr>
        <p:spPr>
          <a:xfrm>
            <a:off x="1489465" y="6841874"/>
            <a:ext cx="3113046" cy="219291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7" name="Rectángulo 26">
            <a:extLst>
              <a:ext uri="{FF2B5EF4-FFF2-40B4-BE49-F238E27FC236}">
                <a16:creationId xmlns:a16="http://schemas.microsoft.com/office/drawing/2014/main" id="{49784E9E-85CC-4599-87A4-96C608E18A6D}"/>
              </a:ext>
            </a:extLst>
          </p:cNvPr>
          <p:cNvSpPr/>
          <p:nvPr/>
        </p:nvSpPr>
        <p:spPr>
          <a:xfrm>
            <a:off x="4649559" y="6841874"/>
            <a:ext cx="3113046" cy="219291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82807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48590" y="2693324"/>
            <a:ext cx="7648748" cy="5280661"/>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37" name="Grupo 36"/>
          <p:cNvGrpSpPr/>
          <p:nvPr/>
        </p:nvGrpSpPr>
        <p:grpSpPr>
          <a:xfrm>
            <a:off x="4643455" y="5624690"/>
            <a:ext cx="2910839" cy="2189272"/>
            <a:chOff x="3693089" y="5135348"/>
            <a:chExt cx="3893059" cy="1911821"/>
          </a:xfrm>
        </p:grpSpPr>
        <p:sp>
          <p:nvSpPr>
            <p:cNvPr id="38" name="Rectángulo redondeado 37"/>
            <p:cNvSpPr/>
            <p:nvPr/>
          </p:nvSpPr>
          <p:spPr>
            <a:xfrm>
              <a:off x="3693089" y="5135348"/>
              <a:ext cx="3893058" cy="72942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9" name="Rectángulo 38"/>
            <p:cNvSpPr/>
            <p:nvPr/>
          </p:nvSpPr>
          <p:spPr>
            <a:xfrm>
              <a:off x="3693089" y="5258504"/>
              <a:ext cx="3893059" cy="1788665"/>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56" name="Rectángulo 55"/>
          <p:cNvSpPr/>
          <p:nvPr/>
        </p:nvSpPr>
        <p:spPr>
          <a:xfrm>
            <a:off x="468630" y="3584703"/>
            <a:ext cx="3854782" cy="974454"/>
          </a:xfrm>
          <a:prstGeom prst="rect">
            <a:avLst/>
          </a:prstGeom>
          <a:solidFill>
            <a:schemeClr val="bg1"/>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69" name="Grupo 68"/>
          <p:cNvGrpSpPr/>
          <p:nvPr/>
        </p:nvGrpSpPr>
        <p:grpSpPr>
          <a:xfrm>
            <a:off x="468633" y="4719181"/>
            <a:ext cx="3854782" cy="3094781"/>
            <a:chOff x="3693089" y="5135348"/>
            <a:chExt cx="3893059" cy="2510852"/>
          </a:xfrm>
        </p:grpSpPr>
        <p:sp>
          <p:nvSpPr>
            <p:cNvPr id="70" name="Rectángulo redondeado 69"/>
            <p:cNvSpPr/>
            <p:nvPr/>
          </p:nvSpPr>
          <p:spPr>
            <a:xfrm>
              <a:off x="3693089" y="5135348"/>
              <a:ext cx="3893058" cy="72942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Rectángulo 70"/>
            <p:cNvSpPr/>
            <p:nvPr/>
          </p:nvSpPr>
          <p:spPr>
            <a:xfrm>
              <a:off x="3693089" y="5258502"/>
              <a:ext cx="3893059" cy="2387698"/>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1" name="Grupo 10"/>
          <p:cNvGrpSpPr/>
          <p:nvPr/>
        </p:nvGrpSpPr>
        <p:grpSpPr>
          <a:xfrm>
            <a:off x="4643455" y="3584703"/>
            <a:ext cx="2910839" cy="1917564"/>
            <a:chOff x="3693089" y="5135348"/>
            <a:chExt cx="3893059" cy="1674548"/>
          </a:xfrm>
        </p:grpSpPr>
        <p:sp>
          <p:nvSpPr>
            <p:cNvPr id="12" name="Rectángulo redondeado 11"/>
            <p:cNvSpPr/>
            <p:nvPr/>
          </p:nvSpPr>
          <p:spPr>
            <a:xfrm>
              <a:off x="3693089" y="5135348"/>
              <a:ext cx="3893058" cy="72942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Rectángulo 12"/>
            <p:cNvSpPr/>
            <p:nvPr/>
          </p:nvSpPr>
          <p:spPr>
            <a:xfrm>
              <a:off x="3693089" y="5258504"/>
              <a:ext cx="3893059" cy="1551392"/>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196062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98208" y="3952523"/>
            <a:ext cx="7292917" cy="6081387"/>
          </a:xfrm>
          <a:prstGeom prst="rect">
            <a:avLst/>
          </a:prstGeom>
          <a:solidFill>
            <a:srgbClr val="38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69" name="Grupo 68"/>
          <p:cNvGrpSpPr/>
          <p:nvPr/>
        </p:nvGrpSpPr>
        <p:grpSpPr>
          <a:xfrm>
            <a:off x="452823" y="7524759"/>
            <a:ext cx="2771614" cy="1294786"/>
            <a:chOff x="3693089" y="5207073"/>
            <a:chExt cx="3893059" cy="281712"/>
          </a:xfrm>
        </p:grpSpPr>
        <p:sp>
          <p:nvSpPr>
            <p:cNvPr id="70" name="Rectángulo redondeado 69"/>
            <p:cNvSpPr/>
            <p:nvPr/>
          </p:nvSpPr>
          <p:spPr>
            <a:xfrm>
              <a:off x="3693089" y="5207073"/>
              <a:ext cx="3893058" cy="28171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Rectángulo 70"/>
            <p:cNvSpPr/>
            <p:nvPr/>
          </p:nvSpPr>
          <p:spPr>
            <a:xfrm>
              <a:off x="3693089" y="5258503"/>
              <a:ext cx="3893059" cy="230282"/>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6" name="Grupo 25">
            <a:extLst>
              <a:ext uri="{FF2B5EF4-FFF2-40B4-BE49-F238E27FC236}">
                <a16:creationId xmlns:a16="http://schemas.microsoft.com/office/drawing/2014/main" id="{3BFDD76C-C13F-4377-B1B3-8F012D5AF1B2}"/>
              </a:ext>
            </a:extLst>
          </p:cNvPr>
          <p:cNvGrpSpPr/>
          <p:nvPr/>
        </p:nvGrpSpPr>
        <p:grpSpPr>
          <a:xfrm>
            <a:off x="452823" y="4842736"/>
            <a:ext cx="2771614" cy="2585971"/>
            <a:chOff x="3693089" y="5194536"/>
            <a:chExt cx="3893059" cy="732740"/>
          </a:xfrm>
        </p:grpSpPr>
        <p:sp>
          <p:nvSpPr>
            <p:cNvPr id="27" name="Rectángulo redondeado 69">
              <a:extLst>
                <a:ext uri="{FF2B5EF4-FFF2-40B4-BE49-F238E27FC236}">
                  <a16:creationId xmlns:a16="http://schemas.microsoft.com/office/drawing/2014/main" id="{8CF94EFD-9EE1-4CCA-9E0B-23B6FBD1A174}"/>
                </a:ext>
              </a:extLst>
            </p:cNvPr>
            <p:cNvSpPr/>
            <p:nvPr/>
          </p:nvSpPr>
          <p:spPr>
            <a:xfrm>
              <a:off x="3693089" y="5194536"/>
              <a:ext cx="3893059"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8" name="Rectángulo 27">
              <a:extLst>
                <a:ext uri="{FF2B5EF4-FFF2-40B4-BE49-F238E27FC236}">
                  <a16:creationId xmlns:a16="http://schemas.microsoft.com/office/drawing/2014/main" id="{67477D94-934D-4DE7-A690-51A8057F9A54}"/>
                </a:ext>
              </a:extLst>
            </p:cNvPr>
            <p:cNvSpPr/>
            <p:nvPr/>
          </p:nvSpPr>
          <p:spPr>
            <a:xfrm>
              <a:off x="3693089" y="5258503"/>
              <a:ext cx="3893059" cy="66877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1" name="Grupo 20">
            <a:extLst>
              <a:ext uri="{FF2B5EF4-FFF2-40B4-BE49-F238E27FC236}">
                <a16:creationId xmlns:a16="http://schemas.microsoft.com/office/drawing/2014/main" id="{431EC96A-26DC-4663-A1B2-D2555CC71B53}"/>
              </a:ext>
            </a:extLst>
          </p:cNvPr>
          <p:cNvGrpSpPr/>
          <p:nvPr/>
        </p:nvGrpSpPr>
        <p:grpSpPr>
          <a:xfrm>
            <a:off x="3303880" y="4842737"/>
            <a:ext cx="4307798" cy="2585968"/>
            <a:chOff x="3693089" y="5194536"/>
            <a:chExt cx="3893059" cy="732739"/>
          </a:xfrm>
        </p:grpSpPr>
        <p:sp>
          <p:nvSpPr>
            <p:cNvPr id="22" name="Rectángulo redondeado 69">
              <a:extLst>
                <a:ext uri="{FF2B5EF4-FFF2-40B4-BE49-F238E27FC236}">
                  <a16:creationId xmlns:a16="http://schemas.microsoft.com/office/drawing/2014/main" id="{8E0B7733-3B66-4203-B754-19AA96AA965B}"/>
                </a:ext>
              </a:extLst>
            </p:cNvPr>
            <p:cNvSpPr/>
            <p:nvPr/>
          </p:nvSpPr>
          <p:spPr>
            <a:xfrm>
              <a:off x="3693089" y="5194536"/>
              <a:ext cx="3893059"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Rectángulo 22">
              <a:extLst>
                <a:ext uri="{FF2B5EF4-FFF2-40B4-BE49-F238E27FC236}">
                  <a16:creationId xmlns:a16="http://schemas.microsoft.com/office/drawing/2014/main" id="{798B706B-8A82-47A2-900A-4726F4743855}"/>
                </a:ext>
              </a:extLst>
            </p:cNvPr>
            <p:cNvSpPr/>
            <p:nvPr/>
          </p:nvSpPr>
          <p:spPr>
            <a:xfrm>
              <a:off x="3693089" y="5258503"/>
              <a:ext cx="3893059" cy="668772"/>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4" name="Grupo 23">
            <a:extLst>
              <a:ext uri="{FF2B5EF4-FFF2-40B4-BE49-F238E27FC236}">
                <a16:creationId xmlns:a16="http://schemas.microsoft.com/office/drawing/2014/main" id="{FFEC4CC3-AC42-4178-BC9B-8B4E1194B3BA}"/>
              </a:ext>
            </a:extLst>
          </p:cNvPr>
          <p:cNvGrpSpPr/>
          <p:nvPr/>
        </p:nvGrpSpPr>
        <p:grpSpPr>
          <a:xfrm>
            <a:off x="3306784" y="7524759"/>
            <a:ext cx="4304895" cy="1294786"/>
            <a:chOff x="3693089" y="5207073"/>
            <a:chExt cx="3893059" cy="281712"/>
          </a:xfrm>
        </p:grpSpPr>
        <p:sp>
          <p:nvSpPr>
            <p:cNvPr id="25" name="Rectángulo redondeado 69">
              <a:extLst>
                <a:ext uri="{FF2B5EF4-FFF2-40B4-BE49-F238E27FC236}">
                  <a16:creationId xmlns:a16="http://schemas.microsoft.com/office/drawing/2014/main" id="{BF8571AD-1936-43EB-A4AF-9FD1B5BD0355}"/>
                </a:ext>
              </a:extLst>
            </p:cNvPr>
            <p:cNvSpPr/>
            <p:nvPr/>
          </p:nvSpPr>
          <p:spPr>
            <a:xfrm>
              <a:off x="3693089" y="5207073"/>
              <a:ext cx="3893058" cy="28171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9" name="Rectángulo 28">
              <a:extLst>
                <a:ext uri="{FF2B5EF4-FFF2-40B4-BE49-F238E27FC236}">
                  <a16:creationId xmlns:a16="http://schemas.microsoft.com/office/drawing/2014/main" id="{835FA239-4A28-4C8C-B58F-1FB24EFA5799}"/>
                </a:ext>
              </a:extLst>
            </p:cNvPr>
            <p:cNvSpPr/>
            <p:nvPr/>
          </p:nvSpPr>
          <p:spPr>
            <a:xfrm>
              <a:off x="3693089" y="5258503"/>
              <a:ext cx="3893059" cy="230282"/>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3907373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rotWithShape="1">
          <a:blip r:embed="rId2" cstate="print">
            <a:extLst>
              <a:ext uri="{28A0092B-C50C-407E-A947-70E740481C1C}">
                <a14:useLocalDpi xmlns:a14="http://schemas.microsoft.com/office/drawing/2010/main" val="0"/>
              </a:ext>
            </a:extLst>
          </a:blip>
          <a:srcRect t="17393" r="57623" b="64415"/>
          <a:stretch/>
        </p:blipFill>
        <p:spPr>
          <a:xfrm>
            <a:off x="1148160" y="7598409"/>
            <a:ext cx="1936910" cy="2136585"/>
          </a:xfrm>
          <a:prstGeom prst="rect">
            <a:avLst/>
          </a:prstGeom>
        </p:spPr>
      </p:pic>
      <p:sp>
        <p:nvSpPr>
          <p:cNvPr id="13" name="Rectángulo 12"/>
          <p:cNvSpPr/>
          <p:nvPr/>
        </p:nvSpPr>
        <p:spPr>
          <a:xfrm rot="16200000">
            <a:off x="-2834534" y="5752301"/>
            <a:ext cx="6817226" cy="11481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30" name="Grupo 29"/>
          <p:cNvGrpSpPr/>
          <p:nvPr/>
        </p:nvGrpSpPr>
        <p:grpSpPr>
          <a:xfrm>
            <a:off x="3539801" y="6163324"/>
            <a:ext cx="4487120" cy="2140026"/>
            <a:chOff x="3693087" y="5061127"/>
            <a:chExt cx="3893060" cy="2140026"/>
          </a:xfrm>
        </p:grpSpPr>
        <p:sp>
          <p:nvSpPr>
            <p:cNvPr id="31" name="Rectángulo redondeado 30"/>
            <p:cNvSpPr/>
            <p:nvPr/>
          </p:nvSpPr>
          <p:spPr>
            <a:xfrm>
              <a:off x="3693089" y="5061127"/>
              <a:ext cx="3893058" cy="1490911"/>
            </a:xfrm>
            <a:prstGeom prst="roundRect">
              <a:avLst/>
            </a:prstGeom>
            <a:solidFill>
              <a:srgbClr val="883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2" name="Rectángulo 31"/>
            <p:cNvSpPr/>
            <p:nvPr/>
          </p:nvSpPr>
          <p:spPr>
            <a:xfrm>
              <a:off x="3693087" y="5232824"/>
              <a:ext cx="3893059" cy="1968329"/>
            </a:xfrm>
            <a:prstGeom prst="rect">
              <a:avLst/>
            </a:prstGeom>
            <a:solidFill>
              <a:schemeClr val="bg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3" name="Grupo 32"/>
          <p:cNvGrpSpPr/>
          <p:nvPr/>
        </p:nvGrpSpPr>
        <p:grpSpPr>
          <a:xfrm>
            <a:off x="1329826" y="3434367"/>
            <a:ext cx="2013871" cy="2546693"/>
            <a:chOff x="3693088" y="5061128"/>
            <a:chExt cx="1747250" cy="2140025"/>
          </a:xfrm>
        </p:grpSpPr>
        <p:sp>
          <p:nvSpPr>
            <p:cNvPr id="34" name="Rectángulo redondeado 33"/>
            <p:cNvSpPr/>
            <p:nvPr/>
          </p:nvSpPr>
          <p:spPr>
            <a:xfrm>
              <a:off x="3693090" y="5061128"/>
              <a:ext cx="1747248" cy="1490910"/>
            </a:xfrm>
            <a:prstGeom prst="roundRect">
              <a:avLst/>
            </a:prstGeom>
            <a:solidFill>
              <a:srgbClr val="883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5" name="Rectángulo 34"/>
            <p:cNvSpPr/>
            <p:nvPr/>
          </p:nvSpPr>
          <p:spPr>
            <a:xfrm>
              <a:off x="3693088" y="5205408"/>
              <a:ext cx="1747250" cy="1995745"/>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6" name="Grupo 35"/>
          <p:cNvGrpSpPr/>
          <p:nvPr/>
        </p:nvGrpSpPr>
        <p:grpSpPr>
          <a:xfrm>
            <a:off x="1329826" y="6169594"/>
            <a:ext cx="2013871" cy="2546693"/>
            <a:chOff x="3693088" y="5061128"/>
            <a:chExt cx="1747250" cy="2140025"/>
          </a:xfrm>
        </p:grpSpPr>
        <p:sp>
          <p:nvSpPr>
            <p:cNvPr id="37" name="Rectángulo redondeado 36"/>
            <p:cNvSpPr/>
            <p:nvPr/>
          </p:nvSpPr>
          <p:spPr>
            <a:xfrm>
              <a:off x="3693090" y="5061128"/>
              <a:ext cx="1747248" cy="1490910"/>
            </a:xfrm>
            <a:prstGeom prst="roundRect">
              <a:avLst/>
            </a:prstGeom>
            <a:solidFill>
              <a:srgbClr val="883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8" name="Rectángulo 37"/>
            <p:cNvSpPr/>
            <p:nvPr/>
          </p:nvSpPr>
          <p:spPr>
            <a:xfrm>
              <a:off x="3693088" y="5205408"/>
              <a:ext cx="1747250" cy="1995745"/>
            </a:xfrm>
            <a:prstGeom prst="rect">
              <a:avLst/>
            </a:prstGeom>
            <a:solidFill>
              <a:schemeClr val="bg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9" name="Grupo 38"/>
          <p:cNvGrpSpPr/>
          <p:nvPr/>
        </p:nvGrpSpPr>
        <p:grpSpPr>
          <a:xfrm>
            <a:off x="3814178" y="3431803"/>
            <a:ext cx="4026257" cy="2140026"/>
            <a:chOff x="3693088" y="5061127"/>
            <a:chExt cx="3816978" cy="2140026"/>
          </a:xfrm>
        </p:grpSpPr>
        <p:sp>
          <p:nvSpPr>
            <p:cNvPr id="40" name="Rectángulo redondeado 39"/>
            <p:cNvSpPr/>
            <p:nvPr/>
          </p:nvSpPr>
          <p:spPr>
            <a:xfrm>
              <a:off x="3693089" y="5061127"/>
              <a:ext cx="3816977" cy="1490911"/>
            </a:xfrm>
            <a:prstGeom prst="roundRect">
              <a:avLst/>
            </a:prstGeom>
            <a:solidFill>
              <a:srgbClr val="883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41" name="Rectángulo 40"/>
            <p:cNvSpPr/>
            <p:nvPr/>
          </p:nvSpPr>
          <p:spPr>
            <a:xfrm>
              <a:off x="3693088" y="5232824"/>
              <a:ext cx="3816978" cy="1968329"/>
            </a:xfrm>
            <a:prstGeom prst="rect">
              <a:avLst/>
            </a:prstGeom>
            <a:solidFill>
              <a:schemeClr val="bg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spTree>
    <p:extLst>
      <p:ext uri="{BB962C8B-B14F-4D97-AF65-F5344CB8AC3E}">
        <p14:creationId xmlns:p14="http://schemas.microsoft.com/office/powerpoint/2010/main" val="414330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40A10-32EC-43F8-8114-3FBEE6DB5F6B}"/>
              </a:ext>
            </a:extLst>
          </p:cNvPr>
          <p:cNvSpPr>
            <a:spLocks noGrp="1"/>
          </p:cNvSpPr>
          <p:nvPr>
            <p:ph type="title"/>
          </p:nvPr>
        </p:nvSpPr>
        <p:spPr>
          <a:xfrm>
            <a:off x="837785" y="373052"/>
            <a:ext cx="6955631" cy="2356557"/>
          </a:xfrm>
        </p:spPr>
        <p:txBody>
          <a:bodyPr/>
          <a:lstStyle/>
          <a:p>
            <a:r>
              <a:rPr lang="es-ES" b="1" dirty="0"/>
              <a:t>Pasos para descargar el fondo de tu reporte hecho en </a:t>
            </a:r>
            <a:r>
              <a:rPr lang="es-ES" b="1" dirty="0" err="1"/>
              <a:t>Power</a:t>
            </a:r>
            <a:r>
              <a:rPr lang="es-ES" b="1" dirty="0"/>
              <a:t> Point</a:t>
            </a:r>
            <a:endParaRPr lang="es-CL" b="1" dirty="0"/>
          </a:p>
        </p:txBody>
      </p:sp>
      <p:pic>
        <p:nvPicPr>
          <p:cNvPr id="5" name="Imagen 4">
            <a:extLst>
              <a:ext uri="{FF2B5EF4-FFF2-40B4-BE49-F238E27FC236}">
                <a16:creationId xmlns:a16="http://schemas.microsoft.com/office/drawing/2014/main" id="{4175A2EA-5856-4646-9FF4-369224CD0A93}"/>
              </a:ext>
            </a:extLst>
          </p:cNvPr>
          <p:cNvPicPr>
            <a:picLocks noChangeAspect="1"/>
          </p:cNvPicPr>
          <p:nvPr/>
        </p:nvPicPr>
        <p:blipFill rotWithShape="1">
          <a:blip r:embed="rId2"/>
          <a:srcRect l="33650" t="6404" r="22093" b="18573"/>
          <a:stretch/>
        </p:blipFill>
        <p:spPr>
          <a:xfrm>
            <a:off x="383456" y="2729609"/>
            <a:ext cx="3937821" cy="3754866"/>
          </a:xfrm>
          <a:prstGeom prst="rect">
            <a:avLst/>
          </a:prstGeom>
        </p:spPr>
      </p:pic>
      <p:sp>
        <p:nvSpPr>
          <p:cNvPr id="6" name="CuadroTexto 5">
            <a:extLst>
              <a:ext uri="{FF2B5EF4-FFF2-40B4-BE49-F238E27FC236}">
                <a16:creationId xmlns:a16="http://schemas.microsoft.com/office/drawing/2014/main" id="{4ADCA246-72C4-4304-965A-C27BFCF197D0}"/>
              </a:ext>
            </a:extLst>
          </p:cNvPr>
          <p:cNvSpPr txBox="1"/>
          <p:nvPr/>
        </p:nvSpPr>
        <p:spPr>
          <a:xfrm>
            <a:off x="4970206" y="3883742"/>
            <a:ext cx="2392374" cy="1477328"/>
          </a:xfrm>
          <a:prstGeom prst="rect">
            <a:avLst/>
          </a:prstGeom>
          <a:noFill/>
        </p:spPr>
        <p:txBody>
          <a:bodyPr wrap="square" rtlCol="0">
            <a:spAutoFit/>
          </a:bodyPr>
          <a:lstStyle/>
          <a:p>
            <a:pPr algn="ctr"/>
            <a:r>
              <a:rPr lang="es-ES" b="1" dirty="0"/>
              <a:t>Paso 1: </a:t>
            </a:r>
          </a:p>
          <a:p>
            <a:pPr algn="ctr"/>
            <a:r>
              <a:rPr lang="es-ES" b="1" dirty="0"/>
              <a:t>Seleccionas todo lo que quieras que se incluya en el fondo del reporte</a:t>
            </a:r>
            <a:endParaRPr lang="es-CL" b="1" dirty="0"/>
          </a:p>
        </p:txBody>
      </p:sp>
      <p:pic>
        <p:nvPicPr>
          <p:cNvPr id="12" name="Imagen 11">
            <a:extLst>
              <a:ext uri="{FF2B5EF4-FFF2-40B4-BE49-F238E27FC236}">
                <a16:creationId xmlns:a16="http://schemas.microsoft.com/office/drawing/2014/main" id="{570F3C00-C3DE-447A-8C94-BA6D63E10CB1}"/>
              </a:ext>
            </a:extLst>
          </p:cNvPr>
          <p:cNvPicPr>
            <a:picLocks noChangeAspect="1"/>
          </p:cNvPicPr>
          <p:nvPr/>
        </p:nvPicPr>
        <p:blipFill rotWithShape="1">
          <a:blip r:embed="rId3"/>
          <a:srcRect l="29993" t="8601" r="23190" b="22079"/>
          <a:stretch/>
        </p:blipFill>
        <p:spPr>
          <a:xfrm>
            <a:off x="383456" y="7252878"/>
            <a:ext cx="4214574" cy="3510116"/>
          </a:xfrm>
          <a:prstGeom prst="rect">
            <a:avLst/>
          </a:prstGeom>
        </p:spPr>
      </p:pic>
      <p:sp>
        <p:nvSpPr>
          <p:cNvPr id="13" name="CuadroTexto 12">
            <a:extLst>
              <a:ext uri="{FF2B5EF4-FFF2-40B4-BE49-F238E27FC236}">
                <a16:creationId xmlns:a16="http://schemas.microsoft.com/office/drawing/2014/main" id="{C77BEECC-BD7C-41CD-911C-8C5443D280D0}"/>
              </a:ext>
            </a:extLst>
          </p:cNvPr>
          <p:cNvSpPr txBox="1"/>
          <p:nvPr/>
        </p:nvSpPr>
        <p:spPr>
          <a:xfrm>
            <a:off x="5017586" y="7346674"/>
            <a:ext cx="2775830" cy="3416320"/>
          </a:xfrm>
          <a:prstGeom prst="rect">
            <a:avLst/>
          </a:prstGeom>
          <a:noFill/>
        </p:spPr>
        <p:txBody>
          <a:bodyPr wrap="square" rtlCol="0">
            <a:spAutoFit/>
          </a:bodyPr>
          <a:lstStyle/>
          <a:p>
            <a:pPr algn="ctr"/>
            <a:r>
              <a:rPr lang="es-ES" b="1" dirty="0"/>
              <a:t>Paso 2: </a:t>
            </a:r>
          </a:p>
          <a:p>
            <a:pPr algn="ctr"/>
            <a:r>
              <a:rPr lang="es-ES" b="1" dirty="0"/>
              <a:t>Una vez seleccionado todo, haces </a:t>
            </a:r>
            <a:r>
              <a:rPr lang="es-ES" b="1" dirty="0" err="1"/>
              <a:t>click</a:t>
            </a:r>
            <a:r>
              <a:rPr lang="es-ES" b="1" dirty="0"/>
              <a:t> derecho y aprietas “Guardar como Imagen”. Luego puedes añadirlo como fondo del reporte (ojo con las dimensiones! Si no son las adecuadas se verá pixelada la imagen! Esto no es lo que queremos en nuestro </a:t>
            </a:r>
            <a:r>
              <a:rPr lang="es-ES" b="1" dirty="0" err="1"/>
              <a:t>dashboard</a:t>
            </a:r>
            <a:r>
              <a:rPr lang="es-ES" b="1" dirty="0"/>
              <a:t>!</a:t>
            </a:r>
            <a:r>
              <a:rPr lang="es-ES" b="1" dirty="0">
                <a:sym typeface="Wingdings" panose="05000000000000000000" pitchFamily="2" charset="2"/>
              </a:rPr>
              <a:t>) </a:t>
            </a:r>
            <a:endParaRPr lang="es-CL" b="1" dirty="0"/>
          </a:p>
        </p:txBody>
      </p:sp>
    </p:spTree>
    <p:extLst>
      <p:ext uri="{BB962C8B-B14F-4D97-AF65-F5344CB8AC3E}">
        <p14:creationId xmlns:p14="http://schemas.microsoft.com/office/powerpoint/2010/main" val="268121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p:cNvSpPr/>
          <p:nvPr/>
        </p:nvSpPr>
        <p:spPr>
          <a:xfrm rot="16200000">
            <a:off x="319935" y="2394786"/>
            <a:ext cx="8625843" cy="6863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3" name="Rectángulo 12"/>
          <p:cNvSpPr/>
          <p:nvPr/>
        </p:nvSpPr>
        <p:spPr>
          <a:xfrm rot="16200000">
            <a:off x="-3738841" y="5252355"/>
            <a:ext cx="8625843" cy="1148158"/>
          </a:xfrm>
          <a:prstGeom prst="rect">
            <a:avLst/>
          </a:prstGeom>
          <a:solidFill>
            <a:srgbClr val="C12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30" name="Grupo 29"/>
          <p:cNvGrpSpPr/>
          <p:nvPr/>
        </p:nvGrpSpPr>
        <p:grpSpPr>
          <a:xfrm>
            <a:off x="1468642" y="7155817"/>
            <a:ext cx="3502248" cy="2140026"/>
            <a:chOff x="3693087" y="5061127"/>
            <a:chExt cx="3893060" cy="2140026"/>
          </a:xfrm>
        </p:grpSpPr>
        <p:sp>
          <p:nvSpPr>
            <p:cNvPr id="31" name="Rectángulo redondeado 30"/>
            <p:cNvSpPr/>
            <p:nvPr/>
          </p:nvSpPr>
          <p:spPr>
            <a:xfrm>
              <a:off x="3693089" y="5061127"/>
              <a:ext cx="3893058" cy="1490911"/>
            </a:xfrm>
            <a:prstGeom prst="roundRect">
              <a:avLst/>
            </a:prstGeom>
            <a:solidFill>
              <a:srgbClr val="C12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2" name="Rectángulo 31"/>
            <p:cNvSpPr/>
            <p:nvPr/>
          </p:nvSpPr>
          <p:spPr>
            <a:xfrm>
              <a:off x="3693087" y="5232824"/>
              <a:ext cx="3893059"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6" name="Grupo 35"/>
          <p:cNvGrpSpPr/>
          <p:nvPr/>
        </p:nvGrpSpPr>
        <p:grpSpPr>
          <a:xfrm>
            <a:off x="5166997" y="7155820"/>
            <a:ext cx="2638063" cy="2546691"/>
            <a:chOff x="3693088" y="5061128"/>
            <a:chExt cx="1747250" cy="2140024"/>
          </a:xfrm>
        </p:grpSpPr>
        <p:sp>
          <p:nvSpPr>
            <p:cNvPr id="37" name="Rectángulo redondeado 36"/>
            <p:cNvSpPr/>
            <p:nvPr/>
          </p:nvSpPr>
          <p:spPr>
            <a:xfrm>
              <a:off x="3693090" y="5061128"/>
              <a:ext cx="1747248" cy="1490910"/>
            </a:xfrm>
            <a:prstGeom prst="roundRect">
              <a:avLst/>
            </a:prstGeom>
            <a:solidFill>
              <a:srgbClr val="C12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8" name="Rectángulo 37"/>
            <p:cNvSpPr/>
            <p:nvPr/>
          </p:nvSpPr>
          <p:spPr>
            <a:xfrm>
              <a:off x="3693088" y="5205407"/>
              <a:ext cx="1747250" cy="1995745"/>
            </a:xfrm>
            <a:prstGeom prst="rect">
              <a:avLst/>
            </a:prstGeom>
            <a:solidFill>
              <a:schemeClr val="bg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9" name="Grupo 38"/>
          <p:cNvGrpSpPr/>
          <p:nvPr/>
        </p:nvGrpSpPr>
        <p:grpSpPr>
          <a:xfrm>
            <a:off x="1385339" y="1713806"/>
            <a:ext cx="6419720" cy="2140026"/>
            <a:chOff x="3693088" y="5061127"/>
            <a:chExt cx="3816978" cy="2140026"/>
          </a:xfrm>
        </p:grpSpPr>
        <p:sp>
          <p:nvSpPr>
            <p:cNvPr id="40" name="Rectángulo redondeado 39"/>
            <p:cNvSpPr/>
            <p:nvPr/>
          </p:nvSpPr>
          <p:spPr>
            <a:xfrm>
              <a:off x="3693089" y="5061127"/>
              <a:ext cx="3816977" cy="1490911"/>
            </a:xfrm>
            <a:prstGeom prst="roundRect">
              <a:avLst/>
            </a:prstGeom>
            <a:solidFill>
              <a:srgbClr val="C12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41" name="Rectángulo 40"/>
            <p:cNvSpPr/>
            <p:nvPr/>
          </p:nvSpPr>
          <p:spPr>
            <a:xfrm>
              <a:off x="3693088" y="5232824"/>
              <a:ext cx="3816978" cy="1968329"/>
            </a:xfrm>
            <a:prstGeom prst="rect">
              <a:avLst/>
            </a:prstGeom>
            <a:solidFill>
              <a:schemeClr val="bg1"/>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7" name="Grupo 26"/>
          <p:cNvGrpSpPr/>
          <p:nvPr/>
        </p:nvGrpSpPr>
        <p:grpSpPr>
          <a:xfrm>
            <a:off x="1385339" y="4243328"/>
            <a:ext cx="4126440" cy="2140026"/>
            <a:chOff x="3693087" y="5061127"/>
            <a:chExt cx="3893060" cy="2140026"/>
          </a:xfrm>
        </p:grpSpPr>
        <p:sp>
          <p:nvSpPr>
            <p:cNvPr id="28" name="Rectángulo redondeado 27"/>
            <p:cNvSpPr/>
            <p:nvPr/>
          </p:nvSpPr>
          <p:spPr>
            <a:xfrm>
              <a:off x="3693089" y="5061127"/>
              <a:ext cx="3893058" cy="1490911"/>
            </a:xfrm>
            <a:prstGeom prst="roundRect">
              <a:avLst/>
            </a:prstGeom>
            <a:solidFill>
              <a:srgbClr val="C12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9" name="Rectángulo 28"/>
            <p:cNvSpPr/>
            <p:nvPr/>
          </p:nvSpPr>
          <p:spPr>
            <a:xfrm>
              <a:off x="3693087" y="5232824"/>
              <a:ext cx="3893059" cy="1968329"/>
            </a:xfrm>
            <a:prstGeom prst="rect">
              <a:avLst/>
            </a:prstGeom>
            <a:solidFill>
              <a:schemeClr val="bg1"/>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42" name="Grupo 41"/>
          <p:cNvGrpSpPr/>
          <p:nvPr/>
        </p:nvGrpSpPr>
        <p:grpSpPr>
          <a:xfrm>
            <a:off x="5630577" y="4258042"/>
            <a:ext cx="2097174" cy="2282292"/>
            <a:chOff x="3693088" y="5061128"/>
            <a:chExt cx="1819524" cy="1917845"/>
          </a:xfrm>
        </p:grpSpPr>
        <p:sp>
          <p:nvSpPr>
            <p:cNvPr id="43" name="Rectángulo redondeado 42"/>
            <p:cNvSpPr/>
            <p:nvPr/>
          </p:nvSpPr>
          <p:spPr>
            <a:xfrm>
              <a:off x="3693090" y="5061128"/>
              <a:ext cx="1819522" cy="1490910"/>
            </a:xfrm>
            <a:prstGeom prst="roundRect">
              <a:avLst/>
            </a:prstGeom>
            <a:solidFill>
              <a:srgbClr val="C12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4" name="Rectángulo 43"/>
            <p:cNvSpPr/>
            <p:nvPr/>
          </p:nvSpPr>
          <p:spPr>
            <a:xfrm>
              <a:off x="3693088" y="5205408"/>
              <a:ext cx="1819522" cy="1773565"/>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2536912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FD960AC-D6E6-4475-AFFF-B3BF733C7B4E}"/>
              </a:ext>
            </a:extLst>
          </p:cNvPr>
          <p:cNvSpPr/>
          <p:nvPr/>
        </p:nvSpPr>
        <p:spPr>
          <a:xfrm>
            <a:off x="679493" y="2795673"/>
            <a:ext cx="6759721" cy="7754919"/>
          </a:xfrm>
          <a:prstGeom prst="rect">
            <a:avLst/>
          </a:prstGeom>
          <a:solidFill>
            <a:srgbClr val="38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7" name="Grupo 6">
            <a:extLst>
              <a:ext uri="{FF2B5EF4-FFF2-40B4-BE49-F238E27FC236}">
                <a16:creationId xmlns:a16="http://schemas.microsoft.com/office/drawing/2014/main" id="{7B4B08B1-248F-42C3-A8C9-69133D639821}"/>
              </a:ext>
            </a:extLst>
          </p:cNvPr>
          <p:cNvGrpSpPr/>
          <p:nvPr/>
        </p:nvGrpSpPr>
        <p:grpSpPr>
          <a:xfrm>
            <a:off x="738419" y="3366050"/>
            <a:ext cx="6636630" cy="1449890"/>
            <a:chOff x="3693089" y="5207073"/>
            <a:chExt cx="3893059" cy="401743"/>
          </a:xfrm>
        </p:grpSpPr>
        <p:sp>
          <p:nvSpPr>
            <p:cNvPr id="8" name="Rectángulo redondeado 69">
              <a:extLst>
                <a:ext uri="{FF2B5EF4-FFF2-40B4-BE49-F238E27FC236}">
                  <a16:creationId xmlns:a16="http://schemas.microsoft.com/office/drawing/2014/main" id="{BE6B9E90-08C0-4118-B363-54DE8291FFE2}"/>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9" name="Rectángulo 8">
              <a:extLst>
                <a:ext uri="{FF2B5EF4-FFF2-40B4-BE49-F238E27FC236}">
                  <a16:creationId xmlns:a16="http://schemas.microsoft.com/office/drawing/2014/main" id="{EFAF6E7D-78B5-4B41-B695-EF415443B981}"/>
                </a:ext>
              </a:extLst>
            </p:cNvPr>
            <p:cNvSpPr/>
            <p:nvPr/>
          </p:nvSpPr>
          <p:spPr>
            <a:xfrm>
              <a:off x="3693089" y="5258503"/>
              <a:ext cx="3893059" cy="35031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22" name="Rectángulo redondeado 69">
            <a:extLst>
              <a:ext uri="{FF2B5EF4-FFF2-40B4-BE49-F238E27FC236}">
                <a16:creationId xmlns:a16="http://schemas.microsoft.com/office/drawing/2014/main" id="{A2FE43FC-1973-49D0-BFBD-94B0B2DFA06C}"/>
              </a:ext>
            </a:extLst>
          </p:cNvPr>
          <p:cNvSpPr/>
          <p:nvPr/>
        </p:nvSpPr>
        <p:spPr>
          <a:xfrm>
            <a:off x="738419" y="3934467"/>
            <a:ext cx="6636627"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27" name="Grupo 26">
            <a:extLst>
              <a:ext uri="{FF2B5EF4-FFF2-40B4-BE49-F238E27FC236}">
                <a16:creationId xmlns:a16="http://schemas.microsoft.com/office/drawing/2014/main" id="{77F2F47B-6EA8-4BA9-AB8F-863529C17110}"/>
              </a:ext>
            </a:extLst>
          </p:cNvPr>
          <p:cNvGrpSpPr/>
          <p:nvPr/>
        </p:nvGrpSpPr>
        <p:grpSpPr>
          <a:xfrm>
            <a:off x="738420" y="5615005"/>
            <a:ext cx="6636630" cy="1449890"/>
            <a:chOff x="3693089" y="5207073"/>
            <a:chExt cx="3893059" cy="401743"/>
          </a:xfrm>
        </p:grpSpPr>
        <p:sp>
          <p:nvSpPr>
            <p:cNvPr id="28" name="Rectángulo redondeado 69">
              <a:extLst>
                <a:ext uri="{FF2B5EF4-FFF2-40B4-BE49-F238E27FC236}">
                  <a16:creationId xmlns:a16="http://schemas.microsoft.com/office/drawing/2014/main" id="{FB2E8EC3-A246-4E66-B15F-D9CA178D3007}"/>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9" name="Rectángulo 28">
              <a:extLst>
                <a:ext uri="{FF2B5EF4-FFF2-40B4-BE49-F238E27FC236}">
                  <a16:creationId xmlns:a16="http://schemas.microsoft.com/office/drawing/2014/main" id="{3F5AF909-1DA2-4DCB-B0E4-29BDC66AB2C4}"/>
                </a:ext>
              </a:extLst>
            </p:cNvPr>
            <p:cNvSpPr/>
            <p:nvPr/>
          </p:nvSpPr>
          <p:spPr>
            <a:xfrm>
              <a:off x="3693089" y="5258503"/>
              <a:ext cx="3893059" cy="35031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30" name="Rectángulo redondeado 69">
            <a:extLst>
              <a:ext uri="{FF2B5EF4-FFF2-40B4-BE49-F238E27FC236}">
                <a16:creationId xmlns:a16="http://schemas.microsoft.com/office/drawing/2014/main" id="{5A1B4244-D617-4C00-94AC-A237033617BB}"/>
              </a:ext>
            </a:extLst>
          </p:cNvPr>
          <p:cNvSpPr/>
          <p:nvPr/>
        </p:nvSpPr>
        <p:spPr>
          <a:xfrm>
            <a:off x="738419" y="6183422"/>
            <a:ext cx="6636627"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31" name="Grupo 30">
            <a:extLst>
              <a:ext uri="{FF2B5EF4-FFF2-40B4-BE49-F238E27FC236}">
                <a16:creationId xmlns:a16="http://schemas.microsoft.com/office/drawing/2014/main" id="{21E59077-2049-4ACA-9BB7-14C486E67FB5}"/>
              </a:ext>
            </a:extLst>
          </p:cNvPr>
          <p:cNvGrpSpPr/>
          <p:nvPr/>
        </p:nvGrpSpPr>
        <p:grpSpPr>
          <a:xfrm>
            <a:off x="738416" y="7863959"/>
            <a:ext cx="6636630" cy="1449890"/>
            <a:chOff x="3693089" y="5207073"/>
            <a:chExt cx="3893059" cy="401743"/>
          </a:xfrm>
        </p:grpSpPr>
        <p:sp>
          <p:nvSpPr>
            <p:cNvPr id="32" name="Rectángulo redondeado 69">
              <a:extLst>
                <a:ext uri="{FF2B5EF4-FFF2-40B4-BE49-F238E27FC236}">
                  <a16:creationId xmlns:a16="http://schemas.microsoft.com/office/drawing/2014/main" id="{CAE6A316-F957-460B-8D98-C647A8CA283D}"/>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3" name="Rectángulo 32">
              <a:extLst>
                <a:ext uri="{FF2B5EF4-FFF2-40B4-BE49-F238E27FC236}">
                  <a16:creationId xmlns:a16="http://schemas.microsoft.com/office/drawing/2014/main" id="{872297C0-227B-4B81-98A2-A4EE346A6031}"/>
                </a:ext>
              </a:extLst>
            </p:cNvPr>
            <p:cNvSpPr/>
            <p:nvPr/>
          </p:nvSpPr>
          <p:spPr>
            <a:xfrm>
              <a:off x="3693089" y="5258503"/>
              <a:ext cx="3893059" cy="35031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34" name="Rectángulo redondeado 69">
            <a:extLst>
              <a:ext uri="{FF2B5EF4-FFF2-40B4-BE49-F238E27FC236}">
                <a16:creationId xmlns:a16="http://schemas.microsoft.com/office/drawing/2014/main" id="{A4D6044F-D07C-4269-B9B7-D88635B3E2CF}"/>
              </a:ext>
            </a:extLst>
          </p:cNvPr>
          <p:cNvSpPr/>
          <p:nvPr/>
        </p:nvSpPr>
        <p:spPr>
          <a:xfrm>
            <a:off x="738414" y="8432375"/>
            <a:ext cx="6636627"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1056011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E691E704-A22B-432A-8676-35D7E6D4EBDA}"/>
              </a:ext>
            </a:extLst>
          </p:cNvPr>
          <p:cNvSpPr/>
          <p:nvPr/>
        </p:nvSpPr>
        <p:spPr>
          <a:xfrm>
            <a:off x="520146" y="3513428"/>
            <a:ext cx="6917381" cy="4533292"/>
          </a:xfrm>
          <a:prstGeom prst="rect">
            <a:avLst/>
          </a:prstGeom>
          <a:solidFill>
            <a:srgbClr val="D6D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 name="Rectángulo 6">
            <a:extLst>
              <a:ext uri="{FF2B5EF4-FFF2-40B4-BE49-F238E27FC236}">
                <a16:creationId xmlns:a16="http://schemas.microsoft.com/office/drawing/2014/main" id="{D42C12AD-33F7-4270-ADE8-6995BA15C59A}"/>
              </a:ext>
            </a:extLst>
          </p:cNvPr>
          <p:cNvSpPr/>
          <p:nvPr/>
        </p:nvSpPr>
        <p:spPr>
          <a:xfrm>
            <a:off x="520146" y="3095656"/>
            <a:ext cx="6917381" cy="4177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17" name="Grupo 16">
            <a:extLst>
              <a:ext uri="{FF2B5EF4-FFF2-40B4-BE49-F238E27FC236}">
                <a16:creationId xmlns:a16="http://schemas.microsoft.com/office/drawing/2014/main" id="{6E4DA16F-A685-4E5E-A576-FF2DEF65C700}"/>
              </a:ext>
            </a:extLst>
          </p:cNvPr>
          <p:cNvGrpSpPr/>
          <p:nvPr/>
        </p:nvGrpSpPr>
        <p:grpSpPr>
          <a:xfrm>
            <a:off x="554435" y="3611408"/>
            <a:ext cx="6844839" cy="1278345"/>
            <a:chOff x="3693089" y="5207073"/>
            <a:chExt cx="3893059" cy="350313"/>
          </a:xfrm>
        </p:grpSpPr>
        <p:sp>
          <p:nvSpPr>
            <p:cNvPr id="18" name="Rectángulo redondeado 69">
              <a:extLst>
                <a:ext uri="{FF2B5EF4-FFF2-40B4-BE49-F238E27FC236}">
                  <a16:creationId xmlns:a16="http://schemas.microsoft.com/office/drawing/2014/main" id="{6BDBE197-CFC5-44C3-B1FA-DBF5677C4293}"/>
                </a:ext>
              </a:extLst>
            </p:cNvPr>
            <p:cNvSpPr/>
            <p:nvPr/>
          </p:nvSpPr>
          <p:spPr>
            <a:xfrm>
              <a:off x="3693089" y="5207073"/>
              <a:ext cx="3893058" cy="35031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9" name="Rectángulo 18">
              <a:extLst>
                <a:ext uri="{FF2B5EF4-FFF2-40B4-BE49-F238E27FC236}">
                  <a16:creationId xmlns:a16="http://schemas.microsoft.com/office/drawing/2014/main" id="{4B4F9D24-F1F1-450A-96FB-AB5A077EBF6C}"/>
                </a:ext>
              </a:extLst>
            </p:cNvPr>
            <p:cNvSpPr/>
            <p:nvPr/>
          </p:nvSpPr>
          <p:spPr>
            <a:xfrm>
              <a:off x="3693089" y="5258503"/>
              <a:ext cx="3893059" cy="26507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2" name="Grupo 21">
            <a:extLst>
              <a:ext uri="{FF2B5EF4-FFF2-40B4-BE49-F238E27FC236}">
                <a16:creationId xmlns:a16="http://schemas.microsoft.com/office/drawing/2014/main" id="{78A4C958-C071-4483-9F09-82CBDB98852D}"/>
              </a:ext>
            </a:extLst>
          </p:cNvPr>
          <p:cNvGrpSpPr/>
          <p:nvPr/>
        </p:nvGrpSpPr>
        <p:grpSpPr>
          <a:xfrm>
            <a:off x="5253839" y="5078534"/>
            <a:ext cx="2145434" cy="2223711"/>
            <a:chOff x="3693089" y="5207073"/>
            <a:chExt cx="3893059" cy="652685"/>
          </a:xfrm>
        </p:grpSpPr>
        <p:sp>
          <p:nvSpPr>
            <p:cNvPr id="23" name="Rectángulo redondeado 69">
              <a:extLst>
                <a:ext uri="{FF2B5EF4-FFF2-40B4-BE49-F238E27FC236}">
                  <a16:creationId xmlns:a16="http://schemas.microsoft.com/office/drawing/2014/main" id="{379EB657-CFC9-48DD-ADA1-FE295F8DBF86}"/>
                </a:ext>
              </a:extLst>
            </p:cNvPr>
            <p:cNvSpPr/>
            <p:nvPr/>
          </p:nvSpPr>
          <p:spPr>
            <a:xfrm>
              <a:off x="3693089" y="5207073"/>
              <a:ext cx="3893058" cy="35031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4" name="Rectángulo 23">
              <a:extLst>
                <a:ext uri="{FF2B5EF4-FFF2-40B4-BE49-F238E27FC236}">
                  <a16:creationId xmlns:a16="http://schemas.microsoft.com/office/drawing/2014/main" id="{558457A8-A3BB-4FA3-B5BC-C75854A67C4B}"/>
                </a:ext>
              </a:extLst>
            </p:cNvPr>
            <p:cNvSpPr/>
            <p:nvPr/>
          </p:nvSpPr>
          <p:spPr>
            <a:xfrm>
              <a:off x="3693089" y="5258503"/>
              <a:ext cx="3893059" cy="60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5" name="Grupo 24">
            <a:extLst>
              <a:ext uri="{FF2B5EF4-FFF2-40B4-BE49-F238E27FC236}">
                <a16:creationId xmlns:a16="http://schemas.microsoft.com/office/drawing/2014/main" id="{3AD42BF4-7B9C-4E1E-8E48-10279D49C9CB}"/>
              </a:ext>
            </a:extLst>
          </p:cNvPr>
          <p:cNvGrpSpPr/>
          <p:nvPr/>
        </p:nvGrpSpPr>
        <p:grpSpPr>
          <a:xfrm>
            <a:off x="3242159" y="5078534"/>
            <a:ext cx="1954531" cy="2223711"/>
            <a:chOff x="3693089" y="5207073"/>
            <a:chExt cx="3893059" cy="652685"/>
          </a:xfrm>
        </p:grpSpPr>
        <p:sp>
          <p:nvSpPr>
            <p:cNvPr id="26" name="Rectángulo redondeado 69">
              <a:extLst>
                <a:ext uri="{FF2B5EF4-FFF2-40B4-BE49-F238E27FC236}">
                  <a16:creationId xmlns:a16="http://schemas.microsoft.com/office/drawing/2014/main" id="{D38D4C31-23EC-4B22-A0C6-5B15BB097F62}"/>
                </a:ext>
              </a:extLst>
            </p:cNvPr>
            <p:cNvSpPr/>
            <p:nvPr/>
          </p:nvSpPr>
          <p:spPr>
            <a:xfrm>
              <a:off x="3693089" y="5207073"/>
              <a:ext cx="3893058" cy="35031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7" name="Rectángulo 26">
              <a:extLst>
                <a:ext uri="{FF2B5EF4-FFF2-40B4-BE49-F238E27FC236}">
                  <a16:creationId xmlns:a16="http://schemas.microsoft.com/office/drawing/2014/main" id="{28D3BB33-A59D-41E0-B6E9-0712186D6D3E}"/>
                </a:ext>
              </a:extLst>
            </p:cNvPr>
            <p:cNvSpPr/>
            <p:nvPr/>
          </p:nvSpPr>
          <p:spPr>
            <a:xfrm>
              <a:off x="3693089" y="5258503"/>
              <a:ext cx="3893059" cy="60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8" name="Grupo 27">
            <a:extLst>
              <a:ext uri="{FF2B5EF4-FFF2-40B4-BE49-F238E27FC236}">
                <a16:creationId xmlns:a16="http://schemas.microsoft.com/office/drawing/2014/main" id="{493E4C79-1D3E-4A9D-A3B4-05FAC634BD89}"/>
              </a:ext>
            </a:extLst>
          </p:cNvPr>
          <p:cNvGrpSpPr/>
          <p:nvPr/>
        </p:nvGrpSpPr>
        <p:grpSpPr>
          <a:xfrm>
            <a:off x="554435" y="5078534"/>
            <a:ext cx="2630571" cy="2223711"/>
            <a:chOff x="3693089" y="5207073"/>
            <a:chExt cx="3893059" cy="652685"/>
          </a:xfrm>
        </p:grpSpPr>
        <p:sp>
          <p:nvSpPr>
            <p:cNvPr id="29" name="Rectángulo redondeado 69">
              <a:extLst>
                <a:ext uri="{FF2B5EF4-FFF2-40B4-BE49-F238E27FC236}">
                  <a16:creationId xmlns:a16="http://schemas.microsoft.com/office/drawing/2014/main" id="{C765D941-C10F-4FEB-B971-A4091595BC85}"/>
                </a:ext>
              </a:extLst>
            </p:cNvPr>
            <p:cNvSpPr/>
            <p:nvPr/>
          </p:nvSpPr>
          <p:spPr>
            <a:xfrm>
              <a:off x="3693089" y="5207073"/>
              <a:ext cx="3893058" cy="35031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0" name="Rectángulo 29">
              <a:extLst>
                <a:ext uri="{FF2B5EF4-FFF2-40B4-BE49-F238E27FC236}">
                  <a16:creationId xmlns:a16="http://schemas.microsoft.com/office/drawing/2014/main" id="{16D6FB1E-2987-495B-AE7B-47D3FEB0F2B6}"/>
                </a:ext>
              </a:extLst>
            </p:cNvPr>
            <p:cNvSpPr/>
            <p:nvPr/>
          </p:nvSpPr>
          <p:spPr>
            <a:xfrm>
              <a:off x="3693089" y="5258503"/>
              <a:ext cx="3893059" cy="60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31" name="Rectángulo redondeado 69">
            <a:extLst>
              <a:ext uri="{FF2B5EF4-FFF2-40B4-BE49-F238E27FC236}">
                <a16:creationId xmlns:a16="http://schemas.microsoft.com/office/drawing/2014/main" id="{CBC9B9AA-CEC6-4ADF-B3A2-5D55D8376109}"/>
              </a:ext>
            </a:extLst>
          </p:cNvPr>
          <p:cNvSpPr/>
          <p:nvPr/>
        </p:nvSpPr>
        <p:spPr>
          <a:xfrm>
            <a:off x="554435" y="6506714"/>
            <a:ext cx="2630569" cy="138780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2" name="Rectángulo redondeado 69">
            <a:extLst>
              <a:ext uri="{FF2B5EF4-FFF2-40B4-BE49-F238E27FC236}">
                <a16:creationId xmlns:a16="http://schemas.microsoft.com/office/drawing/2014/main" id="{0E732A00-203B-463A-9258-D402B218DF34}"/>
              </a:ext>
            </a:extLst>
          </p:cNvPr>
          <p:cNvSpPr/>
          <p:nvPr/>
        </p:nvSpPr>
        <p:spPr>
          <a:xfrm>
            <a:off x="3242380" y="6493067"/>
            <a:ext cx="1954530" cy="138780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3" name="Rectángulo redondeado 69">
            <a:extLst>
              <a:ext uri="{FF2B5EF4-FFF2-40B4-BE49-F238E27FC236}">
                <a16:creationId xmlns:a16="http://schemas.microsoft.com/office/drawing/2014/main" id="{FF09D6E4-5A2E-4951-96EE-929EDFAAE496}"/>
              </a:ext>
            </a:extLst>
          </p:cNvPr>
          <p:cNvSpPr/>
          <p:nvPr/>
        </p:nvSpPr>
        <p:spPr>
          <a:xfrm>
            <a:off x="5253617" y="6506714"/>
            <a:ext cx="2145432" cy="138780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4" name="Rectángulo redondeado 69">
            <a:extLst>
              <a:ext uri="{FF2B5EF4-FFF2-40B4-BE49-F238E27FC236}">
                <a16:creationId xmlns:a16="http://schemas.microsoft.com/office/drawing/2014/main" id="{D2020B1E-A3D5-416B-B2F2-8EC775EEF07C}"/>
              </a:ext>
            </a:extLst>
          </p:cNvPr>
          <p:cNvSpPr/>
          <p:nvPr/>
        </p:nvSpPr>
        <p:spPr>
          <a:xfrm>
            <a:off x="554434" y="4048347"/>
            <a:ext cx="6844617" cy="92828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1548544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40B4BEBF-D399-4172-9048-33E8D0FF5953}"/>
              </a:ext>
            </a:extLst>
          </p:cNvPr>
          <p:cNvSpPr/>
          <p:nvPr/>
        </p:nvSpPr>
        <p:spPr>
          <a:xfrm>
            <a:off x="635832" y="3654258"/>
            <a:ext cx="7030242" cy="375482"/>
          </a:xfrm>
          <a:prstGeom prst="rect">
            <a:avLst/>
          </a:prstGeom>
          <a:solidFill>
            <a:srgbClr val="167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 name="Rectángulo 6">
            <a:extLst>
              <a:ext uri="{FF2B5EF4-FFF2-40B4-BE49-F238E27FC236}">
                <a16:creationId xmlns:a16="http://schemas.microsoft.com/office/drawing/2014/main" id="{DD6B5E8D-7338-4F04-98A6-338260351D12}"/>
              </a:ext>
            </a:extLst>
          </p:cNvPr>
          <p:cNvSpPr/>
          <p:nvPr/>
        </p:nvSpPr>
        <p:spPr>
          <a:xfrm>
            <a:off x="635834" y="4029741"/>
            <a:ext cx="7030243" cy="5427656"/>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8" name="Grupo 7">
            <a:extLst>
              <a:ext uri="{FF2B5EF4-FFF2-40B4-BE49-F238E27FC236}">
                <a16:creationId xmlns:a16="http://schemas.microsoft.com/office/drawing/2014/main" id="{A5B9EF13-3B8D-4558-85EF-327BDD5198AC}"/>
              </a:ext>
            </a:extLst>
          </p:cNvPr>
          <p:cNvGrpSpPr/>
          <p:nvPr/>
        </p:nvGrpSpPr>
        <p:grpSpPr>
          <a:xfrm>
            <a:off x="699629" y="4852252"/>
            <a:ext cx="3207464" cy="2028193"/>
            <a:chOff x="3693087" y="5040962"/>
            <a:chExt cx="3816979" cy="2247707"/>
          </a:xfrm>
        </p:grpSpPr>
        <p:sp>
          <p:nvSpPr>
            <p:cNvPr id="9" name="Rectángulo redondeado 48">
              <a:extLst>
                <a:ext uri="{FF2B5EF4-FFF2-40B4-BE49-F238E27FC236}">
                  <a16:creationId xmlns:a16="http://schemas.microsoft.com/office/drawing/2014/main" id="{ACE66206-A5C1-416A-BF5F-A5A3022E7BC4}"/>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 name="Rectángulo 9">
              <a:extLst>
                <a:ext uri="{FF2B5EF4-FFF2-40B4-BE49-F238E27FC236}">
                  <a16:creationId xmlns:a16="http://schemas.microsoft.com/office/drawing/2014/main" id="{AEF0FBDF-C1FD-44C9-90A7-03DE76608D93}"/>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1" name="Grupo 10">
            <a:extLst>
              <a:ext uri="{FF2B5EF4-FFF2-40B4-BE49-F238E27FC236}">
                <a16:creationId xmlns:a16="http://schemas.microsoft.com/office/drawing/2014/main" id="{FDDFCE47-A06A-4D6A-A736-2864A8BD431C}"/>
              </a:ext>
            </a:extLst>
          </p:cNvPr>
          <p:cNvGrpSpPr/>
          <p:nvPr/>
        </p:nvGrpSpPr>
        <p:grpSpPr>
          <a:xfrm>
            <a:off x="3965945" y="4846285"/>
            <a:ext cx="3628501" cy="2028193"/>
            <a:chOff x="3693087" y="5040962"/>
            <a:chExt cx="3816979" cy="2247707"/>
          </a:xfrm>
        </p:grpSpPr>
        <p:sp>
          <p:nvSpPr>
            <p:cNvPr id="12" name="Rectángulo redondeado 48">
              <a:extLst>
                <a:ext uri="{FF2B5EF4-FFF2-40B4-BE49-F238E27FC236}">
                  <a16:creationId xmlns:a16="http://schemas.microsoft.com/office/drawing/2014/main" id="{40A689CA-4F3E-4C34-8643-8532039DB35A}"/>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Rectángulo 12">
              <a:extLst>
                <a:ext uri="{FF2B5EF4-FFF2-40B4-BE49-F238E27FC236}">
                  <a16:creationId xmlns:a16="http://schemas.microsoft.com/office/drawing/2014/main" id="{73743DB0-72A2-426C-8ECF-71F3B921A49B}"/>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4" name="Grupo 13">
            <a:extLst>
              <a:ext uri="{FF2B5EF4-FFF2-40B4-BE49-F238E27FC236}">
                <a16:creationId xmlns:a16="http://schemas.microsoft.com/office/drawing/2014/main" id="{3A097F1D-A27C-42D6-B9E8-9A951B46CD18}"/>
              </a:ext>
            </a:extLst>
          </p:cNvPr>
          <p:cNvGrpSpPr/>
          <p:nvPr/>
        </p:nvGrpSpPr>
        <p:grpSpPr>
          <a:xfrm>
            <a:off x="3413053" y="6998850"/>
            <a:ext cx="4178594" cy="2028193"/>
            <a:chOff x="3693087" y="5040962"/>
            <a:chExt cx="3816979" cy="2247707"/>
          </a:xfrm>
        </p:grpSpPr>
        <p:sp>
          <p:nvSpPr>
            <p:cNvPr id="15" name="Rectángulo redondeado 48">
              <a:extLst>
                <a:ext uri="{FF2B5EF4-FFF2-40B4-BE49-F238E27FC236}">
                  <a16:creationId xmlns:a16="http://schemas.microsoft.com/office/drawing/2014/main" id="{905250AF-4EEC-4C28-BE14-8E9F0DDE40B3}"/>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6" name="Rectángulo 15">
              <a:extLst>
                <a:ext uri="{FF2B5EF4-FFF2-40B4-BE49-F238E27FC236}">
                  <a16:creationId xmlns:a16="http://schemas.microsoft.com/office/drawing/2014/main" id="{CAAF9275-AE3A-4F15-B1EB-7BED9379D7AD}"/>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7" name="Grupo 16">
            <a:extLst>
              <a:ext uri="{FF2B5EF4-FFF2-40B4-BE49-F238E27FC236}">
                <a16:creationId xmlns:a16="http://schemas.microsoft.com/office/drawing/2014/main" id="{5A0A5CF3-E313-4DF3-AB75-0B3BE26D6445}"/>
              </a:ext>
            </a:extLst>
          </p:cNvPr>
          <p:cNvGrpSpPr/>
          <p:nvPr/>
        </p:nvGrpSpPr>
        <p:grpSpPr>
          <a:xfrm>
            <a:off x="699629" y="6998999"/>
            <a:ext cx="2646791" cy="2028193"/>
            <a:chOff x="3693087" y="5040962"/>
            <a:chExt cx="3816979" cy="2247707"/>
          </a:xfrm>
        </p:grpSpPr>
        <p:sp>
          <p:nvSpPr>
            <p:cNvPr id="18" name="Rectángulo redondeado 48">
              <a:extLst>
                <a:ext uri="{FF2B5EF4-FFF2-40B4-BE49-F238E27FC236}">
                  <a16:creationId xmlns:a16="http://schemas.microsoft.com/office/drawing/2014/main" id="{22D9F97B-CE9F-47FA-A21F-5B1892C873B3}"/>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9" name="Rectángulo 18">
              <a:extLst>
                <a:ext uri="{FF2B5EF4-FFF2-40B4-BE49-F238E27FC236}">
                  <a16:creationId xmlns:a16="http://schemas.microsoft.com/office/drawing/2014/main" id="{BBB8C916-355C-4072-AA07-A80558B84157}"/>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1422513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p:cNvSpPr/>
          <p:nvPr/>
        </p:nvSpPr>
        <p:spPr>
          <a:xfrm>
            <a:off x="1153397" y="2525151"/>
            <a:ext cx="6673039" cy="8949094"/>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5" name="Rectángulo 24"/>
          <p:cNvSpPr/>
          <p:nvPr/>
        </p:nvSpPr>
        <p:spPr>
          <a:xfrm rot="16200000">
            <a:off x="-3635036" y="6408008"/>
            <a:ext cx="8949094" cy="1172252"/>
          </a:xfrm>
          <a:prstGeom prst="rect">
            <a:avLst/>
          </a:prstGeom>
          <a:solidFill>
            <a:srgbClr val="167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4" name="Rectángulo 63"/>
          <p:cNvSpPr/>
          <p:nvPr/>
        </p:nvSpPr>
        <p:spPr>
          <a:xfrm>
            <a:off x="1489465" y="4597806"/>
            <a:ext cx="3113046" cy="219291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2" name="Rectángulo 21">
            <a:extLst>
              <a:ext uri="{FF2B5EF4-FFF2-40B4-BE49-F238E27FC236}">
                <a16:creationId xmlns:a16="http://schemas.microsoft.com/office/drawing/2014/main" id="{71440171-76ED-45DB-B6FF-4B49B761EAF0}"/>
              </a:ext>
            </a:extLst>
          </p:cNvPr>
          <p:cNvSpPr/>
          <p:nvPr/>
        </p:nvSpPr>
        <p:spPr>
          <a:xfrm>
            <a:off x="1267368" y="2519587"/>
            <a:ext cx="6559065" cy="586220"/>
          </a:xfrm>
          <a:prstGeom prst="rect">
            <a:avLst/>
          </a:prstGeom>
          <a:solidFill>
            <a:srgbClr val="167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Rectángulo 22">
            <a:extLst>
              <a:ext uri="{FF2B5EF4-FFF2-40B4-BE49-F238E27FC236}">
                <a16:creationId xmlns:a16="http://schemas.microsoft.com/office/drawing/2014/main" id="{803E0B3A-0E59-42F8-92C3-C678A00AD7C0}"/>
              </a:ext>
            </a:extLst>
          </p:cNvPr>
          <p:cNvSpPr/>
          <p:nvPr/>
        </p:nvSpPr>
        <p:spPr>
          <a:xfrm>
            <a:off x="4649559" y="4597806"/>
            <a:ext cx="3113046" cy="219291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4" name="Rectángulo 23">
            <a:extLst>
              <a:ext uri="{FF2B5EF4-FFF2-40B4-BE49-F238E27FC236}">
                <a16:creationId xmlns:a16="http://schemas.microsoft.com/office/drawing/2014/main" id="{D6CADA64-1988-4460-B109-11E2149204EB}"/>
              </a:ext>
            </a:extLst>
          </p:cNvPr>
          <p:cNvSpPr/>
          <p:nvPr/>
        </p:nvSpPr>
        <p:spPr>
          <a:xfrm>
            <a:off x="1489465" y="6841874"/>
            <a:ext cx="3113046" cy="219291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7" name="Rectángulo 26">
            <a:extLst>
              <a:ext uri="{FF2B5EF4-FFF2-40B4-BE49-F238E27FC236}">
                <a16:creationId xmlns:a16="http://schemas.microsoft.com/office/drawing/2014/main" id="{49784E9E-85CC-4599-87A4-96C608E18A6D}"/>
              </a:ext>
            </a:extLst>
          </p:cNvPr>
          <p:cNvSpPr/>
          <p:nvPr/>
        </p:nvSpPr>
        <p:spPr>
          <a:xfrm>
            <a:off x="4649559" y="6841874"/>
            <a:ext cx="3113046" cy="219291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9" name="Rectángulo 8">
            <a:extLst>
              <a:ext uri="{FF2B5EF4-FFF2-40B4-BE49-F238E27FC236}">
                <a16:creationId xmlns:a16="http://schemas.microsoft.com/office/drawing/2014/main" id="{58D08D90-36BA-446D-9884-158C2CF0F3FD}"/>
              </a:ext>
            </a:extLst>
          </p:cNvPr>
          <p:cNvSpPr/>
          <p:nvPr/>
        </p:nvSpPr>
        <p:spPr>
          <a:xfrm>
            <a:off x="1489465" y="9098964"/>
            <a:ext cx="6273140" cy="219291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2069952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p:cNvSpPr/>
          <p:nvPr/>
        </p:nvSpPr>
        <p:spPr>
          <a:xfrm>
            <a:off x="1153397" y="2525151"/>
            <a:ext cx="6673039" cy="6559065"/>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5" name="Rectángulo 24"/>
          <p:cNvSpPr/>
          <p:nvPr/>
        </p:nvSpPr>
        <p:spPr>
          <a:xfrm rot="16200000">
            <a:off x="-2440022" y="5218557"/>
            <a:ext cx="6559065" cy="117225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37" name="Grupo 36"/>
          <p:cNvGrpSpPr/>
          <p:nvPr/>
        </p:nvGrpSpPr>
        <p:grpSpPr>
          <a:xfrm>
            <a:off x="1506251" y="6692079"/>
            <a:ext cx="3017088" cy="2247708"/>
            <a:chOff x="3693088" y="5040962"/>
            <a:chExt cx="3816978" cy="2247707"/>
          </a:xfrm>
        </p:grpSpPr>
        <p:sp>
          <p:nvSpPr>
            <p:cNvPr id="38" name="Rectángulo redondeado 37"/>
            <p:cNvSpPr/>
            <p:nvPr/>
          </p:nvSpPr>
          <p:spPr>
            <a:xfrm>
              <a:off x="3693089" y="5040962"/>
              <a:ext cx="3816977" cy="118418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51" name="Rectángulo 50"/>
            <p:cNvSpPr/>
            <p:nvPr/>
          </p:nvSpPr>
          <p:spPr>
            <a:xfrm>
              <a:off x="3693088" y="5207366"/>
              <a:ext cx="3816978" cy="208130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62" name="Grupo 61"/>
          <p:cNvGrpSpPr/>
          <p:nvPr/>
        </p:nvGrpSpPr>
        <p:grpSpPr>
          <a:xfrm>
            <a:off x="1506251" y="4277966"/>
            <a:ext cx="3017088" cy="2247708"/>
            <a:chOff x="3693088" y="5040962"/>
            <a:chExt cx="3816978" cy="2247707"/>
          </a:xfrm>
        </p:grpSpPr>
        <p:sp>
          <p:nvSpPr>
            <p:cNvPr id="63" name="Rectángulo redondeado 62"/>
            <p:cNvSpPr/>
            <p:nvPr/>
          </p:nvSpPr>
          <p:spPr>
            <a:xfrm>
              <a:off x="3693089" y="5040962"/>
              <a:ext cx="3816977" cy="118418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4" name="Rectángulo 63"/>
            <p:cNvSpPr/>
            <p:nvPr/>
          </p:nvSpPr>
          <p:spPr>
            <a:xfrm>
              <a:off x="3693088" y="5207366"/>
              <a:ext cx="3816978" cy="208130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grpSp>
        <p:nvGrpSpPr>
          <p:cNvPr id="65" name="Grupo 64"/>
          <p:cNvGrpSpPr/>
          <p:nvPr/>
        </p:nvGrpSpPr>
        <p:grpSpPr>
          <a:xfrm>
            <a:off x="4701672" y="6692079"/>
            <a:ext cx="3017088" cy="2247708"/>
            <a:chOff x="3693088" y="5040962"/>
            <a:chExt cx="3816978" cy="2247707"/>
          </a:xfrm>
        </p:grpSpPr>
        <p:sp>
          <p:nvSpPr>
            <p:cNvPr id="66" name="Rectángulo redondeado 65"/>
            <p:cNvSpPr/>
            <p:nvPr/>
          </p:nvSpPr>
          <p:spPr>
            <a:xfrm>
              <a:off x="3693089" y="5040962"/>
              <a:ext cx="3816977" cy="118418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7" name="Rectángulo 66"/>
            <p:cNvSpPr/>
            <p:nvPr/>
          </p:nvSpPr>
          <p:spPr>
            <a:xfrm>
              <a:off x="3693088" y="5207366"/>
              <a:ext cx="3816978" cy="208130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68" name="Grupo 67"/>
          <p:cNvGrpSpPr/>
          <p:nvPr/>
        </p:nvGrpSpPr>
        <p:grpSpPr>
          <a:xfrm>
            <a:off x="4701672" y="4277966"/>
            <a:ext cx="3017088" cy="2247708"/>
            <a:chOff x="3693088" y="5040962"/>
            <a:chExt cx="3816978" cy="2247707"/>
          </a:xfrm>
        </p:grpSpPr>
        <p:sp>
          <p:nvSpPr>
            <p:cNvPr id="69" name="Rectángulo redondeado 68"/>
            <p:cNvSpPr/>
            <p:nvPr/>
          </p:nvSpPr>
          <p:spPr>
            <a:xfrm>
              <a:off x="3693089" y="5040962"/>
              <a:ext cx="3816977" cy="118418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0" name="Rectángulo 69"/>
            <p:cNvSpPr/>
            <p:nvPr/>
          </p:nvSpPr>
          <p:spPr>
            <a:xfrm>
              <a:off x="3693088" y="5207366"/>
              <a:ext cx="3816978" cy="208130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71" name="Grupo 70"/>
          <p:cNvGrpSpPr/>
          <p:nvPr/>
        </p:nvGrpSpPr>
        <p:grpSpPr>
          <a:xfrm>
            <a:off x="2222921" y="3134586"/>
            <a:ext cx="1610212" cy="631973"/>
            <a:chOff x="3693088" y="4913627"/>
            <a:chExt cx="3816978" cy="975845"/>
          </a:xfrm>
        </p:grpSpPr>
        <p:sp>
          <p:nvSpPr>
            <p:cNvPr id="72" name="Rectángulo redondeado 71"/>
            <p:cNvSpPr/>
            <p:nvPr/>
          </p:nvSpPr>
          <p:spPr>
            <a:xfrm>
              <a:off x="3693088" y="4913627"/>
              <a:ext cx="3816978" cy="975845"/>
            </a:xfrm>
            <a:prstGeom prst="roundRect">
              <a:avLst>
                <a:gd name="adj" fmla="val 13884"/>
              </a:avLst>
            </a:prstGeom>
            <a:solidFill>
              <a:schemeClr val="accent6">
                <a:lumMod val="60000"/>
                <a:lumOff val="40000"/>
              </a:schemeClr>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3" name="Rectángulo 72"/>
            <p:cNvSpPr/>
            <p:nvPr/>
          </p:nvSpPr>
          <p:spPr>
            <a:xfrm>
              <a:off x="3693088" y="5170577"/>
              <a:ext cx="3816978" cy="718895"/>
            </a:xfrm>
            <a:prstGeom prst="rect">
              <a:avLst/>
            </a:prstGeom>
            <a:solidFill>
              <a:schemeClr val="bg1"/>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grpSp>
        <p:nvGrpSpPr>
          <p:cNvPr id="80" name="Grupo 79"/>
          <p:cNvGrpSpPr/>
          <p:nvPr/>
        </p:nvGrpSpPr>
        <p:grpSpPr>
          <a:xfrm>
            <a:off x="5347120" y="3134586"/>
            <a:ext cx="1610212" cy="631973"/>
            <a:chOff x="3693088" y="4913627"/>
            <a:chExt cx="3816978" cy="975845"/>
          </a:xfrm>
        </p:grpSpPr>
        <p:sp>
          <p:nvSpPr>
            <p:cNvPr id="81" name="Rectángulo redondeado 80"/>
            <p:cNvSpPr/>
            <p:nvPr/>
          </p:nvSpPr>
          <p:spPr>
            <a:xfrm>
              <a:off x="3693088" y="4913627"/>
              <a:ext cx="3816978" cy="975845"/>
            </a:xfrm>
            <a:prstGeom prst="roundRect">
              <a:avLst>
                <a:gd name="adj" fmla="val 13884"/>
              </a:avLst>
            </a:prstGeom>
            <a:solidFill>
              <a:schemeClr val="accent6">
                <a:lumMod val="60000"/>
                <a:lumOff val="40000"/>
              </a:schemeClr>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82" name="Rectángulo 81"/>
            <p:cNvSpPr/>
            <p:nvPr/>
          </p:nvSpPr>
          <p:spPr>
            <a:xfrm>
              <a:off x="3693088" y="5170577"/>
              <a:ext cx="3816978" cy="718895"/>
            </a:xfrm>
            <a:prstGeom prst="rect">
              <a:avLst/>
            </a:prstGeom>
            <a:solidFill>
              <a:schemeClr val="bg1"/>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spTree>
    <p:extLst>
      <p:ext uri="{BB962C8B-B14F-4D97-AF65-F5344CB8AC3E}">
        <p14:creationId xmlns:p14="http://schemas.microsoft.com/office/powerpoint/2010/main" val="2965107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85793" y="2020529"/>
            <a:ext cx="7292917" cy="73152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21" name="Grupo 20">
            <a:extLst>
              <a:ext uri="{FF2B5EF4-FFF2-40B4-BE49-F238E27FC236}">
                <a16:creationId xmlns:a16="http://schemas.microsoft.com/office/drawing/2014/main" id="{431EC96A-26DC-4663-A1B2-D2555CC71B53}"/>
              </a:ext>
            </a:extLst>
          </p:cNvPr>
          <p:cNvGrpSpPr/>
          <p:nvPr/>
        </p:nvGrpSpPr>
        <p:grpSpPr>
          <a:xfrm>
            <a:off x="4117137" y="3520323"/>
            <a:ext cx="3393638" cy="2585968"/>
            <a:chOff x="3693089" y="5194536"/>
            <a:chExt cx="3893059" cy="732739"/>
          </a:xfrm>
        </p:grpSpPr>
        <p:sp>
          <p:nvSpPr>
            <p:cNvPr id="22" name="Rectángulo redondeado 69">
              <a:extLst>
                <a:ext uri="{FF2B5EF4-FFF2-40B4-BE49-F238E27FC236}">
                  <a16:creationId xmlns:a16="http://schemas.microsoft.com/office/drawing/2014/main" id="{8E0B7733-3B66-4203-B754-19AA96AA965B}"/>
                </a:ext>
              </a:extLst>
            </p:cNvPr>
            <p:cNvSpPr/>
            <p:nvPr/>
          </p:nvSpPr>
          <p:spPr>
            <a:xfrm>
              <a:off x="3693089" y="5194536"/>
              <a:ext cx="3893059" cy="350313"/>
            </a:xfrm>
            <a:prstGeom prst="roundRect">
              <a:avLst/>
            </a:prstGeom>
            <a:solidFill>
              <a:srgbClr val="C63A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Rectángulo 22">
              <a:extLst>
                <a:ext uri="{FF2B5EF4-FFF2-40B4-BE49-F238E27FC236}">
                  <a16:creationId xmlns:a16="http://schemas.microsoft.com/office/drawing/2014/main" id="{798B706B-8A82-47A2-900A-4726F4743855}"/>
                </a:ext>
              </a:extLst>
            </p:cNvPr>
            <p:cNvSpPr/>
            <p:nvPr/>
          </p:nvSpPr>
          <p:spPr>
            <a:xfrm>
              <a:off x="3693089" y="5258503"/>
              <a:ext cx="3893059" cy="668772"/>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5" name="Grupo 14">
            <a:extLst>
              <a:ext uri="{FF2B5EF4-FFF2-40B4-BE49-F238E27FC236}">
                <a16:creationId xmlns:a16="http://schemas.microsoft.com/office/drawing/2014/main" id="{25943D69-B165-476E-AB78-6142E6544F4A}"/>
              </a:ext>
            </a:extLst>
          </p:cNvPr>
          <p:cNvGrpSpPr/>
          <p:nvPr/>
        </p:nvGrpSpPr>
        <p:grpSpPr>
          <a:xfrm>
            <a:off x="550124" y="3520323"/>
            <a:ext cx="3393638" cy="2585968"/>
            <a:chOff x="3693089" y="5194536"/>
            <a:chExt cx="3893059" cy="732739"/>
          </a:xfrm>
        </p:grpSpPr>
        <p:sp>
          <p:nvSpPr>
            <p:cNvPr id="16" name="Rectángulo redondeado 69">
              <a:extLst>
                <a:ext uri="{FF2B5EF4-FFF2-40B4-BE49-F238E27FC236}">
                  <a16:creationId xmlns:a16="http://schemas.microsoft.com/office/drawing/2014/main" id="{9123C31B-D0B2-465F-BD6E-27E2B7FBD3D1}"/>
                </a:ext>
              </a:extLst>
            </p:cNvPr>
            <p:cNvSpPr/>
            <p:nvPr/>
          </p:nvSpPr>
          <p:spPr>
            <a:xfrm>
              <a:off x="3693089" y="5194536"/>
              <a:ext cx="3893059" cy="350313"/>
            </a:xfrm>
            <a:prstGeom prst="roundRect">
              <a:avLst/>
            </a:prstGeom>
            <a:solidFill>
              <a:srgbClr val="C63A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7" name="Rectángulo 16">
              <a:extLst>
                <a:ext uri="{FF2B5EF4-FFF2-40B4-BE49-F238E27FC236}">
                  <a16:creationId xmlns:a16="http://schemas.microsoft.com/office/drawing/2014/main" id="{6AB4FE02-031F-44F2-827A-794D4CFB3032}"/>
                </a:ext>
              </a:extLst>
            </p:cNvPr>
            <p:cNvSpPr/>
            <p:nvPr/>
          </p:nvSpPr>
          <p:spPr>
            <a:xfrm>
              <a:off x="3693089" y="5258503"/>
              <a:ext cx="3893059" cy="668772"/>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8" name="Grupo 17">
            <a:extLst>
              <a:ext uri="{FF2B5EF4-FFF2-40B4-BE49-F238E27FC236}">
                <a16:creationId xmlns:a16="http://schemas.microsoft.com/office/drawing/2014/main" id="{54DDD35A-0A9D-4A8F-A0EC-518104222419}"/>
              </a:ext>
            </a:extLst>
          </p:cNvPr>
          <p:cNvGrpSpPr/>
          <p:nvPr/>
        </p:nvGrpSpPr>
        <p:grpSpPr>
          <a:xfrm>
            <a:off x="4117137" y="6332041"/>
            <a:ext cx="3393638" cy="2585968"/>
            <a:chOff x="3693089" y="5194536"/>
            <a:chExt cx="3893059" cy="732739"/>
          </a:xfrm>
        </p:grpSpPr>
        <p:sp>
          <p:nvSpPr>
            <p:cNvPr id="19" name="Rectángulo redondeado 69">
              <a:extLst>
                <a:ext uri="{FF2B5EF4-FFF2-40B4-BE49-F238E27FC236}">
                  <a16:creationId xmlns:a16="http://schemas.microsoft.com/office/drawing/2014/main" id="{6D994EE7-9DA1-4A85-BC5A-02A15E1BBE86}"/>
                </a:ext>
              </a:extLst>
            </p:cNvPr>
            <p:cNvSpPr/>
            <p:nvPr/>
          </p:nvSpPr>
          <p:spPr>
            <a:xfrm>
              <a:off x="3693089" y="5194536"/>
              <a:ext cx="3893059" cy="350313"/>
            </a:xfrm>
            <a:prstGeom prst="roundRect">
              <a:avLst/>
            </a:prstGeom>
            <a:solidFill>
              <a:srgbClr val="C63A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0" name="Rectángulo 19">
              <a:extLst>
                <a:ext uri="{FF2B5EF4-FFF2-40B4-BE49-F238E27FC236}">
                  <a16:creationId xmlns:a16="http://schemas.microsoft.com/office/drawing/2014/main" id="{E3F653D7-6939-490C-9651-1A5C1E62FB4F}"/>
                </a:ext>
              </a:extLst>
            </p:cNvPr>
            <p:cNvSpPr/>
            <p:nvPr/>
          </p:nvSpPr>
          <p:spPr>
            <a:xfrm>
              <a:off x="3693089" y="5258503"/>
              <a:ext cx="3893059" cy="668772"/>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0" name="Grupo 29">
            <a:extLst>
              <a:ext uri="{FF2B5EF4-FFF2-40B4-BE49-F238E27FC236}">
                <a16:creationId xmlns:a16="http://schemas.microsoft.com/office/drawing/2014/main" id="{E43498F2-1301-49A3-B3C0-37E95CAE912D}"/>
              </a:ext>
            </a:extLst>
          </p:cNvPr>
          <p:cNvGrpSpPr/>
          <p:nvPr/>
        </p:nvGrpSpPr>
        <p:grpSpPr>
          <a:xfrm>
            <a:off x="550124" y="6332041"/>
            <a:ext cx="3393638" cy="2585968"/>
            <a:chOff x="3693089" y="5194536"/>
            <a:chExt cx="3893059" cy="732739"/>
          </a:xfrm>
        </p:grpSpPr>
        <p:sp>
          <p:nvSpPr>
            <p:cNvPr id="31" name="Rectángulo redondeado 69">
              <a:extLst>
                <a:ext uri="{FF2B5EF4-FFF2-40B4-BE49-F238E27FC236}">
                  <a16:creationId xmlns:a16="http://schemas.microsoft.com/office/drawing/2014/main" id="{B52347F6-3968-42E9-86F9-7CEF1825602D}"/>
                </a:ext>
              </a:extLst>
            </p:cNvPr>
            <p:cNvSpPr/>
            <p:nvPr/>
          </p:nvSpPr>
          <p:spPr>
            <a:xfrm>
              <a:off x="3693089" y="5194536"/>
              <a:ext cx="3893059" cy="350313"/>
            </a:xfrm>
            <a:prstGeom prst="roundRect">
              <a:avLst/>
            </a:prstGeom>
            <a:solidFill>
              <a:srgbClr val="C63A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2" name="Rectángulo 31">
              <a:extLst>
                <a:ext uri="{FF2B5EF4-FFF2-40B4-BE49-F238E27FC236}">
                  <a16:creationId xmlns:a16="http://schemas.microsoft.com/office/drawing/2014/main" id="{6A92DDDC-EDB2-4956-A2D0-E3632B3A624B}"/>
                </a:ext>
              </a:extLst>
            </p:cNvPr>
            <p:cNvSpPr/>
            <p:nvPr/>
          </p:nvSpPr>
          <p:spPr>
            <a:xfrm>
              <a:off x="3693089" y="5258503"/>
              <a:ext cx="3893059" cy="668772"/>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3" name="Grupo 32">
            <a:extLst>
              <a:ext uri="{FF2B5EF4-FFF2-40B4-BE49-F238E27FC236}">
                <a16:creationId xmlns:a16="http://schemas.microsoft.com/office/drawing/2014/main" id="{D591F087-29BF-42CB-97D9-AF422C3313A7}"/>
              </a:ext>
            </a:extLst>
          </p:cNvPr>
          <p:cNvGrpSpPr/>
          <p:nvPr/>
        </p:nvGrpSpPr>
        <p:grpSpPr>
          <a:xfrm>
            <a:off x="1441837" y="2624046"/>
            <a:ext cx="1610212" cy="631973"/>
            <a:chOff x="3693088" y="4913627"/>
            <a:chExt cx="3816978" cy="975845"/>
          </a:xfrm>
        </p:grpSpPr>
        <p:sp>
          <p:nvSpPr>
            <p:cNvPr id="34" name="Rectángulo redondeado 71">
              <a:extLst>
                <a:ext uri="{FF2B5EF4-FFF2-40B4-BE49-F238E27FC236}">
                  <a16:creationId xmlns:a16="http://schemas.microsoft.com/office/drawing/2014/main" id="{6A8E9512-9CFD-4039-BB9A-B4566FFB6479}"/>
                </a:ext>
              </a:extLst>
            </p:cNvPr>
            <p:cNvSpPr/>
            <p:nvPr/>
          </p:nvSpPr>
          <p:spPr>
            <a:xfrm>
              <a:off x="3693088" y="4913627"/>
              <a:ext cx="3816978" cy="975845"/>
            </a:xfrm>
            <a:prstGeom prst="roundRect">
              <a:avLst>
                <a:gd name="adj" fmla="val 13884"/>
              </a:avLst>
            </a:prstGeom>
            <a:solidFill>
              <a:srgbClr val="EB4FBE"/>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5" name="Rectángulo 34">
              <a:extLst>
                <a:ext uri="{FF2B5EF4-FFF2-40B4-BE49-F238E27FC236}">
                  <a16:creationId xmlns:a16="http://schemas.microsoft.com/office/drawing/2014/main" id="{73EA3C54-BAF4-4D10-A6F2-B1FEA5B0A5CD}"/>
                </a:ext>
              </a:extLst>
            </p:cNvPr>
            <p:cNvSpPr/>
            <p:nvPr/>
          </p:nvSpPr>
          <p:spPr>
            <a:xfrm>
              <a:off x="3693088" y="5170577"/>
              <a:ext cx="3816978" cy="718895"/>
            </a:xfrm>
            <a:prstGeom prst="rect">
              <a:avLst/>
            </a:prstGeom>
            <a:solidFill>
              <a:srgbClr val="747575"/>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6" name="Grupo 35">
            <a:extLst>
              <a:ext uri="{FF2B5EF4-FFF2-40B4-BE49-F238E27FC236}">
                <a16:creationId xmlns:a16="http://schemas.microsoft.com/office/drawing/2014/main" id="{8819C9A2-7E89-4515-807F-2306A70D50F3}"/>
              </a:ext>
            </a:extLst>
          </p:cNvPr>
          <p:cNvGrpSpPr/>
          <p:nvPr/>
        </p:nvGrpSpPr>
        <p:grpSpPr>
          <a:xfrm>
            <a:off x="5119101" y="2624046"/>
            <a:ext cx="1610212" cy="631973"/>
            <a:chOff x="3693088" y="4913627"/>
            <a:chExt cx="3816978" cy="975845"/>
          </a:xfrm>
        </p:grpSpPr>
        <p:sp>
          <p:nvSpPr>
            <p:cNvPr id="37" name="Rectángulo redondeado 71">
              <a:extLst>
                <a:ext uri="{FF2B5EF4-FFF2-40B4-BE49-F238E27FC236}">
                  <a16:creationId xmlns:a16="http://schemas.microsoft.com/office/drawing/2014/main" id="{7C75FB16-11D2-49E6-A3CF-588F9DD21626}"/>
                </a:ext>
              </a:extLst>
            </p:cNvPr>
            <p:cNvSpPr/>
            <p:nvPr/>
          </p:nvSpPr>
          <p:spPr>
            <a:xfrm>
              <a:off x="3693088" y="4913627"/>
              <a:ext cx="3816978" cy="975845"/>
            </a:xfrm>
            <a:prstGeom prst="roundRect">
              <a:avLst>
                <a:gd name="adj" fmla="val 13884"/>
              </a:avLst>
            </a:prstGeom>
            <a:solidFill>
              <a:srgbClr val="EB4FBE"/>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8" name="Rectángulo 37">
              <a:extLst>
                <a:ext uri="{FF2B5EF4-FFF2-40B4-BE49-F238E27FC236}">
                  <a16:creationId xmlns:a16="http://schemas.microsoft.com/office/drawing/2014/main" id="{161A52DB-48CA-4316-BD4C-94BCF1D2EAE7}"/>
                </a:ext>
              </a:extLst>
            </p:cNvPr>
            <p:cNvSpPr/>
            <p:nvPr/>
          </p:nvSpPr>
          <p:spPr>
            <a:xfrm>
              <a:off x="3693088" y="5170577"/>
              <a:ext cx="3816978" cy="718895"/>
            </a:xfrm>
            <a:prstGeom prst="rect">
              <a:avLst/>
            </a:prstGeom>
            <a:solidFill>
              <a:srgbClr val="747575"/>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1699156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23"/>
          <p:cNvSpPr/>
          <p:nvPr/>
        </p:nvSpPr>
        <p:spPr>
          <a:xfrm>
            <a:off x="239183" y="2190733"/>
            <a:ext cx="7586135" cy="4601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27" name="Grupo 26"/>
          <p:cNvGrpSpPr/>
          <p:nvPr/>
        </p:nvGrpSpPr>
        <p:grpSpPr>
          <a:xfrm>
            <a:off x="396250" y="4069587"/>
            <a:ext cx="3356603" cy="2247708"/>
            <a:chOff x="3693088" y="5040962"/>
            <a:chExt cx="3816978" cy="2247707"/>
          </a:xfrm>
        </p:grpSpPr>
        <p:sp>
          <p:nvSpPr>
            <p:cNvPr id="28" name="Rectángulo redondeado 27"/>
            <p:cNvSpPr/>
            <p:nvPr/>
          </p:nvSpPr>
          <p:spPr>
            <a:xfrm>
              <a:off x="3693089" y="5040962"/>
              <a:ext cx="3816977"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9" name="Rectángulo 28"/>
            <p:cNvSpPr/>
            <p:nvPr/>
          </p:nvSpPr>
          <p:spPr>
            <a:xfrm>
              <a:off x="3693088" y="5207366"/>
              <a:ext cx="3816978" cy="208130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9" name="Grupo 38"/>
          <p:cNvGrpSpPr/>
          <p:nvPr/>
        </p:nvGrpSpPr>
        <p:grpSpPr>
          <a:xfrm>
            <a:off x="5494387" y="2958677"/>
            <a:ext cx="1727492" cy="654867"/>
            <a:chOff x="3693088" y="4903982"/>
            <a:chExt cx="3816978" cy="1003094"/>
          </a:xfrm>
        </p:grpSpPr>
        <p:sp>
          <p:nvSpPr>
            <p:cNvPr id="40" name="Rectángulo redondeado 39"/>
            <p:cNvSpPr/>
            <p:nvPr/>
          </p:nvSpPr>
          <p:spPr>
            <a:xfrm>
              <a:off x="3693088" y="4903982"/>
              <a:ext cx="3816978" cy="985489"/>
            </a:xfrm>
            <a:prstGeom prst="roundRect">
              <a:avLst>
                <a:gd name="adj" fmla="val 13884"/>
              </a:avLst>
            </a:prstGeom>
            <a:solidFill>
              <a:schemeClr val="bg1">
                <a:lumMod val="85000"/>
              </a:schemeClr>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1" name="Rectángulo 40"/>
            <p:cNvSpPr/>
            <p:nvPr/>
          </p:nvSpPr>
          <p:spPr>
            <a:xfrm>
              <a:off x="3693088" y="5170577"/>
              <a:ext cx="3816978" cy="736499"/>
            </a:xfrm>
            <a:prstGeom prst="rect">
              <a:avLst/>
            </a:prstGeom>
            <a:solidFill>
              <a:schemeClr val="bg1"/>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grpSp>
        <p:nvGrpSpPr>
          <p:cNvPr id="42" name="Grupo 41"/>
          <p:cNvGrpSpPr/>
          <p:nvPr/>
        </p:nvGrpSpPr>
        <p:grpSpPr>
          <a:xfrm>
            <a:off x="2850127" y="2958681"/>
            <a:ext cx="2047875" cy="649120"/>
            <a:chOff x="3693088" y="4912784"/>
            <a:chExt cx="3816978" cy="994292"/>
          </a:xfrm>
        </p:grpSpPr>
        <p:sp>
          <p:nvSpPr>
            <p:cNvPr id="43" name="Rectángulo redondeado 42"/>
            <p:cNvSpPr/>
            <p:nvPr/>
          </p:nvSpPr>
          <p:spPr>
            <a:xfrm>
              <a:off x="3693088" y="4912784"/>
              <a:ext cx="3816978" cy="976689"/>
            </a:xfrm>
            <a:prstGeom prst="roundRect">
              <a:avLst>
                <a:gd name="adj" fmla="val 13884"/>
              </a:avLst>
            </a:prstGeom>
            <a:solidFill>
              <a:schemeClr val="bg1">
                <a:lumMod val="85000"/>
              </a:schemeClr>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4" name="Rectángulo 43"/>
            <p:cNvSpPr/>
            <p:nvPr/>
          </p:nvSpPr>
          <p:spPr>
            <a:xfrm>
              <a:off x="3693088" y="5170577"/>
              <a:ext cx="3816978" cy="736499"/>
            </a:xfrm>
            <a:prstGeom prst="rect">
              <a:avLst/>
            </a:prstGeom>
            <a:solidFill>
              <a:schemeClr val="bg1"/>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grpSp>
        <p:nvGrpSpPr>
          <p:cNvPr id="45" name="Grupo 44"/>
          <p:cNvGrpSpPr/>
          <p:nvPr/>
        </p:nvGrpSpPr>
        <p:grpSpPr>
          <a:xfrm>
            <a:off x="967318" y="2958681"/>
            <a:ext cx="1286421" cy="643374"/>
            <a:chOff x="3693088" y="4913627"/>
            <a:chExt cx="3816978" cy="993449"/>
          </a:xfrm>
        </p:grpSpPr>
        <p:sp>
          <p:nvSpPr>
            <p:cNvPr id="46" name="Rectángulo redondeado 45"/>
            <p:cNvSpPr/>
            <p:nvPr/>
          </p:nvSpPr>
          <p:spPr>
            <a:xfrm>
              <a:off x="3693088" y="4913627"/>
              <a:ext cx="3816978" cy="975845"/>
            </a:xfrm>
            <a:prstGeom prst="roundRect">
              <a:avLst>
                <a:gd name="adj" fmla="val 13884"/>
              </a:avLst>
            </a:prstGeom>
            <a:solidFill>
              <a:schemeClr val="bg1">
                <a:lumMod val="85000"/>
              </a:schemeClr>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7" name="Rectángulo 46"/>
            <p:cNvSpPr/>
            <p:nvPr/>
          </p:nvSpPr>
          <p:spPr>
            <a:xfrm>
              <a:off x="3693088" y="5170577"/>
              <a:ext cx="3816978" cy="736499"/>
            </a:xfrm>
            <a:prstGeom prst="rect">
              <a:avLst/>
            </a:prstGeom>
            <a:solidFill>
              <a:schemeClr val="bg1"/>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grpSp>
        <p:nvGrpSpPr>
          <p:cNvPr id="48" name="Grupo 47"/>
          <p:cNvGrpSpPr/>
          <p:nvPr/>
        </p:nvGrpSpPr>
        <p:grpSpPr>
          <a:xfrm>
            <a:off x="3874062" y="4069587"/>
            <a:ext cx="3816980" cy="2247708"/>
            <a:chOff x="3693087" y="5040962"/>
            <a:chExt cx="3816979" cy="2247707"/>
          </a:xfrm>
        </p:grpSpPr>
        <p:sp>
          <p:nvSpPr>
            <p:cNvPr id="49" name="Rectángulo redondeado 48"/>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50" name="Rectángulo 49"/>
            <p:cNvSpPr/>
            <p:nvPr/>
          </p:nvSpPr>
          <p:spPr>
            <a:xfrm>
              <a:off x="3693088" y="5207366"/>
              <a:ext cx="3816978" cy="208130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52" name="Grupo 51"/>
          <p:cNvGrpSpPr/>
          <p:nvPr/>
        </p:nvGrpSpPr>
        <p:grpSpPr>
          <a:xfrm>
            <a:off x="3874065" y="6483700"/>
            <a:ext cx="3816980" cy="2247708"/>
            <a:chOff x="3693088" y="5040962"/>
            <a:chExt cx="3816978" cy="2247707"/>
          </a:xfrm>
        </p:grpSpPr>
        <p:sp>
          <p:nvSpPr>
            <p:cNvPr id="53" name="Rectángulo redondeado 52"/>
            <p:cNvSpPr/>
            <p:nvPr/>
          </p:nvSpPr>
          <p:spPr>
            <a:xfrm>
              <a:off x="3693089" y="5040962"/>
              <a:ext cx="3816977"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54" name="Rectángulo 53"/>
            <p:cNvSpPr/>
            <p:nvPr/>
          </p:nvSpPr>
          <p:spPr>
            <a:xfrm>
              <a:off x="3693088" y="5207366"/>
              <a:ext cx="3816978" cy="208130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55" name="Grupo 54"/>
          <p:cNvGrpSpPr/>
          <p:nvPr/>
        </p:nvGrpSpPr>
        <p:grpSpPr>
          <a:xfrm>
            <a:off x="396250" y="6483700"/>
            <a:ext cx="3356603" cy="2247708"/>
            <a:chOff x="3693088" y="5040962"/>
            <a:chExt cx="3816978" cy="2247707"/>
          </a:xfrm>
        </p:grpSpPr>
        <p:sp>
          <p:nvSpPr>
            <p:cNvPr id="56" name="Rectángulo redondeado 55"/>
            <p:cNvSpPr/>
            <p:nvPr/>
          </p:nvSpPr>
          <p:spPr>
            <a:xfrm>
              <a:off x="3693089" y="5040962"/>
              <a:ext cx="3816977"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57" name="Rectángulo 56"/>
            <p:cNvSpPr/>
            <p:nvPr/>
          </p:nvSpPr>
          <p:spPr>
            <a:xfrm>
              <a:off x="3693088" y="5207366"/>
              <a:ext cx="3816978" cy="208130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1194933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1EC8573C-2E13-4619-AA4F-5240EF8D56FA}"/>
              </a:ext>
            </a:extLst>
          </p:cNvPr>
          <p:cNvSpPr/>
          <p:nvPr/>
        </p:nvSpPr>
        <p:spPr>
          <a:xfrm>
            <a:off x="645196" y="2259225"/>
            <a:ext cx="6774112" cy="7474323"/>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 name="Rectángulo 6">
            <a:extLst>
              <a:ext uri="{FF2B5EF4-FFF2-40B4-BE49-F238E27FC236}">
                <a16:creationId xmlns:a16="http://schemas.microsoft.com/office/drawing/2014/main" id="{A2E67F76-82A6-45EC-A6D1-2FFFD650A9A7}"/>
              </a:ext>
            </a:extLst>
          </p:cNvPr>
          <p:cNvSpPr/>
          <p:nvPr/>
        </p:nvSpPr>
        <p:spPr>
          <a:xfrm>
            <a:off x="645196" y="1876927"/>
            <a:ext cx="6774112" cy="37065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8" name="Grupo 7">
            <a:extLst>
              <a:ext uri="{FF2B5EF4-FFF2-40B4-BE49-F238E27FC236}">
                <a16:creationId xmlns:a16="http://schemas.microsoft.com/office/drawing/2014/main" id="{4B6AE173-6EDB-4E5A-88AB-2BDB84B98C63}"/>
              </a:ext>
            </a:extLst>
          </p:cNvPr>
          <p:cNvGrpSpPr/>
          <p:nvPr/>
        </p:nvGrpSpPr>
        <p:grpSpPr>
          <a:xfrm>
            <a:off x="708069" y="3097694"/>
            <a:ext cx="2819190" cy="2340581"/>
            <a:chOff x="3693087" y="5040962"/>
            <a:chExt cx="3816979" cy="2247707"/>
          </a:xfrm>
        </p:grpSpPr>
        <p:sp>
          <p:nvSpPr>
            <p:cNvPr id="9" name="Rectángulo redondeado 48">
              <a:extLst>
                <a:ext uri="{FF2B5EF4-FFF2-40B4-BE49-F238E27FC236}">
                  <a16:creationId xmlns:a16="http://schemas.microsoft.com/office/drawing/2014/main" id="{D515E435-415B-4EC9-8153-19769B15D755}"/>
                </a:ext>
              </a:extLst>
            </p:cNvPr>
            <p:cNvSpPr/>
            <p:nvPr/>
          </p:nvSpPr>
          <p:spPr>
            <a:xfrm>
              <a:off x="3693087" y="5040962"/>
              <a:ext cx="3816979" cy="11841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0" name="Rectángulo 9">
              <a:extLst>
                <a:ext uri="{FF2B5EF4-FFF2-40B4-BE49-F238E27FC236}">
                  <a16:creationId xmlns:a16="http://schemas.microsoft.com/office/drawing/2014/main" id="{ADFF78C1-4AD8-4862-ACA1-18C4ADA78EE7}"/>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1" name="Grupo 10">
            <a:extLst>
              <a:ext uri="{FF2B5EF4-FFF2-40B4-BE49-F238E27FC236}">
                <a16:creationId xmlns:a16="http://schemas.microsoft.com/office/drawing/2014/main" id="{D64502F6-E324-4D2B-B660-A1077E1CBA50}"/>
              </a:ext>
            </a:extLst>
          </p:cNvPr>
          <p:cNvGrpSpPr/>
          <p:nvPr/>
        </p:nvGrpSpPr>
        <p:grpSpPr>
          <a:xfrm>
            <a:off x="3575384" y="3097694"/>
            <a:ext cx="3785938" cy="2340581"/>
            <a:chOff x="3693087" y="5040962"/>
            <a:chExt cx="3816979" cy="2247707"/>
          </a:xfrm>
        </p:grpSpPr>
        <p:sp>
          <p:nvSpPr>
            <p:cNvPr id="12" name="Rectángulo redondeado 48">
              <a:extLst>
                <a:ext uri="{FF2B5EF4-FFF2-40B4-BE49-F238E27FC236}">
                  <a16:creationId xmlns:a16="http://schemas.microsoft.com/office/drawing/2014/main" id="{D2CD2205-AD1E-41A0-BA42-C26E5CAB2289}"/>
                </a:ext>
              </a:extLst>
            </p:cNvPr>
            <p:cNvSpPr/>
            <p:nvPr/>
          </p:nvSpPr>
          <p:spPr>
            <a:xfrm>
              <a:off x="3693087" y="5040962"/>
              <a:ext cx="3816979" cy="11841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3" name="Rectángulo 12">
              <a:extLst>
                <a:ext uri="{FF2B5EF4-FFF2-40B4-BE49-F238E27FC236}">
                  <a16:creationId xmlns:a16="http://schemas.microsoft.com/office/drawing/2014/main" id="{15F655D8-23DF-4AA8-944D-1E3D52BCEAF8}"/>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4" name="Grupo 13">
            <a:extLst>
              <a:ext uri="{FF2B5EF4-FFF2-40B4-BE49-F238E27FC236}">
                <a16:creationId xmlns:a16="http://schemas.microsoft.com/office/drawing/2014/main" id="{C7E82FB2-69F7-4C3D-B5EB-7F7DBA57C462}"/>
              </a:ext>
            </a:extLst>
          </p:cNvPr>
          <p:cNvGrpSpPr/>
          <p:nvPr/>
        </p:nvGrpSpPr>
        <p:grpSpPr>
          <a:xfrm>
            <a:off x="708070" y="5534528"/>
            <a:ext cx="2450222" cy="2167301"/>
            <a:chOff x="3693087" y="5040962"/>
            <a:chExt cx="3816979" cy="2247707"/>
          </a:xfrm>
        </p:grpSpPr>
        <p:sp>
          <p:nvSpPr>
            <p:cNvPr id="15" name="Rectángulo redondeado 48">
              <a:extLst>
                <a:ext uri="{FF2B5EF4-FFF2-40B4-BE49-F238E27FC236}">
                  <a16:creationId xmlns:a16="http://schemas.microsoft.com/office/drawing/2014/main" id="{0C3B655C-A53D-4B64-B3DB-8A900C7E90A8}"/>
                </a:ext>
              </a:extLst>
            </p:cNvPr>
            <p:cNvSpPr/>
            <p:nvPr/>
          </p:nvSpPr>
          <p:spPr>
            <a:xfrm>
              <a:off x="3693087" y="5040962"/>
              <a:ext cx="3816979" cy="11841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6" name="Rectángulo 15">
              <a:extLst>
                <a:ext uri="{FF2B5EF4-FFF2-40B4-BE49-F238E27FC236}">
                  <a16:creationId xmlns:a16="http://schemas.microsoft.com/office/drawing/2014/main" id="{36BA5732-A939-487E-BCE4-7D33C9F7C7CE}"/>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7" name="Grupo 16">
            <a:extLst>
              <a:ext uri="{FF2B5EF4-FFF2-40B4-BE49-F238E27FC236}">
                <a16:creationId xmlns:a16="http://schemas.microsoft.com/office/drawing/2014/main" id="{2B5403C4-E385-4B93-B741-5956F68205E1}"/>
              </a:ext>
            </a:extLst>
          </p:cNvPr>
          <p:cNvGrpSpPr/>
          <p:nvPr/>
        </p:nvGrpSpPr>
        <p:grpSpPr>
          <a:xfrm>
            <a:off x="3222457" y="5534528"/>
            <a:ext cx="4138865" cy="2167301"/>
            <a:chOff x="3693087" y="5040962"/>
            <a:chExt cx="3816979" cy="2247707"/>
          </a:xfrm>
        </p:grpSpPr>
        <p:sp>
          <p:nvSpPr>
            <p:cNvPr id="18" name="Rectángulo redondeado 48">
              <a:extLst>
                <a:ext uri="{FF2B5EF4-FFF2-40B4-BE49-F238E27FC236}">
                  <a16:creationId xmlns:a16="http://schemas.microsoft.com/office/drawing/2014/main" id="{F9E8519F-F64F-4725-A741-CEE4C18531B3}"/>
                </a:ext>
              </a:extLst>
            </p:cNvPr>
            <p:cNvSpPr/>
            <p:nvPr/>
          </p:nvSpPr>
          <p:spPr>
            <a:xfrm>
              <a:off x="3693087" y="5040962"/>
              <a:ext cx="3816979" cy="11841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9" name="Rectángulo 18">
              <a:extLst>
                <a:ext uri="{FF2B5EF4-FFF2-40B4-BE49-F238E27FC236}">
                  <a16:creationId xmlns:a16="http://schemas.microsoft.com/office/drawing/2014/main" id="{4EA21FFB-7E8A-4756-A844-35C2F242D16D}"/>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5" name="Grupo 34">
            <a:extLst>
              <a:ext uri="{FF2B5EF4-FFF2-40B4-BE49-F238E27FC236}">
                <a16:creationId xmlns:a16="http://schemas.microsoft.com/office/drawing/2014/main" id="{A7949FAD-40EA-4284-992C-F092735A7A9A}"/>
              </a:ext>
            </a:extLst>
          </p:cNvPr>
          <p:cNvGrpSpPr/>
          <p:nvPr/>
        </p:nvGrpSpPr>
        <p:grpSpPr>
          <a:xfrm>
            <a:off x="675983" y="7808587"/>
            <a:ext cx="2201991" cy="1839451"/>
            <a:chOff x="3693087" y="5040962"/>
            <a:chExt cx="3816979" cy="2247707"/>
          </a:xfrm>
        </p:grpSpPr>
        <p:sp>
          <p:nvSpPr>
            <p:cNvPr id="36" name="Rectángulo redondeado 48">
              <a:extLst>
                <a:ext uri="{FF2B5EF4-FFF2-40B4-BE49-F238E27FC236}">
                  <a16:creationId xmlns:a16="http://schemas.microsoft.com/office/drawing/2014/main" id="{018E7EC1-E603-4CBF-8DDA-3A3D4EA0CA7D}"/>
                </a:ext>
              </a:extLst>
            </p:cNvPr>
            <p:cNvSpPr/>
            <p:nvPr/>
          </p:nvSpPr>
          <p:spPr>
            <a:xfrm>
              <a:off x="3693087" y="5040962"/>
              <a:ext cx="3816979" cy="11841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7" name="Rectángulo 36">
              <a:extLst>
                <a:ext uri="{FF2B5EF4-FFF2-40B4-BE49-F238E27FC236}">
                  <a16:creationId xmlns:a16="http://schemas.microsoft.com/office/drawing/2014/main" id="{DCCE6267-0BEF-4436-AFC5-77CEDE66BE68}"/>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8" name="Grupo 37">
            <a:extLst>
              <a:ext uri="{FF2B5EF4-FFF2-40B4-BE49-F238E27FC236}">
                <a16:creationId xmlns:a16="http://schemas.microsoft.com/office/drawing/2014/main" id="{82069AD5-C2F3-4CC0-9756-568A2A3563B8}"/>
              </a:ext>
            </a:extLst>
          </p:cNvPr>
          <p:cNvGrpSpPr/>
          <p:nvPr/>
        </p:nvGrpSpPr>
        <p:grpSpPr>
          <a:xfrm>
            <a:off x="2942140" y="7808587"/>
            <a:ext cx="2201991" cy="1839451"/>
            <a:chOff x="3693087" y="5040962"/>
            <a:chExt cx="3816979" cy="2247707"/>
          </a:xfrm>
        </p:grpSpPr>
        <p:sp>
          <p:nvSpPr>
            <p:cNvPr id="39" name="Rectángulo redondeado 48">
              <a:extLst>
                <a:ext uri="{FF2B5EF4-FFF2-40B4-BE49-F238E27FC236}">
                  <a16:creationId xmlns:a16="http://schemas.microsoft.com/office/drawing/2014/main" id="{6D998B53-32FF-407F-B843-6855650B6404}"/>
                </a:ext>
              </a:extLst>
            </p:cNvPr>
            <p:cNvSpPr/>
            <p:nvPr/>
          </p:nvSpPr>
          <p:spPr>
            <a:xfrm>
              <a:off x="3693087" y="5040962"/>
              <a:ext cx="3816979" cy="11841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40" name="Rectángulo 39">
              <a:extLst>
                <a:ext uri="{FF2B5EF4-FFF2-40B4-BE49-F238E27FC236}">
                  <a16:creationId xmlns:a16="http://schemas.microsoft.com/office/drawing/2014/main" id="{C659F1C7-97F2-4ED2-BE03-CD0B28393AEE}"/>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41" name="Grupo 40">
            <a:extLst>
              <a:ext uri="{FF2B5EF4-FFF2-40B4-BE49-F238E27FC236}">
                <a16:creationId xmlns:a16="http://schemas.microsoft.com/office/drawing/2014/main" id="{56DC8B4C-951A-4807-8F0B-E03E4D550367}"/>
              </a:ext>
            </a:extLst>
          </p:cNvPr>
          <p:cNvGrpSpPr/>
          <p:nvPr/>
        </p:nvGrpSpPr>
        <p:grpSpPr>
          <a:xfrm>
            <a:off x="5183938" y="7802636"/>
            <a:ext cx="2201991" cy="1839451"/>
            <a:chOff x="3693087" y="5040962"/>
            <a:chExt cx="3816979" cy="2247707"/>
          </a:xfrm>
        </p:grpSpPr>
        <p:sp>
          <p:nvSpPr>
            <p:cNvPr id="42" name="Rectángulo redondeado 48">
              <a:extLst>
                <a:ext uri="{FF2B5EF4-FFF2-40B4-BE49-F238E27FC236}">
                  <a16:creationId xmlns:a16="http://schemas.microsoft.com/office/drawing/2014/main" id="{0C705259-02B2-4BB4-890B-F094B3B77C0A}"/>
                </a:ext>
              </a:extLst>
            </p:cNvPr>
            <p:cNvSpPr/>
            <p:nvPr/>
          </p:nvSpPr>
          <p:spPr>
            <a:xfrm>
              <a:off x="3693087" y="5040962"/>
              <a:ext cx="3816979" cy="118418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43" name="Rectángulo 42">
              <a:extLst>
                <a:ext uri="{FF2B5EF4-FFF2-40B4-BE49-F238E27FC236}">
                  <a16:creationId xmlns:a16="http://schemas.microsoft.com/office/drawing/2014/main" id="{D556DF5A-7BB0-41FE-A83F-54DF633ECC16}"/>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3211628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01941FA-6C27-4662-94E5-7E3248B0B46B}"/>
              </a:ext>
            </a:extLst>
          </p:cNvPr>
          <p:cNvSpPr/>
          <p:nvPr/>
        </p:nvSpPr>
        <p:spPr>
          <a:xfrm>
            <a:off x="1145929" y="2429526"/>
            <a:ext cx="5772646" cy="6199086"/>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5" name="Grupo 4">
            <a:extLst>
              <a:ext uri="{FF2B5EF4-FFF2-40B4-BE49-F238E27FC236}">
                <a16:creationId xmlns:a16="http://schemas.microsoft.com/office/drawing/2014/main" id="{52C6D3D7-D17F-4420-9EA1-863F69781E14}"/>
              </a:ext>
            </a:extLst>
          </p:cNvPr>
          <p:cNvGrpSpPr/>
          <p:nvPr/>
        </p:nvGrpSpPr>
        <p:grpSpPr>
          <a:xfrm>
            <a:off x="1245877" y="4094525"/>
            <a:ext cx="3705406" cy="1417825"/>
            <a:chOff x="3693089" y="5207073"/>
            <a:chExt cx="3893059" cy="401743"/>
          </a:xfrm>
        </p:grpSpPr>
        <p:sp>
          <p:nvSpPr>
            <p:cNvPr id="6" name="Rectángulo redondeado 69">
              <a:extLst>
                <a:ext uri="{FF2B5EF4-FFF2-40B4-BE49-F238E27FC236}">
                  <a16:creationId xmlns:a16="http://schemas.microsoft.com/office/drawing/2014/main" id="{5537F6B0-B824-4C52-8E34-47726824AF69}"/>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 name="Rectángulo 6">
              <a:extLst>
                <a:ext uri="{FF2B5EF4-FFF2-40B4-BE49-F238E27FC236}">
                  <a16:creationId xmlns:a16="http://schemas.microsoft.com/office/drawing/2014/main" id="{B259B1FC-F2FD-47CB-A20A-A1530FCAA4D4}"/>
                </a:ext>
              </a:extLst>
            </p:cNvPr>
            <p:cNvSpPr/>
            <p:nvPr/>
          </p:nvSpPr>
          <p:spPr>
            <a:xfrm>
              <a:off x="3693089" y="5258503"/>
              <a:ext cx="3893059" cy="350313"/>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8" name="Grupo 7">
            <a:extLst>
              <a:ext uri="{FF2B5EF4-FFF2-40B4-BE49-F238E27FC236}">
                <a16:creationId xmlns:a16="http://schemas.microsoft.com/office/drawing/2014/main" id="{7989BCBE-6C1B-4580-A569-01A07ED23005}"/>
              </a:ext>
            </a:extLst>
          </p:cNvPr>
          <p:cNvGrpSpPr/>
          <p:nvPr/>
        </p:nvGrpSpPr>
        <p:grpSpPr>
          <a:xfrm>
            <a:off x="1245880" y="5585603"/>
            <a:ext cx="1788686" cy="1366915"/>
            <a:chOff x="3693089" y="5173091"/>
            <a:chExt cx="3893059" cy="770723"/>
          </a:xfrm>
        </p:grpSpPr>
        <p:sp>
          <p:nvSpPr>
            <p:cNvPr id="9" name="Rectángulo redondeado 37">
              <a:extLst>
                <a:ext uri="{FF2B5EF4-FFF2-40B4-BE49-F238E27FC236}">
                  <a16:creationId xmlns:a16="http://schemas.microsoft.com/office/drawing/2014/main" id="{AADA1214-2C79-48C6-8F98-351D2C24151E}"/>
                </a:ext>
              </a:extLst>
            </p:cNvPr>
            <p:cNvSpPr/>
            <p:nvPr/>
          </p:nvSpPr>
          <p:spPr>
            <a:xfrm>
              <a:off x="3693089" y="5173091"/>
              <a:ext cx="3893057" cy="72942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 name="Rectángulo 9">
              <a:extLst>
                <a:ext uri="{FF2B5EF4-FFF2-40B4-BE49-F238E27FC236}">
                  <a16:creationId xmlns:a16="http://schemas.microsoft.com/office/drawing/2014/main" id="{BFFF495C-D633-40D7-8CF2-F111D8216255}"/>
                </a:ext>
              </a:extLst>
            </p:cNvPr>
            <p:cNvSpPr/>
            <p:nvPr/>
          </p:nvSpPr>
          <p:spPr>
            <a:xfrm>
              <a:off x="3693089" y="5258506"/>
              <a:ext cx="3893059" cy="685308"/>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11" name="Rectángulo redondeado 69">
            <a:extLst>
              <a:ext uri="{FF2B5EF4-FFF2-40B4-BE49-F238E27FC236}">
                <a16:creationId xmlns:a16="http://schemas.microsoft.com/office/drawing/2014/main" id="{E7AD2267-6BE5-4672-AB39-D96358177558}"/>
              </a:ext>
            </a:extLst>
          </p:cNvPr>
          <p:cNvSpPr/>
          <p:nvPr/>
        </p:nvSpPr>
        <p:spPr>
          <a:xfrm>
            <a:off x="2553182" y="3257551"/>
            <a:ext cx="3007520" cy="655470"/>
          </a:xfrm>
          <a:prstGeom prst="roundRect">
            <a:avLst/>
          </a:prstGeom>
          <a:no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12" name="Grupo 11">
            <a:extLst>
              <a:ext uri="{FF2B5EF4-FFF2-40B4-BE49-F238E27FC236}">
                <a16:creationId xmlns:a16="http://schemas.microsoft.com/office/drawing/2014/main" id="{F4DE6696-D964-499D-A808-084C041C4147}"/>
              </a:ext>
            </a:extLst>
          </p:cNvPr>
          <p:cNvGrpSpPr/>
          <p:nvPr/>
        </p:nvGrpSpPr>
        <p:grpSpPr>
          <a:xfrm>
            <a:off x="5079297" y="4097617"/>
            <a:ext cx="1752416" cy="1417825"/>
            <a:chOff x="3693089" y="5207073"/>
            <a:chExt cx="3893059" cy="401743"/>
          </a:xfrm>
        </p:grpSpPr>
        <p:sp>
          <p:nvSpPr>
            <p:cNvPr id="13" name="Rectángulo redondeado 69">
              <a:extLst>
                <a:ext uri="{FF2B5EF4-FFF2-40B4-BE49-F238E27FC236}">
                  <a16:creationId xmlns:a16="http://schemas.microsoft.com/office/drawing/2014/main" id="{86CAC781-B844-4E9D-B4B3-FCEFB12DB8A9}"/>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 name="Rectángulo 13">
              <a:extLst>
                <a:ext uri="{FF2B5EF4-FFF2-40B4-BE49-F238E27FC236}">
                  <a16:creationId xmlns:a16="http://schemas.microsoft.com/office/drawing/2014/main" id="{00432AC5-B77D-4605-9896-32D650DD417E}"/>
                </a:ext>
              </a:extLst>
            </p:cNvPr>
            <p:cNvSpPr/>
            <p:nvPr/>
          </p:nvSpPr>
          <p:spPr>
            <a:xfrm>
              <a:off x="3693089" y="5258503"/>
              <a:ext cx="3893059" cy="350313"/>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5" name="Grupo 14">
            <a:extLst>
              <a:ext uri="{FF2B5EF4-FFF2-40B4-BE49-F238E27FC236}">
                <a16:creationId xmlns:a16="http://schemas.microsoft.com/office/drawing/2014/main" id="{D8891BAE-7EA7-4F42-A8E5-23421F59B18A}"/>
              </a:ext>
            </a:extLst>
          </p:cNvPr>
          <p:cNvGrpSpPr/>
          <p:nvPr/>
        </p:nvGrpSpPr>
        <p:grpSpPr>
          <a:xfrm>
            <a:off x="3162589" y="5585595"/>
            <a:ext cx="1788686" cy="1094052"/>
            <a:chOff x="3693089" y="5173092"/>
            <a:chExt cx="3893059" cy="616872"/>
          </a:xfrm>
        </p:grpSpPr>
        <p:sp>
          <p:nvSpPr>
            <p:cNvPr id="16" name="Rectángulo redondeado 37">
              <a:extLst>
                <a:ext uri="{FF2B5EF4-FFF2-40B4-BE49-F238E27FC236}">
                  <a16:creationId xmlns:a16="http://schemas.microsoft.com/office/drawing/2014/main" id="{4101FD8E-0BCC-4CDA-88DF-85F71BFCE6A8}"/>
                </a:ext>
              </a:extLst>
            </p:cNvPr>
            <p:cNvSpPr/>
            <p:nvPr/>
          </p:nvSpPr>
          <p:spPr>
            <a:xfrm>
              <a:off x="3693089" y="5173092"/>
              <a:ext cx="3893057" cy="61687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7" name="Rectángulo 16">
              <a:extLst>
                <a:ext uri="{FF2B5EF4-FFF2-40B4-BE49-F238E27FC236}">
                  <a16:creationId xmlns:a16="http://schemas.microsoft.com/office/drawing/2014/main" id="{8FBC05D7-5B63-453E-A495-27C03DC1B6B3}"/>
                </a:ext>
              </a:extLst>
            </p:cNvPr>
            <p:cNvSpPr/>
            <p:nvPr/>
          </p:nvSpPr>
          <p:spPr>
            <a:xfrm>
              <a:off x="3693089" y="5258507"/>
              <a:ext cx="3893059" cy="531456"/>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8" name="Grupo 17">
            <a:extLst>
              <a:ext uri="{FF2B5EF4-FFF2-40B4-BE49-F238E27FC236}">
                <a16:creationId xmlns:a16="http://schemas.microsoft.com/office/drawing/2014/main" id="{31332838-6DC2-4736-909C-5A83C10A9D44}"/>
              </a:ext>
            </a:extLst>
          </p:cNvPr>
          <p:cNvGrpSpPr/>
          <p:nvPr/>
        </p:nvGrpSpPr>
        <p:grpSpPr>
          <a:xfrm>
            <a:off x="5061163" y="5585603"/>
            <a:ext cx="1788686" cy="1366915"/>
            <a:chOff x="3693089" y="5173091"/>
            <a:chExt cx="3893059" cy="770723"/>
          </a:xfrm>
        </p:grpSpPr>
        <p:sp>
          <p:nvSpPr>
            <p:cNvPr id="19" name="Rectángulo redondeado 37">
              <a:extLst>
                <a:ext uri="{FF2B5EF4-FFF2-40B4-BE49-F238E27FC236}">
                  <a16:creationId xmlns:a16="http://schemas.microsoft.com/office/drawing/2014/main" id="{F3202022-17A5-472E-8285-681FC1DF452A}"/>
                </a:ext>
              </a:extLst>
            </p:cNvPr>
            <p:cNvSpPr/>
            <p:nvPr/>
          </p:nvSpPr>
          <p:spPr>
            <a:xfrm>
              <a:off x="3693089" y="5173091"/>
              <a:ext cx="3893057" cy="72942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0" name="Rectángulo 19">
              <a:extLst>
                <a:ext uri="{FF2B5EF4-FFF2-40B4-BE49-F238E27FC236}">
                  <a16:creationId xmlns:a16="http://schemas.microsoft.com/office/drawing/2014/main" id="{E495E31A-726A-4D7C-9E08-38CA9EDCA213}"/>
                </a:ext>
              </a:extLst>
            </p:cNvPr>
            <p:cNvSpPr/>
            <p:nvPr/>
          </p:nvSpPr>
          <p:spPr>
            <a:xfrm>
              <a:off x="3693089" y="5258506"/>
              <a:ext cx="3893059" cy="685308"/>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grpSp>
        <p:nvGrpSpPr>
          <p:cNvPr id="21" name="Grupo 20">
            <a:extLst>
              <a:ext uri="{FF2B5EF4-FFF2-40B4-BE49-F238E27FC236}">
                <a16:creationId xmlns:a16="http://schemas.microsoft.com/office/drawing/2014/main" id="{D8093089-4520-49A3-9D89-FA57E9CC7136}"/>
              </a:ext>
            </a:extLst>
          </p:cNvPr>
          <p:cNvGrpSpPr/>
          <p:nvPr/>
        </p:nvGrpSpPr>
        <p:grpSpPr>
          <a:xfrm>
            <a:off x="1264009" y="7022294"/>
            <a:ext cx="3705406" cy="1417825"/>
            <a:chOff x="3693089" y="5207073"/>
            <a:chExt cx="3893059" cy="401743"/>
          </a:xfrm>
        </p:grpSpPr>
        <p:sp>
          <p:nvSpPr>
            <p:cNvPr id="22" name="Rectángulo redondeado 69">
              <a:extLst>
                <a:ext uri="{FF2B5EF4-FFF2-40B4-BE49-F238E27FC236}">
                  <a16:creationId xmlns:a16="http://schemas.microsoft.com/office/drawing/2014/main" id="{9F28BABA-A2FA-4882-8969-0141171FDBFB}"/>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Rectángulo 22">
              <a:extLst>
                <a:ext uri="{FF2B5EF4-FFF2-40B4-BE49-F238E27FC236}">
                  <a16:creationId xmlns:a16="http://schemas.microsoft.com/office/drawing/2014/main" id="{D8EC62DE-5C37-4CB9-AE95-6070354EE72D}"/>
                </a:ext>
              </a:extLst>
            </p:cNvPr>
            <p:cNvSpPr/>
            <p:nvPr/>
          </p:nvSpPr>
          <p:spPr>
            <a:xfrm>
              <a:off x="3693089" y="5258503"/>
              <a:ext cx="3893059" cy="350313"/>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4" name="Grupo 23">
            <a:extLst>
              <a:ext uri="{FF2B5EF4-FFF2-40B4-BE49-F238E27FC236}">
                <a16:creationId xmlns:a16="http://schemas.microsoft.com/office/drawing/2014/main" id="{7B20138E-03FC-4D27-AF1D-7257012FD47A}"/>
              </a:ext>
            </a:extLst>
          </p:cNvPr>
          <p:cNvGrpSpPr/>
          <p:nvPr/>
        </p:nvGrpSpPr>
        <p:grpSpPr>
          <a:xfrm>
            <a:off x="5097430" y="7025387"/>
            <a:ext cx="1752416" cy="1417825"/>
            <a:chOff x="3693089" y="5207073"/>
            <a:chExt cx="3893059" cy="401743"/>
          </a:xfrm>
        </p:grpSpPr>
        <p:sp>
          <p:nvSpPr>
            <p:cNvPr id="25" name="Rectángulo redondeado 69">
              <a:extLst>
                <a:ext uri="{FF2B5EF4-FFF2-40B4-BE49-F238E27FC236}">
                  <a16:creationId xmlns:a16="http://schemas.microsoft.com/office/drawing/2014/main" id="{571A7B57-F286-4827-BD8D-6C276E6541B7}"/>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6" name="Rectángulo 25">
              <a:extLst>
                <a:ext uri="{FF2B5EF4-FFF2-40B4-BE49-F238E27FC236}">
                  <a16:creationId xmlns:a16="http://schemas.microsoft.com/office/drawing/2014/main" id="{3377AF12-D509-4466-A00A-9897C2AC5814}"/>
                </a:ext>
              </a:extLst>
            </p:cNvPr>
            <p:cNvSpPr/>
            <p:nvPr/>
          </p:nvSpPr>
          <p:spPr>
            <a:xfrm>
              <a:off x="3693089" y="5258503"/>
              <a:ext cx="3893059" cy="350313"/>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256057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40A10-32EC-43F8-8114-3FBEE6DB5F6B}"/>
              </a:ext>
            </a:extLst>
          </p:cNvPr>
          <p:cNvSpPr>
            <a:spLocks noGrp="1"/>
          </p:cNvSpPr>
          <p:nvPr>
            <p:ph type="title"/>
          </p:nvPr>
        </p:nvSpPr>
        <p:spPr>
          <a:xfrm>
            <a:off x="333207" y="3057258"/>
            <a:ext cx="6955631" cy="4287438"/>
          </a:xfrm>
        </p:spPr>
        <p:txBody>
          <a:bodyPr>
            <a:noAutofit/>
          </a:bodyPr>
          <a:lstStyle/>
          <a:p>
            <a:r>
              <a:rPr lang="es-ES" sz="2400" b="1" dirty="0"/>
              <a:t>A continuación encontrarás muchos fondos, desde simples a complejos, los puedes modificar como gustes en tamaños, apartados y colores usando </a:t>
            </a:r>
            <a:r>
              <a:rPr lang="es-ES" sz="2400" b="1" dirty="0" err="1"/>
              <a:t>Power</a:t>
            </a:r>
            <a:r>
              <a:rPr lang="es-ES" sz="2400" b="1" dirty="0"/>
              <a:t> Point </a:t>
            </a:r>
            <a:r>
              <a:rPr lang="es-ES" sz="2400" b="1" dirty="0">
                <a:sym typeface="Wingdings" panose="05000000000000000000" pitchFamily="2" charset="2"/>
              </a:rPr>
              <a:t> </a:t>
            </a:r>
            <a:br>
              <a:rPr lang="es-ES" sz="2400" b="1" dirty="0"/>
            </a:br>
            <a:br>
              <a:rPr lang="es-ES" sz="2400" b="1" dirty="0"/>
            </a:br>
            <a:br>
              <a:rPr lang="es-ES" sz="2400" b="1" dirty="0"/>
            </a:br>
            <a:br>
              <a:rPr lang="es-ES" sz="2400" b="1" dirty="0"/>
            </a:br>
            <a:r>
              <a:rPr lang="es-ES" sz="2400" b="1" dirty="0"/>
              <a:t>Buena suerte! Hacer fondos es muy terapéutico!</a:t>
            </a:r>
            <a:br>
              <a:rPr lang="es-ES" sz="2400" b="1" dirty="0"/>
            </a:br>
            <a:br>
              <a:rPr lang="es-ES" sz="2400" b="1" dirty="0"/>
            </a:br>
            <a:r>
              <a:rPr lang="es-ES" sz="2400" b="1" dirty="0"/>
              <a:t>Naty</a:t>
            </a:r>
            <a:endParaRPr lang="es-CL" sz="2400" b="1" dirty="0"/>
          </a:p>
        </p:txBody>
      </p:sp>
    </p:spTree>
    <p:extLst>
      <p:ext uri="{BB962C8B-B14F-4D97-AF65-F5344CB8AC3E}">
        <p14:creationId xmlns:p14="http://schemas.microsoft.com/office/powerpoint/2010/main" val="1531086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145930" y="2042161"/>
            <a:ext cx="5772646" cy="9271601"/>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69" name="Grupo 68"/>
          <p:cNvGrpSpPr/>
          <p:nvPr/>
        </p:nvGrpSpPr>
        <p:grpSpPr>
          <a:xfrm>
            <a:off x="1245877" y="3605452"/>
            <a:ext cx="3705406" cy="2490557"/>
            <a:chOff x="3693089" y="5214528"/>
            <a:chExt cx="3893059" cy="705704"/>
          </a:xfrm>
        </p:grpSpPr>
        <p:sp>
          <p:nvSpPr>
            <p:cNvPr id="70" name="Rectángulo redondeado 69"/>
            <p:cNvSpPr/>
            <p:nvPr/>
          </p:nvSpPr>
          <p:spPr>
            <a:xfrm>
              <a:off x="3693089" y="5214528"/>
              <a:ext cx="3893058" cy="350313"/>
            </a:xfrm>
            <a:prstGeom prst="roundRect">
              <a:avLst>
                <a:gd name="adj" fmla="val 8306"/>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1" name="Rectángulo 70"/>
            <p:cNvSpPr/>
            <p:nvPr/>
          </p:nvSpPr>
          <p:spPr>
            <a:xfrm>
              <a:off x="3693089" y="5258503"/>
              <a:ext cx="3893059" cy="66172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4" name="Grupo 13">
            <a:extLst>
              <a:ext uri="{FF2B5EF4-FFF2-40B4-BE49-F238E27FC236}">
                <a16:creationId xmlns:a16="http://schemas.microsoft.com/office/drawing/2014/main" id="{1725004B-701F-45CE-9D7E-F7100675F9FD}"/>
              </a:ext>
            </a:extLst>
          </p:cNvPr>
          <p:cNvGrpSpPr/>
          <p:nvPr/>
        </p:nvGrpSpPr>
        <p:grpSpPr>
          <a:xfrm>
            <a:off x="1232792" y="6199136"/>
            <a:ext cx="1788686" cy="2703499"/>
            <a:chOff x="3693089" y="5168280"/>
            <a:chExt cx="3893059" cy="1524343"/>
          </a:xfrm>
        </p:grpSpPr>
        <p:sp>
          <p:nvSpPr>
            <p:cNvPr id="15" name="Rectángulo redondeado 37">
              <a:extLst>
                <a:ext uri="{FF2B5EF4-FFF2-40B4-BE49-F238E27FC236}">
                  <a16:creationId xmlns:a16="http://schemas.microsoft.com/office/drawing/2014/main" id="{43C05912-E2AD-4FE3-97F2-962262985724}"/>
                </a:ext>
              </a:extLst>
            </p:cNvPr>
            <p:cNvSpPr/>
            <p:nvPr/>
          </p:nvSpPr>
          <p:spPr>
            <a:xfrm>
              <a:off x="3693089" y="5168280"/>
              <a:ext cx="3893057" cy="729423"/>
            </a:xfrm>
            <a:prstGeom prst="roundRect">
              <a:avLst>
                <a:gd name="adj" fmla="val 9291"/>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6" name="Rectángulo 15">
              <a:extLst>
                <a:ext uri="{FF2B5EF4-FFF2-40B4-BE49-F238E27FC236}">
                  <a16:creationId xmlns:a16="http://schemas.microsoft.com/office/drawing/2014/main" id="{9A6A795F-662D-4151-9DDC-7280D61C56DD}"/>
                </a:ext>
              </a:extLst>
            </p:cNvPr>
            <p:cNvSpPr/>
            <p:nvPr/>
          </p:nvSpPr>
          <p:spPr>
            <a:xfrm>
              <a:off x="3693089" y="5258506"/>
              <a:ext cx="3893059" cy="1434117"/>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63" name="Grupo 62">
            <a:extLst>
              <a:ext uri="{FF2B5EF4-FFF2-40B4-BE49-F238E27FC236}">
                <a16:creationId xmlns:a16="http://schemas.microsoft.com/office/drawing/2014/main" id="{8D784C98-3AA1-48A1-980E-65E4984460AA}"/>
              </a:ext>
            </a:extLst>
          </p:cNvPr>
          <p:cNvGrpSpPr/>
          <p:nvPr/>
        </p:nvGrpSpPr>
        <p:grpSpPr>
          <a:xfrm>
            <a:off x="5079297" y="3591628"/>
            <a:ext cx="1752416" cy="2504381"/>
            <a:chOff x="3693089" y="5209735"/>
            <a:chExt cx="3893059" cy="709621"/>
          </a:xfrm>
        </p:grpSpPr>
        <p:sp>
          <p:nvSpPr>
            <p:cNvPr id="64" name="Rectángulo redondeado 69">
              <a:extLst>
                <a:ext uri="{FF2B5EF4-FFF2-40B4-BE49-F238E27FC236}">
                  <a16:creationId xmlns:a16="http://schemas.microsoft.com/office/drawing/2014/main" id="{B84403F5-7A5F-4706-A712-C60F4260CE93}"/>
                </a:ext>
              </a:extLst>
            </p:cNvPr>
            <p:cNvSpPr/>
            <p:nvPr/>
          </p:nvSpPr>
          <p:spPr>
            <a:xfrm>
              <a:off x="3693089" y="5209735"/>
              <a:ext cx="3893059" cy="350313"/>
            </a:xfrm>
            <a:prstGeom prst="roundRect">
              <a:avLst>
                <a:gd name="adj" fmla="val 12165"/>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5" name="Rectángulo 64">
              <a:extLst>
                <a:ext uri="{FF2B5EF4-FFF2-40B4-BE49-F238E27FC236}">
                  <a16:creationId xmlns:a16="http://schemas.microsoft.com/office/drawing/2014/main" id="{413D6B64-B009-47A5-A7B6-FE743DBF620C}"/>
                </a:ext>
              </a:extLst>
            </p:cNvPr>
            <p:cNvSpPr/>
            <p:nvPr/>
          </p:nvSpPr>
          <p:spPr>
            <a:xfrm>
              <a:off x="3693089" y="5258503"/>
              <a:ext cx="3893059" cy="660853"/>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66" name="Grupo 65">
            <a:extLst>
              <a:ext uri="{FF2B5EF4-FFF2-40B4-BE49-F238E27FC236}">
                <a16:creationId xmlns:a16="http://schemas.microsoft.com/office/drawing/2014/main" id="{511C4067-161E-4C72-AC37-C11BAAFF5B54}"/>
              </a:ext>
            </a:extLst>
          </p:cNvPr>
          <p:cNvGrpSpPr/>
          <p:nvPr/>
        </p:nvGrpSpPr>
        <p:grpSpPr>
          <a:xfrm>
            <a:off x="3144456" y="6199135"/>
            <a:ext cx="1788686" cy="2682102"/>
            <a:chOff x="3693089" y="5180344"/>
            <a:chExt cx="3893059" cy="1512279"/>
          </a:xfrm>
        </p:grpSpPr>
        <p:sp>
          <p:nvSpPr>
            <p:cNvPr id="67" name="Rectángulo redondeado 37">
              <a:extLst>
                <a:ext uri="{FF2B5EF4-FFF2-40B4-BE49-F238E27FC236}">
                  <a16:creationId xmlns:a16="http://schemas.microsoft.com/office/drawing/2014/main" id="{23D537B4-E18C-4706-A655-EF5549BAE293}"/>
                </a:ext>
              </a:extLst>
            </p:cNvPr>
            <p:cNvSpPr/>
            <p:nvPr/>
          </p:nvSpPr>
          <p:spPr>
            <a:xfrm>
              <a:off x="3693089" y="5180344"/>
              <a:ext cx="3893057" cy="729423"/>
            </a:xfrm>
            <a:prstGeom prst="roundRect">
              <a:avLst>
                <a:gd name="adj" fmla="val 5604"/>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8" name="Rectángulo 67">
              <a:extLst>
                <a:ext uri="{FF2B5EF4-FFF2-40B4-BE49-F238E27FC236}">
                  <a16:creationId xmlns:a16="http://schemas.microsoft.com/office/drawing/2014/main" id="{D26E2F80-3EEB-412A-A3A1-2F4C60DE0259}"/>
                </a:ext>
              </a:extLst>
            </p:cNvPr>
            <p:cNvSpPr/>
            <p:nvPr/>
          </p:nvSpPr>
          <p:spPr>
            <a:xfrm>
              <a:off x="3693089" y="5258506"/>
              <a:ext cx="3893059" cy="1434117"/>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72" name="Grupo 71">
            <a:extLst>
              <a:ext uri="{FF2B5EF4-FFF2-40B4-BE49-F238E27FC236}">
                <a16:creationId xmlns:a16="http://schemas.microsoft.com/office/drawing/2014/main" id="{4ABB09BD-E8D1-45CD-8987-B183A57F3CA6}"/>
              </a:ext>
            </a:extLst>
          </p:cNvPr>
          <p:cNvGrpSpPr/>
          <p:nvPr/>
        </p:nvGrpSpPr>
        <p:grpSpPr>
          <a:xfrm>
            <a:off x="5043028" y="6177368"/>
            <a:ext cx="1788686" cy="2703873"/>
            <a:chOff x="3693089" y="5166324"/>
            <a:chExt cx="3893059" cy="1524554"/>
          </a:xfrm>
        </p:grpSpPr>
        <p:sp>
          <p:nvSpPr>
            <p:cNvPr id="73" name="Rectángulo redondeado 37">
              <a:extLst>
                <a:ext uri="{FF2B5EF4-FFF2-40B4-BE49-F238E27FC236}">
                  <a16:creationId xmlns:a16="http://schemas.microsoft.com/office/drawing/2014/main" id="{D99BBF51-FE76-4BED-B053-DCA36F6BB819}"/>
                </a:ext>
              </a:extLst>
            </p:cNvPr>
            <p:cNvSpPr/>
            <p:nvPr/>
          </p:nvSpPr>
          <p:spPr>
            <a:xfrm>
              <a:off x="3693089" y="5166324"/>
              <a:ext cx="3893057" cy="729423"/>
            </a:xfrm>
            <a:prstGeom prst="roundRect">
              <a:avLst>
                <a:gd name="adj" fmla="val 9291"/>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4" name="Rectángulo 73">
              <a:extLst>
                <a:ext uri="{FF2B5EF4-FFF2-40B4-BE49-F238E27FC236}">
                  <a16:creationId xmlns:a16="http://schemas.microsoft.com/office/drawing/2014/main" id="{33726586-A6B0-46E0-964F-0D883EDD8EBD}"/>
                </a:ext>
              </a:extLst>
            </p:cNvPr>
            <p:cNvSpPr/>
            <p:nvPr/>
          </p:nvSpPr>
          <p:spPr>
            <a:xfrm>
              <a:off x="3693089" y="5258506"/>
              <a:ext cx="3893059" cy="1432372"/>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9" name="Grupo 18">
            <a:extLst>
              <a:ext uri="{FF2B5EF4-FFF2-40B4-BE49-F238E27FC236}">
                <a16:creationId xmlns:a16="http://schemas.microsoft.com/office/drawing/2014/main" id="{5D95AD2E-AD44-4433-85B9-965DD051CA80}"/>
              </a:ext>
            </a:extLst>
          </p:cNvPr>
          <p:cNvGrpSpPr/>
          <p:nvPr/>
        </p:nvGrpSpPr>
        <p:grpSpPr>
          <a:xfrm>
            <a:off x="1227730" y="8990535"/>
            <a:ext cx="3705406" cy="2225440"/>
            <a:chOff x="3693089" y="5217488"/>
            <a:chExt cx="3893059" cy="600299"/>
          </a:xfrm>
        </p:grpSpPr>
        <p:sp>
          <p:nvSpPr>
            <p:cNvPr id="20" name="Rectángulo redondeado 69">
              <a:extLst>
                <a:ext uri="{FF2B5EF4-FFF2-40B4-BE49-F238E27FC236}">
                  <a16:creationId xmlns:a16="http://schemas.microsoft.com/office/drawing/2014/main" id="{184ABA9C-C5A1-4F84-890F-7EA6B42ED8AC}"/>
                </a:ext>
              </a:extLst>
            </p:cNvPr>
            <p:cNvSpPr/>
            <p:nvPr/>
          </p:nvSpPr>
          <p:spPr>
            <a:xfrm>
              <a:off x="3693089" y="5217488"/>
              <a:ext cx="3893058" cy="350313"/>
            </a:xfrm>
            <a:prstGeom prst="roundRect">
              <a:avLst>
                <a:gd name="adj" fmla="val 8095"/>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1" name="Rectángulo 20">
              <a:extLst>
                <a:ext uri="{FF2B5EF4-FFF2-40B4-BE49-F238E27FC236}">
                  <a16:creationId xmlns:a16="http://schemas.microsoft.com/office/drawing/2014/main" id="{C214363D-F73D-4D14-9602-834907A07064}"/>
                </a:ext>
              </a:extLst>
            </p:cNvPr>
            <p:cNvSpPr/>
            <p:nvPr/>
          </p:nvSpPr>
          <p:spPr>
            <a:xfrm>
              <a:off x="3693089" y="5258503"/>
              <a:ext cx="3893059" cy="5592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2" name="Grupo 21">
            <a:extLst>
              <a:ext uri="{FF2B5EF4-FFF2-40B4-BE49-F238E27FC236}">
                <a16:creationId xmlns:a16="http://schemas.microsoft.com/office/drawing/2014/main" id="{30C4097E-6949-4A36-9795-3FC8D5E4796F}"/>
              </a:ext>
            </a:extLst>
          </p:cNvPr>
          <p:cNvGrpSpPr/>
          <p:nvPr/>
        </p:nvGrpSpPr>
        <p:grpSpPr>
          <a:xfrm>
            <a:off x="5061152" y="8977745"/>
            <a:ext cx="1752416" cy="2239320"/>
            <a:chOff x="3693089" y="5213639"/>
            <a:chExt cx="3893059" cy="605462"/>
          </a:xfrm>
        </p:grpSpPr>
        <p:sp>
          <p:nvSpPr>
            <p:cNvPr id="23" name="Rectángulo redondeado 69">
              <a:extLst>
                <a:ext uri="{FF2B5EF4-FFF2-40B4-BE49-F238E27FC236}">
                  <a16:creationId xmlns:a16="http://schemas.microsoft.com/office/drawing/2014/main" id="{02A3A708-7A2A-49D2-9F41-C4B1F04C796F}"/>
                </a:ext>
              </a:extLst>
            </p:cNvPr>
            <p:cNvSpPr/>
            <p:nvPr/>
          </p:nvSpPr>
          <p:spPr>
            <a:xfrm>
              <a:off x="3693089" y="5213639"/>
              <a:ext cx="3893059" cy="350313"/>
            </a:xfrm>
            <a:prstGeom prst="roundRect">
              <a:avLst>
                <a:gd name="adj" fmla="val 8075"/>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4" name="Rectángulo 23">
              <a:extLst>
                <a:ext uri="{FF2B5EF4-FFF2-40B4-BE49-F238E27FC236}">
                  <a16:creationId xmlns:a16="http://schemas.microsoft.com/office/drawing/2014/main" id="{EA73CA6F-620D-4657-9B3E-21501F01E8EB}"/>
                </a:ext>
              </a:extLst>
            </p:cNvPr>
            <p:cNvSpPr/>
            <p:nvPr/>
          </p:nvSpPr>
          <p:spPr>
            <a:xfrm>
              <a:off x="3693089" y="5258503"/>
              <a:ext cx="3893059" cy="560598"/>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25" name="Rectángulo 24">
            <a:extLst>
              <a:ext uri="{FF2B5EF4-FFF2-40B4-BE49-F238E27FC236}">
                <a16:creationId xmlns:a16="http://schemas.microsoft.com/office/drawing/2014/main" id="{94ECB1CD-1AD3-4154-B879-A3ED44C286BD}"/>
              </a:ext>
            </a:extLst>
          </p:cNvPr>
          <p:cNvSpPr/>
          <p:nvPr/>
        </p:nvSpPr>
        <p:spPr>
          <a:xfrm>
            <a:off x="3057592" y="8261131"/>
            <a:ext cx="1893690" cy="673095"/>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6" name="Rectángulo 25">
            <a:extLst>
              <a:ext uri="{FF2B5EF4-FFF2-40B4-BE49-F238E27FC236}">
                <a16:creationId xmlns:a16="http://schemas.microsoft.com/office/drawing/2014/main" id="{46251886-D076-48EB-BC2F-5F31EE6C1ABA}"/>
              </a:ext>
            </a:extLst>
          </p:cNvPr>
          <p:cNvSpPr/>
          <p:nvPr/>
        </p:nvSpPr>
        <p:spPr>
          <a:xfrm>
            <a:off x="1873958" y="2678700"/>
            <a:ext cx="4319853" cy="735298"/>
          </a:xfrm>
          <a:prstGeom prst="rect">
            <a:avLst/>
          </a:prstGeom>
          <a:solidFill>
            <a:schemeClr val="bg1"/>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extLst>
      <p:ext uri="{BB962C8B-B14F-4D97-AF65-F5344CB8AC3E}">
        <p14:creationId xmlns:p14="http://schemas.microsoft.com/office/powerpoint/2010/main" val="2588130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240244" y="668326"/>
            <a:ext cx="7586135" cy="11523675"/>
          </a:xfrm>
          <a:prstGeom prst="rect">
            <a:avLst/>
          </a:prstGeom>
          <a:solidFill>
            <a:srgbClr val="D5D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17" name="Grupo 16"/>
          <p:cNvGrpSpPr/>
          <p:nvPr/>
        </p:nvGrpSpPr>
        <p:grpSpPr>
          <a:xfrm>
            <a:off x="675232" y="10010132"/>
            <a:ext cx="6768694" cy="1795052"/>
            <a:chOff x="3693089" y="5067337"/>
            <a:chExt cx="3893059" cy="2159495"/>
          </a:xfrm>
        </p:grpSpPr>
        <p:sp>
          <p:nvSpPr>
            <p:cNvPr id="18" name="Rectángulo redondeado 17"/>
            <p:cNvSpPr/>
            <p:nvPr/>
          </p:nvSpPr>
          <p:spPr>
            <a:xfrm>
              <a:off x="3693089" y="5067337"/>
              <a:ext cx="3893058" cy="1490911"/>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9" name="Rectángulo 18"/>
            <p:cNvSpPr/>
            <p:nvPr/>
          </p:nvSpPr>
          <p:spPr>
            <a:xfrm>
              <a:off x="3693089" y="5258503"/>
              <a:ext cx="3893059"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grpSp>
        <p:nvGrpSpPr>
          <p:cNvPr id="31" name="Grupo 30"/>
          <p:cNvGrpSpPr/>
          <p:nvPr/>
        </p:nvGrpSpPr>
        <p:grpSpPr>
          <a:xfrm>
            <a:off x="675232" y="8052995"/>
            <a:ext cx="6768694" cy="1795052"/>
            <a:chOff x="3693089" y="5067337"/>
            <a:chExt cx="3893059" cy="2159495"/>
          </a:xfrm>
        </p:grpSpPr>
        <p:sp>
          <p:nvSpPr>
            <p:cNvPr id="32" name="Rectángulo redondeado 31"/>
            <p:cNvSpPr/>
            <p:nvPr/>
          </p:nvSpPr>
          <p:spPr>
            <a:xfrm>
              <a:off x="3693089" y="5067337"/>
              <a:ext cx="3893058" cy="1490911"/>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3" name="Rectángulo 32"/>
            <p:cNvSpPr/>
            <p:nvPr/>
          </p:nvSpPr>
          <p:spPr>
            <a:xfrm>
              <a:off x="3693089" y="5258503"/>
              <a:ext cx="3893059"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4" name="Grupo 33"/>
          <p:cNvGrpSpPr/>
          <p:nvPr/>
        </p:nvGrpSpPr>
        <p:grpSpPr>
          <a:xfrm>
            <a:off x="675232" y="5991585"/>
            <a:ext cx="6768694" cy="1795052"/>
            <a:chOff x="3693089" y="5067337"/>
            <a:chExt cx="3893059" cy="2159495"/>
          </a:xfrm>
        </p:grpSpPr>
        <p:sp>
          <p:nvSpPr>
            <p:cNvPr id="35" name="Rectángulo redondeado 34"/>
            <p:cNvSpPr/>
            <p:nvPr/>
          </p:nvSpPr>
          <p:spPr>
            <a:xfrm>
              <a:off x="3693089" y="5067337"/>
              <a:ext cx="3893058" cy="1490911"/>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6" name="Rectángulo 35"/>
            <p:cNvSpPr/>
            <p:nvPr/>
          </p:nvSpPr>
          <p:spPr>
            <a:xfrm>
              <a:off x="3693089" y="5258503"/>
              <a:ext cx="3893059"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7" name="Grupo 36"/>
          <p:cNvGrpSpPr/>
          <p:nvPr/>
        </p:nvGrpSpPr>
        <p:grpSpPr>
          <a:xfrm>
            <a:off x="675232" y="3922083"/>
            <a:ext cx="6768694" cy="1803145"/>
            <a:chOff x="3693089" y="5057602"/>
            <a:chExt cx="3893059" cy="2169230"/>
          </a:xfrm>
        </p:grpSpPr>
        <p:sp>
          <p:nvSpPr>
            <p:cNvPr id="38" name="Rectángulo redondeado 37"/>
            <p:cNvSpPr/>
            <p:nvPr/>
          </p:nvSpPr>
          <p:spPr>
            <a:xfrm>
              <a:off x="3693089" y="5057602"/>
              <a:ext cx="3893058" cy="1490911"/>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9" name="Rectángulo 38"/>
            <p:cNvSpPr/>
            <p:nvPr/>
          </p:nvSpPr>
          <p:spPr>
            <a:xfrm>
              <a:off x="3693089" y="5258503"/>
              <a:ext cx="3893059"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40" name="Grupo 39"/>
          <p:cNvGrpSpPr/>
          <p:nvPr/>
        </p:nvGrpSpPr>
        <p:grpSpPr>
          <a:xfrm>
            <a:off x="2171855" y="1084650"/>
            <a:ext cx="3722913" cy="2436447"/>
            <a:chOff x="3693089" y="5086807"/>
            <a:chExt cx="3893059" cy="2140025"/>
          </a:xfrm>
        </p:grpSpPr>
        <p:sp>
          <p:nvSpPr>
            <p:cNvPr id="41" name="Rectángulo redondeado 40"/>
            <p:cNvSpPr/>
            <p:nvPr/>
          </p:nvSpPr>
          <p:spPr>
            <a:xfrm>
              <a:off x="3693089" y="5086807"/>
              <a:ext cx="3893058" cy="1490911"/>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2" name="Rectángulo 41"/>
            <p:cNvSpPr/>
            <p:nvPr/>
          </p:nvSpPr>
          <p:spPr>
            <a:xfrm>
              <a:off x="3693089" y="5258503"/>
              <a:ext cx="3893059" cy="196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20" name="Rectángulo 19"/>
          <p:cNvSpPr/>
          <p:nvPr/>
        </p:nvSpPr>
        <p:spPr>
          <a:xfrm>
            <a:off x="240244" y="10852"/>
            <a:ext cx="7586135" cy="70443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167EB4"/>
              </a:solidFill>
            </a:endParaRPr>
          </a:p>
        </p:txBody>
      </p:sp>
    </p:spTree>
    <p:extLst>
      <p:ext uri="{BB962C8B-B14F-4D97-AF65-F5344CB8AC3E}">
        <p14:creationId xmlns:p14="http://schemas.microsoft.com/office/powerpoint/2010/main" val="716360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240244" y="668327"/>
            <a:ext cx="7586135" cy="13619175"/>
          </a:xfrm>
          <a:prstGeom prst="rect">
            <a:avLst/>
          </a:prstGeom>
          <a:solidFill>
            <a:srgbClr val="D5D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17" name="Grupo 16"/>
          <p:cNvGrpSpPr/>
          <p:nvPr/>
        </p:nvGrpSpPr>
        <p:grpSpPr>
          <a:xfrm>
            <a:off x="675232" y="10112359"/>
            <a:ext cx="6768694" cy="1795052"/>
            <a:chOff x="3693089" y="5067337"/>
            <a:chExt cx="3893059" cy="2159495"/>
          </a:xfrm>
        </p:grpSpPr>
        <p:sp>
          <p:nvSpPr>
            <p:cNvPr id="18" name="Rectángulo redondeado 17"/>
            <p:cNvSpPr/>
            <p:nvPr/>
          </p:nvSpPr>
          <p:spPr>
            <a:xfrm>
              <a:off x="3693089" y="5067337"/>
              <a:ext cx="3893058" cy="1490911"/>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9" name="Rectángulo 18"/>
            <p:cNvSpPr/>
            <p:nvPr/>
          </p:nvSpPr>
          <p:spPr>
            <a:xfrm>
              <a:off x="3693089" y="5258503"/>
              <a:ext cx="3893059"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grpSp>
        <p:nvGrpSpPr>
          <p:cNvPr id="31" name="Grupo 30"/>
          <p:cNvGrpSpPr/>
          <p:nvPr/>
        </p:nvGrpSpPr>
        <p:grpSpPr>
          <a:xfrm>
            <a:off x="675232" y="8052995"/>
            <a:ext cx="6768694" cy="1795052"/>
            <a:chOff x="3693089" y="5067337"/>
            <a:chExt cx="3893059" cy="2159495"/>
          </a:xfrm>
        </p:grpSpPr>
        <p:sp>
          <p:nvSpPr>
            <p:cNvPr id="32" name="Rectángulo redondeado 31"/>
            <p:cNvSpPr/>
            <p:nvPr/>
          </p:nvSpPr>
          <p:spPr>
            <a:xfrm>
              <a:off x="3693089" y="5067337"/>
              <a:ext cx="3893058" cy="1490911"/>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3" name="Rectángulo 32"/>
            <p:cNvSpPr/>
            <p:nvPr/>
          </p:nvSpPr>
          <p:spPr>
            <a:xfrm>
              <a:off x="3693089" y="5258503"/>
              <a:ext cx="3893059"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4" name="Grupo 33"/>
          <p:cNvGrpSpPr/>
          <p:nvPr/>
        </p:nvGrpSpPr>
        <p:grpSpPr>
          <a:xfrm>
            <a:off x="675232" y="5991585"/>
            <a:ext cx="6768694" cy="1795052"/>
            <a:chOff x="3693089" y="5067337"/>
            <a:chExt cx="3893059" cy="2159495"/>
          </a:xfrm>
        </p:grpSpPr>
        <p:sp>
          <p:nvSpPr>
            <p:cNvPr id="35" name="Rectángulo redondeado 34"/>
            <p:cNvSpPr/>
            <p:nvPr/>
          </p:nvSpPr>
          <p:spPr>
            <a:xfrm>
              <a:off x="3693089" y="5067337"/>
              <a:ext cx="3893058" cy="1490911"/>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6" name="Rectángulo 35"/>
            <p:cNvSpPr/>
            <p:nvPr/>
          </p:nvSpPr>
          <p:spPr>
            <a:xfrm>
              <a:off x="3693089" y="5258503"/>
              <a:ext cx="3893059"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7" name="Grupo 36"/>
          <p:cNvGrpSpPr/>
          <p:nvPr/>
        </p:nvGrpSpPr>
        <p:grpSpPr>
          <a:xfrm>
            <a:off x="675232" y="3922083"/>
            <a:ext cx="6768694" cy="1803145"/>
            <a:chOff x="3693089" y="5057602"/>
            <a:chExt cx="3893059" cy="2169230"/>
          </a:xfrm>
        </p:grpSpPr>
        <p:sp>
          <p:nvSpPr>
            <p:cNvPr id="38" name="Rectángulo redondeado 37"/>
            <p:cNvSpPr/>
            <p:nvPr/>
          </p:nvSpPr>
          <p:spPr>
            <a:xfrm>
              <a:off x="3693089" y="5057602"/>
              <a:ext cx="3893058" cy="1490911"/>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9" name="Rectángulo 38"/>
            <p:cNvSpPr/>
            <p:nvPr/>
          </p:nvSpPr>
          <p:spPr>
            <a:xfrm>
              <a:off x="3693089" y="5258503"/>
              <a:ext cx="3893059"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40" name="Grupo 39"/>
          <p:cNvGrpSpPr/>
          <p:nvPr/>
        </p:nvGrpSpPr>
        <p:grpSpPr>
          <a:xfrm>
            <a:off x="2171855" y="1084650"/>
            <a:ext cx="3722913" cy="2436447"/>
            <a:chOff x="3693089" y="5086807"/>
            <a:chExt cx="3893059" cy="2140025"/>
          </a:xfrm>
        </p:grpSpPr>
        <p:sp>
          <p:nvSpPr>
            <p:cNvPr id="41" name="Rectángulo redondeado 40"/>
            <p:cNvSpPr/>
            <p:nvPr/>
          </p:nvSpPr>
          <p:spPr>
            <a:xfrm>
              <a:off x="3693089" y="5086807"/>
              <a:ext cx="3893058" cy="1490911"/>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2" name="Rectángulo 41"/>
            <p:cNvSpPr/>
            <p:nvPr/>
          </p:nvSpPr>
          <p:spPr>
            <a:xfrm>
              <a:off x="3693089" y="5258503"/>
              <a:ext cx="3893059" cy="196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20" name="Rectángulo 19"/>
          <p:cNvSpPr/>
          <p:nvPr/>
        </p:nvSpPr>
        <p:spPr>
          <a:xfrm>
            <a:off x="240244" y="10852"/>
            <a:ext cx="7586135" cy="70443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167EB4"/>
              </a:solidFill>
            </a:endParaRPr>
          </a:p>
        </p:txBody>
      </p:sp>
      <p:grpSp>
        <p:nvGrpSpPr>
          <p:cNvPr id="21" name="Grupo 20">
            <a:extLst>
              <a:ext uri="{FF2B5EF4-FFF2-40B4-BE49-F238E27FC236}">
                <a16:creationId xmlns:a16="http://schemas.microsoft.com/office/drawing/2014/main" id="{0216BF4C-A036-4531-B78D-39560EB97D79}"/>
              </a:ext>
            </a:extLst>
          </p:cNvPr>
          <p:cNvGrpSpPr/>
          <p:nvPr/>
        </p:nvGrpSpPr>
        <p:grpSpPr>
          <a:xfrm>
            <a:off x="675232" y="12181150"/>
            <a:ext cx="6768694" cy="1795052"/>
            <a:chOff x="3693089" y="5067337"/>
            <a:chExt cx="3893059" cy="2159495"/>
          </a:xfrm>
        </p:grpSpPr>
        <p:sp>
          <p:nvSpPr>
            <p:cNvPr id="22" name="Rectángulo redondeado 17">
              <a:extLst>
                <a:ext uri="{FF2B5EF4-FFF2-40B4-BE49-F238E27FC236}">
                  <a16:creationId xmlns:a16="http://schemas.microsoft.com/office/drawing/2014/main" id="{E76A2707-0C4E-4866-9623-1E08A4B8EC9C}"/>
                </a:ext>
              </a:extLst>
            </p:cNvPr>
            <p:cNvSpPr/>
            <p:nvPr/>
          </p:nvSpPr>
          <p:spPr>
            <a:xfrm>
              <a:off x="3693089" y="5067337"/>
              <a:ext cx="3893058" cy="1490911"/>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Rectángulo 22">
              <a:extLst>
                <a:ext uri="{FF2B5EF4-FFF2-40B4-BE49-F238E27FC236}">
                  <a16:creationId xmlns:a16="http://schemas.microsoft.com/office/drawing/2014/main" id="{63185831-B30A-41B2-896A-A212384E8701}"/>
                </a:ext>
              </a:extLst>
            </p:cNvPr>
            <p:cNvSpPr/>
            <p:nvPr/>
          </p:nvSpPr>
          <p:spPr>
            <a:xfrm>
              <a:off x="3693089" y="5258503"/>
              <a:ext cx="3893059"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spTree>
    <p:extLst>
      <p:ext uri="{BB962C8B-B14F-4D97-AF65-F5344CB8AC3E}">
        <p14:creationId xmlns:p14="http://schemas.microsoft.com/office/powerpoint/2010/main" val="2658075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33583" y="2278989"/>
            <a:ext cx="7797338" cy="7754919"/>
          </a:xfrm>
          <a:prstGeom prst="rect">
            <a:avLst/>
          </a:prstGeom>
          <a:solidFill>
            <a:srgbClr val="38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69" name="Grupo 68"/>
          <p:cNvGrpSpPr/>
          <p:nvPr/>
        </p:nvGrpSpPr>
        <p:grpSpPr>
          <a:xfrm>
            <a:off x="452823" y="7808075"/>
            <a:ext cx="7158858" cy="1846464"/>
            <a:chOff x="3693089" y="5207073"/>
            <a:chExt cx="3893059" cy="401743"/>
          </a:xfrm>
        </p:grpSpPr>
        <p:sp>
          <p:nvSpPr>
            <p:cNvPr id="70" name="Rectángulo redondeado 69"/>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Rectángulo 70"/>
            <p:cNvSpPr/>
            <p:nvPr/>
          </p:nvSpPr>
          <p:spPr>
            <a:xfrm>
              <a:off x="3693089" y="5258503"/>
              <a:ext cx="3893059" cy="35031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51" name="Rectángulo redondeado 69">
            <a:extLst>
              <a:ext uri="{FF2B5EF4-FFF2-40B4-BE49-F238E27FC236}">
                <a16:creationId xmlns:a16="http://schemas.microsoft.com/office/drawing/2014/main" id="{AF15E340-1EF7-4609-8D8F-FC728FC738F6}"/>
              </a:ext>
            </a:extLst>
          </p:cNvPr>
          <p:cNvSpPr/>
          <p:nvPr/>
        </p:nvSpPr>
        <p:spPr>
          <a:xfrm>
            <a:off x="944373" y="3354484"/>
            <a:ext cx="6019569" cy="1236318"/>
          </a:xfrm>
          <a:prstGeom prst="roundRect">
            <a:avLst/>
          </a:prstGeom>
          <a:solidFill>
            <a:srgbClr val="848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26" name="Grupo 25">
            <a:extLst>
              <a:ext uri="{FF2B5EF4-FFF2-40B4-BE49-F238E27FC236}">
                <a16:creationId xmlns:a16="http://schemas.microsoft.com/office/drawing/2014/main" id="{3BFDD76C-C13F-4377-B1B3-8F012D5AF1B2}"/>
              </a:ext>
            </a:extLst>
          </p:cNvPr>
          <p:cNvGrpSpPr/>
          <p:nvPr/>
        </p:nvGrpSpPr>
        <p:grpSpPr>
          <a:xfrm>
            <a:off x="399291" y="4886988"/>
            <a:ext cx="1752416" cy="2735444"/>
            <a:chOff x="3693089" y="5207073"/>
            <a:chExt cx="3893059" cy="775093"/>
          </a:xfrm>
        </p:grpSpPr>
        <p:sp>
          <p:nvSpPr>
            <p:cNvPr id="27" name="Rectángulo redondeado 69">
              <a:extLst>
                <a:ext uri="{FF2B5EF4-FFF2-40B4-BE49-F238E27FC236}">
                  <a16:creationId xmlns:a16="http://schemas.microsoft.com/office/drawing/2014/main" id="{8CF94EFD-9EE1-4CCA-9E0B-23B6FBD1A174}"/>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8" name="Rectángulo 27">
              <a:extLst>
                <a:ext uri="{FF2B5EF4-FFF2-40B4-BE49-F238E27FC236}">
                  <a16:creationId xmlns:a16="http://schemas.microsoft.com/office/drawing/2014/main" id="{67477D94-934D-4DE7-A690-51A8057F9A54}"/>
                </a:ext>
              </a:extLst>
            </p:cNvPr>
            <p:cNvSpPr/>
            <p:nvPr/>
          </p:nvSpPr>
          <p:spPr>
            <a:xfrm>
              <a:off x="3693089" y="5258503"/>
              <a:ext cx="3893059" cy="72366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2" name="Grupo 31">
            <a:extLst>
              <a:ext uri="{FF2B5EF4-FFF2-40B4-BE49-F238E27FC236}">
                <a16:creationId xmlns:a16="http://schemas.microsoft.com/office/drawing/2014/main" id="{5FC3333E-0067-45B3-90AA-0E7F9CFAF794}"/>
              </a:ext>
            </a:extLst>
          </p:cNvPr>
          <p:cNvGrpSpPr/>
          <p:nvPr/>
        </p:nvGrpSpPr>
        <p:grpSpPr>
          <a:xfrm>
            <a:off x="2220160" y="4892548"/>
            <a:ext cx="1752416" cy="2735444"/>
            <a:chOff x="3693089" y="5207073"/>
            <a:chExt cx="3893059" cy="775093"/>
          </a:xfrm>
        </p:grpSpPr>
        <p:sp>
          <p:nvSpPr>
            <p:cNvPr id="33" name="Rectángulo redondeado 69">
              <a:extLst>
                <a:ext uri="{FF2B5EF4-FFF2-40B4-BE49-F238E27FC236}">
                  <a16:creationId xmlns:a16="http://schemas.microsoft.com/office/drawing/2014/main" id="{5EC01686-7D88-4E02-B2E7-E30A3820F0E7}"/>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4" name="Rectángulo 33">
              <a:extLst>
                <a:ext uri="{FF2B5EF4-FFF2-40B4-BE49-F238E27FC236}">
                  <a16:creationId xmlns:a16="http://schemas.microsoft.com/office/drawing/2014/main" id="{ACB84B5C-405D-4CFB-BF36-39F4DE346FF1}"/>
                </a:ext>
              </a:extLst>
            </p:cNvPr>
            <p:cNvSpPr/>
            <p:nvPr/>
          </p:nvSpPr>
          <p:spPr>
            <a:xfrm>
              <a:off x="3693089" y="5258503"/>
              <a:ext cx="3893059" cy="72366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5" name="Grupo 34">
            <a:extLst>
              <a:ext uri="{FF2B5EF4-FFF2-40B4-BE49-F238E27FC236}">
                <a16:creationId xmlns:a16="http://schemas.microsoft.com/office/drawing/2014/main" id="{BCAE87BD-49D2-424D-8BC2-9CD95C506AD5}"/>
              </a:ext>
            </a:extLst>
          </p:cNvPr>
          <p:cNvGrpSpPr/>
          <p:nvPr/>
        </p:nvGrpSpPr>
        <p:grpSpPr>
          <a:xfrm>
            <a:off x="4040810" y="4886988"/>
            <a:ext cx="1752416" cy="2735444"/>
            <a:chOff x="3693089" y="5207073"/>
            <a:chExt cx="3893059" cy="775093"/>
          </a:xfrm>
        </p:grpSpPr>
        <p:sp>
          <p:nvSpPr>
            <p:cNvPr id="36" name="Rectángulo redondeado 69">
              <a:extLst>
                <a:ext uri="{FF2B5EF4-FFF2-40B4-BE49-F238E27FC236}">
                  <a16:creationId xmlns:a16="http://schemas.microsoft.com/office/drawing/2014/main" id="{24AEA9B5-7955-438B-BB87-5E6E135E8885}"/>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7" name="Rectángulo 36">
              <a:extLst>
                <a:ext uri="{FF2B5EF4-FFF2-40B4-BE49-F238E27FC236}">
                  <a16:creationId xmlns:a16="http://schemas.microsoft.com/office/drawing/2014/main" id="{9939D16A-9C85-4E66-AB49-85CA64D2F27A}"/>
                </a:ext>
              </a:extLst>
            </p:cNvPr>
            <p:cNvSpPr/>
            <p:nvPr/>
          </p:nvSpPr>
          <p:spPr>
            <a:xfrm>
              <a:off x="3693089" y="5258503"/>
              <a:ext cx="3893059" cy="72366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8" name="Grupo 37">
            <a:extLst>
              <a:ext uri="{FF2B5EF4-FFF2-40B4-BE49-F238E27FC236}">
                <a16:creationId xmlns:a16="http://schemas.microsoft.com/office/drawing/2014/main" id="{8CF91E10-97A6-4B5D-AFDE-C3CA14B8DE70}"/>
              </a:ext>
            </a:extLst>
          </p:cNvPr>
          <p:cNvGrpSpPr/>
          <p:nvPr/>
        </p:nvGrpSpPr>
        <p:grpSpPr>
          <a:xfrm>
            <a:off x="5853296" y="4886988"/>
            <a:ext cx="1752416" cy="2735444"/>
            <a:chOff x="3693089" y="5207073"/>
            <a:chExt cx="3893059" cy="775093"/>
          </a:xfrm>
        </p:grpSpPr>
        <p:sp>
          <p:nvSpPr>
            <p:cNvPr id="39" name="Rectángulo redondeado 69">
              <a:extLst>
                <a:ext uri="{FF2B5EF4-FFF2-40B4-BE49-F238E27FC236}">
                  <a16:creationId xmlns:a16="http://schemas.microsoft.com/office/drawing/2014/main" id="{EF986CC8-36AA-4C55-9F1A-B81DF5977975}"/>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40" name="Rectángulo 39">
              <a:extLst>
                <a:ext uri="{FF2B5EF4-FFF2-40B4-BE49-F238E27FC236}">
                  <a16:creationId xmlns:a16="http://schemas.microsoft.com/office/drawing/2014/main" id="{92A54F45-FE9C-44AF-9C05-0637F444F522}"/>
                </a:ext>
              </a:extLst>
            </p:cNvPr>
            <p:cNvSpPr/>
            <p:nvPr/>
          </p:nvSpPr>
          <p:spPr>
            <a:xfrm>
              <a:off x="3693089" y="5258503"/>
              <a:ext cx="3893059" cy="72366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2824377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000558" y="1740312"/>
            <a:ext cx="10837732" cy="8288591"/>
          </a:xfrm>
          <a:prstGeom prst="rect">
            <a:avLst/>
          </a:prstGeom>
          <a:solidFill>
            <a:srgbClr val="38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15" name="Grupo 14">
            <a:extLst>
              <a:ext uri="{FF2B5EF4-FFF2-40B4-BE49-F238E27FC236}">
                <a16:creationId xmlns:a16="http://schemas.microsoft.com/office/drawing/2014/main" id="{25943D69-B165-476E-AB78-6142E6544F4A}"/>
              </a:ext>
            </a:extLst>
          </p:cNvPr>
          <p:cNvGrpSpPr/>
          <p:nvPr/>
        </p:nvGrpSpPr>
        <p:grpSpPr>
          <a:xfrm>
            <a:off x="-836226" y="3549815"/>
            <a:ext cx="3393638" cy="2362341"/>
            <a:chOff x="3693089" y="5194536"/>
            <a:chExt cx="3893059" cy="669374"/>
          </a:xfrm>
        </p:grpSpPr>
        <p:sp>
          <p:nvSpPr>
            <p:cNvPr id="16" name="Rectángulo redondeado 69">
              <a:extLst>
                <a:ext uri="{FF2B5EF4-FFF2-40B4-BE49-F238E27FC236}">
                  <a16:creationId xmlns:a16="http://schemas.microsoft.com/office/drawing/2014/main" id="{9123C31B-D0B2-465F-BD6E-27E2B7FBD3D1}"/>
                </a:ext>
              </a:extLst>
            </p:cNvPr>
            <p:cNvSpPr/>
            <p:nvPr/>
          </p:nvSpPr>
          <p:spPr>
            <a:xfrm>
              <a:off x="3693089" y="5194536"/>
              <a:ext cx="3893059"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7" name="Rectángulo 16">
              <a:extLst>
                <a:ext uri="{FF2B5EF4-FFF2-40B4-BE49-F238E27FC236}">
                  <a16:creationId xmlns:a16="http://schemas.microsoft.com/office/drawing/2014/main" id="{6AB4FE02-031F-44F2-827A-794D4CFB3032}"/>
                </a:ext>
              </a:extLst>
            </p:cNvPr>
            <p:cNvSpPr/>
            <p:nvPr/>
          </p:nvSpPr>
          <p:spPr>
            <a:xfrm>
              <a:off x="3693089" y="5258503"/>
              <a:ext cx="3893059" cy="605407"/>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33" name="Grupo 32">
            <a:extLst>
              <a:ext uri="{FF2B5EF4-FFF2-40B4-BE49-F238E27FC236}">
                <a16:creationId xmlns:a16="http://schemas.microsoft.com/office/drawing/2014/main" id="{D591F087-29BF-42CB-97D9-AF422C3313A7}"/>
              </a:ext>
            </a:extLst>
          </p:cNvPr>
          <p:cNvGrpSpPr/>
          <p:nvPr/>
        </p:nvGrpSpPr>
        <p:grpSpPr>
          <a:xfrm>
            <a:off x="-648928" y="2653543"/>
            <a:ext cx="3038166" cy="631973"/>
            <a:chOff x="3693088" y="4913627"/>
            <a:chExt cx="3816978" cy="975845"/>
          </a:xfrm>
        </p:grpSpPr>
        <p:sp>
          <p:nvSpPr>
            <p:cNvPr id="34" name="Rectángulo redondeado 71">
              <a:extLst>
                <a:ext uri="{FF2B5EF4-FFF2-40B4-BE49-F238E27FC236}">
                  <a16:creationId xmlns:a16="http://schemas.microsoft.com/office/drawing/2014/main" id="{6A8E9512-9CFD-4039-BB9A-B4566FFB6479}"/>
                </a:ext>
              </a:extLst>
            </p:cNvPr>
            <p:cNvSpPr/>
            <p:nvPr/>
          </p:nvSpPr>
          <p:spPr>
            <a:xfrm>
              <a:off x="3693088" y="4913627"/>
              <a:ext cx="3816978" cy="975845"/>
            </a:xfrm>
            <a:prstGeom prst="roundRect">
              <a:avLst>
                <a:gd name="adj" fmla="val 13884"/>
              </a:avLst>
            </a:prstGeom>
            <a:solidFill>
              <a:srgbClr val="FF0042"/>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5" name="Rectángulo 34">
              <a:extLst>
                <a:ext uri="{FF2B5EF4-FFF2-40B4-BE49-F238E27FC236}">
                  <a16:creationId xmlns:a16="http://schemas.microsoft.com/office/drawing/2014/main" id="{73EA3C54-BAF4-4D10-A6F2-B1FEA5B0A5CD}"/>
                </a:ext>
              </a:extLst>
            </p:cNvPr>
            <p:cNvSpPr/>
            <p:nvPr/>
          </p:nvSpPr>
          <p:spPr>
            <a:xfrm>
              <a:off x="3693088" y="5170577"/>
              <a:ext cx="3816978" cy="718895"/>
            </a:xfrm>
            <a:prstGeom prst="rect">
              <a:avLst/>
            </a:prstGeom>
            <a:solidFill>
              <a:srgbClr val="747575"/>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48" name="Rectángulo redondeado 69">
            <a:extLst>
              <a:ext uri="{FF2B5EF4-FFF2-40B4-BE49-F238E27FC236}">
                <a16:creationId xmlns:a16="http://schemas.microsoft.com/office/drawing/2014/main" id="{BA7BB993-2378-422C-BB3A-14ABD93D9528}"/>
              </a:ext>
            </a:extLst>
          </p:cNvPr>
          <p:cNvSpPr/>
          <p:nvPr/>
        </p:nvSpPr>
        <p:spPr>
          <a:xfrm>
            <a:off x="-836226" y="4675844"/>
            <a:ext cx="3393638"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63" name="Grupo 62">
            <a:extLst>
              <a:ext uri="{FF2B5EF4-FFF2-40B4-BE49-F238E27FC236}">
                <a16:creationId xmlns:a16="http://schemas.microsoft.com/office/drawing/2014/main" id="{6CA52315-888E-4C8F-B59C-0C347EC343B8}"/>
              </a:ext>
            </a:extLst>
          </p:cNvPr>
          <p:cNvGrpSpPr/>
          <p:nvPr/>
        </p:nvGrpSpPr>
        <p:grpSpPr>
          <a:xfrm>
            <a:off x="2889925" y="2653543"/>
            <a:ext cx="3038166" cy="631973"/>
            <a:chOff x="3693088" y="4913627"/>
            <a:chExt cx="3816978" cy="975845"/>
          </a:xfrm>
        </p:grpSpPr>
        <p:sp>
          <p:nvSpPr>
            <p:cNvPr id="64" name="Rectángulo redondeado 71">
              <a:extLst>
                <a:ext uri="{FF2B5EF4-FFF2-40B4-BE49-F238E27FC236}">
                  <a16:creationId xmlns:a16="http://schemas.microsoft.com/office/drawing/2014/main" id="{8DE7268A-8731-4E41-8FFF-ED772DDF14E3}"/>
                </a:ext>
              </a:extLst>
            </p:cNvPr>
            <p:cNvSpPr/>
            <p:nvPr/>
          </p:nvSpPr>
          <p:spPr>
            <a:xfrm>
              <a:off x="3693088" y="4913627"/>
              <a:ext cx="3816978" cy="975845"/>
            </a:xfrm>
            <a:prstGeom prst="roundRect">
              <a:avLst>
                <a:gd name="adj" fmla="val 13884"/>
              </a:avLst>
            </a:prstGeom>
            <a:solidFill>
              <a:srgbClr val="FF0042"/>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5" name="Rectángulo 64">
              <a:extLst>
                <a:ext uri="{FF2B5EF4-FFF2-40B4-BE49-F238E27FC236}">
                  <a16:creationId xmlns:a16="http://schemas.microsoft.com/office/drawing/2014/main" id="{5918C6CE-20A3-49C7-B225-05E8BB4CDB60}"/>
                </a:ext>
              </a:extLst>
            </p:cNvPr>
            <p:cNvSpPr/>
            <p:nvPr/>
          </p:nvSpPr>
          <p:spPr>
            <a:xfrm>
              <a:off x="3693088" y="5170577"/>
              <a:ext cx="3816978" cy="718895"/>
            </a:xfrm>
            <a:prstGeom prst="rect">
              <a:avLst/>
            </a:prstGeom>
            <a:solidFill>
              <a:srgbClr val="747575"/>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66" name="Grupo 65">
            <a:extLst>
              <a:ext uri="{FF2B5EF4-FFF2-40B4-BE49-F238E27FC236}">
                <a16:creationId xmlns:a16="http://schemas.microsoft.com/office/drawing/2014/main" id="{1DC92A78-E270-4CC2-A470-58322076B2B3}"/>
              </a:ext>
            </a:extLst>
          </p:cNvPr>
          <p:cNvGrpSpPr/>
          <p:nvPr/>
        </p:nvGrpSpPr>
        <p:grpSpPr>
          <a:xfrm>
            <a:off x="6428780" y="2653543"/>
            <a:ext cx="3038166" cy="631973"/>
            <a:chOff x="3693088" y="4913627"/>
            <a:chExt cx="3816978" cy="975845"/>
          </a:xfrm>
        </p:grpSpPr>
        <p:sp>
          <p:nvSpPr>
            <p:cNvPr id="67" name="Rectángulo redondeado 71">
              <a:extLst>
                <a:ext uri="{FF2B5EF4-FFF2-40B4-BE49-F238E27FC236}">
                  <a16:creationId xmlns:a16="http://schemas.microsoft.com/office/drawing/2014/main" id="{B8707FFB-95B1-48FC-A05F-AE8D36C09DB0}"/>
                </a:ext>
              </a:extLst>
            </p:cNvPr>
            <p:cNvSpPr/>
            <p:nvPr/>
          </p:nvSpPr>
          <p:spPr>
            <a:xfrm>
              <a:off x="3693088" y="4913627"/>
              <a:ext cx="3816978" cy="975845"/>
            </a:xfrm>
            <a:prstGeom prst="roundRect">
              <a:avLst>
                <a:gd name="adj" fmla="val 13884"/>
              </a:avLst>
            </a:prstGeom>
            <a:solidFill>
              <a:srgbClr val="FF0042"/>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8" name="Rectángulo 67">
              <a:extLst>
                <a:ext uri="{FF2B5EF4-FFF2-40B4-BE49-F238E27FC236}">
                  <a16:creationId xmlns:a16="http://schemas.microsoft.com/office/drawing/2014/main" id="{2F9BF89E-4CAB-489C-ABAA-435A22B89BD2}"/>
                </a:ext>
              </a:extLst>
            </p:cNvPr>
            <p:cNvSpPr/>
            <p:nvPr/>
          </p:nvSpPr>
          <p:spPr>
            <a:xfrm>
              <a:off x="3693088" y="5170577"/>
              <a:ext cx="3816978" cy="718895"/>
            </a:xfrm>
            <a:prstGeom prst="rect">
              <a:avLst/>
            </a:prstGeom>
            <a:solidFill>
              <a:srgbClr val="747575"/>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40" name="Grupo 39">
            <a:extLst>
              <a:ext uri="{FF2B5EF4-FFF2-40B4-BE49-F238E27FC236}">
                <a16:creationId xmlns:a16="http://schemas.microsoft.com/office/drawing/2014/main" id="{5260FB60-0698-4AA4-A2BE-BE951ECBDAB7}"/>
              </a:ext>
            </a:extLst>
          </p:cNvPr>
          <p:cNvGrpSpPr/>
          <p:nvPr/>
        </p:nvGrpSpPr>
        <p:grpSpPr>
          <a:xfrm>
            <a:off x="-837818" y="6465686"/>
            <a:ext cx="3393638" cy="2362341"/>
            <a:chOff x="3693089" y="5194536"/>
            <a:chExt cx="3893059" cy="669374"/>
          </a:xfrm>
        </p:grpSpPr>
        <p:sp>
          <p:nvSpPr>
            <p:cNvPr id="41" name="Rectángulo redondeado 69">
              <a:extLst>
                <a:ext uri="{FF2B5EF4-FFF2-40B4-BE49-F238E27FC236}">
                  <a16:creationId xmlns:a16="http://schemas.microsoft.com/office/drawing/2014/main" id="{EF961025-8826-4EBC-9B17-22AE2CAEAEA7}"/>
                </a:ext>
              </a:extLst>
            </p:cNvPr>
            <p:cNvSpPr/>
            <p:nvPr/>
          </p:nvSpPr>
          <p:spPr>
            <a:xfrm>
              <a:off x="3693089" y="5194536"/>
              <a:ext cx="3893059"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42" name="Rectángulo 41">
              <a:extLst>
                <a:ext uri="{FF2B5EF4-FFF2-40B4-BE49-F238E27FC236}">
                  <a16:creationId xmlns:a16="http://schemas.microsoft.com/office/drawing/2014/main" id="{A4E57477-2D7A-489F-AF4C-B4DA87F143F0}"/>
                </a:ext>
              </a:extLst>
            </p:cNvPr>
            <p:cNvSpPr/>
            <p:nvPr/>
          </p:nvSpPr>
          <p:spPr>
            <a:xfrm>
              <a:off x="3693089" y="5258503"/>
              <a:ext cx="3893059" cy="605407"/>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46" name="Rectángulo redondeado 69">
            <a:extLst>
              <a:ext uri="{FF2B5EF4-FFF2-40B4-BE49-F238E27FC236}">
                <a16:creationId xmlns:a16="http://schemas.microsoft.com/office/drawing/2014/main" id="{ECFF3BF6-7652-495B-B590-28C8020D6835}"/>
              </a:ext>
            </a:extLst>
          </p:cNvPr>
          <p:cNvSpPr/>
          <p:nvPr/>
        </p:nvSpPr>
        <p:spPr>
          <a:xfrm>
            <a:off x="-837818" y="7591715"/>
            <a:ext cx="3393638"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49" name="Grupo 48">
            <a:extLst>
              <a:ext uri="{FF2B5EF4-FFF2-40B4-BE49-F238E27FC236}">
                <a16:creationId xmlns:a16="http://schemas.microsoft.com/office/drawing/2014/main" id="{589407A1-6E66-499E-BE24-13BFDEEE60F0}"/>
              </a:ext>
            </a:extLst>
          </p:cNvPr>
          <p:cNvGrpSpPr/>
          <p:nvPr/>
        </p:nvGrpSpPr>
        <p:grpSpPr>
          <a:xfrm>
            <a:off x="2718560" y="3549815"/>
            <a:ext cx="3393638" cy="2362341"/>
            <a:chOff x="3693089" y="5194536"/>
            <a:chExt cx="3893059" cy="669374"/>
          </a:xfrm>
        </p:grpSpPr>
        <p:sp>
          <p:nvSpPr>
            <p:cNvPr id="51" name="Rectángulo redondeado 69">
              <a:extLst>
                <a:ext uri="{FF2B5EF4-FFF2-40B4-BE49-F238E27FC236}">
                  <a16:creationId xmlns:a16="http://schemas.microsoft.com/office/drawing/2014/main" id="{50BD9E27-279F-4B37-816E-A9B42C6AEDE0}"/>
                </a:ext>
              </a:extLst>
            </p:cNvPr>
            <p:cNvSpPr/>
            <p:nvPr/>
          </p:nvSpPr>
          <p:spPr>
            <a:xfrm>
              <a:off x="3693089" y="5194536"/>
              <a:ext cx="3893059"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52" name="Rectángulo 51">
              <a:extLst>
                <a:ext uri="{FF2B5EF4-FFF2-40B4-BE49-F238E27FC236}">
                  <a16:creationId xmlns:a16="http://schemas.microsoft.com/office/drawing/2014/main" id="{6C5AEC00-6FB7-4E51-B24D-BC079762DC65}"/>
                </a:ext>
              </a:extLst>
            </p:cNvPr>
            <p:cNvSpPr/>
            <p:nvPr/>
          </p:nvSpPr>
          <p:spPr>
            <a:xfrm>
              <a:off x="3693089" y="5258503"/>
              <a:ext cx="3893059" cy="605407"/>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53" name="Rectángulo redondeado 69">
            <a:extLst>
              <a:ext uri="{FF2B5EF4-FFF2-40B4-BE49-F238E27FC236}">
                <a16:creationId xmlns:a16="http://schemas.microsoft.com/office/drawing/2014/main" id="{6DAAB5A3-81F4-4F2F-B4EA-F522F10C791A}"/>
              </a:ext>
            </a:extLst>
          </p:cNvPr>
          <p:cNvSpPr/>
          <p:nvPr/>
        </p:nvSpPr>
        <p:spPr>
          <a:xfrm>
            <a:off x="2718560" y="4675844"/>
            <a:ext cx="3393638"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54" name="Grupo 53">
            <a:extLst>
              <a:ext uri="{FF2B5EF4-FFF2-40B4-BE49-F238E27FC236}">
                <a16:creationId xmlns:a16="http://schemas.microsoft.com/office/drawing/2014/main" id="{B4B970EC-D62B-4C52-87C7-209C627D80AF}"/>
              </a:ext>
            </a:extLst>
          </p:cNvPr>
          <p:cNvGrpSpPr/>
          <p:nvPr/>
        </p:nvGrpSpPr>
        <p:grpSpPr>
          <a:xfrm>
            <a:off x="2716968" y="6465686"/>
            <a:ext cx="3393638" cy="2362341"/>
            <a:chOff x="3693089" y="5194536"/>
            <a:chExt cx="3893059" cy="669374"/>
          </a:xfrm>
        </p:grpSpPr>
        <p:sp>
          <p:nvSpPr>
            <p:cNvPr id="55" name="Rectángulo redondeado 69">
              <a:extLst>
                <a:ext uri="{FF2B5EF4-FFF2-40B4-BE49-F238E27FC236}">
                  <a16:creationId xmlns:a16="http://schemas.microsoft.com/office/drawing/2014/main" id="{2BAE6333-30CA-4CCC-B035-71CA21A27659}"/>
                </a:ext>
              </a:extLst>
            </p:cNvPr>
            <p:cNvSpPr/>
            <p:nvPr/>
          </p:nvSpPr>
          <p:spPr>
            <a:xfrm>
              <a:off x="3693089" y="5194536"/>
              <a:ext cx="3893059"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56" name="Rectángulo 55">
              <a:extLst>
                <a:ext uri="{FF2B5EF4-FFF2-40B4-BE49-F238E27FC236}">
                  <a16:creationId xmlns:a16="http://schemas.microsoft.com/office/drawing/2014/main" id="{0CEEE962-338E-4956-BE96-E3473186B146}"/>
                </a:ext>
              </a:extLst>
            </p:cNvPr>
            <p:cNvSpPr/>
            <p:nvPr/>
          </p:nvSpPr>
          <p:spPr>
            <a:xfrm>
              <a:off x="3693089" y="5258503"/>
              <a:ext cx="3893059" cy="605407"/>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57" name="Rectángulo redondeado 69">
            <a:extLst>
              <a:ext uri="{FF2B5EF4-FFF2-40B4-BE49-F238E27FC236}">
                <a16:creationId xmlns:a16="http://schemas.microsoft.com/office/drawing/2014/main" id="{B80E0954-F1EE-481E-8144-EDEB469D8029}"/>
              </a:ext>
            </a:extLst>
          </p:cNvPr>
          <p:cNvSpPr/>
          <p:nvPr/>
        </p:nvSpPr>
        <p:spPr>
          <a:xfrm>
            <a:off x="2716968" y="7591715"/>
            <a:ext cx="3393638"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76" name="Grupo 75">
            <a:extLst>
              <a:ext uri="{FF2B5EF4-FFF2-40B4-BE49-F238E27FC236}">
                <a16:creationId xmlns:a16="http://schemas.microsoft.com/office/drawing/2014/main" id="{F78149EF-F29D-462E-9D31-BB2A51BB9866}"/>
              </a:ext>
            </a:extLst>
          </p:cNvPr>
          <p:cNvGrpSpPr/>
          <p:nvPr/>
        </p:nvGrpSpPr>
        <p:grpSpPr>
          <a:xfrm>
            <a:off x="6273346" y="3549815"/>
            <a:ext cx="3393638" cy="2362341"/>
            <a:chOff x="3693089" y="5194536"/>
            <a:chExt cx="3893059" cy="669374"/>
          </a:xfrm>
        </p:grpSpPr>
        <p:sp>
          <p:nvSpPr>
            <p:cNvPr id="77" name="Rectángulo redondeado 69">
              <a:extLst>
                <a:ext uri="{FF2B5EF4-FFF2-40B4-BE49-F238E27FC236}">
                  <a16:creationId xmlns:a16="http://schemas.microsoft.com/office/drawing/2014/main" id="{6DA68D5C-F7E4-4049-9203-7DA27307A3B6}"/>
                </a:ext>
              </a:extLst>
            </p:cNvPr>
            <p:cNvSpPr/>
            <p:nvPr/>
          </p:nvSpPr>
          <p:spPr>
            <a:xfrm>
              <a:off x="3693089" y="5194536"/>
              <a:ext cx="3893059"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8" name="Rectángulo 77">
              <a:extLst>
                <a:ext uri="{FF2B5EF4-FFF2-40B4-BE49-F238E27FC236}">
                  <a16:creationId xmlns:a16="http://schemas.microsoft.com/office/drawing/2014/main" id="{98260BB9-B766-4609-ABFD-E8F2B8750CD4}"/>
                </a:ext>
              </a:extLst>
            </p:cNvPr>
            <p:cNvSpPr/>
            <p:nvPr/>
          </p:nvSpPr>
          <p:spPr>
            <a:xfrm>
              <a:off x="3693089" y="5258503"/>
              <a:ext cx="3893059" cy="605407"/>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79" name="Rectángulo redondeado 69">
            <a:extLst>
              <a:ext uri="{FF2B5EF4-FFF2-40B4-BE49-F238E27FC236}">
                <a16:creationId xmlns:a16="http://schemas.microsoft.com/office/drawing/2014/main" id="{40D7BF31-07A9-4464-8560-023079F4B12D}"/>
              </a:ext>
            </a:extLst>
          </p:cNvPr>
          <p:cNvSpPr/>
          <p:nvPr/>
        </p:nvSpPr>
        <p:spPr>
          <a:xfrm>
            <a:off x="6273346" y="4675844"/>
            <a:ext cx="3393638"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80" name="Grupo 79">
            <a:extLst>
              <a:ext uri="{FF2B5EF4-FFF2-40B4-BE49-F238E27FC236}">
                <a16:creationId xmlns:a16="http://schemas.microsoft.com/office/drawing/2014/main" id="{33EC0252-9DAC-4DE0-B18D-00C3A97EF26E}"/>
              </a:ext>
            </a:extLst>
          </p:cNvPr>
          <p:cNvGrpSpPr/>
          <p:nvPr/>
        </p:nvGrpSpPr>
        <p:grpSpPr>
          <a:xfrm>
            <a:off x="6271754" y="6465686"/>
            <a:ext cx="3393638" cy="2362341"/>
            <a:chOff x="3693089" y="5194536"/>
            <a:chExt cx="3893059" cy="669374"/>
          </a:xfrm>
        </p:grpSpPr>
        <p:sp>
          <p:nvSpPr>
            <p:cNvPr id="81" name="Rectángulo redondeado 69">
              <a:extLst>
                <a:ext uri="{FF2B5EF4-FFF2-40B4-BE49-F238E27FC236}">
                  <a16:creationId xmlns:a16="http://schemas.microsoft.com/office/drawing/2014/main" id="{90CC8AC0-B952-4E27-BCF7-A2E3DB9B1D26}"/>
                </a:ext>
              </a:extLst>
            </p:cNvPr>
            <p:cNvSpPr/>
            <p:nvPr/>
          </p:nvSpPr>
          <p:spPr>
            <a:xfrm>
              <a:off x="3693089" y="5194536"/>
              <a:ext cx="3893059"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82" name="Rectángulo 81">
              <a:extLst>
                <a:ext uri="{FF2B5EF4-FFF2-40B4-BE49-F238E27FC236}">
                  <a16:creationId xmlns:a16="http://schemas.microsoft.com/office/drawing/2014/main" id="{BFC533E2-2EB5-46B7-9D3A-A140E1D346D1}"/>
                </a:ext>
              </a:extLst>
            </p:cNvPr>
            <p:cNvSpPr/>
            <p:nvPr/>
          </p:nvSpPr>
          <p:spPr>
            <a:xfrm>
              <a:off x="3693089" y="5258503"/>
              <a:ext cx="3893059" cy="605407"/>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83" name="Rectángulo redondeado 69">
            <a:extLst>
              <a:ext uri="{FF2B5EF4-FFF2-40B4-BE49-F238E27FC236}">
                <a16:creationId xmlns:a16="http://schemas.microsoft.com/office/drawing/2014/main" id="{3D02BC5B-B885-4F33-89C7-CF42FC5D39C5}"/>
              </a:ext>
            </a:extLst>
          </p:cNvPr>
          <p:cNvSpPr/>
          <p:nvPr/>
        </p:nvSpPr>
        <p:spPr>
          <a:xfrm>
            <a:off x="6271754" y="7591715"/>
            <a:ext cx="3393638"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1221238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49B337B5-402B-4CE6-ADD5-035570DFBA64}"/>
              </a:ext>
            </a:extLst>
          </p:cNvPr>
          <p:cNvSpPr/>
          <p:nvPr/>
        </p:nvSpPr>
        <p:spPr>
          <a:xfrm>
            <a:off x="862882" y="1892402"/>
            <a:ext cx="6285481" cy="7754919"/>
          </a:xfrm>
          <a:prstGeom prst="rect">
            <a:avLst/>
          </a:prstGeom>
          <a:solidFill>
            <a:srgbClr val="38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 name="Rectángulo redondeado 69">
            <a:extLst>
              <a:ext uri="{FF2B5EF4-FFF2-40B4-BE49-F238E27FC236}">
                <a16:creationId xmlns:a16="http://schemas.microsoft.com/office/drawing/2014/main" id="{81D5FB21-2037-4289-9ED2-3F1B3EE9FAC3}"/>
              </a:ext>
            </a:extLst>
          </p:cNvPr>
          <p:cNvSpPr/>
          <p:nvPr/>
        </p:nvSpPr>
        <p:spPr>
          <a:xfrm>
            <a:off x="1310191" y="2800764"/>
            <a:ext cx="5390866" cy="897784"/>
          </a:xfrm>
          <a:prstGeom prst="roundRect">
            <a:avLst/>
          </a:prstGeom>
          <a:solidFill>
            <a:srgbClr val="747575"/>
          </a:solidFill>
          <a:ln>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8" name="Grupo 7">
            <a:extLst>
              <a:ext uri="{FF2B5EF4-FFF2-40B4-BE49-F238E27FC236}">
                <a16:creationId xmlns:a16="http://schemas.microsoft.com/office/drawing/2014/main" id="{62B12598-7943-4532-ACBA-C9A571B791B4}"/>
              </a:ext>
            </a:extLst>
          </p:cNvPr>
          <p:cNvGrpSpPr/>
          <p:nvPr/>
        </p:nvGrpSpPr>
        <p:grpSpPr>
          <a:xfrm>
            <a:off x="905008" y="3979041"/>
            <a:ext cx="1510650" cy="1411830"/>
            <a:chOff x="3693089" y="5207073"/>
            <a:chExt cx="3893059" cy="401743"/>
          </a:xfrm>
        </p:grpSpPr>
        <p:sp>
          <p:nvSpPr>
            <p:cNvPr id="9" name="Rectángulo redondeado 69">
              <a:extLst>
                <a:ext uri="{FF2B5EF4-FFF2-40B4-BE49-F238E27FC236}">
                  <a16:creationId xmlns:a16="http://schemas.microsoft.com/office/drawing/2014/main" id="{B04B32E2-2A4F-4A55-B025-9B59C0B98189}"/>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 name="Rectángulo 9">
              <a:extLst>
                <a:ext uri="{FF2B5EF4-FFF2-40B4-BE49-F238E27FC236}">
                  <a16:creationId xmlns:a16="http://schemas.microsoft.com/office/drawing/2014/main" id="{4684AAB7-784C-4194-8D6B-6BFB240A4FA1}"/>
                </a:ext>
              </a:extLst>
            </p:cNvPr>
            <p:cNvSpPr/>
            <p:nvPr/>
          </p:nvSpPr>
          <p:spPr>
            <a:xfrm>
              <a:off x="3693089" y="5258503"/>
              <a:ext cx="3893059" cy="35031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20" name="Rectángulo redondeado 69">
            <a:extLst>
              <a:ext uri="{FF2B5EF4-FFF2-40B4-BE49-F238E27FC236}">
                <a16:creationId xmlns:a16="http://schemas.microsoft.com/office/drawing/2014/main" id="{A603D35B-E785-484C-B320-EF78D5620246}"/>
              </a:ext>
            </a:extLst>
          </p:cNvPr>
          <p:cNvSpPr/>
          <p:nvPr/>
        </p:nvSpPr>
        <p:spPr>
          <a:xfrm>
            <a:off x="904581" y="4162094"/>
            <a:ext cx="1510650"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36" name="Grupo 35">
            <a:extLst>
              <a:ext uri="{FF2B5EF4-FFF2-40B4-BE49-F238E27FC236}">
                <a16:creationId xmlns:a16="http://schemas.microsoft.com/office/drawing/2014/main" id="{5BCDD05E-3E76-4C84-9FF1-436759F651D9}"/>
              </a:ext>
            </a:extLst>
          </p:cNvPr>
          <p:cNvGrpSpPr/>
          <p:nvPr/>
        </p:nvGrpSpPr>
        <p:grpSpPr>
          <a:xfrm>
            <a:off x="2464850" y="3979041"/>
            <a:ext cx="1510650" cy="1411830"/>
            <a:chOff x="3693089" y="5207073"/>
            <a:chExt cx="3893059" cy="401743"/>
          </a:xfrm>
        </p:grpSpPr>
        <p:sp>
          <p:nvSpPr>
            <p:cNvPr id="37" name="Rectángulo redondeado 69">
              <a:extLst>
                <a:ext uri="{FF2B5EF4-FFF2-40B4-BE49-F238E27FC236}">
                  <a16:creationId xmlns:a16="http://schemas.microsoft.com/office/drawing/2014/main" id="{6F7CCA3E-D074-477A-869E-2F6A481603C3}"/>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8" name="Rectángulo 37">
              <a:extLst>
                <a:ext uri="{FF2B5EF4-FFF2-40B4-BE49-F238E27FC236}">
                  <a16:creationId xmlns:a16="http://schemas.microsoft.com/office/drawing/2014/main" id="{E5F77C68-680E-49F5-8F25-DB1467907CFA}"/>
                </a:ext>
              </a:extLst>
            </p:cNvPr>
            <p:cNvSpPr/>
            <p:nvPr/>
          </p:nvSpPr>
          <p:spPr>
            <a:xfrm>
              <a:off x="3693089" y="5258503"/>
              <a:ext cx="3893059" cy="35031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39" name="Rectángulo redondeado 69">
            <a:extLst>
              <a:ext uri="{FF2B5EF4-FFF2-40B4-BE49-F238E27FC236}">
                <a16:creationId xmlns:a16="http://schemas.microsoft.com/office/drawing/2014/main" id="{DCD15570-5C85-4E07-8FB4-C4052D709E70}"/>
              </a:ext>
            </a:extLst>
          </p:cNvPr>
          <p:cNvSpPr/>
          <p:nvPr/>
        </p:nvSpPr>
        <p:spPr>
          <a:xfrm>
            <a:off x="2464423" y="4162094"/>
            <a:ext cx="1510650"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40" name="Grupo 39">
            <a:extLst>
              <a:ext uri="{FF2B5EF4-FFF2-40B4-BE49-F238E27FC236}">
                <a16:creationId xmlns:a16="http://schemas.microsoft.com/office/drawing/2014/main" id="{9E72C545-B2A1-4C4B-9C0F-FB928ED7E614}"/>
              </a:ext>
            </a:extLst>
          </p:cNvPr>
          <p:cNvGrpSpPr/>
          <p:nvPr/>
        </p:nvGrpSpPr>
        <p:grpSpPr>
          <a:xfrm>
            <a:off x="4023772" y="3979041"/>
            <a:ext cx="1510650" cy="1411830"/>
            <a:chOff x="3693089" y="5207073"/>
            <a:chExt cx="3893059" cy="401743"/>
          </a:xfrm>
        </p:grpSpPr>
        <p:sp>
          <p:nvSpPr>
            <p:cNvPr id="41" name="Rectángulo redondeado 69">
              <a:extLst>
                <a:ext uri="{FF2B5EF4-FFF2-40B4-BE49-F238E27FC236}">
                  <a16:creationId xmlns:a16="http://schemas.microsoft.com/office/drawing/2014/main" id="{4C9A1737-0D05-4EEF-9B84-B92554010BCA}"/>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2" name="Rectángulo 41">
              <a:extLst>
                <a:ext uri="{FF2B5EF4-FFF2-40B4-BE49-F238E27FC236}">
                  <a16:creationId xmlns:a16="http://schemas.microsoft.com/office/drawing/2014/main" id="{B495E3C5-A8F5-491C-8AF0-BAA7FC07774E}"/>
                </a:ext>
              </a:extLst>
            </p:cNvPr>
            <p:cNvSpPr/>
            <p:nvPr/>
          </p:nvSpPr>
          <p:spPr>
            <a:xfrm>
              <a:off x="3693089" y="5258503"/>
              <a:ext cx="3893059" cy="35031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43" name="Rectángulo redondeado 69">
            <a:extLst>
              <a:ext uri="{FF2B5EF4-FFF2-40B4-BE49-F238E27FC236}">
                <a16:creationId xmlns:a16="http://schemas.microsoft.com/office/drawing/2014/main" id="{4A87E32F-B928-43B3-BCBE-EC4E75D8E15C}"/>
              </a:ext>
            </a:extLst>
          </p:cNvPr>
          <p:cNvSpPr/>
          <p:nvPr/>
        </p:nvSpPr>
        <p:spPr>
          <a:xfrm>
            <a:off x="4023345" y="4162094"/>
            <a:ext cx="1510650"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44" name="Grupo 43">
            <a:extLst>
              <a:ext uri="{FF2B5EF4-FFF2-40B4-BE49-F238E27FC236}">
                <a16:creationId xmlns:a16="http://schemas.microsoft.com/office/drawing/2014/main" id="{63ED6AA4-71BF-4189-8D74-E74B19DDBCA6}"/>
              </a:ext>
            </a:extLst>
          </p:cNvPr>
          <p:cNvGrpSpPr/>
          <p:nvPr/>
        </p:nvGrpSpPr>
        <p:grpSpPr>
          <a:xfrm>
            <a:off x="5595918" y="3979041"/>
            <a:ext cx="1510650" cy="1411830"/>
            <a:chOff x="3693089" y="5207073"/>
            <a:chExt cx="3893059" cy="401743"/>
          </a:xfrm>
        </p:grpSpPr>
        <p:sp>
          <p:nvSpPr>
            <p:cNvPr id="45" name="Rectángulo redondeado 69">
              <a:extLst>
                <a:ext uri="{FF2B5EF4-FFF2-40B4-BE49-F238E27FC236}">
                  <a16:creationId xmlns:a16="http://schemas.microsoft.com/office/drawing/2014/main" id="{29FF98FE-1119-4742-89C6-8DB6343563F0}"/>
                </a:ext>
              </a:extLst>
            </p:cNvPr>
            <p:cNvSpPr/>
            <p:nvPr/>
          </p:nvSpPr>
          <p:spPr>
            <a:xfrm>
              <a:off x="3693089" y="520707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6" name="Rectángulo 45">
              <a:extLst>
                <a:ext uri="{FF2B5EF4-FFF2-40B4-BE49-F238E27FC236}">
                  <a16:creationId xmlns:a16="http://schemas.microsoft.com/office/drawing/2014/main" id="{61E0CDAC-96DE-4DED-A8F9-43D6171D7F45}"/>
                </a:ext>
              </a:extLst>
            </p:cNvPr>
            <p:cNvSpPr/>
            <p:nvPr/>
          </p:nvSpPr>
          <p:spPr>
            <a:xfrm>
              <a:off x="3693089" y="5258503"/>
              <a:ext cx="3893059" cy="35031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47" name="Rectángulo redondeado 69">
            <a:extLst>
              <a:ext uri="{FF2B5EF4-FFF2-40B4-BE49-F238E27FC236}">
                <a16:creationId xmlns:a16="http://schemas.microsoft.com/office/drawing/2014/main" id="{057D5239-10EC-40EF-AD8C-AACED38E3EA4}"/>
              </a:ext>
            </a:extLst>
          </p:cNvPr>
          <p:cNvSpPr/>
          <p:nvPr/>
        </p:nvSpPr>
        <p:spPr>
          <a:xfrm>
            <a:off x="5595488" y="4162094"/>
            <a:ext cx="1510650" cy="1610085"/>
          </a:xfrm>
          <a:prstGeom prst="round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48" name="Rectángulo redondeado 69">
            <a:extLst>
              <a:ext uri="{FF2B5EF4-FFF2-40B4-BE49-F238E27FC236}">
                <a16:creationId xmlns:a16="http://schemas.microsoft.com/office/drawing/2014/main" id="{96285FF1-F2B1-433B-B01F-006B420D9BED}"/>
              </a:ext>
            </a:extLst>
          </p:cNvPr>
          <p:cNvSpPr/>
          <p:nvPr/>
        </p:nvSpPr>
        <p:spPr>
          <a:xfrm>
            <a:off x="959948" y="5854420"/>
            <a:ext cx="3015124" cy="1370866"/>
          </a:xfrm>
          <a:prstGeom prst="roundRect">
            <a:avLst/>
          </a:prstGeom>
          <a:solidFill>
            <a:srgbClr val="606161"/>
          </a:solidFill>
          <a:ln>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49" name="Rectángulo redondeado 69">
            <a:extLst>
              <a:ext uri="{FF2B5EF4-FFF2-40B4-BE49-F238E27FC236}">
                <a16:creationId xmlns:a16="http://schemas.microsoft.com/office/drawing/2014/main" id="{8B693B0F-54DB-45B7-9123-9E1BD1B173C3}"/>
              </a:ext>
            </a:extLst>
          </p:cNvPr>
          <p:cNvSpPr/>
          <p:nvPr/>
        </p:nvSpPr>
        <p:spPr>
          <a:xfrm>
            <a:off x="4026433" y="5848889"/>
            <a:ext cx="3015124" cy="1370866"/>
          </a:xfrm>
          <a:prstGeom prst="roundRect">
            <a:avLst/>
          </a:prstGeom>
          <a:solidFill>
            <a:srgbClr val="606161"/>
          </a:solidFill>
          <a:ln>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50" name="Rectángulo redondeado 69">
            <a:extLst>
              <a:ext uri="{FF2B5EF4-FFF2-40B4-BE49-F238E27FC236}">
                <a16:creationId xmlns:a16="http://schemas.microsoft.com/office/drawing/2014/main" id="{D5A00B4C-8483-4782-8CF2-C726C5F9BE61}"/>
              </a:ext>
            </a:extLst>
          </p:cNvPr>
          <p:cNvSpPr/>
          <p:nvPr/>
        </p:nvSpPr>
        <p:spPr>
          <a:xfrm>
            <a:off x="959948" y="7285384"/>
            <a:ext cx="3015124" cy="1370866"/>
          </a:xfrm>
          <a:prstGeom prst="roundRect">
            <a:avLst/>
          </a:prstGeom>
          <a:solidFill>
            <a:srgbClr val="606161"/>
          </a:solidFill>
          <a:ln>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51" name="Rectángulo redondeado 69">
            <a:extLst>
              <a:ext uri="{FF2B5EF4-FFF2-40B4-BE49-F238E27FC236}">
                <a16:creationId xmlns:a16="http://schemas.microsoft.com/office/drawing/2014/main" id="{3326707F-5BB6-44EA-ADC5-583C0DD66476}"/>
              </a:ext>
            </a:extLst>
          </p:cNvPr>
          <p:cNvSpPr/>
          <p:nvPr/>
        </p:nvSpPr>
        <p:spPr>
          <a:xfrm>
            <a:off x="4026433" y="7279853"/>
            <a:ext cx="3015124" cy="1370866"/>
          </a:xfrm>
          <a:prstGeom prst="roundRect">
            <a:avLst/>
          </a:prstGeom>
          <a:solidFill>
            <a:srgbClr val="606161"/>
          </a:solidFill>
          <a:ln>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3458772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95276C4-FEFF-4FB5-BA6B-8633F1F6505C}"/>
              </a:ext>
            </a:extLst>
          </p:cNvPr>
          <p:cNvSpPr/>
          <p:nvPr/>
        </p:nvSpPr>
        <p:spPr>
          <a:xfrm>
            <a:off x="546341" y="2109635"/>
            <a:ext cx="6774112" cy="5289940"/>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8" name="Rectángulo 7">
            <a:extLst>
              <a:ext uri="{FF2B5EF4-FFF2-40B4-BE49-F238E27FC236}">
                <a16:creationId xmlns:a16="http://schemas.microsoft.com/office/drawing/2014/main" id="{01B6DA8D-D91D-4148-B3C1-866F965FA25F}"/>
              </a:ext>
            </a:extLst>
          </p:cNvPr>
          <p:cNvSpPr/>
          <p:nvPr/>
        </p:nvSpPr>
        <p:spPr>
          <a:xfrm>
            <a:off x="546341" y="2109635"/>
            <a:ext cx="6774112" cy="2648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9" name="Grupo 8">
            <a:extLst>
              <a:ext uri="{FF2B5EF4-FFF2-40B4-BE49-F238E27FC236}">
                <a16:creationId xmlns:a16="http://schemas.microsoft.com/office/drawing/2014/main" id="{1AEADBF4-63F8-4718-8529-FFEB51283170}"/>
              </a:ext>
            </a:extLst>
          </p:cNvPr>
          <p:cNvGrpSpPr/>
          <p:nvPr/>
        </p:nvGrpSpPr>
        <p:grpSpPr>
          <a:xfrm>
            <a:off x="744047" y="2640653"/>
            <a:ext cx="6335179" cy="881894"/>
            <a:chOff x="3693089" y="5153077"/>
            <a:chExt cx="3893059" cy="710833"/>
          </a:xfrm>
        </p:grpSpPr>
        <p:sp>
          <p:nvSpPr>
            <p:cNvPr id="10" name="Rectángulo redondeado 69">
              <a:extLst>
                <a:ext uri="{FF2B5EF4-FFF2-40B4-BE49-F238E27FC236}">
                  <a16:creationId xmlns:a16="http://schemas.microsoft.com/office/drawing/2014/main" id="{3C0A6ADB-9791-4C83-8546-C80CCA8244B0}"/>
                </a:ext>
              </a:extLst>
            </p:cNvPr>
            <p:cNvSpPr/>
            <p:nvPr/>
          </p:nvSpPr>
          <p:spPr>
            <a:xfrm>
              <a:off x="3693089" y="5153077"/>
              <a:ext cx="3893059" cy="35422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1" name="Rectángulo 10">
              <a:extLst>
                <a:ext uri="{FF2B5EF4-FFF2-40B4-BE49-F238E27FC236}">
                  <a16:creationId xmlns:a16="http://schemas.microsoft.com/office/drawing/2014/main" id="{BA22A4B3-FD3C-47C7-97B1-6D25B86A4453}"/>
                </a:ext>
              </a:extLst>
            </p:cNvPr>
            <p:cNvSpPr/>
            <p:nvPr/>
          </p:nvSpPr>
          <p:spPr>
            <a:xfrm>
              <a:off x="3693089" y="5258503"/>
              <a:ext cx="3893059" cy="6054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2" name="Grupo 11">
            <a:extLst>
              <a:ext uri="{FF2B5EF4-FFF2-40B4-BE49-F238E27FC236}">
                <a16:creationId xmlns:a16="http://schemas.microsoft.com/office/drawing/2014/main" id="{C67F8BA9-9388-468E-B3F2-63F141115988}"/>
              </a:ext>
            </a:extLst>
          </p:cNvPr>
          <p:cNvGrpSpPr/>
          <p:nvPr/>
        </p:nvGrpSpPr>
        <p:grpSpPr>
          <a:xfrm>
            <a:off x="744047" y="3693923"/>
            <a:ext cx="3069824" cy="2121362"/>
            <a:chOff x="3693088" y="5079791"/>
            <a:chExt cx="3816978" cy="2121362"/>
          </a:xfrm>
        </p:grpSpPr>
        <p:sp>
          <p:nvSpPr>
            <p:cNvPr id="13" name="Rectángulo redondeado 39">
              <a:extLst>
                <a:ext uri="{FF2B5EF4-FFF2-40B4-BE49-F238E27FC236}">
                  <a16:creationId xmlns:a16="http://schemas.microsoft.com/office/drawing/2014/main" id="{09D26AAF-12FF-453E-8BBF-3DD5AE38B119}"/>
                </a:ext>
              </a:extLst>
            </p:cNvPr>
            <p:cNvSpPr/>
            <p:nvPr/>
          </p:nvSpPr>
          <p:spPr>
            <a:xfrm>
              <a:off x="3693089" y="5079791"/>
              <a:ext cx="3816977" cy="1451228"/>
            </a:xfrm>
            <a:prstGeom prst="roundRect">
              <a:avLst>
                <a:gd name="adj" fmla="val 7957"/>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C00000"/>
                </a:solidFill>
              </a:endParaRPr>
            </a:p>
          </p:txBody>
        </p:sp>
        <p:sp>
          <p:nvSpPr>
            <p:cNvPr id="14" name="Rectángulo 13">
              <a:extLst>
                <a:ext uri="{FF2B5EF4-FFF2-40B4-BE49-F238E27FC236}">
                  <a16:creationId xmlns:a16="http://schemas.microsoft.com/office/drawing/2014/main" id="{99293F47-7D23-43F2-86D6-296EC04722A4}"/>
                </a:ext>
              </a:extLst>
            </p:cNvPr>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5" name="Grupo 14">
            <a:extLst>
              <a:ext uri="{FF2B5EF4-FFF2-40B4-BE49-F238E27FC236}">
                <a16:creationId xmlns:a16="http://schemas.microsoft.com/office/drawing/2014/main" id="{762D2F93-C7EA-41B1-AF8B-E1F20C74B4A7}"/>
              </a:ext>
            </a:extLst>
          </p:cNvPr>
          <p:cNvGrpSpPr/>
          <p:nvPr/>
        </p:nvGrpSpPr>
        <p:grpSpPr>
          <a:xfrm>
            <a:off x="4039864" y="3693923"/>
            <a:ext cx="3069824" cy="2121362"/>
            <a:chOff x="3693088" y="5079791"/>
            <a:chExt cx="3816978" cy="2121362"/>
          </a:xfrm>
        </p:grpSpPr>
        <p:sp>
          <p:nvSpPr>
            <p:cNvPr id="16" name="Rectángulo redondeado 39">
              <a:extLst>
                <a:ext uri="{FF2B5EF4-FFF2-40B4-BE49-F238E27FC236}">
                  <a16:creationId xmlns:a16="http://schemas.microsoft.com/office/drawing/2014/main" id="{0AD559D0-5544-470B-975A-D22D01D5FAB8}"/>
                </a:ext>
              </a:extLst>
            </p:cNvPr>
            <p:cNvSpPr/>
            <p:nvPr/>
          </p:nvSpPr>
          <p:spPr>
            <a:xfrm>
              <a:off x="3693089" y="5079791"/>
              <a:ext cx="3816977" cy="1451228"/>
            </a:xfrm>
            <a:prstGeom prst="roundRect">
              <a:avLst>
                <a:gd name="adj" fmla="val 7957"/>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C00000"/>
                </a:solidFill>
              </a:endParaRPr>
            </a:p>
          </p:txBody>
        </p:sp>
        <p:sp>
          <p:nvSpPr>
            <p:cNvPr id="17" name="Rectángulo 16">
              <a:extLst>
                <a:ext uri="{FF2B5EF4-FFF2-40B4-BE49-F238E27FC236}">
                  <a16:creationId xmlns:a16="http://schemas.microsoft.com/office/drawing/2014/main" id="{5961FF5F-F1DE-42F7-B95F-AF5EB4E06F80}"/>
                </a:ext>
              </a:extLst>
            </p:cNvPr>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8" name="Grupo 17">
            <a:extLst>
              <a:ext uri="{FF2B5EF4-FFF2-40B4-BE49-F238E27FC236}">
                <a16:creationId xmlns:a16="http://schemas.microsoft.com/office/drawing/2014/main" id="{C3AE564B-E11E-499A-8E5C-9D66625C9C01}"/>
              </a:ext>
            </a:extLst>
          </p:cNvPr>
          <p:cNvGrpSpPr/>
          <p:nvPr/>
        </p:nvGrpSpPr>
        <p:grpSpPr>
          <a:xfrm>
            <a:off x="729399" y="6345802"/>
            <a:ext cx="1339934" cy="849992"/>
            <a:chOff x="3693089" y="5178790"/>
            <a:chExt cx="3893059" cy="685120"/>
          </a:xfrm>
        </p:grpSpPr>
        <p:sp>
          <p:nvSpPr>
            <p:cNvPr id="19" name="Rectángulo redondeado 69">
              <a:extLst>
                <a:ext uri="{FF2B5EF4-FFF2-40B4-BE49-F238E27FC236}">
                  <a16:creationId xmlns:a16="http://schemas.microsoft.com/office/drawing/2014/main" id="{CCC32469-2E76-4258-BD50-4548AFD16704}"/>
                </a:ext>
              </a:extLst>
            </p:cNvPr>
            <p:cNvSpPr/>
            <p:nvPr/>
          </p:nvSpPr>
          <p:spPr>
            <a:xfrm>
              <a:off x="3693089" y="5178790"/>
              <a:ext cx="3893059" cy="35422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0" name="Rectángulo 19">
              <a:extLst>
                <a:ext uri="{FF2B5EF4-FFF2-40B4-BE49-F238E27FC236}">
                  <a16:creationId xmlns:a16="http://schemas.microsoft.com/office/drawing/2014/main" id="{0AE197ED-7835-43C1-976E-AF0D775E1C1A}"/>
                </a:ext>
              </a:extLst>
            </p:cNvPr>
            <p:cNvSpPr/>
            <p:nvPr/>
          </p:nvSpPr>
          <p:spPr>
            <a:xfrm>
              <a:off x="3693089" y="5258503"/>
              <a:ext cx="3893059" cy="6054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29" name="Rectángulo 28">
            <a:extLst>
              <a:ext uri="{FF2B5EF4-FFF2-40B4-BE49-F238E27FC236}">
                <a16:creationId xmlns:a16="http://schemas.microsoft.com/office/drawing/2014/main" id="{6C963BFA-6973-4B9C-892F-87FCBB019BD7}"/>
              </a:ext>
            </a:extLst>
          </p:cNvPr>
          <p:cNvSpPr/>
          <p:nvPr/>
        </p:nvSpPr>
        <p:spPr>
          <a:xfrm>
            <a:off x="2199225" y="6054910"/>
            <a:ext cx="1533423" cy="1166037"/>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1" name="Rectángulo 30">
            <a:extLst>
              <a:ext uri="{FF2B5EF4-FFF2-40B4-BE49-F238E27FC236}">
                <a16:creationId xmlns:a16="http://schemas.microsoft.com/office/drawing/2014/main" id="{5558A167-BFEF-409A-B140-63F4ADD42581}"/>
              </a:ext>
            </a:extLst>
          </p:cNvPr>
          <p:cNvSpPr/>
          <p:nvPr/>
        </p:nvSpPr>
        <p:spPr>
          <a:xfrm>
            <a:off x="3899537" y="6054910"/>
            <a:ext cx="1533423" cy="1166037"/>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2" name="Rectángulo 31">
            <a:extLst>
              <a:ext uri="{FF2B5EF4-FFF2-40B4-BE49-F238E27FC236}">
                <a16:creationId xmlns:a16="http://schemas.microsoft.com/office/drawing/2014/main" id="{05BC413B-6B13-46FC-84C5-28F48836F032}"/>
              </a:ext>
            </a:extLst>
          </p:cNvPr>
          <p:cNvSpPr/>
          <p:nvPr/>
        </p:nvSpPr>
        <p:spPr>
          <a:xfrm>
            <a:off x="5599849" y="6054910"/>
            <a:ext cx="1533423" cy="1166037"/>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26166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01941FA-6C27-4662-94E5-7E3248B0B46B}"/>
              </a:ext>
            </a:extLst>
          </p:cNvPr>
          <p:cNvSpPr/>
          <p:nvPr/>
        </p:nvSpPr>
        <p:spPr>
          <a:xfrm>
            <a:off x="1145929" y="2628900"/>
            <a:ext cx="5772646" cy="5999711"/>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5" name="Grupo 4">
            <a:extLst>
              <a:ext uri="{FF2B5EF4-FFF2-40B4-BE49-F238E27FC236}">
                <a16:creationId xmlns:a16="http://schemas.microsoft.com/office/drawing/2014/main" id="{52C6D3D7-D17F-4420-9EA1-863F69781E14}"/>
              </a:ext>
            </a:extLst>
          </p:cNvPr>
          <p:cNvGrpSpPr/>
          <p:nvPr/>
        </p:nvGrpSpPr>
        <p:grpSpPr>
          <a:xfrm>
            <a:off x="1245877" y="4170732"/>
            <a:ext cx="3705406" cy="1341622"/>
            <a:chOff x="3693089" y="5228665"/>
            <a:chExt cx="3893059" cy="380151"/>
          </a:xfrm>
        </p:grpSpPr>
        <p:sp>
          <p:nvSpPr>
            <p:cNvPr id="6" name="Rectángulo redondeado 69">
              <a:extLst>
                <a:ext uri="{FF2B5EF4-FFF2-40B4-BE49-F238E27FC236}">
                  <a16:creationId xmlns:a16="http://schemas.microsoft.com/office/drawing/2014/main" id="{5537F6B0-B824-4C52-8E34-47726824AF69}"/>
                </a:ext>
              </a:extLst>
            </p:cNvPr>
            <p:cNvSpPr/>
            <p:nvPr/>
          </p:nvSpPr>
          <p:spPr>
            <a:xfrm>
              <a:off x="3693089" y="5228665"/>
              <a:ext cx="3893058" cy="350313"/>
            </a:xfrm>
            <a:prstGeom prst="roundRect">
              <a:avLst>
                <a:gd name="adj" fmla="val 6651"/>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 name="Rectángulo 6">
              <a:extLst>
                <a:ext uri="{FF2B5EF4-FFF2-40B4-BE49-F238E27FC236}">
                  <a16:creationId xmlns:a16="http://schemas.microsoft.com/office/drawing/2014/main" id="{B259B1FC-F2FD-47CB-A20A-A1530FCAA4D4}"/>
                </a:ext>
              </a:extLst>
            </p:cNvPr>
            <p:cNvSpPr/>
            <p:nvPr/>
          </p:nvSpPr>
          <p:spPr>
            <a:xfrm>
              <a:off x="3693089" y="5258503"/>
              <a:ext cx="3893059" cy="350313"/>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8" name="Grupo 7">
            <a:extLst>
              <a:ext uri="{FF2B5EF4-FFF2-40B4-BE49-F238E27FC236}">
                <a16:creationId xmlns:a16="http://schemas.microsoft.com/office/drawing/2014/main" id="{7989BCBE-6C1B-4580-A569-01A07ED23005}"/>
              </a:ext>
            </a:extLst>
          </p:cNvPr>
          <p:cNvGrpSpPr/>
          <p:nvPr/>
        </p:nvGrpSpPr>
        <p:grpSpPr>
          <a:xfrm>
            <a:off x="1245880" y="5642745"/>
            <a:ext cx="1788686" cy="1309761"/>
            <a:chOff x="3693089" y="5205316"/>
            <a:chExt cx="3893059" cy="738498"/>
          </a:xfrm>
        </p:grpSpPr>
        <p:sp>
          <p:nvSpPr>
            <p:cNvPr id="9" name="Rectángulo redondeado 37">
              <a:extLst>
                <a:ext uri="{FF2B5EF4-FFF2-40B4-BE49-F238E27FC236}">
                  <a16:creationId xmlns:a16="http://schemas.microsoft.com/office/drawing/2014/main" id="{AADA1214-2C79-48C6-8F98-351D2C24151E}"/>
                </a:ext>
              </a:extLst>
            </p:cNvPr>
            <p:cNvSpPr/>
            <p:nvPr/>
          </p:nvSpPr>
          <p:spPr>
            <a:xfrm>
              <a:off x="3693089" y="5205316"/>
              <a:ext cx="3893057" cy="729423"/>
            </a:xfrm>
            <a:prstGeom prst="roundRect">
              <a:avLst>
                <a:gd name="adj" fmla="val 7095"/>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0" name="Rectángulo 9">
              <a:extLst>
                <a:ext uri="{FF2B5EF4-FFF2-40B4-BE49-F238E27FC236}">
                  <a16:creationId xmlns:a16="http://schemas.microsoft.com/office/drawing/2014/main" id="{BFFF495C-D633-40D7-8CF2-F111D8216255}"/>
                </a:ext>
              </a:extLst>
            </p:cNvPr>
            <p:cNvSpPr/>
            <p:nvPr/>
          </p:nvSpPr>
          <p:spPr>
            <a:xfrm>
              <a:off x="3693089" y="5258506"/>
              <a:ext cx="3893059" cy="685308"/>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11" name="Rectángulo redondeado 69">
            <a:extLst>
              <a:ext uri="{FF2B5EF4-FFF2-40B4-BE49-F238E27FC236}">
                <a16:creationId xmlns:a16="http://schemas.microsoft.com/office/drawing/2014/main" id="{E7AD2267-6BE5-4672-AB39-D96358177558}"/>
              </a:ext>
            </a:extLst>
          </p:cNvPr>
          <p:cNvSpPr/>
          <p:nvPr/>
        </p:nvSpPr>
        <p:spPr>
          <a:xfrm>
            <a:off x="2553182" y="3257551"/>
            <a:ext cx="3007520" cy="655470"/>
          </a:xfrm>
          <a:prstGeom prst="roundRect">
            <a:avLst/>
          </a:prstGeom>
          <a:no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12" name="Grupo 11">
            <a:extLst>
              <a:ext uri="{FF2B5EF4-FFF2-40B4-BE49-F238E27FC236}">
                <a16:creationId xmlns:a16="http://schemas.microsoft.com/office/drawing/2014/main" id="{F4DE6696-D964-499D-A808-084C041C4147}"/>
              </a:ext>
            </a:extLst>
          </p:cNvPr>
          <p:cNvGrpSpPr/>
          <p:nvPr/>
        </p:nvGrpSpPr>
        <p:grpSpPr>
          <a:xfrm>
            <a:off x="5079297" y="4183365"/>
            <a:ext cx="1752416" cy="1332098"/>
            <a:chOff x="3693089" y="5231364"/>
            <a:chExt cx="3893059" cy="377452"/>
          </a:xfrm>
        </p:grpSpPr>
        <p:sp>
          <p:nvSpPr>
            <p:cNvPr id="13" name="Rectángulo redondeado 69">
              <a:extLst>
                <a:ext uri="{FF2B5EF4-FFF2-40B4-BE49-F238E27FC236}">
                  <a16:creationId xmlns:a16="http://schemas.microsoft.com/office/drawing/2014/main" id="{86CAC781-B844-4E9D-B4B3-FCEFB12DB8A9}"/>
                </a:ext>
              </a:extLst>
            </p:cNvPr>
            <p:cNvSpPr/>
            <p:nvPr/>
          </p:nvSpPr>
          <p:spPr>
            <a:xfrm>
              <a:off x="3693089" y="5231364"/>
              <a:ext cx="3893059" cy="350313"/>
            </a:xfrm>
            <a:prstGeom prst="roundRect">
              <a:avLst>
                <a:gd name="adj" fmla="val 8192"/>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4" name="Rectángulo 13">
              <a:extLst>
                <a:ext uri="{FF2B5EF4-FFF2-40B4-BE49-F238E27FC236}">
                  <a16:creationId xmlns:a16="http://schemas.microsoft.com/office/drawing/2014/main" id="{00432AC5-B77D-4605-9896-32D650DD417E}"/>
                </a:ext>
              </a:extLst>
            </p:cNvPr>
            <p:cNvSpPr/>
            <p:nvPr/>
          </p:nvSpPr>
          <p:spPr>
            <a:xfrm>
              <a:off x="3693089" y="5258503"/>
              <a:ext cx="3893059" cy="350313"/>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5" name="Grupo 14">
            <a:extLst>
              <a:ext uri="{FF2B5EF4-FFF2-40B4-BE49-F238E27FC236}">
                <a16:creationId xmlns:a16="http://schemas.microsoft.com/office/drawing/2014/main" id="{D8891BAE-7EA7-4F42-A8E5-23421F59B18A}"/>
              </a:ext>
            </a:extLst>
          </p:cNvPr>
          <p:cNvGrpSpPr/>
          <p:nvPr/>
        </p:nvGrpSpPr>
        <p:grpSpPr>
          <a:xfrm>
            <a:off x="3162589" y="5652276"/>
            <a:ext cx="1788686" cy="964755"/>
            <a:chOff x="3693089" y="5210689"/>
            <a:chExt cx="3893059" cy="579274"/>
          </a:xfrm>
        </p:grpSpPr>
        <p:sp>
          <p:nvSpPr>
            <p:cNvPr id="16" name="Rectángulo redondeado 37">
              <a:extLst>
                <a:ext uri="{FF2B5EF4-FFF2-40B4-BE49-F238E27FC236}">
                  <a16:creationId xmlns:a16="http://schemas.microsoft.com/office/drawing/2014/main" id="{4101FD8E-0BCC-4CDA-88DF-85F71BFCE6A8}"/>
                </a:ext>
              </a:extLst>
            </p:cNvPr>
            <p:cNvSpPr/>
            <p:nvPr/>
          </p:nvSpPr>
          <p:spPr>
            <a:xfrm>
              <a:off x="3693089" y="5210689"/>
              <a:ext cx="3893057" cy="579274"/>
            </a:xfrm>
            <a:prstGeom prst="roundRect">
              <a:avLst>
                <a:gd name="adj" fmla="val 6220"/>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7" name="Rectángulo 16">
              <a:extLst>
                <a:ext uri="{FF2B5EF4-FFF2-40B4-BE49-F238E27FC236}">
                  <a16:creationId xmlns:a16="http://schemas.microsoft.com/office/drawing/2014/main" id="{8FBC05D7-5B63-453E-A495-27C03DC1B6B3}"/>
                </a:ext>
              </a:extLst>
            </p:cNvPr>
            <p:cNvSpPr/>
            <p:nvPr/>
          </p:nvSpPr>
          <p:spPr>
            <a:xfrm>
              <a:off x="3693089" y="5258507"/>
              <a:ext cx="3893059" cy="531456"/>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8" name="Grupo 17">
            <a:extLst>
              <a:ext uri="{FF2B5EF4-FFF2-40B4-BE49-F238E27FC236}">
                <a16:creationId xmlns:a16="http://schemas.microsoft.com/office/drawing/2014/main" id="{31332838-6DC2-4736-909C-5A83C10A9D44}"/>
              </a:ext>
            </a:extLst>
          </p:cNvPr>
          <p:cNvGrpSpPr/>
          <p:nvPr/>
        </p:nvGrpSpPr>
        <p:grpSpPr>
          <a:xfrm>
            <a:off x="5061163" y="5652267"/>
            <a:ext cx="1788686" cy="1300239"/>
            <a:chOff x="3693089" y="5210685"/>
            <a:chExt cx="3893059" cy="733129"/>
          </a:xfrm>
        </p:grpSpPr>
        <p:sp>
          <p:nvSpPr>
            <p:cNvPr id="19" name="Rectángulo redondeado 37">
              <a:extLst>
                <a:ext uri="{FF2B5EF4-FFF2-40B4-BE49-F238E27FC236}">
                  <a16:creationId xmlns:a16="http://schemas.microsoft.com/office/drawing/2014/main" id="{F3202022-17A5-472E-8285-681FC1DF452A}"/>
                </a:ext>
              </a:extLst>
            </p:cNvPr>
            <p:cNvSpPr/>
            <p:nvPr/>
          </p:nvSpPr>
          <p:spPr>
            <a:xfrm>
              <a:off x="3693089" y="5210685"/>
              <a:ext cx="3893057" cy="729423"/>
            </a:xfrm>
            <a:prstGeom prst="roundRect">
              <a:avLst>
                <a:gd name="adj" fmla="val 5623"/>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0" name="Rectángulo 19">
              <a:extLst>
                <a:ext uri="{FF2B5EF4-FFF2-40B4-BE49-F238E27FC236}">
                  <a16:creationId xmlns:a16="http://schemas.microsoft.com/office/drawing/2014/main" id="{E495E31A-726A-4D7C-9E08-38CA9EDCA213}"/>
                </a:ext>
              </a:extLst>
            </p:cNvPr>
            <p:cNvSpPr/>
            <p:nvPr/>
          </p:nvSpPr>
          <p:spPr>
            <a:xfrm>
              <a:off x="3693089" y="5258506"/>
              <a:ext cx="3893059" cy="685308"/>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grpSp>
        <p:nvGrpSpPr>
          <p:cNvPr id="21" name="Grupo 20">
            <a:extLst>
              <a:ext uri="{FF2B5EF4-FFF2-40B4-BE49-F238E27FC236}">
                <a16:creationId xmlns:a16="http://schemas.microsoft.com/office/drawing/2014/main" id="{D8093089-4520-49A3-9D89-FA57E9CC7136}"/>
              </a:ext>
            </a:extLst>
          </p:cNvPr>
          <p:cNvGrpSpPr/>
          <p:nvPr/>
        </p:nvGrpSpPr>
        <p:grpSpPr>
          <a:xfrm>
            <a:off x="1264011" y="7136624"/>
            <a:ext cx="3705405" cy="1322573"/>
            <a:chOff x="3693089" y="5234063"/>
            <a:chExt cx="3893058" cy="374753"/>
          </a:xfrm>
        </p:grpSpPr>
        <p:sp>
          <p:nvSpPr>
            <p:cNvPr id="22" name="Rectángulo redondeado 69">
              <a:extLst>
                <a:ext uri="{FF2B5EF4-FFF2-40B4-BE49-F238E27FC236}">
                  <a16:creationId xmlns:a16="http://schemas.microsoft.com/office/drawing/2014/main" id="{9F28BABA-A2FA-4882-8969-0141171FDBFB}"/>
                </a:ext>
              </a:extLst>
            </p:cNvPr>
            <p:cNvSpPr/>
            <p:nvPr/>
          </p:nvSpPr>
          <p:spPr>
            <a:xfrm>
              <a:off x="3693089" y="5234063"/>
              <a:ext cx="3893058" cy="350313"/>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Rectángulo 22">
              <a:extLst>
                <a:ext uri="{FF2B5EF4-FFF2-40B4-BE49-F238E27FC236}">
                  <a16:creationId xmlns:a16="http://schemas.microsoft.com/office/drawing/2014/main" id="{D8EC62DE-5C37-4CB9-AE95-6070354EE72D}"/>
                </a:ext>
              </a:extLst>
            </p:cNvPr>
            <p:cNvSpPr/>
            <p:nvPr/>
          </p:nvSpPr>
          <p:spPr>
            <a:xfrm>
              <a:off x="3693089" y="5258503"/>
              <a:ext cx="3873996" cy="350313"/>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4" name="Grupo 23">
            <a:extLst>
              <a:ext uri="{FF2B5EF4-FFF2-40B4-BE49-F238E27FC236}">
                <a16:creationId xmlns:a16="http://schemas.microsoft.com/office/drawing/2014/main" id="{7B20138E-03FC-4D27-AF1D-7257012FD47A}"/>
              </a:ext>
            </a:extLst>
          </p:cNvPr>
          <p:cNvGrpSpPr/>
          <p:nvPr/>
        </p:nvGrpSpPr>
        <p:grpSpPr>
          <a:xfrm>
            <a:off x="5097430" y="7111106"/>
            <a:ext cx="1752416" cy="1332096"/>
            <a:chOff x="3693089" y="5231364"/>
            <a:chExt cx="3893059" cy="377452"/>
          </a:xfrm>
        </p:grpSpPr>
        <p:sp>
          <p:nvSpPr>
            <p:cNvPr id="25" name="Rectángulo redondeado 69">
              <a:extLst>
                <a:ext uri="{FF2B5EF4-FFF2-40B4-BE49-F238E27FC236}">
                  <a16:creationId xmlns:a16="http://schemas.microsoft.com/office/drawing/2014/main" id="{571A7B57-F286-4827-BD8D-6C276E6541B7}"/>
                </a:ext>
              </a:extLst>
            </p:cNvPr>
            <p:cNvSpPr/>
            <p:nvPr/>
          </p:nvSpPr>
          <p:spPr>
            <a:xfrm>
              <a:off x="3693089" y="5231364"/>
              <a:ext cx="3893059" cy="350313"/>
            </a:xfrm>
            <a:prstGeom prst="roundRect">
              <a:avLst>
                <a:gd name="adj" fmla="val 11274"/>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6" name="Rectángulo 25">
              <a:extLst>
                <a:ext uri="{FF2B5EF4-FFF2-40B4-BE49-F238E27FC236}">
                  <a16:creationId xmlns:a16="http://schemas.microsoft.com/office/drawing/2014/main" id="{3377AF12-D509-4466-A00A-9897C2AC5814}"/>
                </a:ext>
              </a:extLst>
            </p:cNvPr>
            <p:cNvSpPr/>
            <p:nvPr/>
          </p:nvSpPr>
          <p:spPr>
            <a:xfrm>
              <a:off x="3693089" y="5258503"/>
              <a:ext cx="3893059" cy="350313"/>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3425687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5A140DCB-F1E4-4B8B-B6BB-1B2A2DE54F51}"/>
              </a:ext>
            </a:extLst>
          </p:cNvPr>
          <p:cNvSpPr/>
          <p:nvPr/>
        </p:nvSpPr>
        <p:spPr>
          <a:xfrm>
            <a:off x="485708" y="5129489"/>
            <a:ext cx="6774112" cy="3310391"/>
          </a:xfrm>
          <a:prstGeom prst="rect">
            <a:avLst/>
          </a:prstGeom>
          <a:solidFill>
            <a:srgbClr val="D6D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8" name="Rectángulo 7">
            <a:extLst>
              <a:ext uri="{FF2B5EF4-FFF2-40B4-BE49-F238E27FC236}">
                <a16:creationId xmlns:a16="http://schemas.microsoft.com/office/drawing/2014/main" id="{31F460DD-2386-45BC-9591-CF40997BCA64}"/>
              </a:ext>
            </a:extLst>
          </p:cNvPr>
          <p:cNvSpPr/>
          <p:nvPr/>
        </p:nvSpPr>
        <p:spPr>
          <a:xfrm>
            <a:off x="485708" y="3005670"/>
            <a:ext cx="6774112" cy="2648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9" name="Grupo 8">
            <a:extLst>
              <a:ext uri="{FF2B5EF4-FFF2-40B4-BE49-F238E27FC236}">
                <a16:creationId xmlns:a16="http://schemas.microsoft.com/office/drawing/2014/main" id="{9DFB7384-C692-48B6-8C47-F1A7D9E9BFE5}"/>
              </a:ext>
            </a:extLst>
          </p:cNvPr>
          <p:cNvGrpSpPr/>
          <p:nvPr/>
        </p:nvGrpSpPr>
        <p:grpSpPr>
          <a:xfrm>
            <a:off x="580543" y="3349255"/>
            <a:ext cx="1907475" cy="1316631"/>
            <a:chOff x="3693089" y="5189680"/>
            <a:chExt cx="3893059" cy="674230"/>
          </a:xfrm>
        </p:grpSpPr>
        <p:sp>
          <p:nvSpPr>
            <p:cNvPr id="10" name="Rectángulo redondeado 69">
              <a:extLst>
                <a:ext uri="{FF2B5EF4-FFF2-40B4-BE49-F238E27FC236}">
                  <a16:creationId xmlns:a16="http://schemas.microsoft.com/office/drawing/2014/main" id="{A1E06A5D-8F41-4B00-94F8-DCC7026B1965}"/>
                </a:ext>
              </a:extLst>
            </p:cNvPr>
            <p:cNvSpPr/>
            <p:nvPr/>
          </p:nvSpPr>
          <p:spPr>
            <a:xfrm>
              <a:off x="3693089" y="5189680"/>
              <a:ext cx="3893059" cy="35422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1" name="Rectángulo 10">
              <a:extLst>
                <a:ext uri="{FF2B5EF4-FFF2-40B4-BE49-F238E27FC236}">
                  <a16:creationId xmlns:a16="http://schemas.microsoft.com/office/drawing/2014/main" id="{7085A99E-91B0-4E8C-A0A0-4C742E56E678}"/>
                </a:ext>
              </a:extLst>
            </p:cNvPr>
            <p:cNvSpPr/>
            <p:nvPr/>
          </p:nvSpPr>
          <p:spPr>
            <a:xfrm>
              <a:off x="3693089" y="5258503"/>
              <a:ext cx="3893059" cy="605407"/>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12" name="Rectángulo redondeado 69">
            <a:extLst>
              <a:ext uri="{FF2B5EF4-FFF2-40B4-BE49-F238E27FC236}">
                <a16:creationId xmlns:a16="http://schemas.microsoft.com/office/drawing/2014/main" id="{B9551D9F-4E81-4A50-B5CB-E3990C05B1D3}"/>
              </a:ext>
            </a:extLst>
          </p:cNvPr>
          <p:cNvSpPr/>
          <p:nvPr/>
        </p:nvSpPr>
        <p:spPr>
          <a:xfrm>
            <a:off x="580543" y="3931146"/>
            <a:ext cx="1907475" cy="844571"/>
          </a:xfrm>
          <a:prstGeom prst="round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13" name="Grupo 12">
            <a:extLst>
              <a:ext uri="{FF2B5EF4-FFF2-40B4-BE49-F238E27FC236}">
                <a16:creationId xmlns:a16="http://schemas.microsoft.com/office/drawing/2014/main" id="{8B3C3E31-AEF7-431D-9943-CD9E087FBF1C}"/>
              </a:ext>
            </a:extLst>
          </p:cNvPr>
          <p:cNvGrpSpPr/>
          <p:nvPr/>
        </p:nvGrpSpPr>
        <p:grpSpPr>
          <a:xfrm>
            <a:off x="580542" y="4814181"/>
            <a:ext cx="2974989" cy="2352027"/>
            <a:chOff x="3693088" y="5090424"/>
            <a:chExt cx="3816978" cy="2352027"/>
          </a:xfrm>
        </p:grpSpPr>
        <p:sp>
          <p:nvSpPr>
            <p:cNvPr id="14" name="Rectángulo redondeado 39">
              <a:extLst>
                <a:ext uri="{FF2B5EF4-FFF2-40B4-BE49-F238E27FC236}">
                  <a16:creationId xmlns:a16="http://schemas.microsoft.com/office/drawing/2014/main" id="{FAE4300E-3C1B-4C1A-9421-B1F23712CBD1}"/>
                </a:ext>
              </a:extLst>
            </p:cNvPr>
            <p:cNvSpPr/>
            <p:nvPr/>
          </p:nvSpPr>
          <p:spPr>
            <a:xfrm>
              <a:off x="3693089" y="5090424"/>
              <a:ext cx="3816977" cy="1451228"/>
            </a:xfrm>
            <a:prstGeom prst="roundRect">
              <a:avLst>
                <a:gd name="adj" fmla="val 2828"/>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C00000"/>
                </a:solidFill>
              </a:endParaRPr>
            </a:p>
          </p:txBody>
        </p:sp>
        <p:sp>
          <p:nvSpPr>
            <p:cNvPr id="15" name="Rectángulo 14">
              <a:extLst>
                <a:ext uri="{FF2B5EF4-FFF2-40B4-BE49-F238E27FC236}">
                  <a16:creationId xmlns:a16="http://schemas.microsoft.com/office/drawing/2014/main" id="{54A9E66F-05E2-4783-BE95-C935A740EF0B}"/>
                </a:ext>
              </a:extLst>
            </p:cNvPr>
            <p:cNvSpPr/>
            <p:nvPr/>
          </p:nvSpPr>
          <p:spPr>
            <a:xfrm>
              <a:off x="3693088" y="5232824"/>
              <a:ext cx="3816978" cy="2209627"/>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6" name="Grupo 15">
            <a:extLst>
              <a:ext uri="{FF2B5EF4-FFF2-40B4-BE49-F238E27FC236}">
                <a16:creationId xmlns:a16="http://schemas.microsoft.com/office/drawing/2014/main" id="{2361DCB9-DE3D-4781-A3C4-1A6DF5D73EBD}"/>
              </a:ext>
            </a:extLst>
          </p:cNvPr>
          <p:cNvGrpSpPr/>
          <p:nvPr/>
        </p:nvGrpSpPr>
        <p:grpSpPr>
          <a:xfrm>
            <a:off x="3657754" y="4814181"/>
            <a:ext cx="3508590" cy="2352027"/>
            <a:chOff x="3693088" y="5090424"/>
            <a:chExt cx="3816978" cy="2352027"/>
          </a:xfrm>
        </p:grpSpPr>
        <p:sp>
          <p:nvSpPr>
            <p:cNvPr id="17" name="Rectángulo redondeado 39">
              <a:extLst>
                <a:ext uri="{FF2B5EF4-FFF2-40B4-BE49-F238E27FC236}">
                  <a16:creationId xmlns:a16="http://schemas.microsoft.com/office/drawing/2014/main" id="{D318F9BB-F101-45FC-A91D-F295F5DC8976}"/>
                </a:ext>
              </a:extLst>
            </p:cNvPr>
            <p:cNvSpPr/>
            <p:nvPr/>
          </p:nvSpPr>
          <p:spPr>
            <a:xfrm>
              <a:off x="3693089" y="5090424"/>
              <a:ext cx="3816977" cy="1451228"/>
            </a:xfrm>
            <a:prstGeom prst="roundRect">
              <a:avLst>
                <a:gd name="adj" fmla="val 2828"/>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C00000"/>
                </a:solidFill>
              </a:endParaRPr>
            </a:p>
          </p:txBody>
        </p:sp>
        <p:sp>
          <p:nvSpPr>
            <p:cNvPr id="18" name="Rectángulo 17">
              <a:extLst>
                <a:ext uri="{FF2B5EF4-FFF2-40B4-BE49-F238E27FC236}">
                  <a16:creationId xmlns:a16="http://schemas.microsoft.com/office/drawing/2014/main" id="{13823827-BB16-43FB-ADE7-11D231680CE8}"/>
                </a:ext>
              </a:extLst>
            </p:cNvPr>
            <p:cNvSpPr/>
            <p:nvPr/>
          </p:nvSpPr>
          <p:spPr>
            <a:xfrm>
              <a:off x="3693088" y="5232824"/>
              <a:ext cx="3816978" cy="2209627"/>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21" name="Rectángulo redondeado 39">
            <a:extLst>
              <a:ext uri="{FF2B5EF4-FFF2-40B4-BE49-F238E27FC236}">
                <a16:creationId xmlns:a16="http://schemas.microsoft.com/office/drawing/2014/main" id="{CC3A5B15-685C-44B8-9815-34B75A5FCF92}"/>
              </a:ext>
            </a:extLst>
          </p:cNvPr>
          <p:cNvSpPr/>
          <p:nvPr/>
        </p:nvSpPr>
        <p:spPr>
          <a:xfrm rot="16200000">
            <a:off x="347815" y="7486402"/>
            <a:ext cx="1073709" cy="608253"/>
          </a:xfrm>
          <a:prstGeom prst="roundRect">
            <a:avLst>
              <a:gd name="adj" fmla="val 0"/>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C00000"/>
              </a:solidFill>
            </a:endParaRPr>
          </a:p>
        </p:txBody>
      </p:sp>
      <p:sp>
        <p:nvSpPr>
          <p:cNvPr id="19" name="Rectángulo 18">
            <a:extLst>
              <a:ext uri="{FF2B5EF4-FFF2-40B4-BE49-F238E27FC236}">
                <a16:creationId xmlns:a16="http://schemas.microsoft.com/office/drawing/2014/main" id="{82C67FD8-FEC3-49FA-8F02-447DA5A83454}"/>
              </a:ext>
            </a:extLst>
          </p:cNvPr>
          <p:cNvSpPr/>
          <p:nvPr/>
        </p:nvSpPr>
        <p:spPr>
          <a:xfrm>
            <a:off x="713174" y="7253675"/>
            <a:ext cx="6453170" cy="107370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1052406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D245E565-D43F-4441-83D0-A068109B6CCA}"/>
              </a:ext>
            </a:extLst>
          </p:cNvPr>
          <p:cNvSpPr/>
          <p:nvPr/>
        </p:nvSpPr>
        <p:spPr>
          <a:xfrm>
            <a:off x="1299352" y="2287566"/>
            <a:ext cx="5003834" cy="7465952"/>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 name="Rectángulo 6">
            <a:extLst>
              <a:ext uri="{FF2B5EF4-FFF2-40B4-BE49-F238E27FC236}">
                <a16:creationId xmlns:a16="http://schemas.microsoft.com/office/drawing/2014/main" id="{446C48D2-5E98-403C-BD60-3CCD578F9C11}"/>
              </a:ext>
            </a:extLst>
          </p:cNvPr>
          <p:cNvSpPr/>
          <p:nvPr/>
        </p:nvSpPr>
        <p:spPr>
          <a:xfrm>
            <a:off x="1299352" y="2021306"/>
            <a:ext cx="5003834" cy="26626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8" name="Grupo 7">
            <a:extLst>
              <a:ext uri="{FF2B5EF4-FFF2-40B4-BE49-F238E27FC236}">
                <a16:creationId xmlns:a16="http://schemas.microsoft.com/office/drawing/2014/main" id="{A0B51C59-2AF3-4C24-91FF-00E02F4E266A}"/>
              </a:ext>
            </a:extLst>
          </p:cNvPr>
          <p:cNvGrpSpPr/>
          <p:nvPr/>
        </p:nvGrpSpPr>
        <p:grpSpPr>
          <a:xfrm>
            <a:off x="3578661" y="2801791"/>
            <a:ext cx="2683150" cy="1682310"/>
            <a:chOff x="3693087" y="5040962"/>
            <a:chExt cx="3816979" cy="2247707"/>
          </a:xfrm>
        </p:grpSpPr>
        <p:sp>
          <p:nvSpPr>
            <p:cNvPr id="9" name="Rectángulo redondeado 48">
              <a:extLst>
                <a:ext uri="{FF2B5EF4-FFF2-40B4-BE49-F238E27FC236}">
                  <a16:creationId xmlns:a16="http://schemas.microsoft.com/office/drawing/2014/main" id="{30C0C2E2-0137-4B83-8055-AF3CC2E694A0}"/>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 name="Rectángulo 9">
              <a:extLst>
                <a:ext uri="{FF2B5EF4-FFF2-40B4-BE49-F238E27FC236}">
                  <a16:creationId xmlns:a16="http://schemas.microsoft.com/office/drawing/2014/main" id="{8E7493EE-CACD-4B4B-A7CA-13A3300E20D4}"/>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1" name="Grupo 10">
            <a:extLst>
              <a:ext uri="{FF2B5EF4-FFF2-40B4-BE49-F238E27FC236}">
                <a16:creationId xmlns:a16="http://schemas.microsoft.com/office/drawing/2014/main" id="{7306E14C-95F8-4FDD-B3CE-3F6CA7734B52}"/>
              </a:ext>
            </a:extLst>
          </p:cNvPr>
          <p:cNvGrpSpPr/>
          <p:nvPr/>
        </p:nvGrpSpPr>
        <p:grpSpPr>
          <a:xfrm>
            <a:off x="1334187" y="2801791"/>
            <a:ext cx="2203100" cy="1682310"/>
            <a:chOff x="3693087" y="5040962"/>
            <a:chExt cx="3816979" cy="2247707"/>
          </a:xfrm>
        </p:grpSpPr>
        <p:sp>
          <p:nvSpPr>
            <p:cNvPr id="12" name="Rectángulo redondeado 48">
              <a:extLst>
                <a:ext uri="{FF2B5EF4-FFF2-40B4-BE49-F238E27FC236}">
                  <a16:creationId xmlns:a16="http://schemas.microsoft.com/office/drawing/2014/main" id="{E49997F7-6F42-47B7-9DC5-7AAC20B2BB73}"/>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Rectángulo 12">
              <a:extLst>
                <a:ext uri="{FF2B5EF4-FFF2-40B4-BE49-F238E27FC236}">
                  <a16:creationId xmlns:a16="http://schemas.microsoft.com/office/drawing/2014/main" id="{D786B83C-EA3E-424A-A363-0856D555E607}"/>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4" name="Grupo 13">
            <a:extLst>
              <a:ext uri="{FF2B5EF4-FFF2-40B4-BE49-F238E27FC236}">
                <a16:creationId xmlns:a16="http://schemas.microsoft.com/office/drawing/2014/main" id="{4CCD94A8-5762-4E7E-9B68-D4273BD00F50}"/>
              </a:ext>
            </a:extLst>
          </p:cNvPr>
          <p:cNvGrpSpPr/>
          <p:nvPr/>
        </p:nvGrpSpPr>
        <p:grpSpPr>
          <a:xfrm>
            <a:off x="1334186" y="4548964"/>
            <a:ext cx="2053448" cy="1682310"/>
            <a:chOff x="3693087" y="5040962"/>
            <a:chExt cx="3816979" cy="2247707"/>
          </a:xfrm>
        </p:grpSpPr>
        <p:sp>
          <p:nvSpPr>
            <p:cNvPr id="15" name="Rectángulo redondeado 48">
              <a:extLst>
                <a:ext uri="{FF2B5EF4-FFF2-40B4-BE49-F238E27FC236}">
                  <a16:creationId xmlns:a16="http://schemas.microsoft.com/office/drawing/2014/main" id="{C58951F7-954F-42AB-9116-F9046DB5DC3A}"/>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6" name="Rectángulo 15">
              <a:extLst>
                <a:ext uri="{FF2B5EF4-FFF2-40B4-BE49-F238E27FC236}">
                  <a16:creationId xmlns:a16="http://schemas.microsoft.com/office/drawing/2014/main" id="{CA4D4B67-83AA-4301-964A-F0AEC8533BA3}"/>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7" name="Grupo 16">
            <a:extLst>
              <a:ext uri="{FF2B5EF4-FFF2-40B4-BE49-F238E27FC236}">
                <a16:creationId xmlns:a16="http://schemas.microsoft.com/office/drawing/2014/main" id="{82A7A947-6037-49D9-A8E6-737A8704CE4F}"/>
              </a:ext>
            </a:extLst>
          </p:cNvPr>
          <p:cNvGrpSpPr/>
          <p:nvPr/>
        </p:nvGrpSpPr>
        <p:grpSpPr>
          <a:xfrm>
            <a:off x="3422469" y="4548977"/>
            <a:ext cx="2839341" cy="1682310"/>
            <a:chOff x="3693087" y="5040962"/>
            <a:chExt cx="3816979" cy="2247707"/>
          </a:xfrm>
        </p:grpSpPr>
        <p:sp>
          <p:nvSpPr>
            <p:cNvPr id="18" name="Rectángulo redondeado 48">
              <a:extLst>
                <a:ext uri="{FF2B5EF4-FFF2-40B4-BE49-F238E27FC236}">
                  <a16:creationId xmlns:a16="http://schemas.microsoft.com/office/drawing/2014/main" id="{8482BF5F-6DA3-4946-8A7F-E482C9E5ACCB}"/>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9" name="Rectángulo 18">
              <a:extLst>
                <a:ext uri="{FF2B5EF4-FFF2-40B4-BE49-F238E27FC236}">
                  <a16:creationId xmlns:a16="http://schemas.microsoft.com/office/drawing/2014/main" id="{C7A51BD1-CF8B-4395-A43D-62012024CBFA}"/>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0" name="Grupo 19">
            <a:extLst>
              <a:ext uri="{FF2B5EF4-FFF2-40B4-BE49-F238E27FC236}">
                <a16:creationId xmlns:a16="http://schemas.microsoft.com/office/drawing/2014/main" id="{DCEF71E6-66A2-47E2-AF41-F6A200F37950}"/>
              </a:ext>
            </a:extLst>
          </p:cNvPr>
          <p:cNvGrpSpPr/>
          <p:nvPr/>
        </p:nvGrpSpPr>
        <p:grpSpPr>
          <a:xfrm>
            <a:off x="1334186" y="6288048"/>
            <a:ext cx="1896694" cy="1682310"/>
            <a:chOff x="3693087" y="5040962"/>
            <a:chExt cx="3816979" cy="2247707"/>
          </a:xfrm>
        </p:grpSpPr>
        <p:sp>
          <p:nvSpPr>
            <p:cNvPr id="21" name="Rectángulo redondeado 48">
              <a:extLst>
                <a:ext uri="{FF2B5EF4-FFF2-40B4-BE49-F238E27FC236}">
                  <a16:creationId xmlns:a16="http://schemas.microsoft.com/office/drawing/2014/main" id="{751DE68A-1F3A-4765-8FF1-0AB96BECF223}"/>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2" name="Rectángulo 21">
              <a:extLst>
                <a:ext uri="{FF2B5EF4-FFF2-40B4-BE49-F238E27FC236}">
                  <a16:creationId xmlns:a16="http://schemas.microsoft.com/office/drawing/2014/main" id="{0B95FBD8-9C3C-4A6B-94F0-3A37D102B9CD}"/>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3" name="Grupo 22">
            <a:extLst>
              <a:ext uri="{FF2B5EF4-FFF2-40B4-BE49-F238E27FC236}">
                <a16:creationId xmlns:a16="http://schemas.microsoft.com/office/drawing/2014/main" id="{73DBAB99-8C6A-468C-AF8F-E9BA11C110DE}"/>
              </a:ext>
            </a:extLst>
          </p:cNvPr>
          <p:cNvGrpSpPr/>
          <p:nvPr/>
        </p:nvGrpSpPr>
        <p:grpSpPr>
          <a:xfrm>
            <a:off x="3248664" y="6288048"/>
            <a:ext cx="3013150" cy="1682310"/>
            <a:chOff x="3693087" y="5040962"/>
            <a:chExt cx="3816979" cy="2247707"/>
          </a:xfrm>
        </p:grpSpPr>
        <p:sp>
          <p:nvSpPr>
            <p:cNvPr id="24" name="Rectángulo redondeado 48">
              <a:extLst>
                <a:ext uri="{FF2B5EF4-FFF2-40B4-BE49-F238E27FC236}">
                  <a16:creationId xmlns:a16="http://schemas.microsoft.com/office/drawing/2014/main" id="{1B8B6947-132B-48CC-A342-BCB3FB1727CE}"/>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5" name="Rectángulo 24">
              <a:extLst>
                <a:ext uri="{FF2B5EF4-FFF2-40B4-BE49-F238E27FC236}">
                  <a16:creationId xmlns:a16="http://schemas.microsoft.com/office/drawing/2014/main" id="{EB75F2F7-6589-4C4B-91C6-0941DD6D881D}"/>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6" name="Grupo 25">
            <a:extLst>
              <a:ext uri="{FF2B5EF4-FFF2-40B4-BE49-F238E27FC236}">
                <a16:creationId xmlns:a16="http://schemas.microsoft.com/office/drawing/2014/main" id="{A17B6C14-0BE3-4E81-9B74-0DB241D96F99}"/>
              </a:ext>
            </a:extLst>
          </p:cNvPr>
          <p:cNvGrpSpPr/>
          <p:nvPr/>
        </p:nvGrpSpPr>
        <p:grpSpPr>
          <a:xfrm>
            <a:off x="1334188" y="8023270"/>
            <a:ext cx="2462751" cy="1682310"/>
            <a:chOff x="3693087" y="5040962"/>
            <a:chExt cx="3816979" cy="2247707"/>
          </a:xfrm>
        </p:grpSpPr>
        <p:sp>
          <p:nvSpPr>
            <p:cNvPr id="27" name="Rectángulo redondeado 48">
              <a:extLst>
                <a:ext uri="{FF2B5EF4-FFF2-40B4-BE49-F238E27FC236}">
                  <a16:creationId xmlns:a16="http://schemas.microsoft.com/office/drawing/2014/main" id="{69977295-2289-4A4B-B930-AC27F50EBBAA}"/>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8" name="Rectángulo 27">
              <a:extLst>
                <a:ext uri="{FF2B5EF4-FFF2-40B4-BE49-F238E27FC236}">
                  <a16:creationId xmlns:a16="http://schemas.microsoft.com/office/drawing/2014/main" id="{642F5BB1-B2A4-4950-918E-7A61810842F1}"/>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29" name="Grupo 28">
            <a:extLst>
              <a:ext uri="{FF2B5EF4-FFF2-40B4-BE49-F238E27FC236}">
                <a16:creationId xmlns:a16="http://schemas.microsoft.com/office/drawing/2014/main" id="{DF53675F-0F0D-4E23-BAFF-20E3D050B57A}"/>
              </a:ext>
            </a:extLst>
          </p:cNvPr>
          <p:cNvGrpSpPr/>
          <p:nvPr/>
        </p:nvGrpSpPr>
        <p:grpSpPr>
          <a:xfrm>
            <a:off x="3818690" y="8013970"/>
            <a:ext cx="2443124" cy="1682310"/>
            <a:chOff x="3693087" y="5040962"/>
            <a:chExt cx="3816979" cy="2247707"/>
          </a:xfrm>
        </p:grpSpPr>
        <p:sp>
          <p:nvSpPr>
            <p:cNvPr id="30" name="Rectángulo redondeado 48">
              <a:extLst>
                <a:ext uri="{FF2B5EF4-FFF2-40B4-BE49-F238E27FC236}">
                  <a16:creationId xmlns:a16="http://schemas.microsoft.com/office/drawing/2014/main" id="{69F57E1D-53F4-48CE-8746-9870CEE63824}"/>
                </a:ext>
              </a:extLst>
            </p:cNvPr>
            <p:cNvSpPr/>
            <p:nvPr/>
          </p:nvSpPr>
          <p:spPr>
            <a:xfrm>
              <a:off x="3693087" y="5040962"/>
              <a:ext cx="3816979" cy="1184182"/>
            </a:xfrm>
            <a:prstGeom prst="roundRect">
              <a:avLst/>
            </a:prstGeom>
            <a:solidFill>
              <a:srgbClr val="FF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1" name="Rectángulo 30">
              <a:extLst>
                <a:ext uri="{FF2B5EF4-FFF2-40B4-BE49-F238E27FC236}">
                  <a16:creationId xmlns:a16="http://schemas.microsoft.com/office/drawing/2014/main" id="{E48BF2BD-E625-4FC8-9300-B0944D4E38EE}"/>
                </a:ext>
              </a:extLst>
            </p:cNvPr>
            <p:cNvSpPr/>
            <p:nvPr/>
          </p:nvSpPr>
          <p:spPr>
            <a:xfrm>
              <a:off x="3693088" y="5207366"/>
              <a:ext cx="3816978" cy="2081303"/>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253105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A7E63E70-6930-49CE-8E70-1A77F418D8A6}"/>
              </a:ext>
            </a:extLst>
          </p:cNvPr>
          <p:cNvSpPr/>
          <p:nvPr/>
        </p:nvSpPr>
        <p:spPr>
          <a:xfrm>
            <a:off x="445771" y="2815999"/>
            <a:ext cx="7102091" cy="5928147"/>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7" name="Grupo 6">
            <a:extLst>
              <a:ext uri="{FF2B5EF4-FFF2-40B4-BE49-F238E27FC236}">
                <a16:creationId xmlns:a16="http://schemas.microsoft.com/office/drawing/2014/main" id="{079F5408-92C8-4079-99A3-79C4A1A0438F}"/>
              </a:ext>
            </a:extLst>
          </p:cNvPr>
          <p:cNvGrpSpPr/>
          <p:nvPr/>
        </p:nvGrpSpPr>
        <p:grpSpPr>
          <a:xfrm>
            <a:off x="577295" y="3988605"/>
            <a:ext cx="6844839" cy="4471063"/>
            <a:chOff x="3693089" y="5207073"/>
            <a:chExt cx="3893059" cy="679754"/>
          </a:xfrm>
        </p:grpSpPr>
        <p:sp>
          <p:nvSpPr>
            <p:cNvPr id="8" name="Rectángulo redondeado 69">
              <a:extLst>
                <a:ext uri="{FF2B5EF4-FFF2-40B4-BE49-F238E27FC236}">
                  <a16:creationId xmlns:a16="http://schemas.microsoft.com/office/drawing/2014/main" id="{58AD99F9-D281-48FF-83AE-08E5D7B18747}"/>
                </a:ext>
              </a:extLst>
            </p:cNvPr>
            <p:cNvSpPr/>
            <p:nvPr/>
          </p:nvSpPr>
          <p:spPr>
            <a:xfrm>
              <a:off x="3693089" y="5207073"/>
              <a:ext cx="3893058" cy="35031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9" name="Rectángulo 8">
              <a:extLst>
                <a:ext uri="{FF2B5EF4-FFF2-40B4-BE49-F238E27FC236}">
                  <a16:creationId xmlns:a16="http://schemas.microsoft.com/office/drawing/2014/main" id="{0FB0D427-9783-4670-A9CD-2A7566CAB893}"/>
                </a:ext>
              </a:extLst>
            </p:cNvPr>
            <p:cNvSpPr/>
            <p:nvPr/>
          </p:nvSpPr>
          <p:spPr>
            <a:xfrm>
              <a:off x="3693089" y="5258503"/>
              <a:ext cx="3893059" cy="6283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12" name="Rectángulo redondeado 69">
            <a:extLst>
              <a:ext uri="{FF2B5EF4-FFF2-40B4-BE49-F238E27FC236}">
                <a16:creationId xmlns:a16="http://schemas.microsoft.com/office/drawing/2014/main" id="{22F734D7-D8B2-498E-B5B3-83B58A823194}"/>
              </a:ext>
            </a:extLst>
          </p:cNvPr>
          <p:cNvSpPr/>
          <p:nvPr/>
        </p:nvSpPr>
        <p:spPr>
          <a:xfrm>
            <a:off x="574511" y="7673625"/>
            <a:ext cx="6844617" cy="92828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148915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33583" y="3038168"/>
            <a:ext cx="7797338" cy="6074301"/>
          </a:xfrm>
          <a:prstGeom prst="rect">
            <a:avLst/>
          </a:prstGeom>
          <a:solidFill>
            <a:srgbClr val="38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8" name="Rectángulo 27">
            <a:extLst>
              <a:ext uri="{FF2B5EF4-FFF2-40B4-BE49-F238E27FC236}">
                <a16:creationId xmlns:a16="http://schemas.microsoft.com/office/drawing/2014/main" id="{67477D94-934D-4DE7-A690-51A8057F9A54}"/>
              </a:ext>
            </a:extLst>
          </p:cNvPr>
          <p:cNvSpPr/>
          <p:nvPr/>
        </p:nvSpPr>
        <p:spPr>
          <a:xfrm>
            <a:off x="1677885" y="4195270"/>
            <a:ext cx="4708737" cy="4609519"/>
          </a:xfrm>
          <a:prstGeom prst="rect">
            <a:avLst/>
          </a:prstGeom>
          <a:solidFill>
            <a:srgbClr val="747575"/>
          </a:solidFill>
          <a:ln>
            <a:solidFill>
              <a:srgbClr val="7475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Rectángulo 5">
            <a:extLst>
              <a:ext uri="{FF2B5EF4-FFF2-40B4-BE49-F238E27FC236}">
                <a16:creationId xmlns:a16="http://schemas.microsoft.com/office/drawing/2014/main" id="{0557F8CF-685C-445E-8C6E-2C24B24691B4}"/>
              </a:ext>
            </a:extLst>
          </p:cNvPr>
          <p:cNvSpPr/>
          <p:nvPr/>
        </p:nvSpPr>
        <p:spPr>
          <a:xfrm>
            <a:off x="1873045" y="3392130"/>
            <a:ext cx="4350774" cy="516193"/>
          </a:xfrm>
          <a:prstGeom prst="rect">
            <a:avLst/>
          </a:prstGeom>
          <a:solidFill>
            <a:srgbClr val="4D4D4D"/>
          </a:solidFill>
          <a:ln>
            <a:solidFill>
              <a:srgbClr val="DED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263410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p:cNvSpPr/>
          <p:nvPr/>
        </p:nvSpPr>
        <p:spPr>
          <a:xfrm rot="16200000">
            <a:off x="2728658" y="1598727"/>
            <a:ext cx="3814357" cy="68692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Rectángulo 12"/>
          <p:cNvSpPr/>
          <p:nvPr/>
        </p:nvSpPr>
        <p:spPr>
          <a:xfrm rot="16200000">
            <a:off x="-1333098" y="4459278"/>
            <a:ext cx="3814354" cy="1148158"/>
          </a:xfrm>
          <a:prstGeom prst="rect">
            <a:avLst/>
          </a:prstGeom>
          <a:solidFill>
            <a:srgbClr val="C12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39" name="Grupo 38"/>
          <p:cNvGrpSpPr/>
          <p:nvPr/>
        </p:nvGrpSpPr>
        <p:grpSpPr>
          <a:xfrm>
            <a:off x="2111776" y="3620387"/>
            <a:ext cx="5048120" cy="2140026"/>
            <a:chOff x="3693088" y="5061127"/>
            <a:chExt cx="3816978" cy="2140026"/>
          </a:xfrm>
        </p:grpSpPr>
        <p:sp>
          <p:nvSpPr>
            <p:cNvPr id="40" name="Rectángulo redondeado 39"/>
            <p:cNvSpPr/>
            <p:nvPr/>
          </p:nvSpPr>
          <p:spPr>
            <a:xfrm>
              <a:off x="3693089" y="5061127"/>
              <a:ext cx="3816977" cy="1490911"/>
            </a:xfrm>
            <a:prstGeom prst="roundRect">
              <a:avLst/>
            </a:prstGeom>
            <a:solidFill>
              <a:srgbClr val="C12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C00000"/>
                </a:solidFill>
              </a:endParaRPr>
            </a:p>
          </p:txBody>
        </p:sp>
        <p:sp>
          <p:nvSpPr>
            <p:cNvPr id="41" name="Rectángulo 40"/>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55733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33583" y="2278989"/>
            <a:ext cx="7797338" cy="6833481"/>
          </a:xfrm>
          <a:prstGeom prst="rect">
            <a:avLst/>
          </a:prstGeom>
          <a:solidFill>
            <a:srgbClr val="38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26" name="Grupo 25">
            <a:extLst>
              <a:ext uri="{FF2B5EF4-FFF2-40B4-BE49-F238E27FC236}">
                <a16:creationId xmlns:a16="http://schemas.microsoft.com/office/drawing/2014/main" id="{3BFDD76C-C13F-4377-B1B3-8F012D5AF1B2}"/>
              </a:ext>
            </a:extLst>
          </p:cNvPr>
          <p:cNvGrpSpPr/>
          <p:nvPr/>
        </p:nvGrpSpPr>
        <p:grpSpPr>
          <a:xfrm>
            <a:off x="1677885" y="3904434"/>
            <a:ext cx="4708737" cy="4383136"/>
            <a:chOff x="3693089" y="5207073"/>
            <a:chExt cx="3893059" cy="775093"/>
          </a:xfrm>
        </p:grpSpPr>
        <p:sp>
          <p:nvSpPr>
            <p:cNvPr id="27" name="Rectángulo redondeado 69">
              <a:extLst>
                <a:ext uri="{FF2B5EF4-FFF2-40B4-BE49-F238E27FC236}">
                  <a16:creationId xmlns:a16="http://schemas.microsoft.com/office/drawing/2014/main" id="{8CF94EFD-9EE1-4CCA-9E0B-23B6FBD1A174}"/>
                </a:ext>
              </a:extLst>
            </p:cNvPr>
            <p:cNvSpPr/>
            <p:nvPr/>
          </p:nvSpPr>
          <p:spPr>
            <a:xfrm>
              <a:off x="3693089" y="5207073"/>
              <a:ext cx="3893058" cy="350313"/>
            </a:xfrm>
            <a:prstGeom prst="roundRect">
              <a:avLst/>
            </a:prstGeom>
            <a:solidFill>
              <a:srgbClr val="C63A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8" name="Rectángulo 27">
              <a:extLst>
                <a:ext uri="{FF2B5EF4-FFF2-40B4-BE49-F238E27FC236}">
                  <a16:creationId xmlns:a16="http://schemas.microsoft.com/office/drawing/2014/main" id="{67477D94-934D-4DE7-A690-51A8057F9A54}"/>
                </a:ext>
              </a:extLst>
            </p:cNvPr>
            <p:cNvSpPr/>
            <p:nvPr/>
          </p:nvSpPr>
          <p:spPr>
            <a:xfrm>
              <a:off x="3693089" y="5258503"/>
              <a:ext cx="3893059" cy="723663"/>
            </a:xfrm>
            <a:prstGeom prst="rect">
              <a:avLst/>
            </a:prstGeom>
            <a:solidFill>
              <a:srgbClr val="747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198323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2C301CF4-9B05-4F2F-8271-698F7AC050D4}"/>
              </a:ext>
            </a:extLst>
          </p:cNvPr>
          <p:cNvSpPr/>
          <p:nvPr/>
        </p:nvSpPr>
        <p:spPr>
          <a:xfrm>
            <a:off x="470464" y="3193390"/>
            <a:ext cx="6955631" cy="5814708"/>
          </a:xfrm>
          <a:prstGeom prst="rect">
            <a:avLst/>
          </a:prstGeom>
          <a:solidFill>
            <a:srgbClr val="F2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10" name="Grupo 9">
            <a:extLst>
              <a:ext uri="{FF2B5EF4-FFF2-40B4-BE49-F238E27FC236}">
                <a16:creationId xmlns:a16="http://schemas.microsoft.com/office/drawing/2014/main" id="{7DC55FC5-93DA-4F67-A405-CB880703A18A}"/>
              </a:ext>
            </a:extLst>
          </p:cNvPr>
          <p:cNvGrpSpPr/>
          <p:nvPr/>
        </p:nvGrpSpPr>
        <p:grpSpPr>
          <a:xfrm>
            <a:off x="729634" y="4355428"/>
            <a:ext cx="3134377" cy="4355437"/>
            <a:chOff x="3693089" y="5172067"/>
            <a:chExt cx="3893064" cy="1268214"/>
          </a:xfrm>
        </p:grpSpPr>
        <p:sp>
          <p:nvSpPr>
            <p:cNvPr id="11" name="Rectángulo redondeado 69">
              <a:extLst>
                <a:ext uri="{FF2B5EF4-FFF2-40B4-BE49-F238E27FC236}">
                  <a16:creationId xmlns:a16="http://schemas.microsoft.com/office/drawing/2014/main" id="{C553467D-04B1-4192-97E0-CBC42B0906A7}"/>
                </a:ext>
              </a:extLst>
            </p:cNvPr>
            <p:cNvSpPr/>
            <p:nvPr/>
          </p:nvSpPr>
          <p:spPr>
            <a:xfrm>
              <a:off x="3693089" y="5172067"/>
              <a:ext cx="3893059" cy="3932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2" name="Rectángulo 11">
              <a:extLst>
                <a:ext uri="{FF2B5EF4-FFF2-40B4-BE49-F238E27FC236}">
                  <a16:creationId xmlns:a16="http://schemas.microsoft.com/office/drawing/2014/main" id="{8A7788DA-A97C-4022-84CB-10C8D2B153C2}"/>
                </a:ext>
              </a:extLst>
            </p:cNvPr>
            <p:cNvSpPr/>
            <p:nvPr/>
          </p:nvSpPr>
          <p:spPr>
            <a:xfrm>
              <a:off x="3693097" y="5258503"/>
              <a:ext cx="3893056" cy="11817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20" name="Rectángulo redondeado 69">
            <a:extLst>
              <a:ext uri="{FF2B5EF4-FFF2-40B4-BE49-F238E27FC236}">
                <a16:creationId xmlns:a16="http://schemas.microsoft.com/office/drawing/2014/main" id="{3EEE91F5-8098-4447-90C2-42A910619191}"/>
              </a:ext>
            </a:extLst>
          </p:cNvPr>
          <p:cNvSpPr/>
          <p:nvPr/>
        </p:nvSpPr>
        <p:spPr>
          <a:xfrm>
            <a:off x="729636" y="7531840"/>
            <a:ext cx="3134373" cy="138780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nvGrpSpPr>
          <p:cNvPr id="25" name="Grupo 24">
            <a:extLst>
              <a:ext uri="{FF2B5EF4-FFF2-40B4-BE49-F238E27FC236}">
                <a16:creationId xmlns:a16="http://schemas.microsoft.com/office/drawing/2014/main" id="{C009F84C-9B17-4749-B370-BA779086B8D8}"/>
              </a:ext>
            </a:extLst>
          </p:cNvPr>
          <p:cNvGrpSpPr/>
          <p:nvPr/>
        </p:nvGrpSpPr>
        <p:grpSpPr>
          <a:xfrm>
            <a:off x="4032252" y="4355428"/>
            <a:ext cx="3134377" cy="4355437"/>
            <a:chOff x="3693089" y="5172067"/>
            <a:chExt cx="3893064" cy="1268214"/>
          </a:xfrm>
        </p:grpSpPr>
        <p:sp>
          <p:nvSpPr>
            <p:cNvPr id="26" name="Rectángulo redondeado 69">
              <a:extLst>
                <a:ext uri="{FF2B5EF4-FFF2-40B4-BE49-F238E27FC236}">
                  <a16:creationId xmlns:a16="http://schemas.microsoft.com/office/drawing/2014/main" id="{5ABBF22F-EB4E-44EE-88C5-92873159558C}"/>
                </a:ext>
              </a:extLst>
            </p:cNvPr>
            <p:cNvSpPr/>
            <p:nvPr/>
          </p:nvSpPr>
          <p:spPr>
            <a:xfrm>
              <a:off x="3693089" y="5172067"/>
              <a:ext cx="3893059" cy="3932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7" name="Rectángulo 26">
              <a:extLst>
                <a:ext uri="{FF2B5EF4-FFF2-40B4-BE49-F238E27FC236}">
                  <a16:creationId xmlns:a16="http://schemas.microsoft.com/office/drawing/2014/main" id="{856B658A-D808-4320-884B-2BBB8C5F1366}"/>
                </a:ext>
              </a:extLst>
            </p:cNvPr>
            <p:cNvSpPr/>
            <p:nvPr/>
          </p:nvSpPr>
          <p:spPr>
            <a:xfrm>
              <a:off x="3693097" y="5258503"/>
              <a:ext cx="3893056" cy="11817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28" name="Rectángulo redondeado 69">
            <a:extLst>
              <a:ext uri="{FF2B5EF4-FFF2-40B4-BE49-F238E27FC236}">
                <a16:creationId xmlns:a16="http://schemas.microsoft.com/office/drawing/2014/main" id="{BC3071FE-289E-4270-817E-C8A8409A7722}"/>
              </a:ext>
            </a:extLst>
          </p:cNvPr>
          <p:cNvSpPr/>
          <p:nvPr/>
        </p:nvSpPr>
        <p:spPr>
          <a:xfrm>
            <a:off x="4032252" y="7531840"/>
            <a:ext cx="3134373" cy="138780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Tree>
    <p:extLst>
      <p:ext uri="{BB962C8B-B14F-4D97-AF65-F5344CB8AC3E}">
        <p14:creationId xmlns:p14="http://schemas.microsoft.com/office/powerpoint/2010/main" val="43283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p:cNvSpPr/>
          <p:nvPr/>
        </p:nvSpPr>
        <p:spPr>
          <a:xfrm rot="16200000">
            <a:off x="2509607" y="622028"/>
            <a:ext cx="3814357" cy="6894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Rectángulo 12"/>
          <p:cNvSpPr/>
          <p:nvPr/>
        </p:nvSpPr>
        <p:spPr>
          <a:xfrm rot="16200000">
            <a:off x="-1333098" y="3495001"/>
            <a:ext cx="3814354" cy="114815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8" name="Grupo 7"/>
          <p:cNvGrpSpPr/>
          <p:nvPr/>
        </p:nvGrpSpPr>
        <p:grpSpPr>
          <a:xfrm>
            <a:off x="1397559" y="2674050"/>
            <a:ext cx="2374343" cy="2140026"/>
            <a:chOff x="3693088" y="5061127"/>
            <a:chExt cx="3816978" cy="2140026"/>
          </a:xfrm>
        </p:grpSpPr>
        <p:sp>
          <p:nvSpPr>
            <p:cNvPr id="9" name="Rectángulo redondeado 8"/>
            <p:cNvSpPr/>
            <p:nvPr/>
          </p:nvSpPr>
          <p:spPr>
            <a:xfrm>
              <a:off x="3693089" y="5061127"/>
              <a:ext cx="3816977" cy="149091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C00000"/>
                </a:solidFill>
              </a:endParaRPr>
            </a:p>
          </p:txBody>
        </p:sp>
        <p:sp>
          <p:nvSpPr>
            <p:cNvPr id="10" name="Rectángulo 9"/>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grpSp>
        <p:nvGrpSpPr>
          <p:cNvPr id="11" name="Grupo 10"/>
          <p:cNvGrpSpPr/>
          <p:nvPr/>
        </p:nvGrpSpPr>
        <p:grpSpPr>
          <a:xfrm>
            <a:off x="4183380" y="2674050"/>
            <a:ext cx="3406212" cy="2140026"/>
            <a:chOff x="3693088" y="5061127"/>
            <a:chExt cx="3816978" cy="2140026"/>
          </a:xfrm>
        </p:grpSpPr>
        <p:sp>
          <p:nvSpPr>
            <p:cNvPr id="12" name="Rectángulo redondeado 11"/>
            <p:cNvSpPr/>
            <p:nvPr/>
          </p:nvSpPr>
          <p:spPr>
            <a:xfrm>
              <a:off x="3693089" y="5061127"/>
              <a:ext cx="3816977" cy="149091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C00000"/>
                </a:solidFill>
              </a:endParaRPr>
            </a:p>
          </p:txBody>
        </p:sp>
        <p:sp>
          <p:nvSpPr>
            <p:cNvPr id="14" name="Rectángulo 13"/>
            <p:cNvSpPr/>
            <p:nvPr/>
          </p:nvSpPr>
          <p:spPr>
            <a:xfrm>
              <a:off x="3693088" y="5232824"/>
              <a:ext cx="3816978" cy="1968329"/>
            </a:xfrm>
            <a:prstGeom prst="rect">
              <a:avLst/>
            </a:prstGeom>
            <a:solidFill>
              <a:schemeClr val="bg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Tree>
    <p:extLst>
      <p:ext uri="{BB962C8B-B14F-4D97-AF65-F5344CB8AC3E}">
        <p14:creationId xmlns:p14="http://schemas.microsoft.com/office/powerpoint/2010/main" val="88919749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2230</TotalTime>
  <Words>134</Words>
  <Application>Microsoft Office PowerPoint</Application>
  <PresentationFormat>Personalizado</PresentationFormat>
  <Paragraphs>9</Paragraphs>
  <Slides>39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39</vt:i4>
      </vt:variant>
    </vt:vector>
  </HeadingPairs>
  <TitlesOfParts>
    <vt:vector size="43" baseType="lpstr">
      <vt:lpstr>Arial</vt:lpstr>
      <vt:lpstr>Calibri</vt:lpstr>
      <vt:lpstr>Calibri Light</vt:lpstr>
      <vt:lpstr>Tema de Office</vt:lpstr>
      <vt:lpstr>Presentación de PowerPoint</vt:lpstr>
      <vt:lpstr>Pasos para descargar el fondo de tu reporte hecho en Power Point</vt:lpstr>
      <vt:lpstr>A continuación encontrarás muchos fondos, desde simples a complejos, los puedes modificar como gustes en tamaños, apartados y colores usando Power Point      Buena suerte! Hacer fondos es muy terapéutico!  Naty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Natalie Julian</dc:creator>
  <cp:lastModifiedBy>Natalie Julian</cp:lastModifiedBy>
  <cp:revision>179</cp:revision>
  <dcterms:created xsi:type="dcterms:W3CDTF">2021-03-05T13:45:34Z</dcterms:created>
  <dcterms:modified xsi:type="dcterms:W3CDTF">2021-08-14T02:56:26Z</dcterms:modified>
</cp:coreProperties>
</file>