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8" r:id="rId4"/>
    <p:sldId id="267" r:id="rId5"/>
    <p:sldId id="266" r:id="rId6"/>
    <p:sldId id="257" r:id="rId7"/>
    <p:sldId id="260" r:id="rId8"/>
    <p:sldId id="277" r:id="rId9"/>
    <p:sldId id="273" r:id="rId10"/>
    <p:sldId id="269" r:id="rId11"/>
    <p:sldId id="271" r:id="rId12"/>
    <p:sldId id="272" r:id="rId13"/>
    <p:sldId id="265" r:id="rId14"/>
    <p:sldId id="275" r:id="rId15"/>
    <p:sldId id="276" r:id="rId16"/>
    <p:sldId id="262" r:id="rId17"/>
    <p:sldId id="27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02294-2727-7D47-AE64-304CCF132469}" v="211" dt="2019-07-29T17:35:12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/>
    <p:restoredTop sz="94694"/>
  </p:normalViewPr>
  <p:slideViewPr>
    <p:cSldViewPr snapToGrid="0" snapToObjects="1">
      <p:cViewPr>
        <p:scale>
          <a:sx n="110" d="100"/>
          <a:sy n="110" d="100"/>
        </p:scale>
        <p:origin x="-48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D77B0-AADB-4EA2-B095-A8B706573CF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601F276-7256-4563-AF1C-EA86787B8705}">
      <dgm:prSet/>
      <dgm:spPr/>
      <dgm:t>
        <a:bodyPr/>
        <a:lstStyle/>
        <a:p>
          <a:pPr>
            <a:defRPr b="1"/>
          </a:pPr>
          <a:r>
            <a:rPr lang="en-US"/>
            <a:t>Concepts</a:t>
          </a:r>
        </a:p>
      </dgm:t>
    </dgm:pt>
    <dgm:pt modelId="{57514599-7DFD-4700-B4BE-6965D46C0CED}" type="parTrans" cxnId="{6DF684BF-FCF9-4F3E-BB51-E038AEC17C24}">
      <dgm:prSet/>
      <dgm:spPr/>
      <dgm:t>
        <a:bodyPr/>
        <a:lstStyle/>
        <a:p>
          <a:endParaRPr lang="en-US"/>
        </a:p>
      </dgm:t>
    </dgm:pt>
    <dgm:pt modelId="{71D7110B-9114-4045-B815-0CE5036412C5}" type="sibTrans" cxnId="{6DF684BF-FCF9-4F3E-BB51-E038AEC17C24}">
      <dgm:prSet/>
      <dgm:spPr/>
      <dgm:t>
        <a:bodyPr/>
        <a:lstStyle/>
        <a:p>
          <a:endParaRPr lang="en-US"/>
        </a:p>
      </dgm:t>
    </dgm:pt>
    <dgm:pt modelId="{08B8B6DE-4803-4651-A0B3-5C222B6FE507}">
      <dgm:prSet/>
      <dgm:spPr/>
      <dgm:t>
        <a:bodyPr/>
        <a:lstStyle/>
        <a:p>
          <a:r>
            <a:rPr lang="en-US"/>
            <a:t>Remotes</a:t>
          </a:r>
        </a:p>
      </dgm:t>
    </dgm:pt>
    <dgm:pt modelId="{527F2FA9-59C3-4371-B9F3-4612810F8F81}" type="parTrans" cxnId="{8CEF7E47-836C-4417-9841-123B0531EABC}">
      <dgm:prSet/>
      <dgm:spPr/>
      <dgm:t>
        <a:bodyPr/>
        <a:lstStyle/>
        <a:p>
          <a:endParaRPr lang="en-US"/>
        </a:p>
      </dgm:t>
    </dgm:pt>
    <dgm:pt modelId="{E2CAC9CF-DE26-4CE2-BBEE-F96F4E25729E}" type="sibTrans" cxnId="{8CEF7E47-836C-4417-9841-123B0531EABC}">
      <dgm:prSet/>
      <dgm:spPr/>
      <dgm:t>
        <a:bodyPr/>
        <a:lstStyle/>
        <a:p>
          <a:endParaRPr lang="en-US"/>
        </a:p>
      </dgm:t>
    </dgm:pt>
    <dgm:pt modelId="{D7460FD9-DDCB-4DB6-983D-560BD831B22E}">
      <dgm:prSet/>
      <dgm:spPr/>
      <dgm:t>
        <a:bodyPr/>
        <a:lstStyle/>
        <a:p>
          <a:r>
            <a:rPr lang="en-US"/>
            <a:t>Commits</a:t>
          </a:r>
        </a:p>
      </dgm:t>
    </dgm:pt>
    <dgm:pt modelId="{2BC29E9C-C2EB-441E-8F1F-53C5E2969399}" type="parTrans" cxnId="{D9C29019-CF64-4E86-A49F-962AE157C96B}">
      <dgm:prSet/>
      <dgm:spPr/>
      <dgm:t>
        <a:bodyPr/>
        <a:lstStyle/>
        <a:p>
          <a:endParaRPr lang="en-US"/>
        </a:p>
      </dgm:t>
    </dgm:pt>
    <dgm:pt modelId="{D45FF3A3-E78A-4C9E-A71D-8E65977408CC}" type="sibTrans" cxnId="{D9C29019-CF64-4E86-A49F-962AE157C96B}">
      <dgm:prSet/>
      <dgm:spPr/>
      <dgm:t>
        <a:bodyPr/>
        <a:lstStyle/>
        <a:p>
          <a:endParaRPr lang="en-US"/>
        </a:p>
      </dgm:t>
    </dgm:pt>
    <dgm:pt modelId="{DCD7D3C5-7159-43CE-BABF-D5D4A6972B75}">
      <dgm:prSet/>
      <dgm:spPr/>
      <dgm:t>
        <a:bodyPr/>
        <a:lstStyle/>
        <a:p>
          <a:r>
            <a:rPr lang="en-US"/>
            <a:t>Hashes</a:t>
          </a:r>
        </a:p>
      </dgm:t>
    </dgm:pt>
    <dgm:pt modelId="{7663A59C-170E-4FC0-B982-C166D2386CE5}" type="parTrans" cxnId="{0FEFAE19-B4D0-4750-A6DA-31DE396A7596}">
      <dgm:prSet/>
      <dgm:spPr/>
      <dgm:t>
        <a:bodyPr/>
        <a:lstStyle/>
        <a:p>
          <a:endParaRPr lang="en-US"/>
        </a:p>
      </dgm:t>
    </dgm:pt>
    <dgm:pt modelId="{141A6D9A-E8E6-4CCD-877F-609F626E7E36}" type="sibTrans" cxnId="{0FEFAE19-B4D0-4750-A6DA-31DE396A7596}">
      <dgm:prSet/>
      <dgm:spPr/>
      <dgm:t>
        <a:bodyPr/>
        <a:lstStyle/>
        <a:p>
          <a:endParaRPr lang="en-US"/>
        </a:p>
      </dgm:t>
    </dgm:pt>
    <dgm:pt modelId="{4298BD2A-F25B-4DFA-9046-8B04D85253DC}">
      <dgm:prSet/>
      <dgm:spPr/>
      <dgm:t>
        <a:bodyPr/>
        <a:lstStyle/>
        <a:p>
          <a:r>
            <a:rPr lang="en-US"/>
            <a:t>Refs</a:t>
          </a:r>
        </a:p>
      </dgm:t>
    </dgm:pt>
    <dgm:pt modelId="{F0DF3E48-B5EA-47EA-9CAD-2FA0ACF0366B}" type="parTrans" cxnId="{2D4BA708-0A73-4663-958B-C5BA890D93F1}">
      <dgm:prSet/>
      <dgm:spPr/>
      <dgm:t>
        <a:bodyPr/>
        <a:lstStyle/>
        <a:p>
          <a:endParaRPr lang="en-US"/>
        </a:p>
      </dgm:t>
    </dgm:pt>
    <dgm:pt modelId="{87CC9643-EE67-4824-AEA1-78066067F91E}" type="sibTrans" cxnId="{2D4BA708-0A73-4663-958B-C5BA890D93F1}">
      <dgm:prSet/>
      <dgm:spPr/>
      <dgm:t>
        <a:bodyPr/>
        <a:lstStyle/>
        <a:p>
          <a:endParaRPr lang="en-US"/>
        </a:p>
      </dgm:t>
    </dgm:pt>
    <dgm:pt modelId="{8E3A3BEE-1472-48F7-9EE3-7EC30750B561}">
      <dgm:prSet/>
      <dgm:spPr/>
      <dgm:t>
        <a:bodyPr/>
        <a:lstStyle/>
        <a:p>
          <a:r>
            <a:rPr lang="en-US"/>
            <a:t>Branches</a:t>
          </a:r>
        </a:p>
      </dgm:t>
    </dgm:pt>
    <dgm:pt modelId="{7407D7A6-0DD2-4587-810A-F49AED2CF0BE}" type="parTrans" cxnId="{E8E79920-28D8-4B12-81CD-9F670A45D230}">
      <dgm:prSet/>
      <dgm:spPr/>
      <dgm:t>
        <a:bodyPr/>
        <a:lstStyle/>
        <a:p>
          <a:endParaRPr lang="en-US"/>
        </a:p>
      </dgm:t>
    </dgm:pt>
    <dgm:pt modelId="{EAD6E2EC-C23B-45F6-8D7C-DF6F81EAAA6D}" type="sibTrans" cxnId="{E8E79920-28D8-4B12-81CD-9F670A45D230}">
      <dgm:prSet/>
      <dgm:spPr/>
      <dgm:t>
        <a:bodyPr/>
        <a:lstStyle/>
        <a:p>
          <a:endParaRPr lang="en-US"/>
        </a:p>
      </dgm:t>
    </dgm:pt>
    <dgm:pt modelId="{31E2CBD8-4463-4FC7-97C7-BD37A25BFFA0}">
      <dgm:prSet/>
      <dgm:spPr/>
      <dgm:t>
        <a:bodyPr/>
        <a:lstStyle/>
        <a:p>
          <a:pPr>
            <a:defRPr b="1"/>
          </a:pPr>
          <a:r>
            <a:rPr lang="en-US"/>
            <a:t>Apply the concepts</a:t>
          </a:r>
        </a:p>
      </dgm:t>
    </dgm:pt>
    <dgm:pt modelId="{CFC44D3C-CC93-4AC6-9F2A-A90D4B05F299}" type="parTrans" cxnId="{F8CB134D-72FF-4C2A-8BB2-60763A634FC4}">
      <dgm:prSet/>
      <dgm:spPr/>
      <dgm:t>
        <a:bodyPr/>
        <a:lstStyle/>
        <a:p>
          <a:endParaRPr lang="en-US"/>
        </a:p>
      </dgm:t>
    </dgm:pt>
    <dgm:pt modelId="{8223838A-4A8E-41A0-868B-B2CC3149AC68}" type="sibTrans" cxnId="{F8CB134D-72FF-4C2A-8BB2-60763A634FC4}">
      <dgm:prSet/>
      <dgm:spPr/>
      <dgm:t>
        <a:bodyPr/>
        <a:lstStyle/>
        <a:p>
          <a:endParaRPr lang="en-US"/>
        </a:p>
      </dgm:t>
    </dgm:pt>
    <dgm:pt modelId="{4EF6CBEB-127C-4E3D-BA10-B25BD7F775A0}">
      <dgm:prSet/>
      <dgm:spPr/>
      <dgm:t>
        <a:bodyPr/>
        <a:lstStyle/>
        <a:p>
          <a:r>
            <a:rPr lang="en-US"/>
            <a:t>Cherry picking</a:t>
          </a:r>
        </a:p>
      </dgm:t>
    </dgm:pt>
    <dgm:pt modelId="{6A28C14B-EE1F-45E9-8A10-6240E48A7479}" type="parTrans" cxnId="{2182DD05-7518-414E-80AC-3C10F5CCD010}">
      <dgm:prSet/>
      <dgm:spPr/>
      <dgm:t>
        <a:bodyPr/>
        <a:lstStyle/>
        <a:p>
          <a:endParaRPr lang="en-US"/>
        </a:p>
      </dgm:t>
    </dgm:pt>
    <dgm:pt modelId="{F4114BFF-96E1-4F95-9E56-DBB002D474B4}" type="sibTrans" cxnId="{2182DD05-7518-414E-80AC-3C10F5CCD010}">
      <dgm:prSet/>
      <dgm:spPr/>
      <dgm:t>
        <a:bodyPr/>
        <a:lstStyle/>
        <a:p>
          <a:endParaRPr lang="en-US"/>
        </a:p>
      </dgm:t>
    </dgm:pt>
    <dgm:pt modelId="{0271BA18-9EE1-4EB1-BE06-8C8C91F5619C}">
      <dgm:prSet/>
      <dgm:spPr/>
      <dgm:t>
        <a:bodyPr/>
        <a:lstStyle/>
        <a:p>
          <a:r>
            <a:rPr lang="en-US"/>
            <a:t>Rebasing</a:t>
          </a:r>
        </a:p>
      </dgm:t>
    </dgm:pt>
    <dgm:pt modelId="{E6B126D7-7A16-457D-B1AF-D7A218FE0D18}" type="parTrans" cxnId="{E4935701-2357-4CAA-A809-1E3146762498}">
      <dgm:prSet/>
      <dgm:spPr/>
      <dgm:t>
        <a:bodyPr/>
        <a:lstStyle/>
        <a:p>
          <a:endParaRPr lang="en-US"/>
        </a:p>
      </dgm:t>
    </dgm:pt>
    <dgm:pt modelId="{605A3E75-AA5A-4DEE-83F6-E67BE1C3948B}" type="sibTrans" cxnId="{E4935701-2357-4CAA-A809-1E3146762498}">
      <dgm:prSet/>
      <dgm:spPr/>
      <dgm:t>
        <a:bodyPr/>
        <a:lstStyle/>
        <a:p>
          <a:endParaRPr lang="en-US"/>
        </a:p>
      </dgm:t>
    </dgm:pt>
    <dgm:pt modelId="{9D0401F6-9B4D-4761-A65A-C21AF9817829}">
      <dgm:prSet/>
      <dgm:spPr/>
      <dgm:t>
        <a:bodyPr/>
        <a:lstStyle/>
        <a:p>
          <a:r>
            <a:rPr lang="en-US"/>
            <a:t>Tips and tricks</a:t>
          </a:r>
        </a:p>
      </dgm:t>
    </dgm:pt>
    <dgm:pt modelId="{AD5C0EC6-5867-4178-9831-C7248BBB990D}" type="parTrans" cxnId="{46A053FE-8A08-481D-B908-F1C3775954CF}">
      <dgm:prSet/>
      <dgm:spPr/>
      <dgm:t>
        <a:bodyPr/>
        <a:lstStyle/>
        <a:p>
          <a:endParaRPr lang="en-US"/>
        </a:p>
      </dgm:t>
    </dgm:pt>
    <dgm:pt modelId="{E87DFA29-CC05-4983-8542-4938CE1573B7}" type="sibTrans" cxnId="{46A053FE-8A08-481D-B908-F1C3775954CF}">
      <dgm:prSet/>
      <dgm:spPr/>
      <dgm:t>
        <a:bodyPr/>
        <a:lstStyle/>
        <a:p>
          <a:endParaRPr lang="en-US"/>
        </a:p>
      </dgm:t>
    </dgm:pt>
    <dgm:pt modelId="{19AF69BB-09BB-4675-988E-1B55C67150DF}" type="pres">
      <dgm:prSet presAssocID="{7C9D77B0-AADB-4EA2-B095-A8B706573CFD}" presName="root" presStyleCnt="0">
        <dgm:presLayoutVars>
          <dgm:dir/>
          <dgm:resizeHandles val="exact"/>
        </dgm:presLayoutVars>
      </dgm:prSet>
      <dgm:spPr/>
    </dgm:pt>
    <dgm:pt modelId="{00E5F615-638D-4C42-A3A2-E1D19D0BD4AD}" type="pres">
      <dgm:prSet presAssocID="{D601F276-7256-4563-AF1C-EA86787B8705}" presName="compNode" presStyleCnt="0"/>
      <dgm:spPr/>
    </dgm:pt>
    <dgm:pt modelId="{5242F7D7-FC67-4357-B76E-65414D0D3B8B}" type="pres">
      <dgm:prSet presAssocID="{D601F276-7256-4563-AF1C-EA86787B87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py"/>
        </a:ext>
      </dgm:extLst>
    </dgm:pt>
    <dgm:pt modelId="{54ADFBC2-1F2F-45AE-B7AB-3A753041F9D6}" type="pres">
      <dgm:prSet presAssocID="{D601F276-7256-4563-AF1C-EA86787B8705}" presName="iconSpace" presStyleCnt="0"/>
      <dgm:spPr/>
    </dgm:pt>
    <dgm:pt modelId="{2CF6361E-ABBA-4502-AA48-48002B6A8052}" type="pres">
      <dgm:prSet presAssocID="{D601F276-7256-4563-AF1C-EA86787B8705}" presName="parTx" presStyleLbl="revTx" presStyleIdx="0" presStyleCnt="4">
        <dgm:presLayoutVars>
          <dgm:chMax val="0"/>
          <dgm:chPref val="0"/>
        </dgm:presLayoutVars>
      </dgm:prSet>
      <dgm:spPr/>
    </dgm:pt>
    <dgm:pt modelId="{6F80B3B9-85A9-41FC-8BCA-B32FAD870633}" type="pres">
      <dgm:prSet presAssocID="{D601F276-7256-4563-AF1C-EA86787B8705}" presName="txSpace" presStyleCnt="0"/>
      <dgm:spPr/>
    </dgm:pt>
    <dgm:pt modelId="{64E4CFD5-8173-4F40-A6D5-180211E862D1}" type="pres">
      <dgm:prSet presAssocID="{D601F276-7256-4563-AF1C-EA86787B8705}" presName="desTx" presStyleLbl="revTx" presStyleIdx="1" presStyleCnt="4">
        <dgm:presLayoutVars/>
      </dgm:prSet>
      <dgm:spPr/>
    </dgm:pt>
    <dgm:pt modelId="{576FC63D-D793-41B6-8593-9EB74A4163E5}" type="pres">
      <dgm:prSet presAssocID="{71D7110B-9114-4045-B815-0CE5036412C5}" presName="sibTrans" presStyleCnt="0"/>
      <dgm:spPr/>
    </dgm:pt>
    <dgm:pt modelId="{3B3DA65D-3696-4219-BF5A-17231F7946DB}" type="pres">
      <dgm:prSet presAssocID="{31E2CBD8-4463-4FC7-97C7-BD37A25BFFA0}" presName="compNode" presStyleCnt="0"/>
      <dgm:spPr/>
    </dgm:pt>
    <dgm:pt modelId="{E9BBC5D8-E192-437F-8FE0-F998FFEE35CA}" type="pres">
      <dgm:prSet presAssocID="{31E2CBD8-4463-4FC7-97C7-BD37A25BFF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2"/>
        </a:ext>
      </dgm:extLst>
    </dgm:pt>
    <dgm:pt modelId="{F490FDD3-9277-47AD-A189-1A605EFCCE57}" type="pres">
      <dgm:prSet presAssocID="{31E2CBD8-4463-4FC7-97C7-BD37A25BFFA0}" presName="iconSpace" presStyleCnt="0"/>
      <dgm:spPr/>
    </dgm:pt>
    <dgm:pt modelId="{059B553A-69AF-4D87-87DB-F58BC8899F08}" type="pres">
      <dgm:prSet presAssocID="{31E2CBD8-4463-4FC7-97C7-BD37A25BFFA0}" presName="parTx" presStyleLbl="revTx" presStyleIdx="2" presStyleCnt="4">
        <dgm:presLayoutVars>
          <dgm:chMax val="0"/>
          <dgm:chPref val="0"/>
        </dgm:presLayoutVars>
      </dgm:prSet>
      <dgm:spPr/>
    </dgm:pt>
    <dgm:pt modelId="{32309C96-8F99-48DE-9421-9B9BF9309576}" type="pres">
      <dgm:prSet presAssocID="{31E2CBD8-4463-4FC7-97C7-BD37A25BFFA0}" presName="txSpace" presStyleCnt="0"/>
      <dgm:spPr/>
    </dgm:pt>
    <dgm:pt modelId="{31CF718A-8843-4B9C-8BC8-FAC4D12257AB}" type="pres">
      <dgm:prSet presAssocID="{31E2CBD8-4463-4FC7-97C7-BD37A25BFFA0}" presName="desTx" presStyleLbl="revTx" presStyleIdx="3" presStyleCnt="4">
        <dgm:presLayoutVars/>
      </dgm:prSet>
      <dgm:spPr/>
    </dgm:pt>
  </dgm:ptLst>
  <dgm:cxnLst>
    <dgm:cxn modelId="{E4935701-2357-4CAA-A809-1E3146762498}" srcId="{31E2CBD8-4463-4FC7-97C7-BD37A25BFFA0}" destId="{0271BA18-9EE1-4EB1-BE06-8C8C91F5619C}" srcOrd="1" destOrd="0" parTransId="{E6B126D7-7A16-457D-B1AF-D7A218FE0D18}" sibTransId="{605A3E75-AA5A-4DEE-83F6-E67BE1C3948B}"/>
    <dgm:cxn modelId="{2182DD05-7518-414E-80AC-3C10F5CCD010}" srcId="{31E2CBD8-4463-4FC7-97C7-BD37A25BFFA0}" destId="{4EF6CBEB-127C-4E3D-BA10-B25BD7F775A0}" srcOrd="0" destOrd="0" parTransId="{6A28C14B-EE1F-45E9-8A10-6240E48A7479}" sibTransId="{F4114BFF-96E1-4F95-9E56-DBB002D474B4}"/>
    <dgm:cxn modelId="{2D4BA708-0A73-4663-958B-C5BA890D93F1}" srcId="{D601F276-7256-4563-AF1C-EA86787B8705}" destId="{4298BD2A-F25B-4DFA-9046-8B04D85253DC}" srcOrd="3" destOrd="0" parTransId="{F0DF3E48-B5EA-47EA-9CAD-2FA0ACF0366B}" sibTransId="{87CC9643-EE67-4824-AEA1-78066067F91E}"/>
    <dgm:cxn modelId="{B65A1109-72CD-4CF7-BA7D-821BB1AC8DA3}" type="presOf" srcId="{0271BA18-9EE1-4EB1-BE06-8C8C91F5619C}" destId="{31CF718A-8843-4B9C-8BC8-FAC4D12257AB}" srcOrd="0" destOrd="1" presId="urn:microsoft.com/office/officeart/2018/2/layout/IconLabelDescriptionList"/>
    <dgm:cxn modelId="{E1ED6A0D-F7ED-4E80-9793-DC6DD0F2C953}" type="presOf" srcId="{4EF6CBEB-127C-4E3D-BA10-B25BD7F775A0}" destId="{31CF718A-8843-4B9C-8BC8-FAC4D12257AB}" srcOrd="0" destOrd="0" presId="urn:microsoft.com/office/officeart/2018/2/layout/IconLabelDescriptionList"/>
    <dgm:cxn modelId="{D9C29019-CF64-4E86-A49F-962AE157C96B}" srcId="{D601F276-7256-4563-AF1C-EA86787B8705}" destId="{D7460FD9-DDCB-4DB6-983D-560BD831B22E}" srcOrd="1" destOrd="0" parTransId="{2BC29E9C-C2EB-441E-8F1F-53C5E2969399}" sibTransId="{D45FF3A3-E78A-4C9E-A71D-8E65977408CC}"/>
    <dgm:cxn modelId="{0FEFAE19-B4D0-4750-A6DA-31DE396A7596}" srcId="{D601F276-7256-4563-AF1C-EA86787B8705}" destId="{DCD7D3C5-7159-43CE-BABF-D5D4A6972B75}" srcOrd="2" destOrd="0" parTransId="{7663A59C-170E-4FC0-B982-C166D2386CE5}" sibTransId="{141A6D9A-E8E6-4CCD-877F-609F626E7E36}"/>
    <dgm:cxn modelId="{E8E79920-28D8-4B12-81CD-9F670A45D230}" srcId="{D601F276-7256-4563-AF1C-EA86787B8705}" destId="{8E3A3BEE-1472-48F7-9EE3-7EC30750B561}" srcOrd="4" destOrd="0" parTransId="{7407D7A6-0DD2-4587-810A-F49AED2CF0BE}" sibTransId="{EAD6E2EC-C23B-45F6-8D7C-DF6F81EAAA6D}"/>
    <dgm:cxn modelId="{8CEF7E47-836C-4417-9841-123B0531EABC}" srcId="{D601F276-7256-4563-AF1C-EA86787B8705}" destId="{08B8B6DE-4803-4651-A0B3-5C222B6FE507}" srcOrd="0" destOrd="0" parTransId="{527F2FA9-59C3-4371-B9F3-4612810F8F81}" sibTransId="{E2CAC9CF-DE26-4CE2-BBEE-F96F4E25729E}"/>
    <dgm:cxn modelId="{F8CB134D-72FF-4C2A-8BB2-60763A634FC4}" srcId="{7C9D77B0-AADB-4EA2-B095-A8B706573CFD}" destId="{31E2CBD8-4463-4FC7-97C7-BD37A25BFFA0}" srcOrd="1" destOrd="0" parTransId="{CFC44D3C-CC93-4AC6-9F2A-A90D4B05F299}" sibTransId="{8223838A-4A8E-41A0-868B-B2CC3149AC68}"/>
    <dgm:cxn modelId="{283AEA5A-0B17-4DA9-985D-2E64FEF43156}" type="presOf" srcId="{DCD7D3C5-7159-43CE-BABF-D5D4A6972B75}" destId="{64E4CFD5-8173-4F40-A6D5-180211E862D1}" srcOrd="0" destOrd="2" presId="urn:microsoft.com/office/officeart/2018/2/layout/IconLabelDescriptionList"/>
    <dgm:cxn modelId="{D02F607E-5F27-4838-8322-8453DC693A0A}" type="presOf" srcId="{D7460FD9-DDCB-4DB6-983D-560BD831B22E}" destId="{64E4CFD5-8173-4F40-A6D5-180211E862D1}" srcOrd="0" destOrd="1" presId="urn:microsoft.com/office/officeart/2018/2/layout/IconLabelDescriptionList"/>
    <dgm:cxn modelId="{884ED889-BA2B-4536-AD17-5F11B284BA83}" type="presOf" srcId="{08B8B6DE-4803-4651-A0B3-5C222B6FE507}" destId="{64E4CFD5-8173-4F40-A6D5-180211E862D1}" srcOrd="0" destOrd="0" presId="urn:microsoft.com/office/officeart/2018/2/layout/IconLabelDescriptionList"/>
    <dgm:cxn modelId="{6DF684BF-FCF9-4F3E-BB51-E038AEC17C24}" srcId="{7C9D77B0-AADB-4EA2-B095-A8B706573CFD}" destId="{D601F276-7256-4563-AF1C-EA86787B8705}" srcOrd="0" destOrd="0" parTransId="{57514599-7DFD-4700-B4BE-6965D46C0CED}" sibTransId="{71D7110B-9114-4045-B815-0CE5036412C5}"/>
    <dgm:cxn modelId="{299F41CE-31D8-405D-88E1-EA36C6F64730}" type="presOf" srcId="{7C9D77B0-AADB-4EA2-B095-A8B706573CFD}" destId="{19AF69BB-09BB-4675-988E-1B55C67150DF}" srcOrd="0" destOrd="0" presId="urn:microsoft.com/office/officeart/2018/2/layout/IconLabelDescriptionList"/>
    <dgm:cxn modelId="{949A3BE1-E539-4170-972A-CB3CD776B5E7}" type="presOf" srcId="{4298BD2A-F25B-4DFA-9046-8B04D85253DC}" destId="{64E4CFD5-8173-4F40-A6D5-180211E862D1}" srcOrd="0" destOrd="3" presId="urn:microsoft.com/office/officeart/2018/2/layout/IconLabelDescriptionList"/>
    <dgm:cxn modelId="{22BBBAED-915F-4E20-BC6F-B8C58F0C82A7}" type="presOf" srcId="{8E3A3BEE-1472-48F7-9EE3-7EC30750B561}" destId="{64E4CFD5-8173-4F40-A6D5-180211E862D1}" srcOrd="0" destOrd="4" presId="urn:microsoft.com/office/officeart/2018/2/layout/IconLabelDescriptionList"/>
    <dgm:cxn modelId="{D25370F1-087C-44E8-BE5F-AB6B6FB4DAC4}" type="presOf" srcId="{31E2CBD8-4463-4FC7-97C7-BD37A25BFFA0}" destId="{059B553A-69AF-4D87-87DB-F58BC8899F08}" srcOrd="0" destOrd="0" presId="urn:microsoft.com/office/officeart/2018/2/layout/IconLabelDescriptionList"/>
    <dgm:cxn modelId="{D9C9B7F1-CFF7-41C8-89ED-7F560CDE0620}" type="presOf" srcId="{9D0401F6-9B4D-4761-A65A-C21AF9817829}" destId="{31CF718A-8843-4B9C-8BC8-FAC4D12257AB}" srcOrd="0" destOrd="2" presId="urn:microsoft.com/office/officeart/2018/2/layout/IconLabelDescriptionList"/>
    <dgm:cxn modelId="{279C83F2-2D3B-47BC-BD85-ED2C951D92CD}" type="presOf" srcId="{D601F276-7256-4563-AF1C-EA86787B8705}" destId="{2CF6361E-ABBA-4502-AA48-48002B6A8052}" srcOrd="0" destOrd="0" presId="urn:microsoft.com/office/officeart/2018/2/layout/IconLabelDescriptionList"/>
    <dgm:cxn modelId="{46A053FE-8A08-481D-B908-F1C3775954CF}" srcId="{31E2CBD8-4463-4FC7-97C7-BD37A25BFFA0}" destId="{9D0401F6-9B4D-4761-A65A-C21AF9817829}" srcOrd="2" destOrd="0" parTransId="{AD5C0EC6-5867-4178-9831-C7248BBB990D}" sibTransId="{E87DFA29-CC05-4983-8542-4938CE1573B7}"/>
    <dgm:cxn modelId="{9D485F47-F156-42B1-B690-A5AC09AEE52E}" type="presParOf" srcId="{19AF69BB-09BB-4675-988E-1B55C67150DF}" destId="{00E5F615-638D-4C42-A3A2-E1D19D0BD4AD}" srcOrd="0" destOrd="0" presId="urn:microsoft.com/office/officeart/2018/2/layout/IconLabelDescriptionList"/>
    <dgm:cxn modelId="{09F29E8F-46BA-4D6B-8918-7570989C87E7}" type="presParOf" srcId="{00E5F615-638D-4C42-A3A2-E1D19D0BD4AD}" destId="{5242F7D7-FC67-4357-B76E-65414D0D3B8B}" srcOrd="0" destOrd="0" presId="urn:microsoft.com/office/officeart/2018/2/layout/IconLabelDescriptionList"/>
    <dgm:cxn modelId="{14513D7D-E9A6-43E1-9058-AD0C54DD0F8E}" type="presParOf" srcId="{00E5F615-638D-4C42-A3A2-E1D19D0BD4AD}" destId="{54ADFBC2-1F2F-45AE-B7AB-3A753041F9D6}" srcOrd="1" destOrd="0" presId="urn:microsoft.com/office/officeart/2018/2/layout/IconLabelDescriptionList"/>
    <dgm:cxn modelId="{5A53C2FB-F23F-42D8-9035-51A9DE9E0701}" type="presParOf" srcId="{00E5F615-638D-4C42-A3A2-E1D19D0BD4AD}" destId="{2CF6361E-ABBA-4502-AA48-48002B6A8052}" srcOrd="2" destOrd="0" presId="urn:microsoft.com/office/officeart/2018/2/layout/IconLabelDescriptionList"/>
    <dgm:cxn modelId="{556718AD-A800-450A-A935-913AD23EEC31}" type="presParOf" srcId="{00E5F615-638D-4C42-A3A2-E1D19D0BD4AD}" destId="{6F80B3B9-85A9-41FC-8BCA-B32FAD870633}" srcOrd="3" destOrd="0" presId="urn:microsoft.com/office/officeart/2018/2/layout/IconLabelDescriptionList"/>
    <dgm:cxn modelId="{A80E27CA-FA61-4469-A2D0-1B9431A2E9A2}" type="presParOf" srcId="{00E5F615-638D-4C42-A3A2-E1D19D0BD4AD}" destId="{64E4CFD5-8173-4F40-A6D5-180211E862D1}" srcOrd="4" destOrd="0" presId="urn:microsoft.com/office/officeart/2018/2/layout/IconLabelDescriptionList"/>
    <dgm:cxn modelId="{02E831B7-98B0-47FE-AE86-0A896CB97AAA}" type="presParOf" srcId="{19AF69BB-09BB-4675-988E-1B55C67150DF}" destId="{576FC63D-D793-41B6-8593-9EB74A4163E5}" srcOrd="1" destOrd="0" presId="urn:microsoft.com/office/officeart/2018/2/layout/IconLabelDescriptionList"/>
    <dgm:cxn modelId="{D1F43E8B-F3B2-4698-9BB5-86667693EFD1}" type="presParOf" srcId="{19AF69BB-09BB-4675-988E-1B55C67150DF}" destId="{3B3DA65D-3696-4219-BF5A-17231F7946DB}" srcOrd="2" destOrd="0" presId="urn:microsoft.com/office/officeart/2018/2/layout/IconLabelDescriptionList"/>
    <dgm:cxn modelId="{881837F1-6042-48FC-A0B1-68FB2211FD00}" type="presParOf" srcId="{3B3DA65D-3696-4219-BF5A-17231F7946DB}" destId="{E9BBC5D8-E192-437F-8FE0-F998FFEE35CA}" srcOrd="0" destOrd="0" presId="urn:microsoft.com/office/officeart/2018/2/layout/IconLabelDescriptionList"/>
    <dgm:cxn modelId="{4B18A1EA-7C86-4F30-BC9B-A8F2C17F5CB2}" type="presParOf" srcId="{3B3DA65D-3696-4219-BF5A-17231F7946DB}" destId="{F490FDD3-9277-47AD-A189-1A605EFCCE57}" srcOrd="1" destOrd="0" presId="urn:microsoft.com/office/officeart/2018/2/layout/IconLabelDescriptionList"/>
    <dgm:cxn modelId="{C250BC2D-9C66-44A0-B7A7-A5A18C9E1DD6}" type="presParOf" srcId="{3B3DA65D-3696-4219-BF5A-17231F7946DB}" destId="{059B553A-69AF-4D87-87DB-F58BC8899F08}" srcOrd="2" destOrd="0" presId="urn:microsoft.com/office/officeart/2018/2/layout/IconLabelDescriptionList"/>
    <dgm:cxn modelId="{ABC5BB1C-2D8E-4A10-9F6F-7239A182F3A3}" type="presParOf" srcId="{3B3DA65D-3696-4219-BF5A-17231F7946DB}" destId="{32309C96-8F99-48DE-9421-9B9BF9309576}" srcOrd="3" destOrd="0" presId="urn:microsoft.com/office/officeart/2018/2/layout/IconLabelDescriptionList"/>
    <dgm:cxn modelId="{002BFD88-6833-4F4E-BFC1-FADBF4BB1913}" type="presParOf" srcId="{3B3DA65D-3696-4219-BF5A-17231F7946DB}" destId="{31CF718A-8843-4B9C-8BC8-FAC4D12257A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2F7D7-FC67-4357-B76E-65414D0D3B8B}">
      <dsp:nvSpPr>
        <dsp:cNvPr id="0" name=""/>
        <dsp:cNvSpPr/>
      </dsp:nvSpPr>
      <dsp:spPr>
        <a:xfrm>
          <a:off x="559800" y="17549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6361E-ABBA-4502-AA48-48002B6A8052}">
      <dsp:nvSpPr>
        <dsp:cNvPr id="0" name=""/>
        <dsp:cNvSpPr/>
      </dsp:nvSpPr>
      <dsp:spPr>
        <a:xfrm>
          <a:off x="559800" y="185951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Concepts</a:t>
          </a:r>
        </a:p>
      </dsp:txBody>
      <dsp:txXfrm>
        <a:off x="559800" y="1859512"/>
        <a:ext cx="4320000" cy="648000"/>
      </dsp:txXfrm>
    </dsp:sp>
    <dsp:sp modelId="{64E4CFD5-8173-4F40-A6D5-180211E862D1}">
      <dsp:nvSpPr>
        <dsp:cNvPr id="0" name=""/>
        <dsp:cNvSpPr/>
      </dsp:nvSpPr>
      <dsp:spPr>
        <a:xfrm>
          <a:off x="559800" y="2587519"/>
          <a:ext cx="4320000" cy="1588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Remotes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Commits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Hashes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Refs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Branches</a:t>
          </a:r>
        </a:p>
      </dsp:txBody>
      <dsp:txXfrm>
        <a:off x="559800" y="2587519"/>
        <a:ext cx="4320000" cy="1588319"/>
      </dsp:txXfrm>
    </dsp:sp>
    <dsp:sp modelId="{E9BBC5D8-E192-437F-8FE0-F998FFEE35CA}">
      <dsp:nvSpPr>
        <dsp:cNvPr id="0" name=""/>
        <dsp:cNvSpPr/>
      </dsp:nvSpPr>
      <dsp:spPr>
        <a:xfrm>
          <a:off x="5635800" y="17549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B553A-69AF-4D87-87DB-F58BC8899F08}">
      <dsp:nvSpPr>
        <dsp:cNvPr id="0" name=""/>
        <dsp:cNvSpPr/>
      </dsp:nvSpPr>
      <dsp:spPr>
        <a:xfrm>
          <a:off x="5635800" y="185951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Apply the concepts</a:t>
          </a:r>
        </a:p>
      </dsp:txBody>
      <dsp:txXfrm>
        <a:off x="5635800" y="1859512"/>
        <a:ext cx="4320000" cy="648000"/>
      </dsp:txXfrm>
    </dsp:sp>
    <dsp:sp modelId="{31CF718A-8843-4B9C-8BC8-FAC4D12257AB}">
      <dsp:nvSpPr>
        <dsp:cNvPr id="0" name=""/>
        <dsp:cNvSpPr/>
      </dsp:nvSpPr>
      <dsp:spPr>
        <a:xfrm>
          <a:off x="5635800" y="2587519"/>
          <a:ext cx="4320000" cy="1588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Cherry picking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Rebasing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Tips and tricks</a:t>
          </a:r>
        </a:p>
      </dsp:txBody>
      <dsp:txXfrm>
        <a:off x="5635800" y="2587519"/>
        <a:ext cx="4320000" cy="1588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7C7A-A3C3-D446-A259-3B1A998C2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297D2-C978-004B-9F45-BD633407F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8C6A8-2F8A-044A-9B39-B9A62CD3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7735-60AE-6C49-BB93-ED6A6ED81A4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DC0D6-9A55-344C-93BC-9F6961F8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B4C5-0B9B-4D43-8448-9C4C970A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26C-EBE6-E643-8A54-2610255B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1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DC02-9B35-AC46-8AE0-E216E567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AE4DC-97E2-6C41-9E4E-4777226C5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59E6-8D30-064F-AD5C-AD1B1151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7735-60AE-6C49-BB93-ED6A6ED81A4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46384-BCB4-904D-B9BD-CE9EA52F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B505-1F13-5A47-B64E-0A34A9F3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26C-EBE6-E643-8A54-2610255B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5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5377F-78C3-E44D-9C16-B28010A69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CC491-B6FC-8A48-A2AC-C47FEEAA3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984D3-ED32-AA45-B7A9-7BCEE8B5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7735-60AE-6C49-BB93-ED6A6ED81A4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A5BC-1CDF-8E4B-B907-4EB338DA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C3952-181D-D542-A781-5EF60F12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26C-EBE6-E643-8A54-2610255B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8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B094-3549-804E-A4F4-3957B8F8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E2B9-1DD5-F54C-9DBB-D20146B2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D9BC8-C1F2-0B46-9775-ECCDA462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7735-60AE-6C49-BB93-ED6A6ED81A4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BCAAB-0EFC-1A4E-ACD4-7610CC8E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9B736-23F2-F842-A475-2EA83A35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26C-EBE6-E643-8A54-2610255B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9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7896-62E0-D644-8E2A-544FFAD9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512C7-A565-7244-85CA-4BB8733A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0E65-DA80-DA41-98C2-47B06E23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7735-60AE-6C49-BB93-ED6A6ED81A4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5854-5E21-0B42-8B22-07F39695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08A38-C1A9-F04A-9CEB-2A0B40CE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26C-EBE6-E643-8A54-2610255B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9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0970-57D8-A441-91EF-4471C145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493E-B846-C647-92FE-5906E234E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FFE05-5665-6D4D-A91C-987ABCAB5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97497-AB1F-FE4B-B847-E6B4F7A1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7735-60AE-6C49-BB93-ED6A6ED81A4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8DFF2-7FD6-F34C-81F3-A1002423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9422D-D7E2-0747-8A6E-AE321FD3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26C-EBE6-E643-8A54-2610255B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E297-486B-6446-9FE6-A6BB7FE5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03574-7225-B04F-A476-525F61928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AC48F-1F38-B840-8A4A-B6FD6C8B6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6893B-40A3-B94E-8919-505A6FD17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DB1E3-F2A4-3748-A4DB-64646E1C3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C115E-3BE6-D548-BBDA-62BFBAFF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7735-60AE-6C49-BB93-ED6A6ED81A4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1B452-AB59-3445-BEB1-2D4E86B3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40A7F-E074-A14C-A3DA-2DCE989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26C-EBE6-E643-8A54-2610255B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404D-8B46-034E-96F8-E1244FF3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C0D6D-CB5E-2149-B807-782D138D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7735-60AE-6C49-BB93-ED6A6ED81A4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C8474-7D59-E24A-BA59-051734FF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35D4D-7AF5-9E48-ADD8-B8491A65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26C-EBE6-E643-8A54-2610255B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1665D-FC1E-7C4E-B29B-CCBA918A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7735-60AE-6C49-BB93-ED6A6ED81A4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066AC-4ED4-4D40-833F-14E22A7A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0CD98-6267-4B4D-8ABB-2500C4FD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26C-EBE6-E643-8A54-2610255B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3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FDE6-2A00-A843-974F-8636C50E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59CA-66F3-9644-AA2B-11104F6A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AB3CF-C825-414C-8075-914844762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4C612-CBFE-514F-820F-294E36A3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7735-60AE-6C49-BB93-ED6A6ED81A4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28452-8345-C346-9DD6-A71D3625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1F6FE-568F-F644-BCC0-DB9194E2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26C-EBE6-E643-8A54-2610255B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09B7-BD0C-D948-87B2-158C92D5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9EB03-9943-2D4E-B3AE-1F8C001D7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242BE-B86F-9543-A71D-96EC6DE30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A84B0-1DC8-3C49-8282-0C89483D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7735-60AE-6C49-BB93-ED6A6ED81A4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BFBA1-B46A-204B-B2E4-D2263A0A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46345-0B1E-C945-ABD2-D9688AFA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26C-EBE6-E643-8A54-2610255B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BCD8D-8A68-A542-882B-C0908502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C2344-718E-C941-8686-233C4552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140B-07E3-DB41-9A07-F31DF8DAA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7735-60AE-6C49-BB93-ED6A6ED81A4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2401-1419-A845-984D-1C820C300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57AEC-249F-A944-9B97-5066B2FD9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D26C-EBE6-E643-8A54-2610255B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2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/rep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ournal.code4lib.org/articles/848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book/en/v2/Git-Internals-Git-Objec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geeks.uniplaces.com/mastering-branches-in-git-f20cb2d0c51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E449AB6-A4CB-B642-9759-F8C59E936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Sometimes it is easier to peek under the hood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E5FEB-94EB-1243-9F75-0D01CE252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Gitting into it</a:t>
            </a:r>
          </a:p>
        </p:txBody>
      </p:sp>
    </p:spTree>
    <p:extLst>
      <p:ext uri="{BB962C8B-B14F-4D97-AF65-F5344CB8AC3E}">
        <p14:creationId xmlns:p14="http://schemas.microsoft.com/office/powerpoint/2010/main" val="2445147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5294-5151-0140-BB43-99E54FDF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Cherry picking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4796-B602-164D-A087-736FE08E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“Copies” one or more commits from one branch to another</a:t>
            </a:r>
          </a:p>
          <a:p>
            <a:endParaRPr lang="en-US"/>
          </a:p>
          <a:p>
            <a:r>
              <a:rPr lang="en-US"/>
              <a:t>When would I use it?</a:t>
            </a:r>
          </a:p>
          <a:p>
            <a:pPr lvl="1"/>
            <a:r>
              <a:rPr lang="en-US"/>
              <a:t>Most common use case is maintaining two versions of a code/doc base</a:t>
            </a:r>
          </a:p>
          <a:p>
            <a:pPr lvl="1"/>
            <a:endParaRPr lang="en-US"/>
          </a:p>
          <a:p>
            <a:pPr lvl="1"/>
            <a:r>
              <a:rPr lang="en-US"/>
              <a:t>e.g. master contains all changes and release-x.y is the current release. You make some fixes in master, that also need to be in the release branch</a:t>
            </a:r>
          </a:p>
          <a:p>
            <a:pPr lvl="1"/>
            <a:endParaRPr lang="en-US"/>
          </a:p>
          <a:p>
            <a:pPr lvl="1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checkout release-x.y</a:t>
            </a:r>
          </a:p>
          <a:p>
            <a:pPr lvl="1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cherry-pick e5d05465 01537545 </a:t>
            </a:r>
          </a:p>
          <a:p>
            <a:pPr lvl="1"/>
            <a:r>
              <a:rPr lang="en-US">
                <a:cs typeface="Consolas" panose="020B0609020204030204" pitchFamily="49" charset="0"/>
              </a:rPr>
              <a:t>where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e5d05465 &amp; 01537545 </a:t>
            </a:r>
            <a:r>
              <a:rPr lang="en-US">
                <a:cs typeface="Consolas" panose="020B0609020204030204" pitchFamily="49" charset="0"/>
              </a:rPr>
              <a:t>are commits from the master branch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5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3391-7A54-1B41-BBC4-2B7B0728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Rebasing to merge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3743-F459-F54E-8E8D-B274FB8D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Replays the commits from one branch onto the HEAD of another</a:t>
            </a:r>
          </a:p>
          <a:p>
            <a:endParaRPr lang="en-US"/>
          </a:p>
          <a:p>
            <a:r>
              <a:rPr lang="en-US"/>
              <a:t>When would I use it?</a:t>
            </a:r>
          </a:p>
          <a:p>
            <a:pPr lvl="1"/>
            <a:r>
              <a:rPr lang="en-US"/>
              <a:t>To merge the changes one one branch to another without creating an empty merge commit. Keeps history cleaner and neater.</a:t>
            </a:r>
          </a:p>
          <a:p>
            <a:pPr lvl="1"/>
            <a:endParaRPr lang="en-US"/>
          </a:p>
          <a:p>
            <a:pPr lvl="1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checkout my-branch</a:t>
            </a:r>
          </a:p>
          <a:p>
            <a:pPr lvl="1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rebase upstream/master</a:t>
            </a:r>
          </a:p>
          <a:p>
            <a:pPr lvl="1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push origin my-branch –force-with-lease</a:t>
            </a:r>
            <a:r>
              <a:rPr lang="en-US"/>
              <a:t> **</a:t>
            </a:r>
          </a:p>
          <a:p>
            <a:pPr lvl="1"/>
            <a:endParaRPr lang="en-US"/>
          </a:p>
          <a:p>
            <a:pPr lvl="1"/>
            <a:r>
              <a:rPr lang="en-US"/>
              <a:t>** This rewrites the commit history of my-branch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1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CB0A-7678-144E-8A7D-2BAFC6D6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Rebasing to squash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3EB2-0A79-FB4D-8007-758B45864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Squash a bunch of commits into one</a:t>
            </a:r>
          </a:p>
          <a:p>
            <a:endParaRPr lang="en-US"/>
          </a:p>
          <a:p>
            <a:r>
              <a:rPr lang="en-US"/>
              <a:t>When would I use it?</a:t>
            </a:r>
          </a:p>
          <a:p>
            <a:pPr lvl="1"/>
            <a:r>
              <a:rPr lang="en-US"/>
              <a:t>To create a pull request with a clean commit history</a:t>
            </a:r>
          </a:p>
          <a:p>
            <a:pPr lvl="1"/>
            <a:endParaRPr lang="en-US"/>
          </a:p>
          <a:p>
            <a:pPr lvl="1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rebase –i HEAD~5</a:t>
            </a:r>
          </a:p>
          <a:p>
            <a:pPr lvl="1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/>
              <a:t>Brings up an editor which allows you choose which commits to squash, and a new commit message</a:t>
            </a:r>
          </a:p>
          <a:p>
            <a:pPr lvl="1"/>
            <a:endParaRPr lang="en-US"/>
          </a:p>
          <a:p>
            <a:pPr lvl="1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push origin my-branch –force-with-lease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80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246A-27C3-4944-8407-F1881407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Git 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E7E3-1439-2048-A450-65A781CE3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status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When would I use it?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All the time! This command will tell you: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Which branch you are in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Whether you have any local </a:t>
            </a:r>
            <a:r>
              <a:rPr lang="en-US" dirty="0" err="1">
                <a:cs typeface="Consolas" panose="020B0609020204030204" pitchFamily="49" charset="0"/>
              </a:rPr>
              <a:t>unstaged</a:t>
            </a:r>
            <a:r>
              <a:rPr lang="en-US" dirty="0">
                <a:cs typeface="Consolas" panose="020B0609020204030204" pitchFamily="49" charset="0"/>
              </a:rPr>
              <a:t> changes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Whether you have staged changes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Whether your branch is up to date with its remote(s)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371E-77E4-1647-BEFB-03860E4E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Git diff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F661C-1E8E-5044-8F2A-E32A0F1F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diff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When would I use it?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All the time! This command will tell you: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The differences between any </a:t>
            </a:r>
            <a:r>
              <a:rPr lang="en-US" dirty="0" err="1">
                <a:cs typeface="Consolas" panose="020B0609020204030204" pitchFamily="49" charset="0"/>
              </a:rPr>
              <a:t>unstaged</a:t>
            </a:r>
            <a:r>
              <a:rPr lang="en-US" dirty="0">
                <a:cs typeface="Consolas" panose="020B0609020204030204" pitchFamily="49" charset="0"/>
              </a:rPr>
              <a:t> changes and the local copy of your repo</a:t>
            </a:r>
          </a:p>
          <a:p>
            <a:pPr lvl="2"/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diff --cached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Shows differences between your staged changes and the HEAD of your branch</a:t>
            </a:r>
          </a:p>
          <a:p>
            <a:pPr lvl="2"/>
            <a:endParaRPr lang="en-US" dirty="0">
              <a:cs typeface="Consolas" panose="020B0609020204030204" pitchFamily="49" charset="0"/>
            </a:endParaRPr>
          </a:p>
          <a:p>
            <a:pPr lvl="1"/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AAAD-8B47-2448-89AA-0620A7E9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Git stash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BF1C-005E-5044-BAD5-0A7BE780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onsolas" panose="020B0609020204030204" pitchFamily="49" charset="0"/>
              </a:rPr>
              <a:t>Store changes for later without committing them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When would I use it?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When you are in the middle of making some changes and you need to checkout a different branch to do something else</a:t>
            </a:r>
          </a:p>
          <a:p>
            <a:pPr lvl="1"/>
            <a:endParaRPr lang="en-US" dirty="0"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stash	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Check out a different branch, do whatever …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Check out the original branch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stash apply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You can stash multiple times. The stash is a stack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25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DAEF-26C1-F84A-AB45-A1307A44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Checking out someone else’s branch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35672-115B-E742-AA6C-22F0EFA6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remote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remote add bob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https://github.com/bob/repo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Fetch the remote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fetch bob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Create a local reference to the remote branch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checkout -b test bob/test</a:t>
            </a:r>
          </a:p>
        </p:txBody>
      </p:sp>
    </p:spTree>
    <p:extLst>
      <p:ext uri="{BB962C8B-B14F-4D97-AF65-F5344CB8AC3E}">
        <p14:creationId xmlns:p14="http://schemas.microsoft.com/office/powerpoint/2010/main" val="89346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57FF-CB26-E84C-9EF7-A9EA102C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12D6-035B-D04B-879A-E124872F1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new branch from the wrong commit</a:t>
            </a:r>
          </a:p>
          <a:p>
            <a:pPr lvl="1"/>
            <a:r>
              <a:rPr lang="en-US" dirty="0"/>
              <a:t>Symptom</a:t>
            </a:r>
          </a:p>
          <a:p>
            <a:pPr lvl="2"/>
            <a:r>
              <a:rPr lang="en-US" dirty="0"/>
              <a:t>Strange commits in your PR</a:t>
            </a:r>
          </a:p>
          <a:p>
            <a:pPr lvl="1"/>
            <a:r>
              <a:rPr lang="en-US" dirty="0"/>
              <a:t>Remedy</a:t>
            </a:r>
          </a:p>
          <a:p>
            <a:pPr lvl="2"/>
            <a:r>
              <a:rPr lang="en-US" dirty="0"/>
              <a:t>git checkout master</a:t>
            </a:r>
          </a:p>
          <a:p>
            <a:pPr lvl="2"/>
            <a:r>
              <a:rPr lang="en-US" dirty="0"/>
              <a:t>git pull upstream master</a:t>
            </a:r>
          </a:p>
          <a:p>
            <a:pPr lvl="2"/>
            <a:r>
              <a:rPr lang="en-US" dirty="0"/>
              <a:t>git checkout -b my-new-branch</a:t>
            </a:r>
          </a:p>
          <a:p>
            <a:r>
              <a:rPr lang="en-US" dirty="0"/>
              <a:t>Creating a PR from your origin/master then trying to use your origin master again</a:t>
            </a:r>
          </a:p>
          <a:p>
            <a:pPr lvl="1"/>
            <a:r>
              <a:rPr lang="en-US" dirty="0"/>
              <a:t>Remedy</a:t>
            </a:r>
          </a:p>
          <a:p>
            <a:pPr lvl="2"/>
            <a:r>
              <a:rPr lang="en-US" dirty="0"/>
              <a:t>Use a different branch for PRs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68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3E3A-728E-8948-8D41-351D1228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directory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1CA7-173C-C64D-86DC-CFB600B7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nothing special about the name of the directory into which you clone a repo</a:t>
            </a:r>
          </a:p>
          <a:p>
            <a:endParaRPr lang="en-US" dirty="0"/>
          </a:p>
          <a:p>
            <a:r>
              <a:rPr lang="en-US" dirty="0"/>
              <a:t>You can rename the cloned directory</a:t>
            </a:r>
          </a:p>
          <a:p>
            <a:pPr lvl="1"/>
            <a:r>
              <a:rPr lang="en-US" dirty="0"/>
              <a:t>git clone </a:t>
            </a:r>
            <a:r>
              <a:rPr lang="en-US" dirty="0" err="1"/>
              <a:t>blahblah</a:t>
            </a:r>
            <a:r>
              <a:rPr lang="en-US" dirty="0"/>
              <a:t> &lt;new directory name&gt;</a:t>
            </a:r>
          </a:p>
          <a:p>
            <a:pPr lvl="1"/>
            <a:endParaRPr lang="en-US" dirty="0"/>
          </a:p>
          <a:p>
            <a:r>
              <a:rPr lang="en-US" dirty="0"/>
              <a:t>Or you can move it</a:t>
            </a:r>
          </a:p>
          <a:p>
            <a:pPr lvl="1"/>
            <a:r>
              <a:rPr lang="en-US" dirty="0"/>
              <a:t>git clone </a:t>
            </a:r>
            <a:r>
              <a:rPr lang="en-US" dirty="0" err="1"/>
              <a:t>blahblah</a:t>
            </a:r>
            <a:endParaRPr lang="en-US" dirty="0"/>
          </a:p>
          <a:p>
            <a:pPr lvl="1"/>
            <a:r>
              <a:rPr lang="en-US" dirty="0"/>
              <a:t>mv blah blah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3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B6F1-CB90-6147-994B-EC1D9DA0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0A41A-15FD-4F1B-9F1A-19BCC6DE5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7086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09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76A7-86AF-A844-ABD7-FBB47247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 is a remote?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D708-D6B4-2F4E-BD71-3A15B19FF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remote is a version of your repository hosted on the internet or your network</a:t>
            </a:r>
          </a:p>
          <a:p>
            <a:endParaRPr lang="en-US"/>
          </a:p>
          <a:p>
            <a:r>
              <a:rPr lang="en-US"/>
              <a:t>You can have as many or as few remotes as you like</a:t>
            </a:r>
          </a:p>
          <a:p>
            <a:endParaRPr lang="en-US"/>
          </a:p>
          <a:p>
            <a:r>
              <a:rPr lang="en-US"/>
              <a:t>The remote name is not special</a:t>
            </a:r>
          </a:p>
          <a:p>
            <a:pPr lvl="1"/>
            <a:r>
              <a:rPr lang="en-US"/>
              <a:t>”origin”  is the default used when you clone a repo</a:t>
            </a:r>
          </a:p>
          <a:p>
            <a:pPr lvl="1"/>
            <a:endParaRPr lang="en-US"/>
          </a:p>
          <a:p>
            <a:r>
              <a:rPr lang="en-US"/>
              <a:t>To find out which remotes you have refs to:</a:t>
            </a:r>
          </a:p>
          <a:p>
            <a:pPr lvl="1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remote -v</a:t>
            </a:r>
          </a:p>
          <a:p>
            <a:pPr marL="457200" lvl="1" indent="0">
              <a:buNone/>
            </a:pPr>
            <a:r>
              <a:rPr lang="en-US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3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B6FD-396B-DB42-9E16-7B7A0ADE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commit?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6EFA1-0391-144A-97D4-02C16FAE7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commit is a hash of a source </a:t>
            </a:r>
            <a:r>
              <a:rPr lang="en-US" b="1" dirty="0"/>
              <a:t>tree</a:t>
            </a:r>
          </a:p>
          <a:p>
            <a:r>
              <a:rPr lang="en-US" dirty="0"/>
              <a:t>The tree is a graph whose nodes are other trees (folders) and blobs (files)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Image credit: </a:t>
            </a:r>
            <a:r>
              <a:rPr lang="en-US" sz="1400" dirty="0">
                <a:hlinkClick r:id="rId2"/>
              </a:rPr>
              <a:t>https://journal.code4lib.org/articles/8482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67541-18F5-974F-B207-37E2DFD4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639" y="2830937"/>
            <a:ext cx="46101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3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B252-6A8E-BB45-981C-D5C920B3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 is a hash?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C2E6-6E7A-CF49-9612-611848961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hash is a mapping of any data to a fixed length string </a:t>
            </a:r>
          </a:p>
          <a:p>
            <a:endParaRPr lang="en-US"/>
          </a:p>
          <a:p>
            <a:r>
              <a:rPr lang="en-US"/>
              <a:t>Git uses the 40 character SHA-1 hash</a:t>
            </a:r>
          </a:p>
          <a:p>
            <a:endParaRPr lang="en-US"/>
          </a:p>
          <a:p>
            <a:r>
              <a:rPr lang="en-US"/>
              <a:t>File contents (blobs) + metadata are hashed</a:t>
            </a:r>
          </a:p>
          <a:p>
            <a:endParaRPr lang="en-US"/>
          </a:p>
          <a:p>
            <a:r>
              <a:rPr lang="en-US"/>
              <a:t>Directory listings (trees) + metadata are hashed</a:t>
            </a:r>
          </a:p>
          <a:p>
            <a:endParaRPr lang="en-US"/>
          </a:p>
          <a:p>
            <a:r>
              <a:rPr lang="en-US"/>
              <a:t>The entire source tree + metadata + previous commit hash is hashed using a </a:t>
            </a:r>
            <a:r>
              <a:rPr lang="en-US" b="1"/>
              <a:t>merkle tree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759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63C7-87EC-3042-A5B1-84C12158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hell is a </a:t>
            </a:r>
            <a:r>
              <a:rPr lang="en-US" dirty="0" err="1"/>
              <a:t>merkle</a:t>
            </a:r>
            <a:r>
              <a:rPr lang="en-US" dirty="0"/>
              <a:t> tree?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8ABACE-52E5-B348-B6BA-8D34E545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directed </a:t>
            </a:r>
            <a:r>
              <a:rPr lang="en-US" dirty="0" err="1"/>
              <a:t>acylic</a:t>
            </a:r>
            <a:r>
              <a:rPr lang="en-US" dirty="0"/>
              <a:t> graph (DAG) whose nodes are hashes of itself and children hashes</a:t>
            </a:r>
          </a:p>
          <a:p>
            <a:r>
              <a:rPr lang="en-US" dirty="0"/>
              <a:t>In git, the children are the previous commit, and the source tree and blobs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800" dirty="0"/>
              <a:t>Image credit: </a:t>
            </a:r>
            <a:r>
              <a:rPr lang="en-US" sz="800" dirty="0">
                <a:hlinkClick r:id="rId2"/>
              </a:rPr>
              <a:t>https://git-scm.com/book/en/v2/Git-Internals-Git-Objects</a:t>
            </a:r>
            <a:endParaRPr lang="en-US" sz="800" dirty="0"/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61D037-DCF0-8E46-ABAA-4509C3D77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299" y="3086100"/>
            <a:ext cx="3566016" cy="264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8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31B1-9DAF-B045-8403-86A6C5F0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Compare source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0815-7DF7-BF42-BB66-6B5D36AD3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If your local commit hash is the same as a remote, then:</a:t>
            </a:r>
          </a:p>
          <a:p>
            <a:pPr lvl="1"/>
            <a:endParaRPr lang="en-US" dirty="0"/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On branch master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Your branch is up to date with 'origin/master'.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If you have changed even one bit of one file then the commit hash is different</a:t>
            </a:r>
          </a:p>
          <a:p>
            <a:pPr lvl="1"/>
            <a:endParaRPr lang="en-US" dirty="0"/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On branch master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Your branch is ahead of 'origin/master' by 1 commit.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(use "git push" to publish your local commits)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DE5-D177-2E42-BFFE-EA75C4DD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 is a ref?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E432C-6611-7146-BC57-516137C3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 ref is anything that points to a commit</a:t>
            </a:r>
          </a:p>
          <a:p>
            <a:endParaRPr lang="en-US"/>
          </a:p>
          <a:p>
            <a:r>
              <a:rPr lang="en-US"/>
              <a:t>For example:</a:t>
            </a:r>
          </a:p>
          <a:p>
            <a:pPr lvl="1"/>
            <a:r>
              <a:rPr lang="en-US"/>
              <a:t>branches </a:t>
            </a:r>
          </a:p>
          <a:p>
            <a:pPr lvl="1"/>
            <a:r>
              <a:rPr lang="en-US"/>
              <a:t>tags</a:t>
            </a:r>
          </a:p>
          <a:p>
            <a:pPr lvl="1"/>
            <a:r>
              <a:rPr lang="en-US"/>
              <a:t>remote branches</a:t>
            </a:r>
          </a:p>
          <a:p>
            <a:endParaRPr lang="en-US"/>
          </a:p>
          <a:p>
            <a:r>
              <a:rPr lang="en-US"/>
              <a:t>Have a look at the .git/refs directory. You can reference anything in there by name</a:t>
            </a:r>
          </a:p>
          <a:p>
            <a:endParaRPr lang="en-US"/>
          </a:p>
          <a:p>
            <a:r>
              <a:rPr lang="en-US"/>
              <a:t>Refs are useful shortcuts to commits</a:t>
            </a:r>
          </a:p>
          <a:p>
            <a:pPr lvl="1"/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6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599F-9023-494F-8A87-6A38C2E4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branch?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C37F3-605C-5A44-AA11-74067204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branch is simply a reference to a commit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you create a new branch, all you are doing is creating a ref that points to the current commit in your </a:t>
            </a:r>
            <a:r>
              <a:rPr lang="en-US" b="1" dirty="0"/>
              <a:t>local</a:t>
            </a:r>
            <a:r>
              <a:rPr lang="en-US" dirty="0"/>
              <a:t> repo</a:t>
            </a:r>
          </a:p>
          <a:p>
            <a:endParaRPr lang="en-US" dirty="0"/>
          </a:p>
          <a:p>
            <a:r>
              <a:rPr lang="en-US" dirty="0"/>
              <a:t>Each time you add a new commit the ref is updated</a:t>
            </a:r>
          </a:p>
          <a:p>
            <a:r>
              <a:rPr lang="en-US" sz="1300" dirty="0"/>
              <a:t>Image credit: </a:t>
            </a:r>
            <a:r>
              <a:rPr lang="en-US" sz="1300" dirty="0">
                <a:hlinkClick r:id="rId2"/>
              </a:rPr>
              <a:t>https://geeks.uniplaces.com/mastering-branches-in-git-f20cb2d0c51f</a:t>
            </a:r>
            <a:endParaRPr lang="en-US" sz="13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009F1-5076-3940-A5DA-E0585DD1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876" y="2163581"/>
            <a:ext cx="3505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4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{8B2721CE-28D1-E849-A0F4-E6C0F8B1B986}tf16401378</Template>
  <TotalTime>13</TotalTime>
  <Words>875</Words>
  <Application>Microsoft Macintosh PowerPoint</Application>
  <PresentationFormat>Widescreen</PresentationFormat>
  <Paragraphs>184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Gitting into it</vt:lpstr>
      <vt:lpstr>Topics</vt:lpstr>
      <vt:lpstr>What is a remote?</vt:lpstr>
      <vt:lpstr>What is a commit?</vt:lpstr>
      <vt:lpstr>What is a hash?</vt:lpstr>
      <vt:lpstr>What the hell is a merkle tree?</vt:lpstr>
      <vt:lpstr>Compare source trees</vt:lpstr>
      <vt:lpstr>What is a ref?</vt:lpstr>
      <vt:lpstr>What is a branch?</vt:lpstr>
      <vt:lpstr>Cherry picking</vt:lpstr>
      <vt:lpstr>Rebasing to merge</vt:lpstr>
      <vt:lpstr>Rebasing to squash</vt:lpstr>
      <vt:lpstr>Git status</vt:lpstr>
      <vt:lpstr>Git diff</vt:lpstr>
      <vt:lpstr>Git stash</vt:lpstr>
      <vt:lpstr>Checking out someone else’s branch</vt:lpstr>
      <vt:lpstr>Pitfalls</vt:lpstr>
      <vt:lpstr>Repo directory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Gitting into it</dc:title>
  <dc:creator>Natalie Kershaw</dc:creator>
  <cp:lastModifiedBy>Natalie Kershaw</cp:lastModifiedBy>
  <cp:revision>4</cp:revision>
  <dcterms:created xsi:type="dcterms:W3CDTF">2019-07-26T23:55:28Z</dcterms:created>
  <dcterms:modified xsi:type="dcterms:W3CDTF">2019-07-29T17:45:38Z</dcterms:modified>
</cp:coreProperties>
</file>