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2"/>
  </p:normalViewPr>
  <p:slideViewPr>
    <p:cSldViewPr snapToGrid="0" snapToObjects="1">
      <p:cViewPr varScale="1">
        <p:scale>
          <a:sx n="84" d="100"/>
          <a:sy n="84" d="100"/>
        </p:scale>
        <p:origin x="11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8FAA0-E425-AF44-B464-2794C051B38E}" type="datetimeFigureOut">
              <a:rPr lang="en-US" smtClean="0"/>
              <a:t>8/10/16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3B0C6-C9D0-2C46-8EEF-17CFA22B1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7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3B0C6-C9D0-2C46-8EEF-17CFA22B10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8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5B2E-3A31-9A4B-9150-351553DDF504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E8D3-1EE4-D447-BC8A-5DA1D26F1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6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5B2E-3A31-9A4B-9150-351553DDF504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E8D3-1EE4-D447-BC8A-5DA1D26F1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5B2E-3A31-9A4B-9150-351553DDF504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E8D3-1EE4-D447-BC8A-5DA1D26F1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5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5B2E-3A31-9A4B-9150-351553DDF504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E8D3-1EE4-D447-BC8A-5DA1D26F1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5B2E-3A31-9A4B-9150-351553DDF504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E8D3-1EE4-D447-BC8A-5DA1D26F1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5B2E-3A31-9A4B-9150-351553DDF504}" type="datetimeFigureOut">
              <a:rPr lang="en-US" smtClean="0"/>
              <a:t>8/9/16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E8D3-1EE4-D447-BC8A-5DA1D26F1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5B2E-3A31-9A4B-9150-351553DDF504}" type="datetimeFigureOut">
              <a:rPr lang="en-US" smtClean="0"/>
              <a:t>8/9/16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E8D3-1EE4-D447-BC8A-5DA1D26F1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6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5B2E-3A31-9A4B-9150-351553DDF504}" type="datetimeFigureOut">
              <a:rPr lang="en-US" smtClean="0"/>
              <a:t>8/9/16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E8D3-1EE4-D447-BC8A-5DA1D26F1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5B2E-3A31-9A4B-9150-351553DDF504}" type="datetimeFigureOut">
              <a:rPr lang="en-US" smtClean="0"/>
              <a:t>8/9/16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E8D3-1EE4-D447-BC8A-5DA1D26F1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7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5B2E-3A31-9A4B-9150-351553DDF504}" type="datetimeFigureOut">
              <a:rPr lang="en-US" smtClean="0"/>
              <a:t>8/9/16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E8D3-1EE4-D447-BC8A-5DA1D26F1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9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5B2E-3A31-9A4B-9150-351553DDF504}" type="datetimeFigureOut">
              <a:rPr lang="en-US" smtClean="0"/>
              <a:t>8/9/16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E8D3-1EE4-D447-BC8A-5DA1D26F1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45B2E-3A31-9A4B-9150-351553DDF504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EE8D3-1EE4-D447-BC8A-5DA1D26F1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9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Logging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 by Natalie Kershaw (</a:t>
            </a:r>
            <a:r>
              <a:rPr lang="en-US" dirty="0" err="1" smtClean="0"/>
              <a:t>Impinj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9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slf4j/</a:t>
            </a:r>
            <a:r>
              <a:rPr lang="en-US" dirty="0" err="1"/>
              <a:t>l</a:t>
            </a:r>
            <a:r>
              <a:rPr lang="en-US" dirty="0" err="1" smtClean="0"/>
              <a:t>ogback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Logger</a:t>
            </a:r>
          </a:p>
          <a:p>
            <a:pPr lvl="1"/>
            <a:r>
              <a:rPr lang="en-US" dirty="0" err="1" smtClean="0"/>
              <a:t>LoggerFactory</a:t>
            </a:r>
            <a:endParaRPr lang="en-US" dirty="0" smtClean="0"/>
          </a:p>
          <a:p>
            <a:pPr lvl="1"/>
            <a:r>
              <a:rPr lang="en-US" dirty="0" err="1" smtClean="0"/>
              <a:t>Logger.info</a:t>
            </a:r>
            <a:r>
              <a:rPr lang="en-US" dirty="0" smtClean="0"/>
              <a:t>()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/>
              <a:t>OFF</a:t>
            </a:r>
          </a:p>
          <a:p>
            <a:pPr lvl="1"/>
            <a:r>
              <a:rPr lang="en-US" dirty="0" smtClean="0"/>
              <a:t>FATAL</a:t>
            </a:r>
          </a:p>
          <a:p>
            <a:pPr lvl="1"/>
            <a:r>
              <a:rPr lang="en-US" dirty="0" smtClean="0"/>
              <a:t>ERROR,</a:t>
            </a:r>
          </a:p>
          <a:p>
            <a:pPr lvl="1"/>
            <a:r>
              <a:rPr lang="en-US" dirty="0" smtClean="0"/>
              <a:t>WARN</a:t>
            </a:r>
          </a:p>
          <a:p>
            <a:pPr lvl="1"/>
            <a:r>
              <a:rPr lang="en-US" dirty="0" smtClean="0"/>
              <a:t>INFO,</a:t>
            </a:r>
          </a:p>
          <a:p>
            <a:pPr lvl="1"/>
            <a:r>
              <a:rPr lang="en-US" dirty="0" smtClean="0"/>
              <a:t>DEBUG</a:t>
            </a:r>
          </a:p>
          <a:p>
            <a:pPr lvl="1"/>
            <a:r>
              <a:rPr lang="en-US" dirty="0" smtClean="0"/>
              <a:t>ALL</a:t>
            </a:r>
          </a:p>
          <a:p>
            <a:pPr lvl="1"/>
            <a:endParaRPr lang="en-US" dirty="0"/>
          </a:p>
          <a:p>
            <a:r>
              <a:rPr lang="en-US" dirty="0" smtClean="0"/>
              <a:t>Logger hierarchy is also supported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5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lf4j continued (credit: http://www.slf4j.org/</a:t>
            </a:r>
            <a:r>
              <a:rPr lang="en-US" dirty="0" err="1" smtClean="0"/>
              <a:t>manual.html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6" y="1825625"/>
            <a:ext cx="7881668" cy="4351338"/>
          </a:xfrm>
        </p:spPr>
      </p:pic>
    </p:spTree>
    <p:extLst>
      <p:ext uri="{BB962C8B-B14F-4D97-AF65-F5344CB8AC3E}">
        <p14:creationId xmlns:p14="http://schemas.microsoft.com/office/powerpoint/2010/main" val="14421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Only want logging messages to be constructed if that logging level is enabled</a:t>
            </a:r>
          </a:p>
          <a:p>
            <a:pPr lvl="1"/>
            <a:r>
              <a:rPr lang="en-US" dirty="0" err="1" smtClean="0"/>
              <a:t>logger.debug</a:t>
            </a:r>
            <a:r>
              <a:rPr lang="en-US" dirty="0" smtClean="0"/>
              <a:t>("This "</a:t>
            </a:r>
            <a:r>
              <a:rPr lang="en-US" dirty="0"/>
              <a:t> </a:t>
            </a:r>
            <a:r>
              <a:rPr lang="en-US" dirty="0" smtClean="0"/>
              <a:t>+ this</a:t>
            </a:r>
            <a:r>
              <a:rPr lang="en-US" dirty="0"/>
              <a:t> </a:t>
            </a:r>
            <a:r>
              <a:rPr lang="en-US" dirty="0" smtClean="0"/>
              <a:t>+ " and "</a:t>
            </a:r>
            <a:r>
              <a:rPr lang="en-US" dirty="0"/>
              <a:t> </a:t>
            </a:r>
            <a:r>
              <a:rPr lang="en-US" dirty="0" smtClean="0"/>
              <a:t>+ that + "with "</a:t>
            </a:r>
            <a:r>
              <a:rPr lang="en-US" dirty="0"/>
              <a:t> </a:t>
            </a:r>
            <a:r>
              <a:rPr lang="en-US" dirty="0" smtClean="0"/>
              <a:t>+ compute());</a:t>
            </a:r>
          </a:p>
          <a:p>
            <a:pPr lvl="1"/>
            <a:endParaRPr lang="en-US" dirty="0"/>
          </a:p>
          <a:p>
            <a:r>
              <a:rPr lang="en-US" dirty="0" smtClean="0"/>
              <a:t>Replace string concatenation with parameter markers</a:t>
            </a:r>
          </a:p>
          <a:p>
            <a:pPr lvl="1"/>
            <a:r>
              <a:rPr lang="en-US" dirty="0" err="1" smtClean="0"/>
              <a:t>logger.debug</a:t>
            </a:r>
            <a:r>
              <a:rPr lang="en-US" dirty="0" smtClean="0"/>
              <a:t>("This {} and {} with {} ", this, that, compute());</a:t>
            </a:r>
          </a:p>
          <a:p>
            <a:pPr lvl="1"/>
            <a:endParaRPr lang="en-US" dirty="0"/>
          </a:p>
          <a:p>
            <a:r>
              <a:rPr lang="en-US" dirty="0" smtClean="0"/>
              <a:t>Compute can be expensive:</a:t>
            </a:r>
          </a:p>
          <a:p>
            <a:pPr lvl="1" fontAlgn="base"/>
            <a:r>
              <a:rPr lang="en-US" dirty="0"/>
              <a:t>if (</a:t>
            </a:r>
            <a:r>
              <a:rPr lang="en-US" dirty="0" err="1"/>
              <a:t>logger.isDebugEnabled</a:t>
            </a:r>
            <a:r>
              <a:rPr lang="en-US" dirty="0"/>
              <a:t>()) {</a:t>
            </a:r>
          </a:p>
          <a:p>
            <a:pPr lvl="1" fontAlgn="base"/>
            <a:r>
              <a:rPr lang="en-US" dirty="0"/>
              <a:t>  </a:t>
            </a:r>
            <a:r>
              <a:rPr lang="en-US" dirty="0" smtClean="0"/>
              <a:t> </a:t>
            </a:r>
            <a:r>
              <a:rPr lang="en-US" dirty="0" err="1" smtClean="0"/>
              <a:t>logger.debug</a:t>
            </a:r>
            <a:r>
              <a:rPr lang="en-US" dirty="0"/>
              <a:t>("This {} and {} with {} ", this, that, compute());</a:t>
            </a:r>
          </a:p>
          <a:p>
            <a:pPr lvl="1" fontAlgn="base"/>
            <a:r>
              <a:rPr lang="en-US" dirty="0" smtClean="0"/>
              <a:t>}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Above is error prone – lots of extra code and have to make sure your levels match. Use lambdas! (I think this is only supported in log4j)</a:t>
            </a:r>
          </a:p>
          <a:p>
            <a:pPr lvl="1" fontAlgn="base"/>
            <a:r>
              <a:rPr lang="en-US" dirty="0" err="1" smtClean="0"/>
              <a:t>logger.debug</a:t>
            </a:r>
            <a:r>
              <a:rPr lang="en-US" dirty="0" smtClean="0"/>
              <a:t>("I am logging that {} happened.", () -&gt; compute());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properties of Java logging</a:t>
            </a:r>
          </a:p>
          <a:p>
            <a:r>
              <a:rPr lang="en-US" dirty="0" smtClean="0"/>
              <a:t>Logging frameworks / APIs</a:t>
            </a:r>
          </a:p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Output Handlers</a:t>
            </a:r>
          </a:p>
          <a:p>
            <a:r>
              <a:rPr lang="en-US" dirty="0" smtClean="0"/>
              <a:t>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4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hierarchy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ERROR &gt; WARNING &gt; INFO &gt; DEBUG</a:t>
            </a:r>
          </a:p>
          <a:p>
            <a:r>
              <a:rPr lang="en-US" dirty="0" smtClean="0"/>
              <a:t> When a level is set, then only levels greater than or equal to this are printed</a:t>
            </a:r>
          </a:p>
          <a:p>
            <a:pPr lvl="1"/>
            <a:r>
              <a:rPr lang="en-US" dirty="0" smtClean="0"/>
              <a:t>e.g. set logging level to ERROR, then WARNING, INFO and DEBUG are not printed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9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% property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%d{</a:t>
            </a:r>
            <a:r>
              <a:rPr lang="en-US" dirty="0" err="1" smtClean="0"/>
              <a:t>HH:mm:ss.SSS</a:t>
            </a:r>
            <a:r>
              <a:rPr lang="en-US" dirty="0" smtClean="0"/>
              <a:t>} [%thread] %-5level %logger{36} - %</a:t>
            </a:r>
            <a:r>
              <a:rPr lang="en-US" dirty="0" err="1" smtClean="0"/>
              <a:t>msg%n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You can also write your own layouts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2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Util</a:t>
            </a:r>
            <a:r>
              <a:rPr lang="en-US" dirty="0" smtClean="0"/>
              <a:t>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Included with JDK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ackage </a:t>
            </a:r>
            <a:r>
              <a:rPr lang="en-US" dirty="0" err="1" smtClean="0"/>
              <a:t>java.util.logging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Logger</a:t>
            </a:r>
          </a:p>
          <a:p>
            <a:pPr lvl="1"/>
            <a:r>
              <a:rPr lang="en-US" dirty="0" err="1" smtClean="0"/>
              <a:t>Logger.get</a:t>
            </a:r>
            <a:endParaRPr lang="en-US" dirty="0" smtClean="0"/>
          </a:p>
          <a:p>
            <a:pPr lvl="1"/>
            <a:r>
              <a:rPr lang="en-US" dirty="0" err="1" smtClean="0"/>
              <a:t>Logger.error</a:t>
            </a:r>
            <a:r>
              <a:rPr lang="en-US" dirty="0" smtClean="0"/>
              <a:t>()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Levels:</a:t>
            </a:r>
          </a:p>
          <a:p>
            <a:pPr lvl="1"/>
            <a:r>
              <a:rPr lang="en-US" dirty="0"/>
              <a:t>SEVERE (highest value)</a:t>
            </a:r>
          </a:p>
          <a:p>
            <a:pPr lvl="1"/>
            <a:r>
              <a:rPr lang="en-US" dirty="0"/>
              <a:t>WARNING</a:t>
            </a:r>
          </a:p>
          <a:p>
            <a:pPr lvl="1"/>
            <a:r>
              <a:rPr lang="en-US" dirty="0"/>
              <a:t>INFO</a:t>
            </a:r>
          </a:p>
          <a:p>
            <a:pPr lvl="1"/>
            <a:r>
              <a:rPr lang="en-US" dirty="0"/>
              <a:t>CONFIG</a:t>
            </a:r>
          </a:p>
          <a:p>
            <a:pPr lvl="1"/>
            <a:r>
              <a:rPr lang="en-US" dirty="0"/>
              <a:t>FINE</a:t>
            </a:r>
          </a:p>
          <a:p>
            <a:pPr lvl="1"/>
            <a:r>
              <a:rPr lang="en-US" dirty="0"/>
              <a:t>FINER</a:t>
            </a:r>
          </a:p>
          <a:p>
            <a:pPr lvl="1"/>
            <a:r>
              <a:rPr lang="en-US" dirty="0"/>
              <a:t>FINEST (lowest value)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6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Util</a:t>
            </a:r>
            <a:r>
              <a:rPr lang="en-US" dirty="0" smtClean="0"/>
              <a:t> Logging continued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provides a static factory method inside the Logger class</a:t>
            </a:r>
          </a:p>
          <a:p>
            <a:r>
              <a:rPr lang="en-US" dirty="0" smtClean="0"/>
              <a:t>Pass in properties file -</a:t>
            </a:r>
            <a:r>
              <a:rPr lang="en-US" dirty="0" err="1" smtClean="0"/>
              <a:t>Djava.util.logging.config.file</a:t>
            </a:r>
            <a:r>
              <a:rPr lang="en-US" dirty="0" smtClean="0"/>
              <a:t>=&lt;file&gt;</a:t>
            </a:r>
          </a:p>
          <a:p>
            <a:pPr lvl="1"/>
            <a:r>
              <a:rPr lang="en-US" dirty="0" smtClean="0"/>
              <a:t>Specify base level: .LEVEL= (defaults to INFO)</a:t>
            </a:r>
          </a:p>
          <a:p>
            <a:pPr lvl="1"/>
            <a:r>
              <a:rPr lang="en-US" dirty="0" smtClean="0"/>
              <a:t>Configure individual handler levels: </a:t>
            </a:r>
            <a:r>
              <a:rPr lang="en-US" dirty="0" err="1"/>
              <a:t>java.util.logging.ConsoleHandler.level</a:t>
            </a:r>
            <a:r>
              <a:rPr lang="en-US" dirty="0"/>
              <a:t> = SEVERE</a:t>
            </a:r>
            <a:endParaRPr lang="en-US" dirty="0" smtClean="0"/>
          </a:p>
          <a:p>
            <a:r>
              <a:rPr lang="en-US" dirty="0" smtClean="0"/>
              <a:t>Messages are formatted using a formatter</a:t>
            </a:r>
          </a:p>
          <a:p>
            <a:pPr lvl="1"/>
            <a:r>
              <a:rPr lang="en-US" dirty="0" smtClean="0"/>
              <a:t>Default is </a:t>
            </a:r>
            <a:r>
              <a:rPr lang="en-US" dirty="0" err="1" smtClean="0"/>
              <a:t>SimpleFormatter</a:t>
            </a:r>
            <a:endParaRPr lang="en-US" dirty="0" smtClean="0"/>
          </a:p>
          <a:p>
            <a:pPr lvl="1"/>
            <a:r>
              <a:rPr lang="en-US" dirty="0" smtClean="0"/>
              <a:t>You can write your own implementing </a:t>
            </a:r>
            <a:r>
              <a:rPr lang="en-US" dirty="0" err="1" smtClean="0"/>
              <a:t>java.util.logging.Formatter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210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log4j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External libraries:</a:t>
            </a:r>
          </a:p>
          <a:p>
            <a:pPr lvl="1"/>
            <a:r>
              <a:rPr lang="en-US" dirty="0"/>
              <a:t>compile group: 'org.apache.logging.log4j', name: 'log4j-api', version: '2.6.2'</a:t>
            </a:r>
          </a:p>
          <a:p>
            <a:pPr lvl="1"/>
            <a:r>
              <a:rPr lang="en-US" dirty="0"/>
              <a:t>compile group: 'org.apache.logging.log4j', name: 'log4j-core', version: </a:t>
            </a:r>
            <a:r>
              <a:rPr lang="en-US" dirty="0" smtClean="0"/>
              <a:t>'2.6.2’</a:t>
            </a:r>
          </a:p>
          <a:p>
            <a:pPr lvl="1"/>
            <a:endParaRPr lang="en-US" dirty="0"/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Logger</a:t>
            </a:r>
          </a:p>
          <a:p>
            <a:pPr lvl="1"/>
            <a:r>
              <a:rPr lang="en-US" dirty="0" err="1" smtClean="0"/>
              <a:t>LoggerManager</a:t>
            </a:r>
            <a:endParaRPr lang="en-US" dirty="0" smtClean="0"/>
          </a:p>
          <a:p>
            <a:pPr lvl="1"/>
            <a:r>
              <a:rPr lang="en-US" dirty="0" err="1" smtClean="0"/>
              <a:t>Logger.debug</a:t>
            </a:r>
            <a:r>
              <a:rPr lang="en-US" dirty="0" smtClean="0"/>
              <a:t>()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/>
              <a:t>OFF </a:t>
            </a:r>
          </a:p>
          <a:p>
            <a:pPr lvl="1"/>
            <a:r>
              <a:rPr lang="en-US" dirty="0" smtClean="0"/>
              <a:t>FATAL</a:t>
            </a:r>
          </a:p>
          <a:p>
            <a:pPr lvl="1"/>
            <a:r>
              <a:rPr lang="en-US" dirty="0" smtClean="0"/>
              <a:t>ERROR</a:t>
            </a:r>
          </a:p>
          <a:p>
            <a:pPr lvl="1"/>
            <a:r>
              <a:rPr lang="en-US" dirty="0" smtClean="0"/>
              <a:t>INFO</a:t>
            </a:r>
          </a:p>
          <a:p>
            <a:pPr lvl="1"/>
            <a:r>
              <a:rPr lang="en-US" dirty="0" smtClean="0"/>
              <a:t>DEBUG</a:t>
            </a:r>
          </a:p>
          <a:p>
            <a:pPr lvl="1"/>
            <a:r>
              <a:rPr lang="en-US" dirty="0" smtClean="0"/>
              <a:t>TRACE </a:t>
            </a:r>
          </a:p>
          <a:p>
            <a:pPr lvl="1"/>
            <a:r>
              <a:rPr lang="en-US" dirty="0" smtClean="0"/>
              <a:t>ALL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5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Log4j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Logger Hierarchy</a:t>
            </a:r>
          </a:p>
          <a:p>
            <a:pPr lvl="1"/>
            <a:r>
              <a:rPr lang="en-US" dirty="0" smtClean="0"/>
              <a:t>Loggers inherit their configuration from those with matching prefixes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 </a:t>
            </a:r>
            <a:r>
              <a:rPr lang="en-US" dirty="0" err="1" smtClean="0"/>
              <a:t>com.foo.bar</a:t>
            </a:r>
            <a:r>
              <a:rPr lang="en-US" dirty="0" smtClean="0"/>
              <a:t> will inherit configuration from </a:t>
            </a:r>
            <a:r>
              <a:rPr lang="en-US" dirty="0" err="1" smtClean="0"/>
              <a:t>com.foo</a:t>
            </a:r>
            <a:endParaRPr lang="en-US" dirty="0" smtClean="0"/>
          </a:p>
          <a:p>
            <a:pPr lvl="1"/>
            <a:r>
              <a:rPr lang="en-US" dirty="0" smtClean="0"/>
              <a:t>Configuration can be overridden with a more specific logger name/prefix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com.foo.bar</a:t>
            </a:r>
            <a:r>
              <a:rPr lang="en-US" dirty="0" smtClean="0"/>
              <a:t> will override </a:t>
            </a:r>
            <a:r>
              <a:rPr lang="en-US" dirty="0" err="1" smtClean="0"/>
              <a:t>com.foo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Configurable and custom pattern outputs</a:t>
            </a:r>
          </a:p>
          <a:p>
            <a:r>
              <a:rPr lang="en-US" dirty="0" smtClean="0"/>
              <a:t>File, console </a:t>
            </a:r>
            <a:r>
              <a:rPr lang="en-US" dirty="0" err="1" smtClean="0"/>
              <a:t>appenders</a:t>
            </a:r>
            <a:endParaRPr lang="en-US" dirty="0" smtClean="0"/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RollingFileAppender</a:t>
            </a:r>
            <a:r>
              <a:rPr lang="en-US" dirty="0" smtClean="0"/>
              <a:t> will roll file each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0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slf4j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Logging Façade for Java</a:t>
            </a:r>
          </a:p>
          <a:p>
            <a:pPr lvl="1"/>
            <a:r>
              <a:rPr lang="en-US" dirty="0" smtClean="0"/>
              <a:t>As the title says, this is a simple façade for Java</a:t>
            </a:r>
          </a:p>
          <a:p>
            <a:pPr lvl="1"/>
            <a:r>
              <a:rPr lang="en-US" dirty="0" smtClean="0"/>
              <a:t>A library can use the slf4j API, then an actually logging library can be chosen at deployment time e.g. </a:t>
            </a:r>
            <a:r>
              <a:rPr lang="en-US" dirty="0" err="1" smtClean="0"/>
              <a:t>java.util.logging</a:t>
            </a:r>
            <a:r>
              <a:rPr lang="en-US" dirty="0" smtClean="0"/>
              <a:t>, log4j, </a:t>
            </a:r>
            <a:r>
              <a:rPr lang="en-US" dirty="0" err="1" smtClean="0"/>
              <a:t>logback</a:t>
            </a:r>
            <a:endParaRPr lang="en-US" dirty="0" smtClean="0"/>
          </a:p>
          <a:p>
            <a:pPr lvl="1"/>
            <a:r>
              <a:rPr lang="en-US" dirty="0" smtClean="0"/>
              <a:t>This is useful for libraries, such as our java-client lib</a:t>
            </a:r>
          </a:p>
          <a:p>
            <a:pPr lvl="1"/>
            <a:r>
              <a:rPr lang="en-US" dirty="0" smtClean="0"/>
              <a:t>Dependencies</a:t>
            </a:r>
          </a:p>
          <a:p>
            <a:pPr lvl="2"/>
            <a:r>
              <a:rPr lang="en-US" dirty="0"/>
              <a:t>slf4j-api-1.7.21.jar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switch logging frameworks, just replace slf4j bindings on your class </a:t>
            </a:r>
            <a:r>
              <a:rPr lang="en-US" dirty="0" smtClean="0"/>
              <a:t>path</a:t>
            </a:r>
          </a:p>
          <a:p>
            <a:pPr lvl="2"/>
            <a:r>
              <a:rPr lang="en-US" dirty="0" smtClean="0"/>
              <a:t>slf4j-simple-1.7.21.jar (this is the simplest implementation of the façade)</a:t>
            </a:r>
          </a:p>
          <a:p>
            <a:pPr lvl="2"/>
            <a:r>
              <a:rPr lang="hr-HR" dirty="0" smtClean="0"/>
              <a:t>slf4j-log4j12-1.7.21.jar for log4j </a:t>
            </a:r>
            <a:r>
              <a:rPr lang="hr-HR" dirty="0" err="1" smtClean="0"/>
              <a:t>etc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05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10062</TotalTime>
  <Words>469</Words>
  <Application>Microsoft Macintosh PowerPoint</Application>
  <PresentationFormat>Widescreen</PresentationFormat>
  <Paragraphs>117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Java Logging</vt:lpstr>
      <vt:lpstr>Overview</vt:lpstr>
      <vt:lpstr>Logging Levels</vt:lpstr>
      <vt:lpstr>Message Formatting</vt:lpstr>
      <vt:lpstr>Java Util Logging</vt:lpstr>
      <vt:lpstr>Java Util Logging continued…</vt:lpstr>
      <vt:lpstr>log4j</vt:lpstr>
      <vt:lpstr>Log4j continued</vt:lpstr>
      <vt:lpstr>slf4j</vt:lpstr>
      <vt:lpstr>slf4j/logback</vt:lpstr>
      <vt:lpstr>Slf4j continued (credit: http://www.slf4j.org/manual.html)</vt:lpstr>
      <vt:lpstr>Performance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Logging</dc:title>
  <dc:creator>Microsoft Office User</dc:creator>
  <cp:lastModifiedBy>Microsoft Office User</cp:lastModifiedBy>
  <cp:revision>19</cp:revision>
  <dcterms:created xsi:type="dcterms:W3CDTF">2016-08-09T23:02:58Z</dcterms:created>
  <dcterms:modified xsi:type="dcterms:W3CDTF">2016-08-16T22:45:51Z</dcterms:modified>
</cp:coreProperties>
</file>