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Titillium Web"/>
      <p:regular r:id="rId24"/>
      <p:bold r:id="rId25"/>
      <p:italic r:id="rId26"/>
      <p:boldItalic r:id="rId27"/>
    </p:embeddedFont>
    <p:embeddedFont>
      <p:font typeface="Barlow Semi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itilliumWe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tilliumWeb-italic.fntdata"/><Relationship Id="rId25" Type="http://schemas.openxmlformats.org/officeDocument/2006/relationships/font" Target="fonts/TitilliumWeb-bold.fntdata"/><Relationship Id="rId28" Type="http://schemas.openxmlformats.org/officeDocument/2006/relationships/font" Target="fonts/BarlowSemiCondensed-regular.fntdata"/><Relationship Id="rId27" Type="http://schemas.openxmlformats.org/officeDocument/2006/relationships/font" Target="fonts/TitilliumWeb-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boldItalic.fntdata"/><Relationship Id="rId30" Type="http://schemas.openxmlformats.org/officeDocument/2006/relationships/font" Target="fonts/BarlowSemi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30faef704c4_1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30faef704c4_1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31350f5f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31350f5f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31abc10b2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31abc10b2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30faef704c4_1_6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30faef704c4_1_6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0faef704c4_1_7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0faef704c4_1_7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30faef704c4_1_7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30faef704c4_1_7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4" name="Shape 2784"/>
        <p:cNvGrpSpPr/>
        <p:nvPr/>
      </p:nvGrpSpPr>
      <p:grpSpPr>
        <a:xfrm>
          <a:off x="0" y="0"/>
          <a:ext cx="0" cy="0"/>
          <a:chOff x="0" y="0"/>
          <a:chExt cx="0" cy="0"/>
        </a:xfrm>
      </p:grpSpPr>
      <p:sp>
        <p:nvSpPr>
          <p:cNvPr id="2785" name="Google Shape;2785;g30faef704c4_1_8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6" name="Google Shape;2786;g30faef704c4_1_8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4" name="Shape 3404"/>
        <p:cNvGrpSpPr/>
        <p:nvPr/>
      </p:nvGrpSpPr>
      <p:grpSpPr>
        <a:xfrm>
          <a:off x="0" y="0"/>
          <a:ext cx="0" cy="0"/>
          <a:chOff x="0" y="0"/>
          <a:chExt cx="0" cy="0"/>
        </a:xfrm>
      </p:grpSpPr>
      <p:sp>
        <p:nvSpPr>
          <p:cNvPr id="3405" name="Google Shape;3405;g30faef704c4_1_8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6" name="Google Shape;3406;g30faef704c4_1_8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8" name="Shape 3998"/>
        <p:cNvGrpSpPr/>
        <p:nvPr/>
      </p:nvGrpSpPr>
      <p:grpSpPr>
        <a:xfrm>
          <a:off x="0" y="0"/>
          <a:ext cx="0" cy="0"/>
          <a:chOff x="0" y="0"/>
          <a:chExt cx="0" cy="0"/>
        </a:xfrm>
      </p:grpSpPr>
      <p:sp>
        <p:nvSpPr>
          <p:cNvPr id="3999" name="Google Shape;3999;g30faef704c4_1_9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0" name="Google Shape;4000;g30faef704c4_1_9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9" name="Shape 4319"/>
        <p:cNvGrpSpPr/>
        <p:nvPr/>
      </p:nvGrpSpPr>
      <p:grpSpPr>
        <a:xfrm>
          <a:off x="0" y="0"/>
          <a:ext cx="0" cy="0"/>
          <a:chOff x="0" y="0"/>
          <a:chExt cx="0" cy="0"/>
        </a:xfrm>
      </p:grpSpPr>
      <p:sp>
        <p:nvSpPr>
          <p:cNvPr id="4320" name="Google Shape;4320;g30faef704c4_1_9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1" name="Google Shape;4321;g30faef704c4_1_9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30faef704c4_1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30faef704c4_1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313198cdb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313198cdb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313198cdb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1" name="Google Shape;1431;g313198cdb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31abc10b2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31abc10b2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31abc10b2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31abc10b2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313198cdb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313198cdb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313198cdbf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313198cdb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31361e29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31361e29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 name="Google Shape;24;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 name="Google Shape;48;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 name="Google Shape;49;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2" name="Google Shape;52;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 name="Google Shape;53;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4" name="Google Shape;54;p2"/>
          <p:cNvSpPr txBox="1"/>
          <p:nvPr>
            <p:ph type="ctrTitle"/>
          </p:nvPr>
        </p:nvSpPr>
        <p:spPr>
          <a:xfrm>
            <a:off x="713225" y="820500"/>
            <a:ext cx="4035600" cy="27495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p:txBody>
      </p:sp>
      <p:sp>
        <p:nvSpPr>
          <p:cNvPr id="55" name="Google Shape;55;p2"/>
          <p:cNvSpPr txBox="1"/>
          <p:nvPr>
            <p:ph idx="1" type="subTitle"/>
          </p:nvPr>
        </p:nvSpPr>
        <p:spPr>
          <a:xfrm>
            <a:off x="713225" y="3808525"/>
            <a:ext cx="4035600" cy="33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5"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1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7" name="Google Shape;477;p1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0" name="Google Shape;480;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1" name="Google Shape;481;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6" name="Google Shape;486;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7" name="Google Shape;487;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8" name="Google Shape;488;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1" name="Google Shape;491;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2" name="Google Shape;492;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3" name="Google Shape;493;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6" name="Google Shape;496;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11" name="Google Shape;511;p11"/>
          <p:cNvSpPr txBox="1"/>
          <p:nvPr>
            <p:ph hasCustomPrompt="1" type="title"/>
          </p:nvPr>
        </p:nvSpPr>
        <p:spPr>
          <a:xfrm>
            <a:off x="1698300" y="1784350"/>
            <a:ext cx="5747400" cy="1141800"/>
          </a:xfrm>
          <a:prstGeom prst="rect">
            <a:avLst/>
          </a:prstGeom>
        </p:spPr>
        <p:txBody>
          <a:bodyPr anchorCtr="0" anchor="b" bIns="91425" lIns="91425" spcFirstLastPara="1" rIns="91425" wrap="square" tIns="91425">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p:nvPr>
            <p:ph idx="1" type="subTitle"/>
          </p:nvPr>
        </p:nvSpPr>
        <p:spPr>
          <a:xfrm>
            <a:off x="1698300" y="2999350"/>
            <a:ext cx="5747400" cy="497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13" name="Google Shape;513;p11"/>
          <p:cNvGrpSpPr/>
          <p:nvPr/>
        </p:nvGrpSpPr>
        <p:grpSpPr>
          <a:xfrm>
            <a:off x="141641" y="92498"/>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1"/>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28"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3" name="Google Shape;533;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4" name="Google Shape;534;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5" name="Google Shape;535;p1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8" name="Google Shape;538;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9" name="Google Shape;539;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0" name="Google Shape;540;p1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3" name="Google Shape;543;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9" name="Google Shape;549;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0" name="Google Shape;550;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1" name="Google Shape;551;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4" name="Google Shape;554;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5" name="Google Shape;555;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6" name="Google Shape;556;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9" name="Google Shape;559;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0" name="Google Shape;560;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4" name="Google Shape;564;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74" name="Google Shape;574;p13"/>
          <p:cNvSpPr txBox="1"/>
          <p:nvPr>
            <p:ph idx="1" type="subTitle"/>
          </p:nvPr>
        </p:nvSpPr>
        <p:spPr>
          <a:xfrm>
            <a:off x="1454699" y="172750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75" name="Google Shape;57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6" name="Google Shape;576;p13"/>
          <p:cNvSpPr txBox="1"/>
          <p:nvPr>
            <p:ph idx="2" type="subTitle"/>
          </p:nvPr>
        </p:nvSpPr>
        <p:spPr>
          <a:xfrm>
            <a:off x="713225" y="218195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7" name="Google Shape;577;p13"/>
          <p:cNvSpPr txBox="1"/>
          <p:nvPr>
            <p:ph hasCustomPrompt="1" idx="3" type="title"/>
          </p:nvPr>
        </p:nvSpPr>
        <p:spPr>
          <a:xfrm>
            <a:off x="720000" y="172749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78" name="Google Shape;578;p13"/>
          <p:cNvSpPr txBox="1"/>
          <p:nvPr>
            <p:ph idx="4" type="subTitle"/>
          </p:nvPr>
        </p:nvSpPr>
        <p:spPr>
          <a:xfrm>
            <a:off x="5532475" y="172750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79" name="Google Shape;579;p13"/>
          <p:cNvSpPr txBox="1"/>
          <p:nvPr>
            <p:ph idx="5" type="subTitle"/>
          </p:nvPr>
        </p:nvSpPr>
        <p:spPr>
          <a:xfrm>
            <a:off x="4791000" y="218195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 name="Google Shape;580;p13"/>
          <p:cNvSpPr txBox="1"/>
          <p:nvPr>
            <p:ph hasCustomPrompt="1" idx="6" type="title"/>
          </p:nvPr>
        </p:nvSpPr>
        <p:spPr>
          <a:xfrm>
            <a:off x="4797775" y="172749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81" name="Google Shape;581;p13"/>
          <p:cNvSpPr txBox="1"/>
          <p:nvPr>
            <p:ph idx="7" type="subTitle"/>
          </p:nvPr>
        </p:nvSpPr>
        <p:spPr>
          <a:xfrm>
            <a:off x="1454699" y="320255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82" name="Google Shape;582;p13"/>
          <p:cNvSpPr txBox="1"/>
          <p:nvPr>
            <p:ph idx="8" type="subTitle"/>
          </p:nvPr>
        </p:nvSpPr>
        <p:spPr>
          <a:xfrm>
            <a:off x="713225" y="365700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3" name="Google Shape;583;p13"/>
          <p:cNvSpPr txBox="1"/>
          <p:nvPr>
            <p:ph hasCustomPrompt="1" idx="9" type="title"/>
          </p:nvPr>
        </p:nvSpPr>
        <p:spPr>
          <a:xfrm>
            <a:off x="720000" y="320254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84" name="Google Shape;584;p13"/>
          <p:cNvSpPr txBox="1"/>
          <p:nvPr>
            <p:ph idx="13" type="subTitle"/>
          </p:nvPr>
        </p:nvSpPr>
        <p:spPr>
          <a:xfrm>
            <a:off x="5532475" y="320255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85" name="Google Shape;585;p13"/>
          <p:cNvSpPr txBox="1"/>
          <p:nvPr>
            <p:ph idx="14" type="subTitle"/>
          </p:nvPr>
        </p:nvSpPr>
        <p:spPr>
          <a:xfrm>
            <a:off x="4791000" y="365700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13"/>
          <p:cNvSpPr txBox="1"/>
          <p:nvPr>
            <p:ph hasCustomPrompt="1" idx="15" type="title"/>
          </p:nvPr>
        </p:nvSpPr>
        <p:spPr>
          <a:xfrm>
            <a:off x="4797775" y="320254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3"/>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93"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98" name="Google Shape;598;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99" name="Google Shape;599;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0" name="Google Shape;600;p1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3" name="Google Shape;603;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4" name="Google Shape;604;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5" name="Google Shape;605;p1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8" name="Google Shape;608;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9" name="Google Shape;609;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4" name="Google Shape;614;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5" name="Google Shape;615;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6" name="Google Shape;616;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9" name="Google Shape;619;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0" name="Google Shape;620;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1" name="Google Shape;621;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4" name="Google Shape;624;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5" name="Google Shape;625;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9" name="Google Shape;629;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639" name="Google Shape;639;p14"/>
          <p:cNvSpPr txBox="1"/>
          <p:nvPr>
            <p:ph type="title"/>
          </p:nvPr>
        </p:nvSpPr>
        <p:spPr>
          <a:xfrm>
            <a:off x="1226425" y="3100300"/>
            <a:ext cx="6691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000"/>
              <a:buNone/>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640" name="Google Shape;640;p14"/>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14"/>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47" name="Shape 647"/>
        <p:cNvGrpSpPr/>
        <p:nvPr/>
      </p:nvGrpSpPr>
      <p:grpSpPr>
        <a:xfrm>
          <a:off x="0" y="0"/>
          <a:ext cx="0" cy="0"/>
          <a:chOff x="0" y="0"/>
          <a:chExt cx="0" cy="0"/>
        </a:xfrm>
      </p:grpSpPr>
      <p:grpSp>
        <p:nvGrpSpPr>
          <p:cNvPr id="648" name="Google Shape;648;p15"/>
          <p:cNvGrpSpPr/>
          <p:nvPr/>
        </p:nvGrpSpPr>
        <p:grpSpPr>
          <a:xfrm flipH="1">
            <a:off x="0" y="-161849"/>
            <a:ext cx="9144000" cy="5467198"/>
            <a:chOff x="0" y="-171451"/>
            <a:chExt cx="9144000" cy="5467198"/>
          </a:xfrm>
        </p:grpSpPr>
        <p:grpSp>
          <p:nvGrpSpPr>
            <p:cNvPr id="649" name="Google Shape;649;p15"/>
            <p:cNvGrpSpPr/>
            <p:nvPr/>
          </p:nvGrpSpPr>
          <p:grpSpPr>
            <a:xfrm>
              <a:off x="0" y="135850"/>
              <a:ext cx="9144000" cy="4654700"/>
              <a:chOff x="12075" y="212050"/>
              <a:chExt cx="9144000" cy="4654700"/>
            </a:xfrm>
          </p:grpSpPr>
          <p:grpSp>
            <p:nvGrpSpPr>
              <p:cNvPr id="650" name="Google Shape;650;p15"/>
              <p:cNvGrpSpPr/>
              <p:nvPr/>
            </p:nvGrpSpPr>
            <p:grpSpPr>
              <a:xfrm>
                <a:off x="12075" y="212050"/>
                <a:ext cx="9144000" cy="1396425"/>
                <a:chOff x="12075" y="212050"/>
                <a:chExt cx="9144000" cy="1396425"/>
              </a:xfrm>
            </p:grpSpPr>
            <p:cxnSp>
              <p:nvCxnSpPr>
                <p:cNvPr id="651" name="Google Shape;651;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1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55" name="Google Shape;655;p15"/>
              <p:cNvGrpSpPr/>
              <p:nvPr/>
            </p:nvGrpSpPr>
            <p:grpSpPr>
              <a:xfrm>
                <a:off x="12075" y="2073925"/>
                <a:ext cx="9144000" cy="1396425"/>
                <a:chOff x="12075" y="212050"/>
                <a:chExt cx="9144000" cy="1396425"/>
              </a:xfrm>
            </p:grpSpPr>
            <p:cxnSp>
              <p:nvCxnSpPr>
                <p:cNvPr id="656" name="Google Shape;656;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1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60" name="Google Shape;660;p15"/>
              <p:cNvGrpSpPr/>
              <p:nvPr/>
            </p:nvGrpSpPr>
            <p:grpSpPr>
              <a:xfrm>
                <a:off x="12075" y="3935800"/>
                <a:ext cx="9144000" cy="930950"/>
                <a:chOff x="12075" y="212050"/>
                <a:chExt cx="9144000" cy="930950"/>
              </a:xfrm>
            </p:grpSpPr>
            <p:cxnSp>
              <p:nvCxnSpPr>
                <p:cNvPr id="661" name="Google Shape;661;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64" name="Google Shape;664;p15"/>
            <p:cNvGrpSpPr/>
            <p:nvPr/>
          </p:nvGrpSpPr>
          <p:grpSpPr>
            <a:xfrm>
              <a:off x="213575" y="-171451"/>
              <a:ext cx="8855100" cy="5467198"/>
              <a:chOff x="213575" y="-171451"/>
              <a:chExt cx="8855100" cy="5467198"/>
            </a:xfrm>
          </p:grpSpPr>
          <p:grpSp>
            <p:nvGrpSpPr>
              <p:cNvPr id="665" name="Google Shape;665;p15"/>
              <p:cNvGrpSpPr/>
              <p:nvPr/>
            </p:nvGrpSpPr>
            <p:grpSpPr>
              <a:xfrm rot="5400000">
                <a:off x="-192674" y="234798"/>
                <a:ext cx="5467198" cy="4654700"/>
                <a:chOff x="12075" y="444775"/>
                <a:chExt cx="9144000" cy="4654700"/>
              </a:xfrm>
            </p:grpSpPr>
            <p:grpSp>
              <p:nvGrpSpPr>
                <p:cNvPr id="666" name="Google Shape;666;p15"/>
                <p:cNvGrpSpPr/>
                <p:nvPr/>
              </p:nvGrpSpPr>
              <p:grpSpPr>
                <a:xfrm>
                  <a:off x="12075" y="444775"/>
                  <a:ext cx="9144000" cy="1396425"/>
                  <a:chOff x="12075" y="444775"/>
                  <a:chExt cx="9144000" cy="1396425"/>
                </a:xfrm>
              </p:grpSpPr>
              <p:cxnSp>
                <p:nvCxnSpPr>
                  <p:cNvPr id="667" name="Google Shape;667;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8" name="Google Shape;668;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9" name="Google Shape;669;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0" name="Google Shape;670;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71" name="Google Shape;671;p15"/>
                <p:cNvGrpSpPr/>
                <p:nvPr/>
              </p:nvGrpSpPr>
              <p:grpSpPr>
                <a:xfrm>
                  <a:off x="12075" y="2306650"/>
                  <a:ext cx="9144000" cy="1396425"/>
                  <a:chOff x="12075" y="444775"/>
                  <a:chExt cx="9144000" cy="1396425"/>
                </a:xfrm>
              </p:grpSpPr>
              <p:cxnSp>
                <p:nvCxnSpPr>
                  <p:cNvPr id="672" name="Google Shape;672;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3" name="Google Shape;673;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4" name="Google Shape;674;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5" name="Google Shape;675;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76" name="Google Shape;676;p15"/>
                <p:cNvGrpSpPr/>
                <p:nvPr/>
              </p:nvGrpSpPr>
              <p:grpSpPr>
                <a:xfrm>
                  <a:off x="12075" y="4168525"/>
                  <a:ext cx="9144000" cy="930950"/>
                  <a:chOff x="12075" y="444775"/>
                  <a:chExt cx="9144000" cy="930950"/>
                </a:xfrm>
              </p:grpSpPr>
              <p:cxnSp>
                <p:nvCxnSpPr>
                  <p:cNvPr id="677" name="Google Shape;677;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80" name="Google Shape;680;p15"/>
              <p:cNvGrpSpPr/>
              <p:nvPr/>
            </p:nvGrpSpPr>
            <p:grpSpPr>
              <a:xfrm rot="5400000">
                <a:off x="4473201" y="700273"/>
                <a:ext cx="5467198" cy="3723750"/>
                <a:chOff x="12075" y="1375725"/>
                <a:chExt cx="9144000" cy="3723750"/>
              </a:xfrm>
            </p:grpSpPr>
            <p:grpSp>
              <p:nvGrpSpPr>
                <p:cNvPr id="681" name="Google Shape;681;p15"/>
                <p:cNvGrpSpPr/>
                <p:nvPr/>
              </p:nvGrpSpPr>
              <p:grpSpPr>
                <a:xfrm>
                  <a:off x="12075" y="1375725"/>
                  <a:ext cx="9144000" cy="465475"/>
                  <a:chOff x="12075" y="1375725"/>
                  <a:chExt cx="9144000" cy="465475"/>
                </a:xfrm>
              </p:grpSpPr>
              <p:cxnSp>
                <p:nvCxnSpPr>
                  <p:cNvPr id="682" name="Google Shape;682;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3" name="Google Shape;683;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84" name="Google Shape;684;p15"/>
                <p:cNvGrpSpPr/>
                <p:nvPr/>
              </p:nvGrpSpPr>
              <p:grpSpPr>
                <a:xfrm>
                  <a:off x="12075" y="2306650"/>
                  <a:ext cx="9144000" cy="1396425"/>
                  <a:chOff x="12075" y="444775"/>
                  <a:chExt cx="9144000" cy="1396425"/>
                </a:xfrm>
              </p:grpSpPr>
              <p:cxnSp>
                <p:nvCxnSpPr>
                  <p:cNvPr id="685" name="Google Shape;685;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6" name="Google Shape;686;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7" name="Google Shape;687;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8" name="Google Shape;688;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89" name="Google Shape;689;p15"/>
                <p:cNvGrpSpPr/>
                <p:nvPr/>
              </p:nvGrpSpPr>
              <p:grpSpPr>
                <a:xfrm>
                  <a:off x="12075" y="4168525"/>
                  <a:ext cx="9144000" cy="930950"/>
                  <a:chOff x="12075" y="444775"/>
                  <a:chExt cx="9144000" cy="930950"/>
                </a:xfrm>
              </p:grpSpPr>
              <p:cxnSp>
                <p:nvCxnSpPr>
                  <p:cNvPr id="690" name="Google Shape;690;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1" name="Google Shape;691;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2" name="Google Shape;692;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693" name="Google Shape;693;p15"/>
          <p:cNvSpPr txBox="1"/>
          <p:nvPr>
            <p:ph type="title"/>
          </p:nvPr>
        </p:nvSpPr>
        <p:spPr>
          <a:xfrm>
            <a:off x="720000" y="1092013"/>
            <a:ext cx="3519600" cy="184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694" name="Google Shape;694;p15"/>
          <p:cNvSpPr txBox="1"/>
          <p:nvPr>
            <p:ph idx="1" type="subTitle"/>
          </p:nvPr>
        </p:nvSpPr>
        <p:spPr>
          <a:xfrm>
            <a:off x="720000" y="2935188"/>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5" name="Google Shape;695;p15"/>
          <p:cNvSpPr/>
          <p:nvPr>
            <p:ph idx="2" type="pic"/>
          </p:nvPr>
        </p:nvSpPr>
        <p:spPr>
          <a:xfrm>
            <a:off x="5520775" y="533863"/>
            <a:ext cx="2910000" cy="4075800"/>
          </a:xfrm>
          <a:prstGeom prst="roundRect">
            <a:avLst>
              <a:gd fmla="val 6529" name="adj"/>
            </a:avLst>
          </a:prstGeom>
          <a:noFill/>
          <a:ln cap="flat" cmpd="sng" w="9525">
            <a:solidFill>
              <a:schemeClr val="dk2"/>
            </a:solidFill>
            <a:prstDash val="solid"/>
            <a:round/>
            <a:headEnd len="sm" w="sm" type="none"/>
            <a:tailEnd len="sm" w="sm" type="none"/>
          </a:ln>
        </p:spPr>
      </p:sp>
      <p:grpSp>
        <p:nvGrpSpPr>
          <p:cNvPr id="696" name="Google Shape;696;p15"/>
          <p:cNvGrpSpPr/>
          <p:nvPr/>
        </p:nvGrpSpPr>
        <p:grpSpPr>
          <a:xfrm>
            <a:off x="-7" y="167200"/>
            <a:ext cx="8952587" cy="4867172"/>
            <a:chOff x="-7" y="167200"/>
            <a:chExt cx="8952587" cy="4867172"/>
          </a:xfrm>
        </p:grpSpPr>
        <p:grpSp>
          <p:nvGrpSpPr>
            <p:cNvPr id="697" name="Google Shape;697;p15"/>
            <p:cNvGrpSpPr/>
            <p:nvPr/>
          </p:nvGrpSpPr>
          <p:grpSpPr>
            <a:xfrm>
              <a:off x="-7" y="167200"/>
              <a:ext cx="1266969" cy="226225"/>
              <a:chOff x="-7" y="167200"/>
              <a:chExt cx="1266969" cy="226225"/>
            </a:xfrm>
          </p:grpSpPr>
          <p:sp>
            <p:nvSpPr>
              <p:cNvPr id="698" name="Google Shape;698;p1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5"/>
            <p:cNvGrpSpPr/>
            <p:nvPr/>
          </p:nvGrpSpPr>
          <p:grpSpPr>
            <a:xfrm>
              <a:off x="4890282" y="4643609"/>
              <a:ext cx="4062298" cy="390763"/>
              <a:chOff x="4890282" y="4643609"/>
              <a:chExt cx="4062298" cy="390763"/>
            </a:xfrm>
          </p:grpSpPr>
          <p:sp>
            <p:nvSpPr>
              <p:cNvPr id="701" name="Google Shape;701;p1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890282" y="4751143"/>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03" name="Shape 703"/>
        <p:cNvGrpSpPr/>
        <p:nvPr/>
      </p:nvGrpSpPr>
      <p:grpSpPr>
        <a:xfrm>
          <a:off x="0" y="0"/>
          <a:ext cx="0" cy="0"/>
          <a:chOff x="0" y="0"/>
          <a:chExt cx="0" cy="0"/>
        </a:xfrm>
      </p:grpSpPr>
      <p:grpSp>
        <p:nvGrpSpPr>
          <p:cNvPr id="704" name="Google Shape;704;p16"/>
          <p:cNvGrpSpPr/>
          <p:nvPr/>
        </p:nvGrpSpPr>
        <p:grpSpPr>
          <a:xfrm flipH="1">
            <a:off x="0" y="-161849"/>
            <a:ext cx="9144000" cy="5467198"/>
            <a:chOff x="0" y="-171451"/>
            <a:chExt cx="9144000" cy="5467198"/>
          </a:xfrm>
        </p:grpSpPr>
        <p:grpSp>
          <p:nvGrpSpPr>
            <p:cNvPr id="705" name="Google Shape;705;p16"/>
            <p:cNvGrpSpPr/>
            <p:nvPr/>
          </p:nvGrpSpPr>
          <p:grpSpPr>
            <a:xfrm>
              <a:off x="0" y="135850"/>
              <a:ext cx="9144000" cy="4654700"/>
              <a:chOff x="12075" y="212050"/>
              <a:chExt cx="9144000" cy="4654700"/>
            </a:xfrm>
          </p:grpSpPr>
          <p:grpSp>
            <p:nvGrpSpPr>
              <p:cNvPr id="706" name="Google Shape;706;p16"/>
              <p:cNvGrpSpPr/>
              <p:nvPr/>
            </p:nvGrpSpPr>
            <p:grpSpPr>
              <a:xfrm>
                <a:off x="12075" y="212050"/>
                <a:ext cx="9144000" cy="1396425"/>
                <a:chOff x="12075" y="212050"/>
                <a:chExt cx="9144000" cy="1396425"/>
              </a:xfrm>
            </p:grpSpPr>
            <p:cxnSp>
              <p:nvCxnSpPr>
                <p:cNvPr id="707" name="Google Shape;707;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1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1" name="Google Shape;711;p16"/>
              <p:cNvGrpSpPr/>
              <p:nvPr/>
            </p:nvGrpSpPr>
            <p:grpSpPr>
              <a:xfrm>
                <a:off x="12075" y="2073925"/>
                <a:ext cx="9144000" cy="1396425"/>
                <a:chOff x="12075" y="212050"/>
                <a:chExt cx="9144000" cy="1396425"/>
              </a:xfrm>
            </p:grpSpPr>
            <p:cxnSp>
              <p:nvCxnSpPr>
                <p:cNvPr id="712" name="Google Shape;712;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3" name="Google Shape;713;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4" name="Google Shape;714;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5" name="Google Shape;715;p1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6" name="Google Shape;716;p16"/>
              <p:cNvGrpSpPr/>
              <p:nvPr/>
            </p:nvGrpSpPr>
            <p:grpSpPr>
              <a:xfrm>
                <a:off x="12075" y="3935800"/>
                <a:ext cx="9144000" cy="930950"/>
                <a:chOff x="12075" y="212050"/>
                <a:chExt cx="9144000" cy="930950"/>
              </a:xfrm>
            </p:grpSpPr>
            <p:cxnSp>
              <p:nvCxnSpPr>
                <p:cNvPr id="717" name="Google Shape;717;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8" name="Google Shape;718;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9" name="Google Shape;719;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20" name="Google Shape;720;p16"/>
            <p:cNvGrpSpPr/>
            <p:nvPr/>
          </p:nvGrpSpPr>
          <p:grpSpPr>
            <a:xfrm>
              <a:off x="213575" y="-171451"/>
              <a:ext cx="8855100" cy="5467198"/>
              <a:chOff x="213575" y="-171451"/>
              <a:chExt cx="8855100" cy="5467198"/>
            </a:xfrm>
          </p:grpSpPr>
          <p:grpSp>
            <p:nvGrpSpPr>
              <p:cNvPr id="721" name="Google Shape;721;p16"/>
              <p:cNvGrpSpPr/>
              <p:nvPr/>
            </p:nvGrpSpPr>
            <p:grpSpPr>
              <a:xfrm rot="5400000">
                <a:off x="-192674" y="234798"/>
                <a:ext cx="5467198" cy="4654700"/>
                <a:chOff x="12075" y="444775"/>
                <a:chExt cx="9144000" cy="4654700"/>
              </a:xfrm>
            </p:grpSpPr>
            <p:grpSp>
              <p:nvGrpSpPr>
                <p:cNvPr id="722" name="Google Shape;722;p16"/>
                <p:cNvGrpSpPr/>
                <p:nvPr/>
              </p:nvGrpSpPr>
              <p:grpSpPr>
                <a:xfrm>
                  <a:off x="12075" y="444775"/>
                  <a:ext cx="9144000" cy="1396425"/>
                  <a:chOff x="12075" y="444775"/>
                  <a:chExt cx="9144000" cy="1396425"/>
                </a:xfrm>
              </p:grpSpPr>
              <p:cxnSp>
                <p:nvCxnSpPr>
                  <p:cNvPr id="723" name="Google Shape;723;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27" name="Google Shape;727;p16"/>
                <p:cNvGrpSpPr/>
                <p:nvPr/>
              </p:nvGrpSpPr>
              <p:grpSpPr>
                <a:xfrm>
                  <a:off x="12075" y="2306650"/>
                  <a:ext cx="9144000" cy="1396425"/>
                  <a:chOff x="12075" y="444775"/>
                  <a:chExt cx="9144000" cy="1396425"/>
                </a:xfrm>
              </p:grpSpPr>
              <p:cxnSp>
                <p:nvCxnSpPr>
                  <p:cNvPr id="728" name="Google Shape;728;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32" name="Google Shape;732;p16"/>
                <p:cNvGrpSpPr/>
                <p:nvPr/>
              </p:nvGrpSpPr>
              <p:grpSpPr>
                <a:xfrm>
                  <a:off x="12075" y="4168525"/>
                  <a:ext cx="9144000" cy="930950"/>
                  <a:chOff x="12075" y="444775"/>
                  <a:chExt cx="9144000" cy="930950"/>
                </a:xfrm>
              </p:grpSpPr>
              <p:cxnSp>
                <p:nvCxnSpPr>
                  <p:cNvPr id="733" name="Google Shape;733;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36" name="Google Shape;736;p16"/>
              <p:cNvGrpSpPr/>
              <p:nvPr/>
            </p:nvGrpSpPr>
            <p:grpSpPr>
              <a:xfrm rot="5400000">
                <a:off x="4473201" y="700273"/>
                <a:ext cx="5467198" cy="3723750"/>
                <a:chOff x="12075" y="1375725"/>
                <a:chExt cx="9144000" cy="3723750"/>
              </a:xfrm>
            </p:grpSpPr>
            <p:grpSp>
              <p:nvGrpSpPr>
                <p:cNvPr id="737" name="Google Shape;737;p16"/>
                <p:cNvGrpSpPr/>
                <p:nvPr/>
              </p:nvGrpSpPr>
              <p:grpSpPr>
                <a:xfrm>
                  <a:off x="12075" y="1375725"/>
                  <a:ext cx="9144000" cy="465475"/>
                  <a:chOff x="12075" y="1375725"/>
                  <a:chExt cx="9144000" cy="465475"/>
                </a:xfrm>
              </p:grpSpPr>
              <p:cxnSp>
                <p:nvCxnSpPr>
                  <p:cNvPr id="738" name="Google Shape;738;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40" name="Google Shape;740;p16"/>
                <p:cNvGrpSpPr/>
                <p:nvPr/>
              </p:nvGrpSpPr>
              <p:grpSpPr>
                <a:xfrm>
                  <a:off x="12075" y="2306650"/>
                  <a:ext cx="9144000" cy="1396425"/>
                  <a:chOff x="12075" y="444775"/>
                  <a:chExt cx="9144000" cy="1396425"/>
                </a:xfrm>
              </p:grpSpPr>
              <p:cxnSp>
                <p:nvCxnSpPr>
                  <p:cNvPr id="741" name="Google Shape;741;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2" name="Google Shape;742;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3" name="Google Shape;743;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4" name="Google Shape;744;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45" name="Google Shape;745;p16"/>
                <p:cNvGrpSpPr/>
                <p:nvPr/>
              </p:nvGrpSpPr>
              <p:grpSpPr>
                <a:xfrm>
                  <a:off x="12075" y="4168525"/>
                  <a:ext cx="9144000" cy="930950"/>
                  <a:chOff x="12075" y="444775"/>
                  <a:chExt cx="9144000" cy="930950"/>
                </a:xfrm>
              </p:grpSpPr>
              <p:cxnSp>
                <p:nvCxnSpPr>
                  <p:cNvPr id="746" name="Google Shape;746;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7" name="Google Shape;747;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749" name="Google Shape;749;p16"/>
          <p:cNvGrpSpPr/>
          <p:nvPr/>
        </p:nvGrpSpPr>
        <p:grpSpPr>
          <a:xfrm>
            <a:off x="-7" y="167200"/>
            <a:ext cx="8952587" cy="4867172"/>
            <a:chOff x="-7" y="167200"/>
            <a:chExt cx="8952587" cy="4867172"/>
          </a:xfrm>
        </p:grpSpPr>
        <p:grpSp>
          <p:nvGrpSpPr>
            <p:cNvPr id="750" name="Google Shape;750;p16"/>
            <p:cNvGrpSpPr/>
            <p:nvPr/>
          </p:nvGrpSpPr>
          <p:grpSpPr>
            <a:xfrm>
              <a:off x="-7" y="167200"/>
              <a:ext cx="1266969" cy="226225"/>
              <a:chOff x="-7" y="167200"/>
              <a:chExt cx="1266969" cy="226225"/>
            </a:xfrm>
          </p:grpSpPr>
          <p:sp>
            <p:nvSpPr>
              <p:cNvPr id="751" name="Google Shape;751;p16"/>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16"/>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type="title"/>
          </p:nvPr>
        </p:nvSpPr>
        <p:spPr>
          <a:xfrm>
            <a:off x="893125" y="1508550"/>
            <a:ext cx="26976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755" name="Google Shape;755;p16"/>
          <p:cNvSpPr txBox="1"/>
          <p:nvPr>
            <p:ph idx="1" type="subTitle"/>
          </p:nvPr>
        </p:nvSpPr>
        <p:spPr>
          <a:xfrm>
            <a:off x="893125" y="2571750"/>
            <a:ext cx="2697600" cy="106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756" name="Shape 756"/>
        <p:cNvGrpSpPr/>
        <p:nvPr/>
      </p:nvGrpSpPr>
      <p:grpSpPr>
        <a:xfrm>
          <a:off x="0" y="0"/>
          <a:ext cx="0" cy="0"/>
          <a:chOff x="0" y="0"/>
          <a:chExt cx="0" cy="0"/>
        </a:xfrm>
      </p:grpSpPr>
      <p:grpSp>
        <p:nvGrpSpPr>
          <p:cNvPr id="757" name="Google Shape;757;p17"/>
          <p:cNvGrpSpPr/>
          <p:nvPr/>
        </p:nvGrpSpPr>
        <p:grpSpPr>
          <a:xfrm flipH="1">
            <a:off x="0" y="-161849"/>
            <a:ext cx="9144000" cy="5467198"/>
            <a:chOff x="0" y="-171451"/>
            <a:chExt cx="9144000" cy="5467198"/>
          </a:xfrm>
        </p:grpSpPr>
        <p:grpSp>
          <p:nvGrpSpPr>
            <p:cNvPr id="758" name="Google Shape;758;p17"/>
            <p:cNvGrpSpPr/>
            <p:nvPr/>
          </p:nvGrpSpPr>
          <p:grpSpPr>
            <a:xfrm>
              <a:off x="0" y="135850"/>
              <a:ext cx="9144000" cy="4654700"/>
              <a:chOff x="12075" y="212050"/>
              <a:chExt cx="9144000" cy="4654700"/>
            </a:xfrm>
          </p:grpSpPr>
          <p:grpSp>
            <p:nvGrpSpPr>
              <p:cNvPr id="759" name="Google Shape;759;p17"/>
              <p:cNvGrpSpPr/>
              <p:nvPr/>
            </p:nvGrpSpPr>
            <p:grpSpPr>
              <a:xfrm>
                <a:off x="12075" y="212050"/>
                <a:ext cx="9144000" cy="1396425"/>
                <a:chOff x="12075" y="212050"/>
                <a:chExt cx="9144000" cy="1396425"/>
              </a:xfrm>
            </p:grpSpPr>
            <p:cxnSp>
              <p:nvCxnSpPr>
                <p:cNvPr id="760" name="Google Shape;760;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1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4" name="Google Shape;764;p17"/>
              <p:cNvGrpSpPr/>
              <p:nvPr/>
            </p:nvGrpSpPr>
            <p:grpSpPr>
              <a:xfrm>
                <a:off x="12075" y="2073925"/>
                <a:ext cx="9144000" cy="1396425"/>
                <a:chOff x="12075" y="212050"/>
                <a:chExt cx="9144000" cy="1396425"/>
              </a:xfrm>
            </p:grpSpPr>
            <p:cxnSp>
              <p:nvCxnSpPr>
                <p:cNvPr id="765" name="Google Shape;765;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1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9" name="Google Shape;769;p17"/>
              <p:cNvGrpSpPr/>
              <p:nvPr/>
            </p:nvGrpSpPr>
            <p:grpSpPr>
              <a:xfrm>
                <a:off x="12075" y="3935800"/>
                <a:ext cx="9144000" cy="930950"/>
                <a:chOff x="12075" y="212050"/>
                <a:chExt cx="9144000" cy="930950"/>
              </a:xfrm>
            </p:grpSpPr>
            <p:cxnSp>
              <p:nvCxnSpPr>
                <p:cNvPr id="770" name="Google Shape;770;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73" name="Google Shape;773;p17"/>
            <p:cNvGrpSpPr/>
            <p:nvPr/>
          </p:nvGrpSpPr>
          <p:grpSpPr>
            <a:xfrm>
              <a:off x="213575" y="-171451"/>
              <a:ext cx="8855100" cy="5467198"/>
              <a:chOff x="213575" y="-171451"/>
              <a:chExt cx="8855100" cy="5467198"/>
            </a:xfrm>
          </p:grpSpPr>
          <p:grpSp>
            <p:nvGrpSpPr>
              <p:cNvPr id="774" name="Google Shape;774;p17"/>
              <p:cNvGrpSpPr/>
              <p:nvPr/>
            </p:nvGrpSpPr>
            <p:grpSpPr>
              <a:xfrm rot="5400000">
                <a:off x="-192674" y="234798"/>
                <a:ext cx="5467198" cy="4654700"/>
                <a:chOff x="12075" y="444775"/>
                <a:chExt cx="9144000" cy="4654700"/>
              </a:xfrm>
            </p:grpSpPr>
            <p:grpSp>
              <p:nvGrpSpPr>
                <p:cNvPr id="775" name="Google Shape;775;p17"/>
                <p:cNvGrpSpPr/>
                <p:nvPr/>
              </p:nvGrpSpPr>
              <p:grpSpPr>
                <a:xfrm>
                  <a:off x="12075" y="444775"/>
                  <a:ext cx="9144000" cy="1396425"/>
                  <a:chOff x="12075" y="444775"/>
                  <a:chExt cx="9144000" cy="1396425"/>
                </a:xfrm>
              </p:grpSpPr>
              <p:cxnSp>
                <p:nvCxnSpPr>
                  <p:cNvPr id="776" name="Google Shape;776;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80" name="Google Shape;780;p17"/>
                <p:cNvGrpSpPr/>
                <p:nvPr/>
              </p:nvGrpSpPr>
              <p:grpSpPr>
                <a:xfrm>
                  <a:off x="12075" y="2306650"/>
                  <a:ext cx="9144000" cy="1396425"/>
                  <a:chOff x="12075" y="444775"/>
                  <a:chExt cx="9144000" cy="1396425"/>
                </a:xfrm>
              </p:grpSpPr>
              <p:cxnSp>
                <p:nvCxnSpPr>
                  <p:cNvPr id="781" name="Google Shape;781;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85" name="Google Shape;785;p17"/>
                <p:cNvGrpSpPr/>
                <p:nvPr/>
              </p:nvGrpSpPr>
              <p:grpSpPr>
                <a:xfrm>
                  <a:off x="12075" y="4168525"/>
                  <a:ext cx="9144000" cy="930950"/>
                  <a:chOff x="12075" y="444775"/>
                  <a:chExt cx="9144000" cy="930950"/>
                </a:xfrm>
              </p:grpSpPr>
              <p:cxnSp>
                <p:nvCxnSpPr>
                  <p:cNvPr id="786" name="Google Shape;786;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89" name="Google Shape;789;p17"/>
              <p:cNvGrpSpPr/>
              <p:nvPr/>
            </p:nvGrpSpPr>
            <p:grpSpPr>
              <a:xfrm rot="5400000">
                <a:off x="4473201" y="700273"/>
                <a:ext cx="5467198" cy="3723750"/>
                <a:chOff x="12075" y="1375725"/>
                <a:chExt cx="9144000" cy="3723750"/>
              </a:xfrm>
            </p:grpSpPr>
            <p:grpSp>
              <p:nvGrpSpPr>
                <p:cNvPr id="790" name="Google Shape;790;p17"/>
                <p:cNvGrpSpPr/>
                <p:nvPr/>
              </p:nvGrpSpPr>
              <p:grpSpPr>
                <a:xfrm>
                  <a:off x="12075" y="1375725"/>
                  <a:ext cx="9144000" cy="465475"/>
                  <a:chOff x="12075" y="1375725"/>
                  <a:chExt cx="9144000" cy="465475"/>
                </a:xfrm>
              </p:grpSpPr>
              <p:cxnSp>
                <p:nvCxnSpPr>
                  <p:cNvPr id="791" name="Google Shape;791;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3" name="Google Shape;793;p17"/>
                <p:cNvGrpSpPr/>
                <p:nvPr/>
              </p:nvGrpSpPr>
              <p:grpSpPr>
                <a:xfrm>
                  <a:off x="12075" y="2306650"/>
                  <a:ext cx="9144000" cy="1396425"/>
                  <a:chOff x="12075" y="444775"/>
                  <a:chExt cx="9144000" cy="1396425"/>
                </a:xfrm>
              </p:grpSpPr>
              <p:cxnSp>
                <p:nvCxnSpPr>
                  <p:cNvPr id="794" name="Google Shape;794;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5" name="Google Shape;795;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6" name="Google Shape;796;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7" name="Google Shape;797;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8" name="Google Shape;798;p17"/>
                <p:cNvGrpSpPr/>
                <p:nvPr/>
              </p:nvGrpSpPr>
              <p:grpSpPr>
                <a:xfrm>
                  <a:off x="12075" y="4168525"/>
                  <a:ext cx="9144000" cy="930950"/>
                  <a:chOff x="12075" y="444775"/>
                  <a:chExt cx="9144000" cy="930950"/>
                </a:xfrm>
              </p:grpSpPr>
              <p:cxnSp>
                <p:nvCxnSpPr>
                  <p:cNvPr id="799" name="Google Shape;799;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00" name="Google Shape;800;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01" name="Google Shape;801;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802" name="Google Shape;802;p17"/>
          <p:cNvGrpSpPr/>
          <p:nvPr/>
        </p:nvGrpSpPr>
        <p:grpSpPr>
          <a:xfrm>
            <a:off x="-7" y="117416"/>
            <a:ext cx="8941384" cy="4905859"/>
            <a:chOff x="-7" y="117416"/>
            <a:chExt cx="8941384" cy="4905859"/>
          </a:xfrm>
        </p:grpSpPr>
        <p:grpSp>
          <p:nvGrpSpPr>
            <p:cNvPr id="803" name="Google Shape;803;p17"/>
            <p:cNvGrpSpPr/>
            <p:nvPr/>
          </p:nvGrpSpPr>
          <p:grpSpPr>
            <a:xfrm>
              <a:off x="-7" y="4797050"/>
              <a:ext cx="1266969" cy="226225"/>
              <a:chOff x="-7" y="167200"/>
              <a:chExt cx="1266969" cy="226225"/>
            </a:xfrm>
          </p:grpSpPr>
          <p:sp>
            <p:nvSpPr>
              <p:cNvPr id="804" name="Google Shape;804;p1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7"/>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17"/>
          <p:cNvSpPr txBox="1"/>
          <p:nvPr>
            <p:ph type="title"/>
          </p:nvPr>
        </p:nvSpPr>
        <p:spPr>
          <a:xfrm>
            <a:off x="5516826" y="1395925"/>
            <a:ext cx="26682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9" name="Google Shape;809;p17"/>
          <p:cNvSpPr txBox="1"/>
          <p:nvPr>
            <p:ph idx="1" type="subTitle"/>
          </p:nvPr>
        </p:nvSpPr>
        <p:spPr>
          <a:xfrm>
            <a:off x="5516953" y="2456725"/>
            <a:ext cx="26682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10" name="Shape 810"/>
        <p:cNvGrpSpPr/>
        <p:nvPr/>
      </p:nvGrpSpPr>
      <p:grpSpPr>
        <a:xfrm>
          <a:off x="0" y="0"/>
          <a:ext cx="0" cy="0"/>
          <a:chOff x="0" y="0"/>
          <a:chExt cx="0" cy="0"/>
        </a:xfrm>
      </p:grpSpPr>
      <p:grpSp>
        <p:nvGrpSpPr>
          <p:cNvPr id="811" name="Google Shape;811;p18"/>
          <p:cNvGrpSpPr/>
          <p:nvPr/>
        </p:nvGrpSpPr>
        <p:grpSpPr>
          <a:xfrm flipH="1">
            <a:off x="0" y="-161849"/>
            <a:ext cx="9144000" cy="5467198"/>
            <a:chOff x="0" y="-171451"/>
            <a:chExt cx="9144000" cy="5467198"/>
          </a:xfrm>
        </p:grpSpPr>
        <p:grpSp>
          <p:nvGrpSpPr>
            <p:cNvPr id="812" name="Google Shape;812;p18"/>
            <p:cNvGrpSpPr/>
            <p:nvPr/>
          </p:nvGrpSpPr>
          <p:grpSpPr>
            <a:xfrm>
              <a:off x="0" y="135850"/>
              <a:ext cx="9144000" cy="4654700"/>
              <a:chOff x="12075" y="212050"/>
              <a:chExt cx="9144000" cy="4654700"/>
            </a:xfrm>
          </p:grpSpPr>
          <p:grpSp>
            <p:nvGrpSpPr>
              <p:cNvPr id="813" name="Google Shape;813;p18"/>
              <p:cNvGrpSpPr/>
              <p:nvPr/>
            </p:nvGrpSpPr>
            <p:grpSpPr>
              <a:xfrm>
                <a:off x="12075" y="212050"/>
                <a:ext cx="9144000" cy="1396425"/>
                <a:chOff x="12075" y="212050"/>
                <a:chExt cx="9144000" cy="1396425"/>
              </a:xfrm>
            </p:grpSpPr>
            <p:cxnSp>
              <p:nvCxnSpPr>
                <p:cNvPr id="814" name="Google Shape;814;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1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18" name="Google Shape;818;p18"/>
              <p:cNvGrpSpPr/>
              <p:nvPr/>
            </p:nvGrpSpPr>
            <p:grpSpPr>
              <a:xfrm>
                <a:off x="12075" y="2073925"/>
                <a:ext cx="9144000" cy="1396425"/>
                <a:chOff x="12075" y="212050"/>
                <a:chExt cx="9144000" cy="1396425"/>
              </a:xfrm>
            </p:grpSpPr>
            <p:cxnSp>
              <p:nvCxnSpPr>
                <p:cNvPr id="819" name="Google Shape;819;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1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23" name="Google Shape;823;p18"/>
              <p:cNvGrpSpPr/>
              <p:nvPr/>
            </p:nvGrpSpPr>
            <p:grpSpPr>
              <a:xfrm>
                <a:off x="12075" y="3935800"/>
                <a:ext cx="9144000" cy="930950"/>
                <a:chOff x="12075" y="212050"/>
                <a:chExt cx="9144000" cy="930950"/>
              </a:xfrm>
            </p:grpSpPr>
            <p:cxnSp>
              <p:nvCxnSpPr>
                <p:cNvPr id="824" name="Google Shape;824;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27" name="Google Shape;827;p18"/>
            <p:cNvGrpSpPr/>
            <p:nvPr/>
          </p:nvGrpSpPr>
          <p:grpSpPr>
            <a:xfrm>
              <a:off x="213575" y="-171451"/>
              <a:ext cx="8855100" cy="5467198"/>
              <a:chOff x="213575" y="-171451"/>
              <a:chExt cx="8855100" cy="5467198"/>
            </a:xfrm>
          </p:grpSpPr>
          <p:grpSp>
            <p:nvGrpSpPr>
              <p:cNvPr id="828" name="Google Shape;828;p18"/>
              <p:cNvGrpSpPr/>
              <p:nvPr/>
            </p:nvGrpSpPr>
            <p:grpSpPr>
              <a:xfrm rot="5400000">
                <a:off x="-192674" y="234798"/>
                <a:ext cx="5467198" cy="4654700"/>
                <a:chOff x="12075" y="444775"/>
                <a:chExt cx="9144000" cy="4654700"/>
              </a:xfrm>
            </p:grpSpPr>
            <p:grpSp>
              <p:nvGrpSpPr>
                <p:cNvPr id="829" name="Google Shape;829;p18"/>
                <p:cNvGrpSpPr/>
                <p:nvPr/>
              </p:nvGrpSpPr>
              <p:grpSpPr>
                <a:xfrm>
                  <a:off x="12075" y="444775"/>
                  <a:ext cx="9144000" cy="1396425"/>
                  <a:chOff x="12075" y="444775"/>
                  <a:chExt cx="9144000" cy="1396425"/>
                </a:xfrm>
              </p:grpSpPr>
              <p:cxnSp>
                <p:nvCxnSpPr>
                  <p:cNvPr id="830" name="Google Shape;830;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34" name="Google Shape;834;p18"/>
                <p:cNvGrpSpPr/>
                <p:nvPr/>
              </p:nvGrpSpPr>
              <p:grpSpPr>
                <a:xfrm>
                  <a:off x="12075" y="2306650"/>
                  <a:ext cx="9144000" cy="1396425"/>
                  <a:chOff x="12075" y="444775"/>
                  <a:chExt cx="9144000" cy="1396425"/>
                </a:xfrm>
              </p:grpSpPr>
              <p:cxnSp>
                <p:nvCxnSpPr>
                  <p:cNvPr id="835" name="Google Shape;835;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39" name="Google Shape;839;p18"/>
                <p:cNvGrpSpPr/>
                <p:nvPr/>
              </p:nvGrpSpPr>
              <p:grpSpPr>
                <a:xfrm>
                  <a:off x="12075" y="4168525"/>
                  <a:ext cx="9144000" cy="930950"/>
                  <a:chOff x="12075" y="444775"/>
                  <a:chExt cx="9144000" cy="930950"/>
                </a:xfrm>
              </p:grpSpPr>
              <p:cxnSp>
                <p:nvCxnSpPr>
                  <p:cNvPr id="840" name="Google Shape;840;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43" name="Google Shape;843;p18"/>
              <p:cNvGrpSpPr/>
              <p:nvPr/>
            </p:nvGrpSpPr>
            <p:grpSpPr>
              <a:xfrm rot="5400000">
                <a:off x="4473201" y="700273"/>
                <a:ext cx="5467198" cy="3723750"/>
                <a:chOff x="12075" y="1375725"/>
                <a:chExt cx="9144000" cy="3723750"/>
              </a:xfrm>
            </p:grpSpPr>
            <p:grpSp>
              <p:nvGrpSpPr>
                <p:cNvPr id="844" name="Google Shape;844;p18"/>
                <p:cNvGrpSpPr/>
                <p:nvPr/>
              </p:nvGrpSpPr>
              <p:grpSpPr>
                <a:xfrm>
                  <a:off x="12075" y="1375725"/>
                  <a:ext cx="9144000" cy="465475"/>
                  <a:chOff x="12075" y="1375725"/>
                  <a:chExt cx="9144000" cy="465475"/>
                </a:xfrm>
              </p:grpSpPr>
              <p:cxnSp>
                <p:nvCxnSpPr>
                  <p:cNvPr id="845" name="Google Shape;845;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47" name="Google Shape;847;p18"/>
                <p:cNvGrpSpPr/>
                <p:nvPr/>
              </p:nvGrpSpPr>
              <p:grpSpPr>
                <a:xfrm>
                  <a:off x="12075" y="2306650"/>
                  <a:ext cx="9144000" cy="1396425"/>
                  <a:chOff x="12075" y="444775"/>
                  <a:chExt cx="9144000" cy="1396425"/>
                </a:xfrm>
              </p:grpSpPr>
              <p:cxnSp>
                <p:nvCxnSpPr>
                  <p:cNvPr id="848" name="Google Shape;848;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9" name="Google Shape;849;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0" name="Google Shape;850;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1" name="Google Shape;851;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52" name="Google Shape;852;p18"/>
                <p:cNvGrpSpPr/>
                <p:nvPr/>
              </p:nvGrpSpPr>
              <p:grpSpPr>
                <a:xfrm>
                  <a:off x="12075" y="4168525"/>
                  <a:ext cx="9144000" cy="930950"/>
                  <a:chOff x="12075" y="444775"/>
                  <a:chExt cx="9144000" cy="930950"/>
                </a:xfrm>
              </p:grpSpPr>
              <p:cxnSp>
                <p:nvCxnSpPr>
                  <p:cNvPr id="853" name="Google Shape;853;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4" name="Google Shape;854;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5" name="Google Shape;855;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856" name="Google Shape;856;p18"/>
          <p:cNvSpPr txBox="1"/>
          <p:nvPr>
            <p:ph type="title"/>
          </p:nvPr>
        </p:nvSpPr>
        <p:spPr>
          <a:xfrm>
            <a:off x="713225" y="2448213"/>
            <a:ext cx="44724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7" name="Google Shape;857;p18"/>
          <p:cNvSpPr txBox="1"/>
          <p:nvPr>
            <p:ph hasCustomPrompt="1" idx="2" type="title"/>
          </p:nvPr>
        </p:nvSpPr>
        <p:spPr>
          <a:xfrm>
            <a:off x="2208275" y="1423663"/>
            <a:ext cx="1482300" cy="7704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8" name="Google Shape;858;p18"/>
          <p:cNvSpPr txBox="1"/>
          <p:nvPr>
            <p:ph idx="1" type="subTitle"/>
          </p:nvPr>
        </p:nvSpPr>
        <p:spPr>
          <a:xfrm>
            <a:off x="713225" y="3344838"/>
            <a:ext cx="44724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9" name="Google Shape;859;p18"/>
          <p:cNvGrpSpPr/>
          <p:nvPr/>
        </p:nvGrpSpPr>
        <p:grpSpPr>
          <a:xfrm flipH="1">
            <a:off x="173907" y="92498"/>
            <a:ext cx="8795602" cy="4945088"/>
            <a:chOff x="173907" y="92498"/>
            <a:chExt cx="8795602" cy="4945088"/>
          </a:xfrm>
        </p:grpSpPr>
        <p:grpSp>
          <p:nvGrpSpPr>
            <p:cNvPr id="860" name="Google Shape;860;p18"/>
            <p:cNvGrpSpPr/>
            <p:nvPr/>
          </p:nvGrpSpPr>
          <p:grpSpPr>
            <a:xfrm>
              <a:off x="8918459" y="243592"/>
              <a:ext cx="51049" cy="774142"/>
              <a:chOff x="8211712" y="2037146"/>
              <a:chExt cx="34742" cy="526950"/>
            </a:xfrm>
          </p:grpSpPr>
          <p:sp>
            <p:nvSpPr>
              <p:cNvPr id="861" name="Google Shape;861;p18"/>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8"/>
            <p:cNvGrpSpPr/>
            <p:nvPr/>
          </p:nvGrpSpPr>
          <p:grpSpPr>
            <a:xfrm>
              <a:off x="173907" y="4750539"/>
              <a:ext cx="291257" cy="287046"/>
              <a:chOff x="5456048" y="1794743"/>
              <a:chExt cx="178248" cy="175682"/>
            </a:xfrm>
          </p:grpSpPr>
          <p:sp>
            <p:nvSpPr>
              <p:cNvPr id="869" name="Google Shape;869;p18"/>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18"/>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3"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78" name="Google Shape;878;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79" name="Google Shape;879;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0" name="Google Shape;880;p1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1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4" name="Google Shape;894;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5" name="Google Shape;895;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6" name="Google Shape;896;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9" name="Google Shape;899;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0" name="Google Shape;900;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1" name="Google Shape;901;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4" name="Google Shape;904;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5" name="Google Shape;905;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9" name="Google Shape;909;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2" name="Google Shape;912;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3" name="Google Shape;913;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4" name="Google Shape;914;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919" name="Google Shape;91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0" name="Google Shape;920;p19"/>
          <p:cNvSpPr txBox="1"/>
          <p:nvPr>
            <p:ph idx="1" type="subTitle"/>
          </p:nvPr>
        </p:nvSpPr>
        <p:spPr>
          <a:xfrm>
            <a:off x="5046566" y="3285624"/>
            <a:ext cx="25008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1" name="Google Shape;921;p19"/>
          <p:cNvSpPr txBox="1"/>
          <p:nvPr>
            <p:ph idx="2" type="subTitle"/>
          </p:nvPr>
        </p:nvSpPr>
        <p:spPr>
          <a:xfrm>
            <a:off x="1596634" y="3285624"/>
            <a:ext cx="25008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2" name="Google Shape;922;p19"/>
          <p:cNvSpPr txBox="1"/>
          <p:nvPr>
            <p:ph idx="3" type="subTitle"/>
          </p:nvPr>
        </p:nvSpPr>
        <p:spPr>
          <a:xfrm>
            <a:off x="1596634" y="2833375"/>
            <a:ext cx="2500800" cy="4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923" name="Google Shape;923;p19"/>
          <p:cNvSpPr txBox="1"/>
          <p:nvPr>
            <p:ph idx="4" type="subTitle"/>
          </p:nvPr>
        </p:nvSpPr>
        <p:spPr>
          <a:xfrm>
            <a:off x="5046566" y="2833375"/>
            <a:ext cx="2500800" cy="4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19"/>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938"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20"/>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20"/>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3" name="Google Shape;953;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4" name="Google Shape;954;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9" name="Google Shape;959;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0" name="Google Shape;960;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1" name="Google Shape;961;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4" name="Google Shape;964;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5" name="Google Shape;965;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6" name="Google Shape;966;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9" name="Google Shape;969;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82" name="Google Shape;982;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984" name="Google Shape;98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5" name="Google Shape;985;p20"/>
          <p:cNvSpPr txBox="1"/>
          <p:nvPr>
            <p:ph idx="1" type="subTitle"/>
          </p:nvPr>
        </p:nvSpPr>
        <p:spPr>
          <a:xfrm>
            <a:off x="720000" y="1507800"/>
            <a:ext cx="4611600" cy="263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20"/>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 name="Google Shape;69;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 name="Google Shape;70;p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 name="Google Shape;74;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5" name="Google Shape;75;p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 name="Google Shape;78;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 name="Google Shape;79;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 name="Google Shape;84;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 name="Google Shape;85;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 name="Google Shape;102;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 name="Google Shape;103;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4" name="Google Shape;104;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 name="Google Shape;107;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 name="Google Shape;108;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109" name="Google Shape;109;p3"/>
          <p:cNvSpPr txBox="1"/>
          <p:nvPr>
            <p:ph type="title"/>
          </p:nvPr>
        </p:nvSpPr>
        <p:spPr>
          <a:xfrm>
            <a:off x="4178250" y="2448225"/>
            <a:ext cx="40323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0" name="Google Shape;110;p3"/>
          <p:cNvSpPr txBox="1"/>
          <p:nvPr>
            <p:ph hasCustomPrompt="1" idx="2" type="title"/>
          </p:nvPr>
        </p:nvSpPr>
        <p:spPr>
          <a:xfrm>
            <a:off x="5453300" y="1423663"/>
            <a:ext cx="1482300" cy="7704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3"/>
          <p:cNvSpPr txBox="1"/>
          <p:nvPr>
            <p:ph idx="1" type="subTitle"/>
          </p:nvPr>
        </p:nvSpPr>
        <p:spPr>
          <a:xfrm>
            <a:off x="4178250" y="3344850"/>
            <a:ext cx="4032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92"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2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2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7" name="Google Shape;1007;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8" name="Google Shape;1008;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3" name="Google Shape;1013;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4" name="Google Shape;1014;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5" name="Google Shape;1015;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8" name="Google Shape;1018;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9" name="Google Shape;1019;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0" name="Google Shape;1020;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3" name="Google Shape;1023;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4" name="Google Shape;1024;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8" name="Google Shape;1028;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1" name="Google Shape;1031;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21"/>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5" name="Google Shape;1045;p21"/>
          <p:cNvSpPr txBox="1"/>
          <p:nvPr>
            <p:ph idx="1" type="subTitle"/>
          </p:nvPr>
        </p:nvSpPr>
        <p:spPr>
          <a:xfrm>
            <a:off x="937625"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21"/>
          <p:cNvSpPr txBox="1"/>
          <p:nvPr>
            <p:ph idx="2" type="subTitle"/>
          </p:nvPr>
        </p:nvSpPr>
        <p:spPr>
          <a:xfrm>
            <a:off x="3484350"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7" name="Google Shape;1047;p21"/>
          <p:cNvSpPr txBox="1"/>
          <p:nvPr>
            <p:ph idx="3" type="subTitle"/>
          </p:nvPr>
        </p:nvSpPr>
        <p:spPr>
          <a:xfrm>
            <a:off x="6031075"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1"/>
          <p:cNvSpPr txBox="1"/>
          <p:nvPr>
            <p:ph idx="4" type="subTitle"/>
          </p:nvPr>
        </p:nvSpPr>
        <p:spPr>
          <a:xfrm>
            <a:off x="937625"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049" name="Google Shape;1049;p21"/>
          <p:cNvSpPr txBox="1"/>
          <p:nvPr>
            <p:ph idx="5" type="subTitle"/>
          </p:nvPr>
        </p:nvSpPr>
        <p:spPr>
          <a:xfrm>
            <a:off x="3484350"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050" name="Google Shape;1050;p21"/>
          <p:cNvSpPr txBox="1"/>
          <p:nvPr>
            <p:ph idx="6" type="subTitle"/>
          </p:nvPr>
        </p:nvSpPr>
        <p:spPr>
          <a:xfrm>
            <a:off x="6031075"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5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2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1" name="Google Shape;1061;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2" name="Google Shape;1062;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3" name="Google Shape;1063;p2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7" name="Google Shape;1067;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2" name="Google Shape;1072;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3" name="Google Shape;1073;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4" name="Google Shape;1074;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7" name="Google Shape;1077;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8" name="Google Shape;1078;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9" name="Google Shape;1079;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2" name="Google Shape;1082;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3" name="Google Shape;1083;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7" name="Google Shape;1087;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0" name="Google Shape;1090;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1" name="Google Shape;1091;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9" name="Google Shape;1109;p22"/>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2" name="Google Shape;1112;p22"/>
          <p:cNvSpPr txBox="1"/>
          <p:nvPr>
            <p:ph idx="1" type="subTitle"/>
          </p:nvPr>
        </p:nvSpPr>
        <p:spPr>
          <a:xfrm>
            <a:off x="719999" y="25287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2"/>
          <p:cNvSpPr txBox="1"/>
          <p:nvPr>
            <p:ph idx="2" type="subTitle"/>
          </p:nvPr>
        </p:nvSpPr>
        <p:spPr>
          <a:xfrm>
            <a:off x="4421773" y="25287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2"/>
          <p:cNvSpPr txBox="1"/>
          <p:nvPr>
            <p:ph idx="3" type="subTitle"/>
          </p:nvPr>
        </p:nvSpPr>
        <p:spPr>
          <a:xfrm>
            <a:off x="2570886" y="39386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2"/>
          <p:cNvSpPr txBox="1"/>
          <p:nvPr>
            <p:ph idx="4" type="subTitle"/>
          </p:nvPr>
        </p:nvSpPr>
        <p:spPr>
          <a:xfrm>
            <a:off x="6272660" y="39386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6" name="Google Shape;1116;p22"/>
          <p:cNvSpPr txBox="1"/>
          <p:nvPr>
            <p:ph idx="5" type="subTitle"/>
          </p:nvPr>
        </p:nvSpPr>
        <p:spPr>
          <a:xfrm>
            <a:off x="720000" y="2156663"/>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7" name="Google Shape;1117;p22"/>
          <p:cNvSpPr txBox="1"/>
          <p:nvPr>
            <p:ph idx="6" type="subTitle"/>
          </p:nvPr>
        </p:nvSpPr>
        <p:spPr>
          <a:xfrm>
            <a:off x="2570886" y="3566600"/>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8" name="Google Shape;1118;p22"/>
          <p:cNvSpPr txBox="1"/>
          <p:nvPr>
            <p:ph idx="7" type="subTitle"/>
          </p:nvPr>
        </p:nvSpPr>
        <p:spPr>
          <a:xfrm>
            <a:off x="4421773" y="2156663"/>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9" name="Google Shape;1119;p22"/>
          <p:cNvSpPr txBox="1"/>
          <p:nvPr>
            <p:ph idx="8" type="subTitle"/>
          </p:nvPr>
        </p:nvSpPr>
        <p:spPr>
          <a:xfrm>
            <a:off x="6272660" y="3566600"/>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20"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2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0" name="Google Shape;1130;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1" name="Google Shape;1131;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2" name="Google Shape;1132;p2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5" name="Google Shape;1135;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6" name="Google Shape;1136;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1" name="Google Shape;1141;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2" name="Google Shape;1142;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3" name="Google Shape;1143;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6" name="Google Shape;1146;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7" name="Google Shape;1147;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8" name="Google Shape;1148;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297807" y="4820393"/>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3" name="Google Shape;117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4" name="Google Shape;1174;p23"/>
          <p:cNvSpPr txBox="1"/>
          <p:nvPr>
            <p:ph idx="1" type="subTitle"/>
          </p:nvPr>
        </p:nvSpPr>
        <p:spPr>
          <a:xfrm>
            <a:off x="1108627"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5" name="Google Shape;1175;p23"/>
          <p:cNvSpPr txBox="1"/>
          <p:nvPr>
            <p:ph idx="2" type="subTitle"/>
          </p:nvPr>
        </p:nvSpPr>
        <p:spPr>
          <a:xfrm>
            <a:off x="3579000"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6" name="Google Shape;1176;p23"/>
          <p:cNvSpPr txBox="1"/>
          <p:nvPr>
            <p:ph idx="3" type="subTitle"/>
          </p:nvPr>
        </p:nvSpPr>
        <p:spPr>
          <a:xfrm>
            <a:off x="1108627"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7" name="Google Shape;1177;p23"/>
          <p:cNvSpPr txBox="1"/>
          <p:nvPr>
            <p:ph idx="4" type="subTitle"/>
          </p:nvPr>
        </p:nvSpPr>
        <p:spPr>
          <a:xfrm>
            <a:off x="3579000"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8" name="Google Shape;1178;p23"/>
          <p:cNvSpPr txBox="1"/>
          <p:nvPr>
            <p:ph idx="5" type="subTitle"/>
          </p:nvPr>
        </p:nvSpPr>
        <p:spPr>
          <a:xfrm>
            <a:off x="6049373"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9" name="Google Shape;1179;p23"/>
          <p:cNvSpPr txBox="1"/>
          <p:nvPr>
            <p:ph idx="6" type="subTitle"/>
          </p:nvPr>
        </p:nvSpPr>
        <p:spPr>
          <a:xfrm>
            <a:off x="6049373"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0" name="Google Shape;1180;p23"/>
          <p:cNvSpPr txBox="1"/>
          <p:nvPr>
            <p:ph idx="7" type="subTitle"/>
          </p:nvPr>
        </p:nvSpPr>
        <p:spPr>
          <a:xfrm>
            <a:off x="1109527"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1" name="Google Shape;1181;p23"/>
          <p:cNvSpPr txBox="1"/>
          <p:nvPr>
            <p:ph idx="8" type="subTitle"/>
          </p:nvPr>
        </p:nvSpPr>
        <p:spPr>
          <a:xfrm>
            <a:off x="3579900"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2" name="Google Shape;1182;p23"/>
          <p:cNvSpPr txBox="1"/>
          <p:nvPr>
            <p:ph idx="9" type="subTitle"/>
          </p:nvPr>
        </p:nvSpPr>
        <p:spPr>
          <a:xfrm>
            <a:off x="6050273"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3" name="Google Shape;1183;p23"/>
          <p:cNvSpPr txBox="1"/>
          <p:nvPr>
            <p:ph idx="13" type="subTitle"/>
          </p:nvPr>
        </p:nvSpPr>
        <p:spPr>
          <a:xfrm>
            <a:off x="1109527"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4" name="Google Shape;1184;p23"/>
          <p:cNvSpPr txBox="1"/>
          <p:nvPr>
            <p:ph idx="14" type="subTitle"/>
          </p:nvPr>
        </p:nvSpPr>
        <p:spPr>
          <a:xfrm>
            <a:off x="3579900"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5" name="Google Shape;1185;p23"/>
          <p:cNvSpPr txBox="1"/>
          <p:nvPr>
            <p:ph idx="15" type="subTitle"/>
          </p:nvPr>
        </p:nvSpPr>
        <p:spPr>
          <a:xfrm>
            <a:off x="6050273"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86"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1" name="Google Shape;1191;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2" name="Google Shape;1192;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3" name="Google Shape;1193;p2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6" name="Google Shape;1196;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7" name="Google Shape;1197;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8" name="Google Shape;1198;p2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1" name="Google Shape;1201;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2" name="Google Shape;1202;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7" name="Google Shape;1207;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8" name="Google Shape;1208;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9" name="Google Shape;1209;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2" name="Google Shape;1212;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3" name="Google Shape;1213;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4" name="Google Shape;1214;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7" name="Google Shape;1217;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8" name="Google Shape;1218;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5" name="Google Shape;1225;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6" name="Google Shape;1226;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31" name="Google Shape;1231;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1232" name="Google Shape;1232;p24"/>
          <p:cNvSpPr txBox="1"/>
          <p:nvPr>
            <p:ph hasCustomPrompt="1" type="title"/>
          </p:nvPr>
        </p:nvSpPr>
        <p:spPr>
          <a:xfrm>
            <a:off x="4125350" y="539500"/>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3" name="Google Shape;1233;p24"/>
          <p:cNvSpPr txBox="1"/>
          <p:nvPr>
            <p:ph idx="1" type="subTitle"/>
          </p:nvPr>
        </p:nvSpPr>
        <p:spPr>
          <a:xfrm>
            <a:off x="4159414" y="1228425"/>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sp>
        <p:nvSpPr>
          <p:cNvPr id="1234" name="Google Shape;1234;p24"/>
          <p:cNvSpPr txBox="1"/>
          <p:nvPr>
            <p:ph hasCustomPrompt="1" idx="2" type="title"/>
          </p:nvPr>
        </p:nvSpPr>
        <p:spPr>
          <a:xfrm>
            <a:off x="4159414" y="1992700"/>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5" name="Google Shape;1235;p24"/>
          <p:cNvSpPr txBox="1"/>
          <p:nvPr>
            <p:ph idx="3" type="subTitle"/>
          </p:nvPr>
        </p:nvSpPr>
        <p:spPr>
          <a:xfrm>
            <a:off x="4159414" y="2681615"/>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sp>
        <p:nvSpPr>
          <p:cNvPr id="1236" name="Google Shape;1236;p24"/>
          <p:cNvSpPr txBox="1"/>
          <p:nvPr>
            <p:ph hasCustomPrompt="1" idx="4" type="title"/>
          </p:nvPr>
        </p:nvSpPr>
        <p:spPr>
          <a:xfrm>
            <a:off x="4159414" y="3445874"/>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7" name="Google Shape;1237;p24"/>
          <p:cNvSpPr txBox="1"/>
          <p:nvPr>
            <p:ph idx="5" type="subTitle"/>
          </p:nvPr>
        </p:nvSpPr>
        <p:spPr>
          <a:xfrm>
            <a:off x="4159414" y="4134800"/>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7519182" y="24516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49" name="Shape 1249"/>
        <p:cNvGrpSpPr/>
        <p:nvPr/>
      </p:nvGrpSpPr>
      <p:grpSpPr>
        <a:xfrm>
          <a:off x="0" y="0"/>
          <a:ext cx="0" cy="0"/>
          <a:chOff x="0" y="0"/>
          <a:chExt cx="0" cy="0"/>
        </a:xfrm>
      </p:grpSpPr>
      <p:grpSp>
        <p:nvGrpSpPr>
          <p:cNvPr id="1250" name="Google Shape;1250;p25"/>
          <p:cNvGrpSpPr/>
          <p:nvPr/>
        </p:nvGrpSpPr>
        <p:grpSpPr>
          <a:xfrm flipH="1">
            <a:off x="0" y="-161849"/>
            <a:ext cx="9144000" cy="5467198"/>
            <a:chOff x="0" y="-171451"/>
            <a:chExt cx="9144000" cy="5467198"/>
          </a:xfrm>
        </p:grpSpPr>
        <p:grpSp>
          <p:nvGrpSpPr>
            <p:cNvPr id="1251" name="Google Shape;1251;p25"/>
            <p:cNvGrpSpPr/>
            <p:nvPr/>
          </p:nvGrpSpPr>
          <p:grpSpPr>
            <a:xfrm>
              <a:off x="0" y="135850"/>
              <a:ext cx="9144000" cy="4654700"/>
              <a:chOff x="12075" y="212050"/>
              <a:chExt cx="9144000" cy="4654700"/>
            </a:xfrm>
          </p:grpSpPr>
          <p:grpSp>
            <p:nvGrpSpPr>
              <p:cNvPr id="1252" name="Google Shape;1252;p25"/>
              <p:cNvGrpSpPr/>
              <p:nvPr/>
            </p:nvGrpSpPr>
            <p:grpSpPr>
              <a:xfrm>
                <a:off x="12075" y="212050"/>
                <a:ext cx="9144000" cy="1396425"/>
                <a:chOff x="12075" y="212050"/>
                <a:chExt cx="9144000" cy="1396425"/>
              </a:xfrm>
            </p:grpSpPr>
            <p:cxnSp>
              <p:nvCxnSpPr>
                <p:cNvPr id="1253" name="Google Shape;1253;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2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57" name="Google Shape;1257;p25"/>
              <p:cNvGrpSpPr/>
              <p:nvPr/>
            </p:nvGrpSpPr>
            <p:grpSpPr>
              <a:xfrm>
                <a:off x="12075" y="2073925"/>
                <a:ext cx="9144000" cy="1396425"/>
                <a:chOff x="12075" y="212050"/>
                <a:chExt cx="9144000" cy="1396425"/>
              </a:xfrm>
            </p:grpSpPr>
            <p:cxnSp>
              <p:nvCxnSpPr>
                <p:cNvPr id="1258" name="Google Shape;1258;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9" name="Google Shape;1259;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0" name="Google Shape;1260;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1" name="Google Shape;1261;p2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62" name="Google Shape;1262;p25"/>
              <p:cNvGrpSpPr/>
              <p:nvPr/>
            </p:nvGrpSpPr>
            <p:grpSpPr>
              <a:xfrm>
                <a:off x="12075" y="3935800"/>
                <a:ext cx="9144000" cy="930950"/>
                <a:chOff x="12075" y="212050"/>
                <a:chExt cx="9144000" cy="930950"/>
              </a:xfrm>
            </p:grpSpPr>
            <p:cxnSp>
              <p:nvCxnSpPr>
                <p:cNvPr id="1263" name="Google Shape;1263;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4" name="Google Shape;1264;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5" name="Google Shape;1265;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66" name="Google Shape;1266;p25"/>
            <p:cNvGrpSpPr/>
            <p:nvPr/>
          </p:nvGrpSpPr>
          <p:grpSpPr>
            <a:xfrm>
              <a:off x="213575" y="-171451"/>
              <a:ext cx="8855100" cy="5467198"/>
              <a:chOff x="213575" y="-171451"/>
              <a:chExt cx="8855100" cy="5467198"/>
            </a:xfrm>
          </p:grpSpPr>
          <p:grpSp>
            <p:nvGrpSpPr>
              <p:cNvPr id="1267" name="Google Shape;1267;p25"/>
              <p:cNvGrpSpPr/>
              <p:nvPr/>
            </p:nvGrpSpPr>
            <p:grpSpPr>
              <a:xfrm rot="5400000">
                <a:off x="-192674" y="234798"/>
                <a:ext cx="5467198" cy="4654700"/>
                <a:chOff x="12075" y="444775"/>
                <a:chExt cx="9144000" cy="4654700"/>
              </a:xfrm>
            </p:grpSpPr>
            <p:grpSp>
              <p:nvGrpSpPr>
                <p:cNvPr id="1268" name="Google Shape;1268;p25"/>
                <p:cNvGrpSpPr/>
                <p:nvPr/>
              </p:nvGrpSpPr>
              <p:grpSpPr>
                <a:xfrm>
                  <a:off x="12075" y="444775"/>
                  <a:ext cx="9144000" cy="1396425"/>
                  <a:chOff x="12075" y="444775"/>
                  <a:chExt cx="9144000" cy="1396425"/>
                </a:xfrm>
              </p:grpSpPr>
              <p:cxnSp>
                <p:nvCxnSpPr>
                  <p:cNvPr id="1269" name="Google Shape;1269;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73" name="Google Shape;1273;p25"/>
                <p:cNvGrpSpPr/>
                <p:nvPr/>
              </p:nvGrpSpPr>
              <p:grpSpPr>
                <a:xfrm>
                  <a:off x="12075" y="2306650"/>
                  <a:ext cx="9144000" cy="1396425"/>
                  <a:chOff x="12075" y="444775"/>
                  <a:chExt cx="9144000" cy="1396425"/>
                </a:xfrm>
              </p:grpSpPr>
              <p:cxnSp>
                <p:nvCxnSpPr>
                  <p:cNvPr id="1274" name="Google Shape;1274;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6" name="Google Shape;1276;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7" name="Google Shape;1277;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78" name="Google Shape;1278;p25"/>
                <p:cNvGrpSpPr/>
                <p:nvPr/>
              </p:nvGrpSpPr>
              <p:grpSpPr>
                <a:xfrm>
                  <a:off x="12075" y="4168525"/>
                  <a:ext cx="9144000" cy="930950"/>
                  <a:chOff x="12075" y="444775"/>
                  <a:chExt cx="9144000" cy="930950"/>
                </a:xfrm>
              </p:grpSpPr>
              <p:cxnSp>
                <p:nvCxnSpPr>
                  <p:cNvPr id="1279" name="Google Shape;1279;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82" name="Google Shape;1282;p25"/>
              <p:cNvGrpSpPr/>
              <p:nvPr/>
            </p:nvGrpSpPr>
            <p:grpSpPr>
              <a:xfrm rot="5400000">
                <a:off x="4473201" y="700273"/>
                <a:ext cx="5467198" cy="3723750"/>
                <a:chOff x="12075" y="1375725"/>
                <a:chExt cx="9144000" cy="3723750"/>
              </a:xfrm>
            </p:grpSpPr>
            <p:grpSp>
              <p:nvGrpSpPr>
                <p:cNvPr id="1283" name="Google Shape;1283;p25"/>
                <p:cNvGrpSpPr/>
                <p:nvPr/>
              </p:nvGrpSpPr>
              <p:grpSpPr>
                <a:xfrm>
                  <a:off x="12075" y="1375725"/>
                  <a:ext cx="9144000" cy="465475"/>
                  <a:chOff x="12075" y="1375725"/>
                  <a:chExt cx="9144000" cy="465475"/>
                </a:xfrm>
              </p:grpSpPr>
              <p:cxnSp>
                <p:nvCxnSpPr>
                  <p:cNvPr id="1284" name="Google Shape;1284;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86" name="Google Shape;1286;p25"/>
                <p:cNvGrpSpPr/>
                <p:nvPr/>
              </p:nvGrpSpPr>
              <p:grpSpPr>
                <a:xfrm>
                  <a:off x="12075" y="2306650"/>
                  <a:ext cx="9144000" cy="1396425"/>
                  <a:chOff x="12075" y="444775"/>
                  <a:chExt cx="9144000" cy="1396425"/>
                </a:xfrm>
              </p:grpSpPr>
              <p:cxnSp>
                <p:nvCxnSpPr>
                  <p:cNvPr id="1287" name="Google Shape;1287;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91" name="Google Shape;1291;p25"/>
                <p:cNvGrpSpPr/>
                <p:nvPr/>
              </p:nvGrpSpPr>
              <p:grpSpPr>
                <a:xfrm>
                  <a:off x="12075" y="4168525"/>
                  <a:ext cx="9144000" cy="930950"/>
                  <a:chOff x="12075" y="444775"/>
                  <a:chExt cx="9144000" cy="930950"/>
                </a:xfrm>
              </p:grpSpPr>
              <p:cxnSp>
                <p:nvCxnSpPr>
                  <p:cNvPr id="1292" name="Google Shape;1292;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295" name="Google Shape;1295;p25"/>
          <p:cNvGrpSpPr/>
          <p:nvPr/>
        </p:nvGrpSpPr>
        <p:grpSpPr>
          <a:xfrm flipH="1">
            <a:off x="191418" y="167200"/>
            <a:ext cx="8952587" cy="4867172"/>
            <a:chOff x="-7" y="167200"/>
            <a:chExt cx="8952587" cy="4867172"/>
          </a:xfrm>
        </p:grpSpPr>
        <p:grpSp>
          <p:nvGrpSpPr>
            <p:cNvPr id="1296" name="Google Shape;1296;p25"/>
            <p:cNvGrpSpPr/>
            <p:nvPr/>
          </p:nvGrpSpPr>
          <p:grpSpPr>
            <a:xfrm>
              <a:off x="7519182" y="4467918"/>
              <a:ext cx="1433398" cy="566454"/>
              <a:chOff x="7519182" y="4467918"/>
              <a:chExt cx="1433398" cy="566454"/>
            </a:xfrm>
          </p:grpSpPr>
          <p:sp>
            <p:nvSpPr>
              <p:cNvPr id="1297" name="Google Shape;1297;p2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5"/>
            <p:cNvGrpSpPr/>
            <p:nvPr/>
          </p:nvGrpSpPr>
          <p:grpSpPr>
            <a:xfrm>
              <a:off x="-7" y="167200"/>
              <a:ext cx="1266969" cy="226225"/>
              <a:chOff x="-7" y="167200"/>
              <a:chExt cx="1266969" cy="226225"/>
            </a:xfrm>
          </p:grpSpPr>
          <p:sp>
            <p:nvSpPr>
              <p:cNvPr id="1300" name="Google Shape;1300;p2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02" name="Google Shape;1302;p25"/>
          <p:cNvSpPr txBox="1"/>
          <p:nvPr>
            <p:ph type="title"/>
          </p:nvPr>
        </p:nvSpPr>
        <p:spPr>
          <a:xfrm>
            <a:off x="3982663" y="525125"/>
            <a:ext cx="44481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500"/>
              <a:buNone/>
              <a:defRPr sz="85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303" name="Google Shape;1303;p25"/>
          <p:cNvSpPr txBox="1"/>
          <p:nvPr>
            <p:ph idx="1" type="subTitle"/>
          </p:nvPr>
        </p:nvSpPr>
        <p:spPr>
          <a:xfrm>
            <a:off x="3982625" y="1763875"/>
            <a:ext cx="4448100" cy="105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04" name="Google Shape;1304;p25"/>
          <p:cNvSpPr txBox="1"/>
          <p:nvPr/>
        </p:nvSpPr>
        <p:spPr>
          <a:xfrm>
            <a:off x="3982675" y="3611950"/>
            <a:ext cx="44481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100">
                <a:solidFill>
                  <a:schemeClr val="dk1"/>
                </a:solidFill>
                <a:latin typeface="Titillium Web"/>
                <a:ea typeface="Titillium Web"/>
                <a:cs typeface="Titillium Web"/>
                <a:sym typeface="Titillium Web"/>
              </a:rPr>
              <a:t>CREDITS: This presentation template was created by </a:t>
            </a:r>
            <a:r>
              <a:rPr lang="en" sz="1100" u="sng">
                <a:solidFill>
                  <a:schemeClr val="dk1"/>
                </a:solidFill>
                <a:latin typeface="Titillium Web"/>
                <a:ea typeface="Titillium Web"/>
                <a:cs typeface="Titillium Web"/>
                <a:sym typeface="Titillium Web"/>
                <a:hlinkClick r:id="rId2">
                  <a:extLst>
                    <a:ext uri="{A12FA001-AC4F-418D-AE19-62706E023703}">
                      <ahyp:hlinkClr val="tx"/>
                    </a:ext>
                  </a:extLst>
                </a:hlinkClick>
              </a:rPr>
              <a:t>Slidesgo</a:t>
            </a:r>
            <a:r>
              <a:rPr lang="en" sz="1100">
                <a:solidFill>
                  <a:schemeClr val="dk1"/>
                </a:solidFill>
                <a:latin typeface="Titillium Web"/>
                <a:ea typeface="Titillium Web"/>
                <a:cs typeface="Titillium Web"/>
                <a:sym typeface="Titillium Web"/>
              </a:rPr>
              <a:t>, and includes icons by </a:t>
            </a:r>
            <a:r>
              <a:rPr lang="en" sz="1100" u="sng">
                <a:solidFill>
                  <a:schemeClr val="dk1"/>
                </a:solidFill>
                <a:latin typeface="Titillium Web"/>
                <a:ea typeface="Titillium Web"/>
                <a:cs typeface="Titillium Web"/>
                <a:sym typeface="Titillium Web"/>
                <a:hlinkClick r:id="rId3">
                  <a:extLst>
                    <a:ext uri="{A12FA001-AC4F-418D-AE19-62706E023703}">
                      <ahyp:hlinkClr val="tx"/>
                    </a:ext>
                  </a:extLst>
                </a:hlinkClick>
              </a:rPr>
              <a:t>Flaticon</a:t>
            </a:r>
            <a:r>
              <a:rPr lang="en" sz="1100">
                <a:solidFill>
                  <a:schemeClr val="dk1"/>
                </a:solidFill>
                <a:latin typeface="Titillium Web"/>
                <a:ea typeface="Titillium Web"/>
                <a:cs typeface="Titillium Web"/>
                <a:sym typeface="Titillium Web"/>
              </a:rPr>
              <a:t>, and infographics &amp; images by </a:t>
            </a:r>
            <a:r>
              <a:rPr lang="en" sz="1100" u="sng">
                <a:solidFill>
                  <a:schemeClr val="dk1"/>
                </a:solidFill>
                <a:latin typeface="Titillium Web"/>
                <a:ea typeface="Titillium Web"/>
                <a:cs typeface="Titillium Web"/>
                <a:sym typeface="Titillium Web"/>
                <a:hlinkClick r:id="rId4">
                  <a:extLst>
                    <a:ext uri="{A12FA001-AC4F-418D-AE19-62706E023703}">
                      <ahyp:hlinkClr val="tx"/>
                    </a:ext>
                  </a:extLst>
                </a:hlinkClick>
              </a:rPr>
              <a:t>Freepik</a:t>
            </a:r>
            <a:r>
              <a:rPr lang="en" sz="1100" u="sng">
                <a:solidFill>
                  <a:schemeClr val="dk1"/>
                </a:solidFill>
                <a:latin typeface="Titillium Web"/>
                <a:ea typeface="Titillium Web"/>
                <a:cs typeface="Titillium Web"/>
                <a:sym typeface="Titillium Web"/>
              </a:rPr>
              <a:t> </a:t>
            </a:r>
            <a:endParaRPr sz="1100" u="sng">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5"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2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2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7" name="Google Shape;1337;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1" name="Google Shape;1341;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4" name="Google Shape;1344;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5" name="Google Shape;1345;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6" name="Google Shape;1346;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9" name="Google Shape;1349;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0" name="Google Shape;1350;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5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6" name="Google Shape;1356;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7" name="Google Shape;1357;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8" name="Google Shape;1358;p2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1" name="Google Shape;1361;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2" name="Google Shape;1362;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3" name="Google Shape;1363;p2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6" name="Google Shape;1366;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7" name="Google Shape;1367;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2" name="Google Shape;1372;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3" name="Google Shape;1373;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4" name="Google Shape;1374;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7" name="Google Shape;1377;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8" name="Google Shape;1378;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9" name="Google Shape;1379;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2" name="Google Shape;1382;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3" name="Google Shape;1383;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7" name="Google Shape;1387;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0" name="Google Shape;1390;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1" name="Google Shape;1391;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2" name="Google Shape;1392;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5" name="Google Shape;1395;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6" name="Google Shape;1396;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4" name="Google Shape;1404;p27"/>
          <p:cNvSpPr/>
          <p:nvPr/>
        </p:nvSpPr>
        <p:spPr>
          <a:xfrm>
            <a:off x="8636475" y="4719725"/>
            <a:ext cx="377400" cy="377400"/>
          </a:xfrm>
          <a:prstGeom prst="mathMultiply">
            <a:avLst>
              <a:gd fmla="val 16276" name="adj1"/>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fmla="val 16276" name="adj1"/>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06" name="Shape 1406"/>
        <p:cNvGrpSpPr/>
        <p:nvPr/>
      </p:nvGrpSpPr>
      <p:grpSpPr>
        <a:xfrm>
          <a:off x="0" y="0"/>
          <a:ext cx="0" cy="0"/>
          <a:chOff x="0" y="0"/>
          <a:chExt cx="0" cy="0"/>
        </a:xfrm>
      </p:grpSpPr>
      <p:sp>
        <p:nvSpPr>
          <p:cNvPr id="1407" name="Google Shape;1407;p28"/>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Arial"/>
              <a:buNone/>
              <a:defRPr>
                <a:solidFill>
                  <a:schemeClr val="lt1"/>
                </a:solidFill>
                <a:latin typeface="Arial"/>
                <a:ea typeface="Arial"/>
                <a:cs typeface="Arial"/>
                <a:sym typeface="Arial"/>
              </a:defRPr>
            </a:lvl1pPr>
            <a:lvl2pPr lvl="1">
              <a:spcBef>
                <a:spcPts val="0"/>
              </a:spcBef>
              <a:spcAft>
                <a:spcPts val="0"/>
              </a:spcAft>
              <a:buSzPts val="3500"/>
              <a:buFont typeface="Arial"/>
              <a:buNone/>
              <a:defRPr>
                <a:latin typeface="Arial"/>
                <a:ea typeface="Arial"/>
                <a:cs typeface="Arial"/>
                <a:sym typeface="Arial"/>
              </a:defRPr>
            </a:lvl2pPr>
            <a:lvl3pPr lvl="2">
              <a:spcBef>
                <a:spcPts val="0"/>
              </a:spcBef>
              <a:spcAft>
                <a:spcPts val="0"/>
              </a:spcAft>
              <a:buSzPts val="3500"/>
              <a:buFont typeface="Arial"/>
              <a:buNone/>
              <a:defRPr>
                <a:latin typeface="Arial"/>
                <a:ea typeface="Arial"/>
                <a:cs typeface="Arial"/>
                <a:sym typeface="Arial"/>
              </a:defRPr>
            </a:lvl3pPr>
            <a:lvl4pPr lvl="3">
              <a:spcBef>
                <a:spcPts val="0"/>
              </a:spcBef>
              <a:spcAft>
                <a:spcPts val="0"/>
              </a:spcAft>
              <a:buSzPts val="3500"/>
              <a:buFont typeface="Arial"/>
              <a:buNone/>
              <a:defRPr>
                <a:latin typeface="Arial"/>
                <a:ea typeface="Arial"/>
                <a:cs typeface="Arial"/>
                <a:sym typeface="Arial"/>
              </a:defRPr>
            </a:lvl4pPr>
            <a:lvl5pPr lvl="4">
              <a:spcBef>
                <a:spcPts val="0"/>
              </a:spcBef>
              <a:spcAft>
                <a:spcPts val="0"/>
              </a:spcAft>
              <a:buSzPts val="3500"/>
              <a:buFont typeface="Arial"/>
              <a:buNone/>
              <a:defRPr>
                <a:latin typeface="Arial"/>
                <a:ea typeface="Arial"/>
                <a:cs typeface="Arial"/>
                <a:sym typeface="Arial"/>
              </a:defRPr>
            </a:lvl5pPr>
            <a:lvl6pPr lvl="5">
              <a:spcBef>
                <a:spcPts val="0"/>
              </a:spcBef>
              <a:spcAft>
                <a:spcPts val="0"/>
              </a:spcAft>
              <a:buSzPts val="3500"/>
              <a:buFont typeface="Arial"/>
              <a:buNone/>
              <a:defRPr>
                <a:latin typeface="Arial"/>
                <a:ea typeface="Arial"/>
                <a:cs typeface="Arial"/>
                <a:sym typeface="Arial"/>
              </a:defRPr>
            </a:lvl6pPr>
            <a:lvl7pPr lvl="6">
              <a:spcBef>
                <a:spcPts val="0"/>
              </a:spcBef>
              <a:spcAft>
                <a:spcPts val="0"/>
              </a:spcAft>
              <a:buSzPts val="3500"/>
              <a:buFont typeface="Arial"/>
              <a:buNone/>
              <a:defRPr>
                <a:latin typeface="Arial"/>
                <a:ea typeface="Arial"/>
                <a:cs typeface="Arial"/>
                <a:sym typeface="Arial"/>
              </a:defRPr>
            </a:lvl7pPr>
            <a:lvl8pPr lvl="7">
              <a:spcBef>
                <a:spcPts val="0"/>
              </a:spcBef>
              <a:spcAft>
                <a:spcPts val="0"/>
              </a:spcAft>
              <a:buSzPts val="3500"/>
              <a:buFont typeface="Arial"/>
              <a:buNone/>
              <a:defRPr>
                <a:latin typeface="Arial"/>
                <a:ea typeface="Arial"/>
                <a:cs typeface="Arial"/>
                <a:sym typeface="Arial"/>
              </a:defRPr>
            </a:lvl8pPr>
            <a:lvl9pPr lvl="8">
              <a:spcBef>
                <a:spcPts val="0"/>
              </a:spcBef>
              <a:spcAft>
                <a:spcPts val="0"/>
              </a:spcAft>
              <a:buSzPts val="35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grpSp>
        <p:nvGrpSpPr>
          <p:cNvPr id="127" name="Google Shape;127;p4"/>
          <p:cNvGrpSpPr/>
          <p:nvPr/>
        </p:nvGrpSpPr>
        <p:grpSpPr>
          <a:xfrm flipH="1">
            <a:off x="0" y="-161849"/>
            <a:ext cx="9144000" cy="5467198"/>
            <a:chOff x="0" y="-171451"/>
            <a:chExt cx="9144000" cy="5467198"/>
          </a:xfrm>
        </p:grpSpPr>
        <p:grpSp>
          <p:nvGrpSpPr>
            <p:cNvPr id="128" name="Google Shape;128;p4"/>
            <p:cNvGrpSpPr/>
            <p:nvPr/>
          </p:nvGrpSpPr>
          <p:grpSpPr>
            <a:xfrm>
              <a:off x="0" y="135850"/>
              <a:ext cx="9144000" cy="4654700"/>
              <a:chOff x="12075" y="212050"/>
              <a:chExt cx="9144000" cy="4654700"/>
            </a:xfrm>
          </p:grpSpPr>
          <p:grpSp>
            <p:nvGrpSpPr>
              <p:cNvPr id="129" name="Google Shape;129;p4"/>
              <p:cNvGrpSpPr/>
              <p:nvPr/>
            </p:nvGrpSpPr>
            <p:grpSpPr>
              <a:xfrm>
                <a:off x="12075" y="212050"/>
                <a:ext cx="9144000" cy="1396425"/>
                <a:chOff x="12075" y="212050"/>
                <a:chExt cx="9144000" cy="1396425"/>
              </a:xfrm>
            </p:grpSpPr>
            <p:cxnSp>
              <p:nvCxnSpPr>
                <p:cNvPr id="130" name="Google Shape;130;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 name="Google Shape;134;p4"/>
              <p:cNvGrpSpPr/>
              <p:nvPr/>
            </p:nvGrpSpPr>
            <p:grpSpPr>
              <a:xfrm>
                <a:off x="12075" y="2073925"/>
                <a:ext cx="9144000" cy="1396425"/>
                <a:chOff x="12075" y="212050"/>
                <a:chExt cx="9144000" cy="1396425"/>
              </a:xfrm>
            </p:grpSpPr>
            <p:cxnSp>
              <p:nvCxnSpPr>
                <p:cNvPr id="135" name="Google Shape;135;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9" name="Google Shape;139;p4"/>
              <p:cNvGrpSpPr/>
              <p:nvPr/>
            </p:nvGrpSpPr>
            <p:grpSpPr>
              <a:xfrm>
                <a:off x="12075" y="3935800"/>
                <a:ext cx="9144000" cy="930950"/>
                <a:chOff x="12075" y="212050"/>
                <a:chExt cx="9144000" cy="930950"/>
              </a:xfrm>
            </p:grpSpPr>
            <p:cxnSp>
              <p:nvCxnSpPr>
                <p:cNvPr id="140" name="Google Shape;140;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1" name="Google Shape;141;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2" name="Google Shape;142;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43" name="Google Shape;143;p4"/>
            <p:cNvGrpSpPr/>
            <p:nvPr/>
          </p:nvGrpSpPr>
          <p:grpSpPr>
            <a:xfrm>
              <a:off x="213575" y="-171451"/>
              <a:ext cx="8855100" cy="5467198"/>
              <a:chOff x="213575" y="-171451"/>
              <a:chExt cx="8855100" cy="5467198"/>
            </a:xfrm>
          </p:grpSpPr>
          <p:grpSp>
            <p:nvGrpSpPr>
              <p:cNvPr id="144" name="Google Shape;144;p4"/>
              <p:cNvGrpSpPr/>
              <p:nvPr/>
            </p:nvGrpSpPr>
            <p:grpSpPr>
              <a:xfrm rot="5400000">
                <a:off x="-192674" y="234798"/>
                <a:ext cx="5467198" cy="4654700"/>
                <a:chOff x="12075" y="444775"/>
                <a:chExt cx="9144000" cy="4654700"/>
              </a:xfrm>
            </p:grpSpPr>
            <p:grpSp>
              <p:nvGrpSpPr>
                <p:cNvPr id="145" name="Google Shape;145;p4"/>
                <p:cNvGrpSpPr/>
                <p:nvPr/>
              </p:nvGrpSpPr>
              <p:grpSpPr>
                <a:xfrm>
                  <a:off x="12075" y="444775"/>
                  <a:ext cx="9144000" cy="1396425"/>
                  <a:chOff x="12075" y="444775"/>
                  <a:chExt cx="9144000" cy="1396425"/>
                </a:xfrm>
              </p:grpSpPr>
              <p:cxnSp>
                <p:nvCxnSpPr>
                  <p:cNvPr id="146" name="Google Shape;146;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9" name="Google Shape;149;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50" name="Google Shape;150;p4"/>
                <p:cNvGrpSpPr/>
                <p:nvPr/>
              </p:nvGrpSpPr>
              <p:grpSpPr>
                <a:xfrm>
                  <a:off x="12075" y="2306650"/>
                  <a:ext cx="9144000" cy="1396425"/>
                  <a:chOff x="12075" y="444775"/>
                  <a:chExt cx="9144000" cy="1396425"/>
                </a:xfrm>
              </p:grpSpPr>
              <p:cxnSp>
                <p:nvCxnSpPr>
                  <p:cNvPr id="151" name="Google Shape;151;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55" name="Google Shape;155;p4"/>
                <p:cNvGrpSpPr/>
                <p:nvPr/>
              </p:nvGrpSpPr>
              <p:grpSpPr>
                <a:xfrm>
                  <a:off x="12075" y="4168525"/>
                  <a:ext cx="9144000" cy="930950"/>
                  <a:chOff x="12075" y="444775"/>
                  <a:chExt cx="9144000" cy="930950"/>
                </a:xfrm>
              </p:grpSpPr>
              <p:cxnSp>
                <p:nvCxnSpPr>
                  <p:cNvPr id="156" name="Google Shape;156;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59" name="Google Shape;159;p4"/>
              <p:cNvGrpSpPr/>
              <p:nvPr/>
            </p:nvGrpSpPr>
            <p:grpSpPr>
              <a:xfrm rot="5400000">
                <a:off x="4473201" y="700273"/>
                <a:ext cx="5467198" cy="3723750"/>
                <a:chOff x="12075" y="1375725"/>
                <a:chExt cx="9144000" cy="3723750"/>
              </a:xfrm>
            </p:grpSpPr>
            <p:grpSp>
              <p:nvGrpSpPr>
                <p:cNvPr id="160" name="Google Shape;160;p4"/>
                <p:cNvGrpSpPr/>
                <p:nvPr/>
              </p:nvGrpSpPr>
              <p:grpSpPr>
                <a:xfrm>
                  <a:off x="12075" y="1375725"/>
                  <a:ext cx="9144000" cy="465475"/>
                  <a:chOff x="12075" y="1375725"/>
                  <a:chExt cx="9144000" cy="465475"/>
                </a:xfrm>
              </p:grpSpPr>
              <p:cxnSp>
                <p:nvCxnSpPr>
                  <p:cNvPr id="161" name="Google Shape;161;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3" name="Google Shape;163;p4"/>
                <p:cNvGrpSpPr/>
                <p:nvPr/>
              </p:nvGrpSpPr>
              <p:grpSpPr>
                <a:xfrm>
                  <a:off x="12075" y="2306650"/>
                  <a:ext cx="9144000" cy="1396425"/>
                  <a:chOff x="12075" y="444775"/>
                  <a:chExt cx="9144000" cy="1396425"/>
                </a:xfrm>
              </p:grpSpPr>
              <p:cxnSp>
                <p:nvCxnSpPr>
                  <p:cNvPr id="164" name="Google Shape;164;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8" name="Google Shape;168;p4"/>
                <p:cNvGrpSpPr/>
                <p:nvPr/>
              </p:nvGrpSpPr>
              <p:grpSpPr>
                <a:xfrm>
                  <a:off x="12075" y="4168525"/>
                  <a:ext cx="9144000" cy="930950"/>
                  <a:chOff x="12075" y="444775"/>
                  <a:chExt cx="9144000" cy="930950"/>
                </a:xfrm>
              </p:grpSpPr>
              <p:cxnSp>
                <p:nvCxnSpPr>
                  <p:cNvPr id="169" name="Google Shape;169;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72" name="Google Shape;172;p4"/>
          <p:cNvGrpSpPr/>
          <p:nvPr/>
        </p:nvGrpSpPr>
        <p:grpSpPr>
          <a:xfrm>
            <a:off x="-7" y="167200"/>
            <a:ext cx="8952587" cy="4867172"/>
            <a:chOff x="-7" y="167200"/>
            <a:chExt cx="8952587" cy="4867172"/>
          </a:xfrm>
        </p:grpSpPr>
        <p:sp>
          <p:nvSpPr>
            <p:cNvPr id="173" name="Google Shape;173;p4"/>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4"/>
            <p:cNvGrpSpPr/>
            <p:nvPr/>
          </p:nvGrpSpPr>
          <p:grpSpPr>
            <a:xfrm>
              <a:off x="-7" y="167200"/>
              <a:ext cx="1266969" cy="226225"/>
              <a:chOff x="-7" y="167200"/>
              <a:chExt cx="1266969" cy="226225"/>
            </a:xfrm>
          </p:grpSpPr>
          <p:sp>
            <p:nvSpPr>
              <p:cNvPr id="175" name="Google Shape;175;p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 name="Google Shape;17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4"/>
          <p:cNvSpPr txBox="1"/>
          <p:nvPr>
            <p:ph idx="1" type="body"/>
          </p:nvPr>
        </p:nvSpPr>
        <p:spPr>
          <a:xfrm>
            <a:off x="720000" y="1215751"/>
            <a:ext cx="7704000" cy="475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gn="ctr">
              <a:lnSpc>
                <a:spcPct val="100000"/>
              </a:lnSpc>
              <a:spcBef>
                <a:spcPts val="0"/>
              </a:spcBef>
              <a:spcAft>
                <a:spcPts val="0"/>
              </a:spcAft>
              <a:buSzPts val="1400"/>
              <a:buFont typeface="Nunito Light"/>
              <a:buChar char="○"/>
              <a:defRPr/>
            </a:lvl2pPr>
            <a:lvl3pPr indent="-317500" lvl="2" marL="1371600" rtl="0" algn="ctr">
              <a:lnSpc>
                <a:spcPct val="100000"/>
              </a:lnSpc>
              <a:spcBef>
                <a:spcPts val="0"/>
              </a:spcBef>
              <a:spcAft>
                <a:spcPts val="0"/>
              </a:spcAft>
              <a:buSzPts val="1400"/>
              <a:buFont typeface="Nunito Light"/>
              <a:buChar char="■"/>
              <a:defRPr/>
            </a:lvl3pPr>
            <a:lvl4pPr indent="-317500" lvl="3" marL="1828800" rtl="0" algn="ctr">
              <a:lnSpc>
                <a:spcPct val="100000"/>
              </a:lnSpc>
              <a:spcBef>
                <a:spcPts val="0"/>
              </a:spcBef>
              <a:spcAft>
                <a:spcPts val="0"/>
              </a:spcAft>
              <a:buSzPts val="1400"/>
              <a:buFont typeface="Nunito Light"/>
              <a:buChar char="●"/>
              <a:defRPr/>
            </a:lvl4pPr>
            <a:lvl5pPr indent="-317500" lvl="4" marL="2286000" rtl="0" algn="ctr">
              <a:lnSpc>
                <a:spcPct val="100000"/>
              </a:lnSpc>
              <a:spcBef>
                <a:spcPts val="0"/>
              </a:spcBef>
              <a:spcAft>
                <a:spcPts val="0"/>
              </a:spcAft>
              <a:buSzPts val="1400"/>
              <a:buFont typeface="Nunito Light"/>
              <a:buChar char="○"/>
              <a:defRPr/>
            </a:lvl5pPr>
            <a:lvl6pPr indent="-317500" lvl="5" marL="2743200" rtl="0" algn="ctr">
              <a:lnSpc>
                <a:spcPct val="100000"/>
              </a:lnSpc>
              <a:spcBef>
                <a:spcPts val="0"/>
              </a:spcBef>
              <a:spcAft>
                <a:spcPts val="0"/>
              </a:spcAft>
              <a:buSzPts val="1400"/>
              <a:buFont typeface="Nunito Light"/>
              <a:buChar char="■"/>
              <a:defRPr/>
            </a:lvl6pPr>
            <a:lvl7pPr indent="-317500" lvl="6" marL="3200400" rtl="0" algn="ctr">
              <a:lnSpc>
                <a:spcPct val="100000"/>
              </a:lnSpc>
              <a:spcBef>
                <a:spcPts val="0"/>
              </a:spcBef>
              <a:spcAft>
                <a:spcPts val="0"/>
              </a:spcAft>
              <a:buSzPts val="1400"/>
              <a:buFont typeface="Nunito Light"/>
              <a:buChar char="●"/>
              <a:defRPr/>
            </a:lvl7pPr>
            <a:lvl8pPr indent="-317500" lvl="7" marL="3657600" rtl="0" algn="ctr">
              <a:lnSpc>
                <a:spcPct val="100000"/>
              </a:lnSpc>
              <a:spcBef>
                <a:spcPts val="0"/>
              </a:spcBef>
              <a:spcAft>
                <a:spcPts val="0"/>
              </a:spcAft>
              <a:buSzPts val="1400"/>
              <a:buFont typeface="Nunito Light"/>
              <a:buChar char="○"/>
              <a:defRPr/>
            </a:lvl8pPr>
            <a:lvl9pPr indent="-317500" lvl="8" marL="4114800" rtl="0" algn="ctr">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grpSp>
        <p:nvGrpSpPr>
          <p:cNvPr id="180" name="Google Shape;180;p5"/>
          <p:cNvGrpSpPr/>
          <p:nvPr/>
        </p:nvGrpSpPr>
        <p:grpSpPr>
          <a:xfrm flipH="1">
            <a:off x="0" y="-161849"/>
            <a:ext cx="9144000" cy="5467198"/>
            <a:chOff x="0" y="-171451"/>
            <a:chExt cx="9144000" cy="5467198"/>
          </a:xfrm>
        </p:grpSpPr>
        <p:grpSp>
          <p:nvGrpSpPr>
            <p:cNvPr id="181" name="Google Shape;181;p5"/>
            <p:cNvGrpSpPr/>
            <p:nvPr/>
          </p:nvGrpSpPr>
          <p:grpSpPr>
            <a:xfrm>
              <a:off x="0" y="135850"/>
              <a:ext cx="9144000" cy="4654700"/>
              <a:chOff x="12075" y="212050"/>
              <a:chExt cx="9144000" cy="4654700"/>
            </a:xfrm>
          </p:grpSpPr>
          <p:grpSp>
            <p:nvGrpSpPr>
              <p:cNvPr id="182" name="Google Shape;182;p5"/>
              <p:cNvGrpSpPr/>
              <p:nvPr/>
            </p:nvGrpSpPr>
            <p:grpSpPr>
              <a:xfrm>
                <a:off x="12075" y="212050"/>
                <a:ext cx="9144000" cy="1396425"/>
                <a:chOff x="12075" y="212050"/>
                <a:chExt cx="9144000" cy="1396425"/>
              </a:xfrm>
            </p:grpSpPr>
            <p:cxnSp>
              <p:nvCxnSpPr>
                <p:cNvPr id="183" name="Google Shape;183;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87" name="Google Shape;187;p5"/>
              <p:cNvGrpSpPr/>
              <p:nvPr/>
            </p:nvGrpSpPr>
            <p:grpSpPr>
              <a:xfrm>
                <a:off x="12075" y="2073925"/>
                <a:ext cx="9144000" cy="1396425"/>
                <a:chOff x="12075" y="212050"/>
                <a:chExt cx="9144000" cy="1396425"/>
              </a:xfrm>
            </p:grpSpPr>
            <p:cxnSp>
              <p:nvCxnSpPr>
                <p:cNvPr id="188" name="Google Shape;188;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92" name="Google Shape;192;p5"/>
              <p:cNvGrpSpPr/>
              <p:nvPr/>
            </p:nvGrpSpPr>
            <p:grpSpPr>
              <a:xfrm>
                <a:off x="12075" y="3935800"/>
                <a:ext cx="9144000" cy="930950"/>
                <a:chOff x="12075" y="212050"/>
                <a:chExt cx="9144000" cy="930950"/>
              </a:xfrm>
            </p:grpSpPr>
            <p:cxnSp>
              <p:nvCxnSpPr>
                <p:cNvPr id="193" name="Google Shape;193;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4" name="Google Shape;194;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5" name="Google Shape;195;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96" name="Google Shape;196;p5"/>
            <p:cNvGrpSpPr/>
            <p:nvPr/>
          </p:nvGrpSpPr>
          <p:grpSpPr>
            <a:xfrm>
              <a:off x="213575" y="-171451"/>
              <a:ext cx="8855100" cy="5467198"/>
              <a:chOff x="213575" y="-171451"/>
              <a:chExt cx="8855100" cy="5467198"/>
            </a:xfrm>
          </p:grpSpPr>
          <p:grpSp>
            <p:nvGrpSpPr>
              <p:cNvPr id="197" name="Google Shape;197;p5"/>
              <p:cNvGrpSpPr/>
              <p:nvPr/>
            </p:nvGrpSpPr>
            <p:grpSpPr>
              <a:xfrm rot="5400000">
                <a:off x="-192674" y="234798"/>
                <a:ext cx="5467198" cy="4654700"/>
                <a:chOff x="12075" y="444775"/>
                <a:chExt cx="9144000" cy="4654700"/>
              </a:xfrm>
            </p:grpSpPr>
            <p:grpSp>
              <p:nvGrpSpPr>
                <p:cNvPr id="198" name="Google Shape;198;p5"/>
                <p:cNvGrpSpPr/>
                <p:nvPr/>
              </p:nvGrpSpPr>
              <p:grpSpPr>
                <a:xfrm>
                  <a:off x="12075" y="444775"/>
                  <a:ext cx="9144000" cy="1396425"/>
                  <a:chOff x="12075" y="444775"/>
                  <a:chExt cx="9144000" cy="1396425"/>
                </a:xfrm>
              </p:grpSpPr>
              <p:cxnSp>
                <p:nvCxnSpPr>
                  <p:cNvPr id="199" name="Google Shape;199;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0" name="Google Shape;200;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1" name="Google Shape;201;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2" name="Google Shape;202;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03" name="Google Shape;203;p5"/>
                <p:cNvGrpSpPr/>
                <p:nvPr/>
              </p:nvGrpSpPr>
              <p:grpSpPr>
                <a:xfrm>
                  <a:off x="12075" y="2306650"/>
                  <a:ext cx="9144000" cy="1396425"/>
                  <a:chOff x="12075" y="444775"/>
                  <a:chExt cx="9144000" cy="1396425"/>
                </a:xfrm>
              </p:grpSpPr>
              <p:cxnSp>
                <p:nvCxnSpPr>
                  <p:cNvPr id="204" name="Google Shape;204;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5" name="Google Shape;205;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6" name="Google Shape;206;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7" name="Google Shape;207;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08" name="Google Shape;208;p5"/>
                <p:cNvGrpSpPr/>
                <p:nvPr/>
              </p:nvGrpSpPr>
              <p:grpSpPr>
                <a:xfrm>
                  <a:off x="12075" y="4168525"/>
                  <a:ext cx="9144000" cy="930950"/>
                  <a:chOff x="12075" y="444775"/>
                  <a:chExt cx="9144000" cy="930950"/>
                </a:xfrm>
              </p:grpSpPr>
              <p:cxnSp>
                <p:nvCxnSpPr>
                  <p:cNvPr id="209" name="Google Shape;209;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0" name="Google Shape;210;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1" name="Google Shape;211;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12" name="Google Shape;212;p5"/>
              <p:cNvGrpSpPr/>
              <p:nvPr/>
            </p:nvGrpSpPr>
            <p:grpSpPr>
              <a:xfrm rot="5400000">
                <a:off x="4473201" y="700273"/>
                <a:ext cx="5467198" cy="3723750"/>
                <a:chOff x="12075" y="1375725"/>
                <a:chExt cx="9144000" cy="3723750"/>
              </a:xfrm>
            </p:grpSpPr>
            <p:grpSp>
              <p:nvGrpSpPr>
                <p:cNvPr id="213" name="Google Shape;213;p5"/>
                <p:cNvGrpSpPr/>
                <p:nvPr/>
              </p:nvGrpSpPr>
              <p:grpSpPr>
                <a:xfrm>
                  <a:off x="12075" y="1375725"/>
                  <a:ext cx="9144000" cy="465475"/>
                  <a:chOff x="12075" y="1375725"/>
                  <a:chExt cx="9144000" cy="465475"/>
                </a:xfrm>
              </p:grpSpPr>
              <p:cxnSp>
                <p:nvCxnSpPr>
                  <p:cNvPr id="214" name="Google Shape;214;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16" name="Google Shape;216;p5"/>
                <p:cNvGrpSpPr/>
                <p:nvPr/>
              </p:nvGrpSpPr>
              <p:grpSpPr>
                <a:xfrm>
                  <a:off x="12075" y="2306650"/>
                  <a:ext cx="9144000" cy="1396425"/>
                  <a:chOff x="12075" y="444775"/>
                  <a:chExt cx="9144000" cy="1396425"/>
                </a:xfrm>
              </p:grpSpPr>
              <p:cxnSp>
                <p:nvCxnSpPr>
                  <p:cNvPr id="217" name="Google Shape;217;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0" name="Google Shape;220;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21" name="Google Shape;221;p5"/>
                <p:cNvGrpSpPr/>
                <p:nvPr/>
              </p:nvGrpSpPr>
              <p:grpSpPr>
                <a:xfrm>
                  <a:off x="12075" y="4168525"/>
                  <a:ext cx="9144000" cy="930950"/>
                  <a:chOff x="12075" y="444775"/>
                  <a:chExt cx="9144000" cy="930950"/>
                </a:xfrm>
              </p:grpSpPr>
              <p:cxnSp>
                <p:nvCxnSpPr>
                  <p:cNvPr id="222" name="Google Shape;222;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225" name="Google Shape;225;p5"/>
          <p:cNvGrpSpPr/>
          <p:nvPr/>
        </p:nvGrpSpPr>
        <p:grpSpPr>
          <a:xfrm>
            <a:off x="-7" y="167200"/>
            <a:ext cx="8952587" cy="4867172"/>
            <a:chOff x="-7" y="167200"/>
            <a:chExt cx="8952587" cy="4867172"/>
          </a:xfrm>
        </p:grpSpPr>
        <p:grpSp>
          <p:nvGrpSpPr>
            <p:cNvPr id="226" name="Google Shape;226;p5"/>
            <p:cNvGrpSpPr/>
            <p:nvPr/>
          </p:nvGrpSpPr>
          <p:grpSpPr>
            <a:xfrm>
              <a:off x="7519182" y="4467918"/>
              <a:ext cx="1433398" cy="566454"/>
              <a:chOff x="7519182" y="4467918"/>
              <a:chExt cx="1433398" cy="566454"/>
            </a:xfrm>
          </p:grpSpPr>
          <p:sp>
            <p:nvSpPr>
              <p:cNvPr id="227" name="Google Shape;227;p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5"/>
            <p:cNvGrpSpPr/>
            <p:nvPr/>
          </p:nvGrpSpPr>
          <p:grpSpPr>
            <a:xfrm>
              <a:off x="-7" y="167200"/>
              <a:ext cx="1266969" cy="226225"/>
              <a:chOff x="-7" y="167200"/>
              <a:chExt cx="1266969" cy="226225"/>
            </a:xfrm>
          </p:grpSpPr>
          <p:sp>
            <p:nvSpPr>
              <p:cNvPr id="230" name="Google Shape;230;p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5"/>
          <p:cNvSpPr txBox="1"/>
          <p:nvPr>
            <p:ph idx="1" type="subTitle"/>
          </p:nvPr>
        </p:nvSpPr>
        <p:spPr>
          <a:xfrm>
            <a:off x="5055284" y="37714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5"/>
          <p:cNvSpPr txBox="1"/>
          <p:nvPr>
            <p:ph idx="2" type="subTitle"/>
          </p:nvPr>
        </p:nvSpPr>
        <p:spPr>
          <a:xfrm>
            <a:off x="1583300" y="37714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5"/>
          <p:cNvSpPr txBox="1"/>
          <p:nvPr>
            <p:ph idx="3" type="subTitle"/>
          </p:nvPr>
        </p:nvSpPr>
        <p:spPr>
          <a:xfrm>
            <a:off x="50552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236" name="Google Shape;236;p5"/>
          <p:cNvSpPr txBox="1"/>
          <p:nvPr>
            <p:ph idx="4" type="subTitle"/>
          </p:nvPr>
        </p:nvSpPr>
        <p:spPr>
          <a:xfrm>
            <a:off x="15830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7"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9" name="Google Shape;249;p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2" name="Google Shape;252;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3" name="Google Shape;253;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8" name="Google Shape;268;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9" name="Google Shape;269;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3" name="Google Shape;273;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6" name="Google Shape;276;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7" name="Google Shape;277;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8" name="Google Shape;278;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283" name="Google Shape;28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6"/>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8"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3" name="Google Shape;313;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7" name="Google Shape;337;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8" name="Google Shape;338;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9" name="Google Shape;339;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2" name="Google Shape;342;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3" name="Google Shape;343;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344" name="Google Shape;344;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7"/>
          <p:cNvSpPr txBox="1"/>
          <p:nvPr>
            <p:ph idx="1" type="subTitle"/>
          </p:nvPr>
        </p:nvSpPr>
        <p:spPr>
          <a:xfrm>
            <a:off x="720000" y="1700300"/>
            <a:ext cx="3916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3"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9" name="Google Shape;359;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0" name="Google Shape;360;p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0" name="Google Shape;380;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1" name="Google Shape;381;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4" name="Google Shape;384;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5" name="Google Shape;385;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9" name="Google Shape;389;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2" name="Google Shape;392;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3" name="Google Shape;393;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4" name="Google Shape;394;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 name="Google Shape;406;p8"/>
          <p:cNvSpPr txBox="1"/>
          <p:nvPr>
            <p:ph type="title"/>
          </p:nvPr>
        </p:nvSpPr>
        <p:spPr>
          <a:xfrm>
            <a:off x="1495650" y="1007925"/>
            <a:ext cx="6152700" cy="98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7"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8" name="Google Shape;428;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9" name="Google Shape;429;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0" name="Google Shape;430;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3" name="Google Shape;433;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4" name="Google Shape;434;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5" name="Google Shape;435;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8" name="Google Shape;438;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9" name="Google Shape;439;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6" name="Google Shape;446;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7" name="Google Shape;447;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8" name="Google Shape;448;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51" name="Google Shape;451;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52" name="Google Shape;452;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0" name="Google Shape;460;p9"/>
          <p:cNvSpPr txBox="1"/>
          <p:nvPr>
            <p:ph type="title"/>
          </p:nvPr>
        </p:nvSpPr>
        <p:spPr>
          <a:xfrm>
            <a:off x="901875" y="1621638"/>
            <a:ext cx="3496200" cy="9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500"/>
              <a:buNone/>
              <a:defRPr sz="7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61" name="Google Shape;461;p9"/>
          <p:cNvSpPr txBox="1"/>
          <p:nvPr>
            <p:ph idx="1" type="subTitle"/>
          </p:nvPr>
        </p:nvSpPr>
        <p:spPr>
          <a:xfrm>
            <a:off x="901875" y="2657562"/>
            <a:ext cx="3496200" cy="864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2" name="Shape 462"/>
        <p:cNvGrpSpPr/>
        <p:nvPr/>
      </p:nvGrpSpPr>
      <p:grpSpPr>
        <a:xfrm>
          <a:off x="0" y="0"/>
          <a:ext cx="0" cy="0"/>
          <a:chOff x="0" y="0"/>
          <a:chExt cx="0" cy="0"/>
        </a:xfrm>
      </p:grpSpPr>
      <p:sp>
        <p:nvSpPr>
          <p:cNvPr id="463" name="Google Shape;463;p10"/>
          <p:cNvSpPr/>
          <p:nvPr>
            <p:ph idx="2" type="pic"/>
          </p:nvPr>
        </p:nvSpPr>
        <p:spPr>
          <a:xfrm>
            <a:off x="-25" y="-13725"/>
            <a:ext cx="9144000" cy="5157300"/>
          </a:xfrm>
          <a:prstGeom prst="rect">
            <a:avLst/>
          </a:prstGeom>
          <a:noFill/>
          <a:ln>
            <a:noFill/>
          </a:ln>
        </p:spPr>
      </p:sp>
      <p:sp>
        <p:nvSpPr>
          <p:cNvPr id="464" name="Google Shape;464;p10"/>
          <p:cNvSpPr txBox="1"/>
          <p:nvPr>
            <p:ph type="title"/>
          </p:nvPr>
        </p:nvSpPr>
        <p:spPr>
          <a:xfrm>
            <a:off x="5171025" y="3543300"/>
            <a:ext cx="3252900" cy="1043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1pPr>
            <a:lvl2pPr lvl="1"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2pPr>
            <a:lvl3pPr lvl="2"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3pPr>
            <a:lvl4pPr lvl="3"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4pPr>
            <a:lvl5pPr lvl="4"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5pPr>
            <a:lvl6pPr lvl="5"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6pPr>
            <a:lvl7pPr lvl="6"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7pPr>
            <a:lvl8pPr lvl="7"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8pPr>
            <a:lvl9pPr lvl="8"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indent="-317500" lvl="1" marL="9144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indent="-317500" lvl="2" marL="13716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indent="-317500" lvl="3" marL="18288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indent="-317500" lvl="4" marL="22860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indent="-317500" lvl="5" marL="27432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indent="-317500" lvl="6" marL="32004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indent="-317500" lvl="7" marL="36576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indent="-317500" lvl="8" marL="41148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hyperlink" Target="https://workspace.google.com/marketplace/app/icons_for_slides_docs/38157832650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29"/>
          <p:cNvSpPr txBox="1"/>
          <p:nvPr>
            <p:ph type="ctrTitle"/>
          </p:nvPr>
        </p:nvSpPr>
        <p:spPr>
          <a:xfrm>
            <a:off x="713225" y="820500"/>
            <a:ext cx="4035600" cy="274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COVID-19 TRACKING</a:t>
            </a:r>
            <a:endParaRPr sz="3500"/>
          </a:p>
        </p:txBody>
      </p:sp>
      <p:sp>
        <p:nvSpPr>
          <p:cNvPr id="1413" name="Google Shape;1413;p29"/>
          <p:cNvSpPr txBox="1"/>
          <p:nvPr>
            <p:ph idx="1" type="subTitle"/>
          </p:nvPr>
        </p:nvSpPr>
        <p:spPr>
          <a:xfrm>
            <a:off x="191500" y="3730475"/>
            <a:ext cx="5613600" cy="6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BY:GROUP 1 </a:t>
            </a:r>
            <a:r>
              <a:rPr lang="en" sz="1500"/>
              <a:t>An Nguyen, Nathan Kwok, Tyler Trinh, Hans Valderama</a:t>
            </a:r>
            <a:endParaRPr sz="1500"/>
          </a:p>
          <a:p>
            <a:pPr indent="0" lvl="0" marL="0" rtl="0" algn="l">
              <a:spcBef>
                <a:spcPts val="0"/>
              </a:spcBef>
              <a:spcAft>
                <a:spcPts val="0"/>
              </a:spcAft>
              <a:buNone/>
            </a:pPr>
            <a:r>
              <a:t/>
            </a:r>
            <a:endParaRPr sz="1500"/>
          </a:p>
        </p:txBody>
      </p:sp>
      <p:pic>
        <p:nvPicPr>
          <p:cNvPr descr="Cartoon coronavirus symbol | Free SVG" id="1414" name="Google Shape;1414;p29"/>
          <p:cNvPicPr preferRelativeResize="0"/>
          <p:nvPr/>
        </p:nvPicPr>
        <p:blipFill>
          <a:blip r:embed="rId3">
            <a:alphaModFix/>
          </a:blip>
          <a:stretch>
            <a:fillRect/>
          </a:stretch>
        </p:blipFill>
        <p:spPr>
          <a:xfrm>
            <a:off x="5847425" y="764650"/>
            <a:ext cx="2845226" cy="2845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38"/>
          <p:cNvSpPr txBox="1"/>
          <p:nvPr>
            <p:ph type="title"/>
          </p:nvPr>
        </p:nvSpPr>
        <p:spPr>
          <a:xfrm>
            <a:off x="407525" y="97725"/>
            <a:ext cx="800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Chart: Weekly Hospitalization</a:t>
            </a:r>
            <a:endParaRPr/>
          </a:p>
          <a:p>
            <a:pPr indent="0" lvl="0" marL="0" rtl="0" algn="ctr">
              <a:spcBef>
                <a:spcPts val="0"/>
              </a:spcBef>
              <a:spcAft>
                <a:spcPts val="0"/>
              </a:spcAft>
              <a:buNone/>
            </a:pPr>
            <a:r>
              <a:t/>
            </a:r>
            <a:endParaRPr/>
          </a:p>
        </p:txBody>
      </p:sp>
      <p:pic>
        <p:nvPicPr>
          <p:cNvPr id="1478" name="Google Shape;1478;p38"/>
          <p:cNvPicPr preferRelativeResize="0"/>
          <p:nvPr/>
        </p:nvPicPr>
        <p:blipFill>
          <a:blip r:embed="rId3">
            <a:alphaModFix/>
          </a:blip>
          <a:stretch>
            <a:fillRect/>
          </a:stretch>
        </p:blipFill>
        <p:spPr>
          <a:xfrm>
            <a:off x="152400" y="761950"/>
            <a:ext cx="8839201" cy="2714078"/>
          </a:xfrm>
          <a:prstGeom prst="rect">
            <a:avLst/>
          </a:prstGeom>
          <a:noFill/>
          <a:ln>
            <a:noFill/>
          </a:ln>
        </p:spPr>
      </p:pic>
      <p:sp>
        <p:nvSpPr>
          <p:cNvPr id="1479" name="Google Shape;1479;p38"/>
          <p:cNvSpPr txBox="1"/>
          <p:nvPr/>
        </p:nvSpPr>
        <p:spPr>
          <a:xfrm>
            <a:off x="4050300" y="1156100"/>
            <a:ext cx="2784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tillium Web"/>
                <a:ea typeface="Titillium Web"/>
                <a:cs typeface="Titillium Web"/>
                <a:sym typeface="Titillium Web"/>
              </a:rPr>
              <a:t>Figure 5: Covid case weekly (machine learning)</a:t>
            </a:r>
            <a:endParaRPr b="1">
              <a:solidFill>
                <a:schemeClr val="dk1"/>
              </a:solidFill>
              <a:latin typeface="Titillium Web"/>
              <a:ea typeface="Titillium Web"/>
              <a:cs typeface="Titillium Web"/>
              <a:sym typeface="Titillium Web"/>
            </a:endParaRPr>
          </a:p>
        </p:txBody>
      </p:sp>
      <p:sp>
        <p:nvSpPr>
          <p:cNvPr id="1480" name="Google Shape;1480;p38"/>
          <p:cNvSpPr txBox="1"/>
          <p:nvPr/>
        </p:nvSpPr>
        <p:spPr>
          <a:xfrm>
            <a:off x="550775" y="3679650"/>
            <a:ext cx="27840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tillium Web"/>
                <a:ea typeface="Titillium Web"/>
                <a:cs typeface="Titillium Web"/>
                <a:sym typeface="Titillium Web"/>
              </a:rPr>
              <a:t>Max: 534 Cases on 2021-09-20</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en">
                <a:solidFill>
                  <a:schemeClr val="dk1"/>
                </a:solidFill>
                <a:latin typeface="Titillium Web"/>
                <a:ea typeface="Titillium Web"/>
                <a:cs typeface="Titillium Web"/>
                <a:sym typeface="Titillium Web"/>
              </a:rPr>
              <a:t>Min: 15 Cases on 2021-07-05</a:t>
            </a:r>
            <a:endParaRPr b="1">
              <a:solidFill>
                <a:schemeClr val="dk1"/>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86" name="Google Shape;1486;p39"/>
          <p:cNvSpPr txBox="1"/>
          <p:nvPr>
            <p:ph idx="1" type="subTitle"/>
          </p:nvPr>
        </p:nvSpPr>
        <p:spPr>
          <a:xfrm>
            <a:off x="720000" y="1507800"/>
            <a:ext cx="7801800" cy="312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latin typeface="Arial"/>
                <a:ea typeface="Arial"/>
                <a:cs typeface="Arial"/>
                <a:sym typeface="Arial"/>
              </a:rPr>
              <a:t>Key Findings:</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COVID-19 hospitalizations varied significantly by state, with the highest weekly cases occurring in densely populated areas with limited healthcare resources.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Age and racial demographics revealed distinct trends, such as younger age groups being less affected and disparities among races due to socioeconomic factors.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Peak hospitalization occurred in September 2021, with minimal cases in July 2021, reflecting seasonal trends and travel behaviors.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Utilized </a:t>
            </a:r>
            <a:r>
              <a:rPr lang="en" sz="1500">
                <a:solidFill>
                  <a:srgbClr val="000000"/>
                </a:solidFill>
                <a:latin typeface="Arial"/>
                <a:ea typeface="Arial"/>
                <a:cs typeface="Arial"/>
                <a:sym typeface="Arial"/>
              </a:rPr>
              <a:t>Elasticsearch</a:t>
            </a:r>
            <a:r>
              <a:rPr lang="en" sz="1500">
                <a:solidFill>
                  <a:srgbClr val="000000"/>
                </a:solidFill>
                <a:latin typeface="Arial"/>
                <a:ea typeface="Arial"/>
                <a:cs typeface="Arial"/>
                <a:sym typeface="Arial"/>
              </a:rPr>
              <a:t>/Kibana  to analyze and visualize data, created a lab tutorial and enhancing practical data analytics skills.</a:t>
            </a:r>
            <a:endParaRPr sz="1500">
              <a:solidFill>
                <a:srgbClr val="000000"/>
              </a:solidFill>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1490" name="Shape 1490"/>
        <p:cNvGrpSpPr/>
        <p:nvPr/>
      </p:nvGrpSpPr>
      <p:grpSpPr>
        <a:xfrm>
          <a:off x="0" y="0"/>
          <a:ext cx="0" cy="0"/>
          <a:chOff x="0" y="0"/>
          <a:chExt cx="0" cy="0"/>
        </a:xfrm>
      </p:grpSpPr>
      <p:grpSp>
        <p:nvGrpSpPr>
          <p:cNvPr id="1491" name="Google Shape;1491;p40"/>
          <p:cNvGrpSpPr/>
          <p:nvPr/>
        </p:nvGrpSpPr>
        <p:grpSpPr>
          <a:xfrm>
            <a:off x="821785" y="2307635"/>
            <a:ext cx="339235" cy="298186"/>
            <a:chOff x="898875" y="244725"/>
            <a:chExt cx="481800" cy="423500"/>
          </a:xfrm>
        </p:grpSpPr>
        <p:sp>
          <p:nvSpPr>
            <p:cNvPr id="1492" name="Google Shape;1492;p40"/>
            <p:cNvSpPr/>
            <p:nvPr/>
          </p:nvSpPr>
          <p:spPr>
            <a:xfrm>
              <a:off x="1125675" y="470575"/>
              <a:ext cx="28275" cy="28250"/>
            </a:xfrm>
            <a:custGeom>
              <a:rect b="b" l="l" r="r" t="t"/>
              <a:pathLst>
                <a:path extrusionOk="0" h="1130" w="1131">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3" name="Google Shape;1493;p40"/>
            <p:cNvSpPr/>
            <p:nvPr/>
          </p:nvSpPr>
          <p:spPr>
            <a:xfrm>
              <a:off x="898875" y="244725"/>
              <a:ext cx="481800" cy="225875"/>
            </a:xfrm>
            <a:custGeom>
              <a:rect b="b" l="l" r="r" t="t"/>
              <a:pathLst>
                <a:path extrusionOk="0" h="9035" w="19272">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4" name="Google Shape;1494;p40"/>
            <p:cNvSpPr/>
            <p:nvPr/>
          </p:nvSpPr>
          <p:spPr>
            <a:xfrm>
              <a:off x="1324200" y="385900"/>
              <a:ext cx="56475" cy="197625"/>
            </a:xfrm>
            <a:custGeom>
              <a:rect b="b" l="l" r="r" t="t"/>
              <a:pathLst>
                <a:path extrusionOk="0" h="7905" w="2259">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5" name="Google Shape;1495;p40"/>
            <p:cNvSpPr/>
            <p:nvPr/>
          </p:nvSpPr>
          <p:spPr>
            <a:xfrm>
              <a:off x="898875" y="385900"/>
              <a:ext cx="56475" cy="197625"/>
            </a:xfrm>
            <a:custGeom>
              <a:rect b="b" l="l" r="r" t="t"/>
              <a:pathLst>
                <a:path extrusionOk="0" h="7905" w="2259">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6" name="Google Shape;1496;p40"/>
            <p:cNvSpPr/>
            <p:nvPr/>
          </p:nvSpPr>
          <p:spPr>
            <a:xfrm>
              <a:off x="1063650" y="414125"/>
              <a:ext cx="146750" cy="141125"/>
            </a:xfrm>
            <a:custGeom>
              <a:rect b="b" l="l" r="r" t="t"/>
              <a:pathLst>
                <a:path extrusionOk="0" h="5645" w="587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97" name="Google Shape;1497;p40"/>
            <p:cNvSpPr/>
            <p:nvPr/>
          </p:nvSpPr>
          <p:spPr>
            <a:xfrm>
              <a:off x="898875" y="498800"/>
              <a:ext cx="481800" cy="169425"/>
            </a:xfrm>
            <a:custGeom>
              <a:rect b="b" l="l" r="r" t="t"/>
              <a:pathLst>
                <a:path extrusionOk="0" h="6777" w="19272">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98" name="Google Shape;1498;p40"/>
          <p:cNvGrpSpPr/>
          <p:nvPr/>
        </p:nvGrpSpPr>
        <p:grpSpPr>
          <a:xfrm>
            <a:off x="1260167" y="2287103"/>
            <a:ext cx="298169" cy="339253"/>
            <a:chOff x="1529350" y="258825"/>
            <a:chExt cx="423475" cy="481825"/>
          </a:xfrm>
        </p:grpSpPr>
        <p:sp>
          <p:nvSpPr>
            <p:cNvPr id="1499" name="Google Shape;1499;p40"/>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0" name="Google Shape;1500;p40"/>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01" name="Google Shape;1501;p40"/>
          <p:cNvGrpSpPr/>
          <p:nvPr/>
        </p:nvGrpSpPr>
        <p:grpSpPr>
          <a:xfrm>
            <a:off x="2102437" y="2287102"/>
            <a:ext cx="298169" cy="339253"/>
            <a:chOff x="2707500" y="249400"/>
            <a:chExt cx="423475" cy="481825"/>
          </a:xfrm>
        </p:grpSpPr>
        <p:sp>
          <p:nvSpPr>
            <p:cNvPr id="1502" name="Google Shape;1502;p40"/>
            <p:cNvSpPr/>
            <p:nvPr/>
          </p:nvSpPr>
          <p:spPr>
            <a:xfrm>
              <a:off x="2739175" y="420675"/>
              <a:ext cx="360100" cy="310550"/>
            </a:xfrm>
            <a:custGeom>
              <a:rect b="b" l="l" r="r" t="t"/>
              <a:pathLst>
                <a:path extrusionOk="0" h="12422" w="14404">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3" name="Google Shape;1503;p40"/>
            <p:cNvSpPr/>
            <p:nvPr/>
          </p:nvSpPr>
          <p:spPr>
            <a:xfrm>
              <a:off x="2707500" y="249400"/>
              <a:ext cx="423475" cy="141175"/>
            </a:xfrm>
            <a:custGeom>
              <a:rect b="b" l="l" r="r" t="t"/>
              <a:pathLst>
                <a:path extrusionOk="0" h="5647" w="16939">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04" name="Google Shape;1504;p40"/>
          <p:cNvGrpSpPr/>
          <p:nvPr/>
        </p:nvGrpSpPr>
        <p:grpSpPr>
          <a:xfrm>
            <a:off x="2516052" y="2287428"/>
            <a:ext cx="305386" cy="338602"/>
            <a:chOff x="3300325" y="249875"/>
            <a:chExt cx="433725" cy="480900"/>
          </a:xfrm>
        </p:grpSpPr>
        <p:sp>
          <p:nvSpPr>
            <p:cNvPr id="1505" name="Google Shape;1505;p40"/>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6" name="Google Shape;1506;p40"/>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7" name="Google Shape;1507;p40"/>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8" name="Google Shape;1508;p40"/>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09" name="Google Shape;1509;p40"/>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0" name="Google Shape;1510;p40"/>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11" name="Google Shape;1511;p40"/>
          <p:cNvGrpSpPr/>
          <p:nvPr/>
        </p:nvGrpSpPr>
        <p:grpSpPr>
          <a:xfrm>
            <a:off x="1653142" y="2367273"/>
            <a:ext cx="340890" cy="178912"/>
            <a:chOff x="2084325" y="363300"/>
            <a:chExt cx="484150" cy="254100"/>
          </a:xfrm>
        </p:grpSpPr>
        <p:sp>
          <p:nvSpPr>
            <p:cNvPr id="1512" name="Google Shape;1512;p40"/>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3" name="Google Shape;1513;p40"/>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14" name="Google Shape;1514;p40"/>
          <p:cNvGrpSpPr/>
          <p:nvPr/>
        </p:nvGrpSpPr>
        <p:grpSpPr>
          <a:xfrm>
            <a:off x="2905137" y="2287349"/>
            <a:ext cx="352349" cy="338760"/>
            <a:chOff x="3854700" y="249750"/>
            <a:chExt cx="500425" cy="481125"/>
          </a:xfrm>
        </p:grpSpPr>
        <p:sp>
          <p:nvSpPr>
            <p:cNvPr id="1515" name="Google Shape;1515;p40"/>
            <p:cNvSpPr/>
            <p:nvPr/>
          </p:nvSpPr>
          <p:spPr>
            <a:xfrm>
              <a:off x="4206725" y="598350"/>
              <a:ext cx="70775" cy="68025"/>
            </a:xfrm>
            <a:custGeom>
              <a:rect b="b" l="l" r="r" t="t"/>
              <a:pathLst>
                <a:path extrusionOk="0" h="2721" w="2831">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6" name="Google Shape;1516;p40"/>
            <p:cNvSpPr/>
            <p:nvPr/>
          </p:nvSpPr>
          <p:spPr>
            <a:xfrm>
              <a:off x="4226750" y="538600"/>
              <a:ext cx="91250" cy="48150"/>
            </a:xfrm>
            <a:custGeom>
              <a:rect b="b" l="l" r="r" t="t"/>
              <a:pathLst>
                <a:path extrusionOk="0" h="1926" w="365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7" name="Google Shape;1517;p40"/>
            <p:cNvSpPr/>
            <p:nvPr/>
          </p:nvSpPr>
          <p:spPr>
            <a:xfrm>
              <a:off x="4146500" y="618325"/>
              <a:ext cx="52050" cy="88650"/>
            </a:xfrm>
            <a:custGeom>
              <a:rect b="b" l="l" r="r" t="t"/>
              <a:pathLst>
                <a:path extrusionOk="0" h="3546" w="2082">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8" name="Google Shape;1518;p40"/>
            <p:cNvSpPr/>
            <p:nvPr/>
          </p:nvSpPr>
          <p:spPr>
            <a:xfrm>
              <a:off x="3927425" y="319075"/>
              <a:ext cx="70650" cy="67850"/>
            </a:xfrm>
            <a:custGeom>
              <a:rect b="b" l="l" r="r" t="t"/>
              <a:pathLst>
                <a:path extrusionOk="0" h="2714" w="2826">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9" name="Google Shape;1519;p40"/>
            <p:cNvSpPr/>
            <p:nvPr/>
          </p:nvSpPr>
          <p:spPr>
            <a:xfrm>
              <a:off x="4007000" y="279300"/>
              <a:ext cx="51675" cy="88150"/>
            </a:xfrm>
            <a:custGeom>
              <a:rect b="b" l="l" r="r" t="t"/>
              <a:pathLst>
                <a:path extrusionOk="0" h="3526" w="2067">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0" name="Google Shape;1520;p40"/>
            <p:cNvSpPr/>
            <p:nvPr/>
          </p:nvSpPr>
          <p:spPr>
            <a:xfrm>
              <a:off x="3887300" y="398850"/>
              <a:ext cx="91800" cy="48250"/>
            </a:xfrm>
            <a:custGeom>
              <a:rect b="b" l="l" r="r" t="t"/>
              <a:pathLst>
                <a:path extrusionOk="0" h="1930" w="3672">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1" name="Google Shape;1521;p40"/>
            <p:cNvSpPr/>
            <p:nvPr/>
          </p:nvSpPr>
          <p:spPr>
            <a:xfrm>
              <a:off x="3854700" y="413675"/>
              <a:ext cx="353475" cy="317200"/>
            </a:xfrm>
            <a:custGeom>
              <a:rect b="b" l="l" r="r" t="t"/>
              <a:pathLst>
                <a:path extrusionOk="0" h="12688" w="14139">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2" name="Google Shape;1522;p40"/>
            <p:cNvSpPr/>
            <p:nvPr/>
          </p:nvSpPr>
          <p:spPr>
            <a:xfrm>
              <a:off x="3996825" y="249750"/>
              <a:ext cx="358300" cy="322025"/>
            </a:xfrm>
            <a:custGeom>
              <a:rect b="b" l="l" r="r" t="t"/>
              <a:pathLst>
                <a:path extrusionOk="0" h="12881" w="14332">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23" name="Google Shape;1523;p40"/>
          <p:cNvGrpSpPr/>
          <p:nvPr/>
        </p:nvGrpSpPr>
        <p:grpSpPr>
          <a:xfrm>
            <a:off x="3323126" y="2287349"/>
            <a:ext cx="352349" cy="338760"/>
            <a:chOff x="4447550" y="249750"/>
            <a:chExt cx="500425" cy="481125"/>
          </a:xfrm>
        </p:grpSpPr>
        <p:sp>
          <p:nvSpPr>
            <p:cNvPr id="1524" name="Google Shape;1524;p40"/>
            <p:cNvSpPr/>
            <p:nvPr/>
          </p:nvSpPr>
          <p:spPr>
            <a:xfrm>
              <a:off x="4447550" y="413675"/>
              <a:ext cx="353475" cy="317200"/>
            </a:xfrm>
            <a:custGeom>
              <a:rect b="b" l="l" r="r" t="t"/>
              <a:pathLst>
                <a:path extrusionOk="0" h="12688" w="14139">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5" name="Google Shape;1525;p40"/>
            <p:cNvSpPr/>
            <p:nvPr/>
          </p:nvSpPr>
          <p:spPr>
            <a:xfrm>
              <a:off x="4589675" y="249750"/>
              <a:ext cx="358300" cy="322025"/>
            </a:xfrm>
            <a:custGeom>
              <a:rect b="b" l="l" r="r" t="t"/>
              <a:pathLst>
                <a:path extrusionOk="0" h="12881" w="14332">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26" name="Google Shape;1526;p40"/>
          <p:cNvGrpSpPr/>
          <p:nvPr/>
        </p:nvGrpSpPr>
        <p:grpSpPr>
          <a:xfrm>
            <a:off x="3752328" y="2287102"/>
            <a:ext cx="339253" cy="339253"/>
            <a:chOff x="5049725" y="249400"/>
            <a:chExt cx="481825" cy="481825"/>
          </a:xfrm>
        </p:grpSpPr>
        <p:sp>
          <p:nvSpPr>
            <p:cNvPr id="1527" name="Google Shape;1527;p40"/>
            <p:cNvSpPr/>
            <p:nvPr/>
          </p:nvSpPr>
          <p:spPr>
            <a:xfrm>
              <a:off x="5191775" y="560925"/>
              <a:ext cx="197625" cy="170300"/>
            </a:xfrm>
            <a:custGeom>
              <a:rect b="b" l="l" r="r" t="t"/>
              <a:pathLst>
                <a:path extrusionOk="0" h="6812" w="7905">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8" name="Google Shape;1528;p40"/>
            <p:cNvSpPr/>
            <p:nvPr/>
          </p:nvSpPr>
          <p:spPr>
            <a:xfrm>
              <a:off x="5049725" y="249400"/>
              <a:ext cx="481825" cy="396225"/>
            </a:xfrm>
            <a:custGeom>
              <a:rect b="b" l="l" r="r" t="t"/>
              <a:pathLst>
                <a:path extrusionOk="0" h="15849" w="19273">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29" name="Google Shape;1529;p40"/>
          <p:cNvGrpSpPr/>
          <p:nvPr/>
        </p:nvGrpSpPr>
        <p:grpSpPr>
          <a:xfrm>
            <a:off x="4166269" y="2287102"/>
            <a:ext cx="339253" cy="339253"/>
            <a:chOff x="5660400" y="238125"/>
            <a:chExt cx="481825" cy="481825"/>
          </a:xfrm>
        </p:grpSpPr>
        <p:sp>
          <p:nvSpPr>
            <p:cNvPr id="1530" name="Google Shape;1530;p40"/>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1" name="Google Shape;1531;p40"/>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32" name="Google Shape;1532;p40"/>
          <p:cNvGrpSpPr/>
          <p:nvPr/>
        </p:nvGrpSpPr>
        <p:grpSpPr>
          <a:xfrm>
            <a:off x="4582955" y="2287102"/>
            <a:ext cx="339253" cy="339253"/>
            <a:chOff x="6235400" y="249400"/>
            <a:chExt cx="481825" cy="481825"/>
          </a:xfrm>
        </p:grpSpPr>
        <p:sp>
          <p:nvSpPr>
            <p:cNvPr id="1533" name="Google Shape;1533;p40"/>
            <p:cNvSpPr/>
            <p:nvPr/>
          </p:nvSpPr>
          <p:spPr>
            <a:xfrm>
              <a:off x="6425625" y="482025"/>
              <a:ext cx="177700" cy="135375"/>
            </a:xfrm>
            <a:custGeom>
              <a:rect b="b" l="l" r="r" t="t"/>
              <a:pathLst>
                <a:path extrusionOk="0" h="5415" w="7108">
                  <a:moveTo>
                    <a:pt x="5415" y="0"/>
                  </a:moveTo>
                  <a:lnTo>
                    <a:pt x="1" y="5415"/>
                  </a:lnTo>
                  <a:lnTo>
                    <a:pt x="7107" y="5415"/>
                  </a:lnTo>
                  <a:lnTo>
                    <a:pt x="7107" y="1696"/>
                  </a:lnTo>
                  <a:lnTo>
                    <a:pt x="54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4" name="Google Shape;1534;p40"/>
            <p:cNvSpPr/>
            <p:nvPr/>
          </p:nvSpPr>
          <p:spPr>
            <a:xfrm>
              <a:off x="6462150" y="419775"/>
              <a:ext cx="28250" cy="28250"/>
            </a:xfrm>
            <a:custGeom>
              <a:rect b="b" l="l" r="r" t="t"/>
              <a:pathLst>
                <a:path extrusionOk="0" h="1130" w="113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5" name="Google Shape;1535;p40"/>
            <p:cNvSpPr/>
            <p:nvPr/>
          </p:nvSpPr>
          <p:spPr>
            <a:xfrm>
              <a:off x="6349225" y="508600"/>
              <a:ext cx="113625" cy="108800"/>
            </a:xfrm>
            <a:custGeom>
              <a:rect b="b" l="l" r="r" t="t"/>
              <a:pathLst>
                <a:path extrusionOk="0" h="4352" w="4545">
                  <a:moveTo>
                    <a:pt x="2858" y="0"/>
                  </a:moveTo>
                  <a:lnTo>
                    <a:pt x="0" y="2623"/>
                  </a:lnTo>
                  <a:lnTo>
                    <a:pt x="0" y="4352"/>
                  </a:lnTo>
                  <a:lnTo>
                    <a:pt x="1461" y="4352"/>
                  </a:lnTo>
                  <a:lnTo>
                    <a:pt x="4544" y="1265"/>
                  </a:lnTo>
                  <a:lnTo>
                    <a:pt x="28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6" name="Google Shape;1536;p40"/>
            <p:cNvSpPr/>
            <p:nvPr/>
          </p:nvSpPr>
          <p:spPr>
            <a:xfrm>
              <a:off x="6349225" y="363300"/>
              <a:ext cx="254100" cy="172575"/>
            </a:xfrm>
            <a:custGeom>
              <a:rect b="b" l="l" r="r" t="t"/>
              <a:pathLst>
                <a:path extrusionOk="0" h="6903" w="10164">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7" name="Google Shape;1537;p40"/>
            <p:cNvSpPr/>
            <p:nvPr/>
          </p:nvSpPr>
          <p:spPr>
            <a:xfrm>
              <a:off x="6235400" y="249400"/>
              <a:ext cx="481825" cy="481825"/>
            </a:xfrm>
            <a:custGeom>
              <a:rect b="b" l="l" r="r" t="t"/>
              <a:pathLst>
                <a:path extrusionOk="0" h="19273" w="19273">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38" name="Google Shape;1538;p40"/>
          <p:cNvGrpSpPr/>
          <p:nvPr/>
        </p:nvGrpSpPr>
        <p:grpSpPr>
          <a:xfrm>
            <a:off x="821301" y="2731810"/>
            <a:ext cx="340204" cy="298116"/>
            <a:chOff x="899850" y="871450"/>
            <a:chExt cx="483175" cy="423400"/>
          </a:xfrm>
        </p:grpSpPr>
        <p:sp>
          <p:nvSpPr>
            <p:cNvPr id="1539" name="Google Shape;1539;p40"/>
            <p:cNvSpPr/>
            <p:nvPr/>
          </p:nvSpPr>
          <p:spPr>
            <a:xfrm>
              <a:off x="1325175" y="1040825"/>
              <a:ext cx="56425" cy="28275"/>
            </a:xfrm>
            <a:custGeom>
              <a:rect b="b" l="l" r="r" t="t"/>
              <a:pathLst>
                <a:path extrusionOk="0" h="1131" w="2257">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0" name="Google Shape;1540;p40"/>
            <p:cNvSpPr/>
            <p:nvPr/>
          </p:nvSpPr>
          <p:spPr>
            <a:xfrm>
              <a:off x="1323750" y="956100"/>
              <a:ext cx="59275" cy="56525"/>
            </a:xfrm>
            <a:custGeom>
              <a:rect b="b" l="l" r="r" t="t"/>
              <a:pathLst>
                <a:path extrusionOk="0" h="2261" w="2371">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1" name="Google Shape;1541;p40"/>
            <p:cNvSpPr/>
            <p:nvPr/>
          </p:nvSpPr>
          <p:spPr>
            <a:xfrm>
              <a:off x="1323750" y="1097250"/>
              <a:ext cx="59275" cy="56525"/>
            </a:xfrm>
            <a:custGeom>
              <a:rect b="b" l="l" r="r" t="t"/>
              <a:pathLst>
                <a:path extrusionOk="0" h="2261" w="2371">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2" name="Google Shape;1542;p40"/>
            <p:cNvSpPr/>
            <p:nvPr/>
          </p:nvSpPr>
          <p:spPr>
            <a:xfrm>
              <a:off x="899850" y="871450"/>
              <a:ext cx="396150" cy="423400"/>
            </a:xfrm>
            <a:custGeom>
              <a:rect b="b" l="l" r="r" t="t"/>
              <a:pathLst>
                <a:path extrusionOk="0" h="16936" w="15846">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43" name="Google Shape;1543;p40"/>
          <p:cNvSpPr/>
          <p:nvPr/>
        </p:nvSpPr>
        <p:spPr>
          <a:xfrm>
            <a:off x="1258100" y="2711214"/>
            <a:ext cx="302200" cy="339253"/>
          </a:xfrm>
          <a:custGeom>
            <a:rect b="b" l="l" r="r" t="t"/>
            <a:pathLst>
              <a:path extrusionOk="0" h="19273" w="17168">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544" name="Google Shape;1544;p40"/>
          <p:cNvGrpSpPr/>
          <p:nvPr/>
        </p:nvGrpSpPr>
        <p:grpSpPr>
          <a:xfrm>
            <a:off x="1653301" y="2711232"/>
            <a:ext cx="340573" cy="339271"/>
            <a:chOff x="2085450" y="842250"/>
            <a:chExt cx="483700" cy="481850"/>
          </a:xfrm>
        </p:grpSpPr>
        <p:sp>
          <p:nvSpPr>
            <p:cNvPr id="1545" name="Google Shape;1545;p40"/>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6" name="Google Shape;1546;p40"/>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7" name="Google Shape;1547;p40"/>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48" name="Google Shape;1548;p40"/>
          <p:cNvGrpSpPr/>
          <p:nvPr/>
        </p:nvGrpSpPr>
        <p:grpSpPr>
          <a:xfrm>
            <a:off x="2081868" y="2711241"/>
            <a:ext cx="339306" cy="339253"/>
            <a:chOff x="2685825" y="840375"/>
            <a:chExt cx="481900" cy="481825"/>
          </a:xfrm>
        </p:grpSpPr>
        <p:sp>
          <p:nvSpPr>
            <p:cNvPr id="1549" name="Google Shape;1549;p40"/>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0" name="Google Shape;1550;p40"/>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51" name="Google Shape;1551;p40"/>
          <p:cNvGrpSpPr/>
          <p:nvPr/>
        </p:nvGrpSpPr>
        <p:grpSpPr>
          <a:xfrm>
            <a:off x="2493529" y="2710924"/>
            <a:ext cx="350431" cy="339887"/>
            <a:chOff x="3270675" y="841800"/>
            <a:chExt cx="497700" cy="482725"/>
          </a:xfrm>
        </p:grpSpPr>
        <p:sp>
          <p:nvSpPr>
            <p:cNvPr id="1552" name="Google Shape;1552;p40"/>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3" name="Google Shape;1553;p40"/>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4" name="Google Shape;1554;p40"/>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55" name="Google Shape;1555;p40"/>
          <p:cNvSpPr/>
          <p:nvPr/>
        </p:nvSpPr>
        <p:spPr>
          <a:xfrm>
            <a:off x="2911555" y="2721811"/>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556" name="Google Shape;1556;p40"/>
          <p:cNvGrpSpPr/>
          <p:nvPr/>
        </p:nvGrpSpPr>
        <p:grpSpPr>
          <a:xfrm>
            <a:off x="3329675" y="2731783"/>
            <a:ext cx="339253" cy="298169"/>
            <a:chOff x="4467200" y="877100"/>
            <a:chExt cx="481825" cy="423475"/>
          </a:xfrm>
        </p:grpSpPr>
        <p:sp>
          <p:nvSpPr>
            <p:cNvPr id="1557" name="Google Shape;1557;p40"/>
            <p:cNvSpPr/>
            <p:nvPr/>
          </p:nvSpPr>
          <p:spPr>
            <a:xfrm>
              <a:off x="4467200" y="1018225"/>
              <a:ext cx="481825" cy="282350"/>
            </a:xfrm>
            <a:custGeom>
              <a:rect b="b" l="l" r="r" t="t"/>
              <a:pathLst>
                <a:path extrusionOk="0" h="11294" w="19273">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8" name="Google Shape;1558;p40"/>
            <p:cNvSpPr/>
            <p:nvPr/>
          </p:nvSpPr>
          <p:spPr>
            <a:xfrm>
              <a:off x="4608425" y="1129300"/>
              <a:ext cx="45125" cy="60175"/>
            </a:xfrm>
            <a:custGeom>
              <a:rect b="b" l="l" r="r" t="t"/>
              <a:pathLst>
                <a:path extrusionOk="0" h="2407" w="1805">
                  <a:moveTo>
                    <a:pt x="0" y="0"/>
                  </a:moveTo>
                  <a:lnTo>
                    <a:pt x="0" y="2406"/>
                  </a:lnTo>
                  <a:lnTo>
                    <a:pt x="1804" y="120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9" name="Google Shape;1559;p40"/>
            <p:cNvSpPr/>
            <p:nvPr/>
          </p:nvSpPr>
          <p:spPr>
            <a:xfrm>
              <a:off x="4495500" y="877100"/>
              <a:ext cx="141175" cy="141175"/>
            </a:xfrm>
            <a:custGeom>
              <a:rect b="b" l="l" r="r" t="t"/>
              <a:pathLst>
                <a:path extrusionOk="0" h="5647" w="5647">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0" name="Google Shape;1560;p40"/>
            <p:cNvSpPr/>
            <p:nvPr/>
          </p:nvSpPr>
          <p:spPr>
            <a:xfrm>
              <a:off x="4636650" y="877100"/>
              <a:ext cx="141175" cy="141175"/>
            </a:xfrm>
            <a:custGeom>
              <a:rect b="b" l="l" r="r" t="t"/>
              <a:pathLst>
                <a:path extrusionOk="0" h="5647" w="5647">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61" name="Google Shape;1561;p40"/>
          <p:cNvGrpSpPr/>
          <p:nvPr/>
        </p:nvGrpSpPr>
        <p:grpSpPr>
          <a:xfrm>
            <a:off x="3744565" y="2711232"/>
            <a:ext cx="354778" cy="339271"/>
            <a:chOff x="5045500" y="842250"/>
            <a:chExt cx="503875" cy="481850"/>
          </a:xfrm>
        </p:grpSpPr>
        <p:sp>
          <p:nvSpPr>
            <p:cNvPr id="1562" name="Google Shape;1562;p40"/>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3" name="Google Shape;1563;p40"/>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64" name="Google Shape;1564;p40"/>
          <p:cNvGrpSpPr/>
          <p:nvPr/>
        </p:nvGrpSpPr>
        <p:grpSpPr>
          <a:xfrm>
            <a:off x="4167413" y="2737451"/>
            <a:ext cx="336965" cy="286833"/>
            <a:chOff x="5645200" y="879425"/>
            <a:chExt cx="478575" cy="407375"/>
          </a:xfrm>
        </p:grpSpPr>
        <p:sp>
          <p:nvSpPr>
            <p:cNvPr id="1565" name="Google Shape;1565;p40"/>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6" name="Google Shape;1566;p40"/>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7" name="Google Shape;1567;p40"/>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8" name="Google Shape;1568;p40"/>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9" name="Google Shape;1569;p40"/>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0" name="Google Shape;1570;p40"/>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71" name="Google Shape;1571;p40"/>
          <p:cNvGrpSpPr/>
          <p:nvPr/>
        </p:nvGrpSpPr>
        <p:grpSpPr>
          <a:xfrm>
            <a:off x="4603488" y="2711241"/>
            <a:ext cx="298186" cy="339253"/>
            <a:chOff x="6264525" y="842250"/>
            <a:chExt cx="423500" cy="481825"/>
          </a:xfrm>
        </p:grpSpPr>
        <p:sp>
          <p:nvSpPr>
            <p:cNvPr id="1572" name="Google Shape;1572;p40"/>
            <p:cNvSpPr/>
            <p:nvPr/>
          </p:nvSpPr>
          <p:spPr>
            <a:xfrm>
              <a:off x="6264525" y="1033450"/>
              <a:ext cx="135300" cy="266450"/>
            </a:xfrm>
            <a:custGeom>
              <a:rect b="b" l="l" r="r" t="t"/>
              <a:pathLst>
                <a:path extrusionOk="0" h="10658" w="5412">
                  <a:moveTo>
                    <a:pt x="1" y="1"/>
                  </a:moveTo>
                  <a:lnTo>
                    <a:pt x="1" y="9932"/>
                  </a:lnTo>
                  <a:cubicBezTo>
                    <a:pt x="1" y="10182"/>
                    <a:pt x="61" y="10429"/>
                    <a:pt x="169" y="10658"/>
                  </a:cubicBezTo>
                  <a:lnTo>
                    <a:pt x="5412" y="541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3" name="Google Shape;1573;p40"/>
            <p:cNvSpPr/>
            <p:nvPr/>
          </p:nvSpPr>
          <p:spPr>
            <a:xfrm>
              <a:off x="6552700" y="1033450"/>
              <a:ext cx="135325" cy="266450"/>
            </a:xfrm>
            <a:custGeom>
              <a:rect b="b" l="l" r="r" t="t"/>
              <a:pathLst>
                <a:path extrusionOk="0" h="10658" w="5413">
                  <a:moveTo>
                    <a:pt x="5412" y="1"/>
                  </a:moveTo>
                  <a:lnTo>
                    <a:pt x="1" y="5415"/>
                  </a:lnTo>
                  <a:lnTo>
                    <a:pt x="5243" y="10658"/>
                  </a:lnTo>
                  <a:cubicBezTo>
                    <a:pt x="5352" y="10429"/>
                    <a:pt x="5412" y="10182"/>
                    <a:pt x="5412" y="9932"/>
                  </a:cubicBezTo>
                  <a:lnTo>
                    <a:pt x="54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4" name="Google Shape;1574;p40"/>
            <p:cNvSpPr/>
            <p:nvPr/>
          </p:nvSpPr>
          <p:spPr>
            <a:xfrm>
              <a:off x="6462150" y="985275"/>
              <a:ext cx="28025" cy="28250"/>
            </a:xfrm>
            <a:custGeom>
              <a:rect b="b" l="l" r="r" t="t"/>
              <a:pathLst>
                <a:path extrusionOk="0" h="1130" w="1121">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5" name="Google Shape;1575;p40"/>
            <p:cNvSpPr/>
            <p:nvPr/>
          </p:nvSpPr>
          <p:spPr>
            <a:xfrm>
              <a:off x="6288775" y="1182900"/>
              <a:ext cx="375075" cy="141175"/>
            </a:xfrm>
            <a:custGeom>
              <a:rect b="b" l="l" r="r" t="t"/>
              <a:pathLst>
                <a:path extrusionOk="0" h="5647" w="15003">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6" name="Google Shape;1576;p40"/>
            <p:cNvSpPr/>
            <p:nvPr/>
          </p:nvSpPr>
          <p:spPr>
            <a:xfrm>
              <a:off x="6278675" y="965325"/>
              <a:ext cx="42350" cy="84725"/>
            </a:xfrm>
            <a:custGeom>
              <a:rect b="b" l="l" r="r" t="t"/>
              <a:pathLst>
                <a:path extrusionOk="0" h="3389" w="1694">
                  <a:moveTo>
                    <a:pt x="1693" y="1"/>
                  </a:moveTo>
                  <a:lnTo>
                    <a:pt x="1" y="1693"/>
                  </a:lnTo>
                  <a:lnTo>
                    <a:pt x="1693" y="3388"/>
                  </a:lnTo>
                  <a:lnTo>
                    <a:pt x="1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7" name="Google Shape;1577;p40"/>
            <p:cNvSpPr/>
            <p:nvPr/>
          </p:nvSpPr>
          <p:spPr>
            <a:xfrm>
              <a:off x="6631525" y="965325"/>
              <a:ext cx="42400" cy="84725"/>
            </a:xfrm>
            <a:custGeom>
              <a:rect b="b" l="l" r="r" t="t"/>
              <a:pathLst>
                <a:path extrusionOk="0" h="3389" w="1696">
                  <a:moveTo>
                    <a:pt x="1" y="1"/>
                  </a:moveTo>
                  <a:lnTo>
                    <a:pt x="1" y="3388"/>
                  </a:lnTo>
                  <a:lnTo>
                    <a:pt x="1696" y="169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78" name="Google Shape;1578;p40"/>
            <p:cNvSpPr/>
            <p:nvPr/>
          </p:nvSpPr>
          <p:spPr>
            <a:xfrm>
              <a:off x="6349225" y="842250"/>
              <a:ext cx="254100" cy="312425"/>
            </a:xfrm>
            <a:custGeom>
              <a:rect b="b" l="l" r="r" t="t"/>
              <a:pathLst>
                <a:path extrusionOk="0" h="12497" w="10164">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79" name="Google Shape;1579;p40"/>
          <p:cNvGrpSpPr/>
          <p:nvPr/>
        </p:nvGrpSpPr>
        <p:grpSpPr>
          <a:xfrm>
            <a:off x="821776" y="3125895"/>
            <a:ext cx="339253" cy="339253"/>
            <a:chOff x="900750" y="1436075"/>
            <a:chExt cx="481825" cy="481825"/>
          </a:xfrm>
        </p:grpSpPr>
        <p:sp>
          <p:nvSpPr>
            <p:cNvPr id="1580" name="Google Shape;1580;p40"/>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1" name="Google Shape;1581;p40"/>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2" name="Google Shape;1582;p40"/>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3" name="Google Shape;1583;p40"/>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4" name="Google Shape;1584;p40"/>
          <p:cNvGrpSpPr/>
          <p:nvPr/>
        </p:nvGrpSpPr>
        <p:grpSpPr>
          <a:xfrm>
            <a:off x="1239624" y="3186183"/>
            <a:ext cx="339253" cy="218676"/>
            <a:chOff x="1492675" y="1520750"/>
            <a:chExt cx="481825" cy="310575"/>
          </a:xfrm>
        </p:grpSpPr>
        <p:sp>
          <p:nvSpPr>
            <p:cNvPr id="1585" name="Google Shape;1585;p40"/>
            <p:cNvSpPr/>
            <p:nvPr/>
          </p:nvSpPr>
          <p:spPr>
            <a:xfrm>
              <a:off x="1492675" y="1540400"/>
              <a:ext cx="481825" cy="290925"/>
            </a:xfrm>
            <a:custGeom>
              <a:rect b="b" l="l" r="r" t="t"/>
              <a:pathLst>
                <a:path extrusionOk="0" h="11637" w="19273">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6" name="Google Shape;1586;p40"/>
            <p:cNvSpPr/>
            <p:nvPr/>
          </p:nvSpPr>
          <p:spPr>
            <a:xfrm>
              <a:off x="1522575" y="1520750"/>
              <a:ext cx="421975" cy="165800"/>
            </a:xfrm>
            <a:custGeom>
              <a:rect b="b" l="l" r="r" t="t"/>
              <a:pathLst>
                <a:path extrusionOk="0" h="6632" w="16879">
                  <a:moveTo>
                    <a:pt x="497" y="1"/>
                  </a:moveTo>
                  <a:cubicBezTo>
                    <a:pt x="328" y="1"/>
                    <a:pt x="160" y="31"/>
                    <a:pt x="0" y="82"/>
                  </a:cubicBezTo>
                  <a:lnTo>
                    <a:pt x="8441" y="6631"/>
                  </a:lnTo>
                  <a:lnTo>
                    <a:pt x="16878" y="82"/>
                  </a:lnTo>
                  <a:cubicBezTo>
                    <a:pt x="16719" y="31"/>
                    <a:pt x="16550" y="1"/>
                    <a:pt x="16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87" name="Google Shape;1587;p40"/>
          <p:cNvGrpSpPr/>
          <p:nvPr/>
        </p:nvGrpSpPr>
        <p:grpSpPr>
          <a:xfrm>
            <a:off x="1647421" y="3125877"/>
            <a:ext cx="352332" cy="339288"/>
            <a:chOff x="2071000" y="1435025"/>
            <a:chExt cx="500400" cy="481875"/>
          </a:xfrm>
        </p:grpSpPr>
        <p:sp>
          <p:nvSpPr>
            <p:cNvPr id="1588" name="Google Shape;1588;p40"/>
            <p:cNvSpPr/>
            <p:nvPr/>
          </p:nvSpPr>
          <p:spPr>
            <a:xfrm>
              <a:off x="2425125" y="1718700"/>
              <a:ext cx="146275" cy="141750"/>
            </a:xfrm>
            <a:custGeom>
              <a:rect b="b" l="l" r="r" t="t"/>
              <a:pathLst>
                <a:path extrusionOk="0" h="5670" w="5851">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89" name="Google Shape;1589;p40"/>
            <p:cNvSpPr/>
            <p:nvPr/>
          </p:nvSpPr>
          <p:spPr>
            <a:xfrm>
              <a:off x="2071000" y="1477850"/>
              <a:ext cx="453125" cy="439050"/>
            </a:xfrm>
            <a:custGeom>
              <a:rect b="b" l="l" r="r" t="t"/>
              <a:pathLst>
                <a:path extrusionOk="0" h="17562" w="18125">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0" name="Google Shape;1590;p40"/>
            <p:cNvSpPr/>
            <p:nvPr/>
          </p:nvSpPr>
          <p:spPr>
            <a:xfrm>
              <a:off x="2141600" y="1435025"/>
              <a:ext cx="146300" cy="141850"/>
            </a:xfrm>
            <a:custGeom>
              <a:rect b="b" l="l" r="r" t="t"/>
              <a:pathLst>
                <a:path extrusionOk="0" h="5674" w="5852">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91" name="Google Shape;1591;p40"/>
          <p:cNvGrpSpPr/>
          <p:nvPr/>
        </p:nvGrpSpPr>
        <p:grpSpPr>
          <a:xfrm>
            <a:off x="2075584" y="3146709"/>
            <a:ext cx="351874" cy="297623"/>
            <a:chOff x="2678350" y="1464650"/>
            <a:chExt cx="499750" cy="422700"/>
          </a:xfrm>
        </p:grpSpPr>
        <p:sp>
          <p:nvSpPr>
            <p:cNvPr id="1592" name="Google Shape;1592;p40"/>
            <p:cNvSpPr/>
            <p:nvPr/>
          </p:nvSpPr>
          <p:spPr>
            <a:xfrm>
              <a:off x="3081050" y="1542700"/>
              <a:ext cx="97050" cy="267350"/>
            </a:xfrm>
            <a:custGeom>
              <a:rect b="b" l="l" r="r" t="t"/>
              <a:pathLst>
                <a:path extrusionOk="0" h="10694" w="3882">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3" name="Google Shape;1593;p40"/>
            <p:cNvSpPr/>
            <p:nvPr/>
          </p:nvSpPr>
          <p:spPr>
            <a:xfrm>
              <a:off x="3041000" y="1582600"/>
              <a:ext cx="75075" cy="187725"/>
            </a:xfrm>
            <a:custGeom>
              <a:rect b="b" l="l" r="r" t="t"/>
              <a:pathLst>
                <a:path extrusionOk="0" h="7509" w="3003">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4" name="Google Shape;1594;p40"/>
            <p:cNvSpPr/>
            <p:nvPr/>
          </p:nvSpPr>
          <p:spPr>
            <a:xfrm>
              <a:off x="2678350" y="1464650"/>
              <a:ext cx="339700" cy="422700"/>
            </a:xfrm>
            <a:custGeom>
              <a:rect b="b" l="l" r="r" t="t"/>
              <a:pathLst>
                <a:path extrusionOk="0" h="16908" w="13588">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95" name="Google Shape;1595;p40"/>
          <p:cNvGrpSpPr/>
          <p:nvPr/>
        </p:nvGrpSpPr>
        <p:grpSpPr>
          <a:xfrm>
            <a:off x="2499118" y="3125895"/>
            <a:ext cx="339253" cy="339253"/>
            <a:chOff x="3271200" y="1435075"/>
            <a:chExt cx="481825" cy="481825"/>
          </a:xfrm>
        </p:grpSpPr>
        <p:sp>
          <p:nvSpPr>
            <p:cNvPr id="1596" name="Google Shape;1596;p40"/>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97" name="Google Shape;1597;p40"/>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98" name="Google Shape;1598;p40"/>
          <p:cNvGrpSpPr/>
          <p:nvPr/>
        </p:nvGrpSpPr>
        <p:grpSpPr>
          <a:xfrm>
            <a:off x="2909591" y="3125877"/>
            <a:ext cx="343442" cy="339288"/>
            <a:chOff x="3858100" y="1435075"/>
            <a:chExt cx="487775" cy="481875"/>
          </a:xfrm>
        </p:grpSpPr>
        <p:sp>
          <p:nvSpPr>
            <p:cNvPr id="1599" name="Google Shape;1599;p40"/>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0" name="Google Shape;1600;p40"/>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1" name="Google Shape;1601;p40"/>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2" name="Google Shape;1602;p40"/>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3" name="Google Shape;1603;p40"/>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04" name="Google Shape;1604;p40"/>
          <p:cNvGrpSpPr/>
          <p:nvPr/>
        </p:nvGrpSpPr>
        <p:grpSpPr>
          <a:xfrm>
            <a:off x="3329674" y="3125895"/>
            <a:ext cx="339253" cy="339253"/>
            <a:chOff x="4456875" y="1435075"/>
            <a:chExt cx="481825" cy="481825"/>
          </a:xfrm>
        </p:grpSpPr>
        <p:sp>
          <p:nvSpPr>
            <p:cNvPr id="1605" name="Google Shape;1605;p40"/>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6" name="Google Shape;1606;p40"/>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7" name="Google Shape;1607;p40"/>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8" name="Google Shape;1608;p40"/>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09" name="Google Shape;1609;p40"/>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0" name="Google Shape;1610;p40"/>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1" name="Google Shape;1611;p40"/>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2" name="Google Shape;1612;p40"/>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3" name="Google Shape;1613;p40"/>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4" name="Google Shape;1614;p40"/>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5" name="Google Shape;1615;p40"/>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6" name="Google Shape;1616;p40"/>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7" name="Google Shape;1617;p40"/>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8" name="Google Shape;1618;p40"/>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9" name="Google Shape;1619;p40"/>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0" name="Google Shape;1620;p40"/>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1" name="Google Shape;1621;p40"/>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2" name="Google Shape;1622;p40"/>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3" name="Google Shape;1623;p40"/>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24" name="Google Shape;1624;p40"/>
          <p:cNvGrpSpPr/>
          <p:nvPr/>
        </p:nvGrpSpPr>
        <p:grpSpPr>
          <a:xfrm>
            <a:off x="3750665" y="3125886"/>
            <a:ext cx="342580" cy="339271"/>
            <a:chOff x="5049725" y="1435050"/>
            <a:chExt cx="486550" cy="481850"/>
          </a:xfrm>
        </p:grpSpPr>
        <p:sp>
          <p:nvSpPr>
            <p:cNvPr id="1625" name="Google Shape;1625;p40"/>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6" name="Google Shape;1626;p40"/>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7" name="Google Shape;1627;p40"/>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8" name="Google Shape;1628;p40"/>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29" name="Google Shape;1629;p40"/>
          <p:cNvGrpSpPr/>
          <p:nvPr/>
        </p:nvGrpSpPr>
        <p:grpSpPr>
          <a:xfrm>
            <a:off x="4166216" y="3125895"/>
            <a:ext cx="339359" cy="339253"/>
            <a:chOff x="5642475" y="1435075"/>
            <a:chExt cx="481975" cy="481825"/>
          </a:xfrm>
        </p:grpSpPr>
        <p:sp>
          <p:nvSpPr>
            <p:cNvPr id="1630" name="Google Shape;1630;p40"/>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1" name="Google Shape;1631;p40"/>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2" name="Google Shape;1632;p40"/>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33" name="Google Shape;1633;p40"/>
          <p:cNvGrpSpPr/>
          <p:nvPr/>
        </p:nvGrpSpPr>
        <p:grpSpPr>
          <a:xfrm>
            <a:off x="4580702" y="3125886"/>
            <a:ext cx="343759" cy="339271"/>
            <a:chOff x="6232000" y="1435050"/>
            <a:chExt cx="488225" cy="481850"/>
          </a:xfrm>
        </p:grpSpPr>
        <p:sp>
          <p:nvSpPr>
            <p:cNvPr id="1634" name="Google Shape;1634;p40"/>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5" name="Google Shape;1635;p40"/>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6" name="Google Shape;1636;p40"/>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7" name="Google Shape;1637;p40"/>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8" name="Google Shape;1638;p40"/>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39" name="Google Shape;1639;p40"/>
          <p:cNvGrpSpPr/>
          <p:nvPr/>
        </p:nvGrpSpPr>
        <p:grpSpPr>
          <a:xfrm>
            <a:off x="841438" y="3539545"/>
            <a:ext cx="299929" cy="337792"/>
            <a:chOff x="924450" y="2028975"/>
            <a:chExt cx="425975" cy="479750"/>
          </a:xfrm>
        </p:grpSpPr>
        <p:sp>
          <p:nvSpPr>
            <p:cNvPr id="1640" name="Google Shape;1640;p40"/>
            <p:cNvSpPr/>
            <p:nvPr/>
          </p:nvSpPr>
          <p:spPr>
            <a:xfrm>
              <a:off x="1035500" y="2028975"/>
              <a:ext cx="314925" cy="153075"/>
            </a:xfrm>
            <a:custGeom>
              <a:rect b="b" l="l" r="r" t="t"/>
              <a:pathLst>
                <a:path extrusionOk="0" h="6123" w="12597">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1" name="Google Shape;1641;p40"/>
            <p:cNvSpPr/>
            <p:nvPr/>
          </p:nvSpPr>
          <p:spPr>
            <a:xfrm>
              <a:off x="1212475" y="2137450"/>
              <a:ext cx="137950" cy="304275"/>
            </a:xfrm>
            <a:custGeom>
              <a:rect b="b" l="l" r="r" t="t"/>
              <a:pathLst>
                <a:path extrusionOk="0" h="12171" w="5518">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2" name="Google Shape;1642;p40"/>
            <p:cNvSpPr/>
            <p:nvPr/>
          </p:nvSpPr>
          <p:spPr>
            <a:xfrm>
              <a:off x="924450" y="2204450"/>
              <a:ext cx="139300" cy="304275"/>
            </a:xfrm>
            <a:custGeom>
              <a:rect b="b" l="l" r="r" t="t"/>
              <a:pathLst>
                <a:path extrusionOk="0" h="12171" w="5572">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43" name="Google Shape;1643;p40"/>
          <p:cNvGrpSpPr/>
          <p:nvPr/>
        </p:nvGrpSpPr>
        <p:grpSpPr>
          <a:xfrm>
            <a:off x="1653934" y="3559347"/>
            <a:ext cx="339306" cy="298186"/>
            <a:chOff x="2085450" y="2057100"/>
            <a:chExt cx="481900" cy="423500"/>
          </a:xfrm>
        </p:grpSpPr>
        <p:sp>
          <p:nvSpPr>
            <p:cNvPr id="1644" name="Google Shape;1644;p40"/>
            <p:cNvSpPr/>
            <p:nvPr/>
          </p:nvSpPr>
          <p:spPr>
            <a:xfrm>
              <a:off x="2085450" y="2061650"/>
              <a:ext cx="141250" cy="418950"/>
            </a:xfrm>
            <a:custGeom>
              <a:rect b="b" l="l" r="r" t="t"/>
              <a:pathLst>
                <a:path extrusionOk="0" h="16758" w="565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5" name="Google Shape;1645;p40"/>
            <p:cNvSpPr/>
            <p:nvPr/>
          </p:nvSpPr>
          <p:spPr>
            <a:xfrm>
              <a:off x="2254900" y="2061050"/>
              <a:ext cx="143050" cy="415650"/>
            </a:xfrm>
            <a:custGeom>
              <a:rect b="b" l="l" r="r" t="t"/>
              <a:pathLst>
                <a:path extrusionOk="0" h="16626" w="5722">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6" name="Google Shape;1646;p40"/>
            <p:cNvSpPr/>
            <p:nvPr/>
          </p:nvSpPr>
          <p:spPr>
            <a:xfrm>
              <a:off x="2426175" y="2057100"/>
              <a:ext cx="141175" cy="418925"/>
            </a:xfrm>
            <a:custGeom>
              <a:rect b="b" l="l" r="r" t="t"/>
              <a:pathLst>
                <a:path extrusionOk="0" h="16757" w="5647">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47" name="Google Shape;1647;p40"/>
          <p:cNvGrpSpPr/>
          <p:nvPr/>
        </p:nvGrpSpPr>
        <p:grpSpPr>
          <a:xfrm>
            <a:off x="2081868" y="3582592"/>
            <a:ext cx="339306" cy="251698"/>
            <a:chOff x="2678275" y="2090100"/>
            <a:chExt cx="481900" cy="357475"/>
          </a:xfrm>
        </p:grpSpPr>
        <p:sp>
          <p:nvSpPr>
            <p:cNvPr id="1648" name="Google Shape;1648;p40"/>
            <p:cNvSpPr/>
            <p:nvPr/>
          </p:nvSpPr>
          <p:spPr>
            <a:xfrm>
              <a:off x="2899450" y="2249100"/>
              <a:ext cx="39550" cy="39550"/>
            </a:xfrm>
            <a:custGeom>
              <a:rect b="b" l="l" r="r" t="t"/>
              <a:pathLst>
                <a:path extrusionOk="0" h="1582" w="1582">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49" name="Google Shape;1649;p40"/>
            <p:cNvSpPr/>
            <p:nvPr/>
          </p:nvSpPr>
          <p:spPr>
            <a:xfrm>
              <a:off x="3092400" y="2249100"/>
              <a:ext cx="39550" cy="39550"/>
            </a:xfrm>
            <a:custGeom>
              <a:rect b="b" l="l" r="r" t="t"/>
              <a:pathLst>
                <a:path extrusionOk="0" h="1582" w="1582">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0" name="Google Shape;1650;p40"/>
            <p:cNvSpPr/>
            <p:nvPr/>
          </p:nvSpPr>
          <p:spPr>
            <a:xfrm>
              <a:off x="2678350" y="2389425"/>
              <a:ext cx="481825" cy="58150"/>
            </a:xfrm>
            <a:custGeom>
              <a:rect b="b" l="l" r="r" t="t"/>
              <a:pathLst>
                <a:path extrusionOk="0" h="2326" w="19273">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1" name="Google Shape;1651;p40"/>
            <p:cNvSpPr/>
            <p:nvPr/>
          </p:nvSpPr>
          <p:spPr>
            <a:xfrm>
              <a:off x="2706600" y="2249100"/>
              <a:ext cx="39550" cy="39550"/>
            </a:xfrm>
            <a:custGeom>
              <a:rect b="b" l="l" r="r" t="t"/>
              <a:pathLst>
                <a:path extrusionOk="0" h="1582" w="1582">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2" name="Google Shape;1652;p40"/>
            <p:cNvSpPr/>
            <p:nvPr/>
          </p:nvSpPr>
          <p:spPr>
            <a:xfrm>
              <a:off x="2678275" y="2090100"/>
              <a:ext cx="481900" cy="271125"/>
            </a:xfrm>
            <a:custGeom>
              <a:rect b="b" l="l" r="r" t="t"/>
              <a:pathLst>
                <a:path extrusionOk="0" h="10845" w="19276">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53" name="Google Shape;1653;p40"/>
          <p:cNvGrpSpPr/>
          <p:nvPr/>
        </p:nvGrpSpPr>
        <p:grpSpPr>
          <a:xfrm>
            <a:off x="2559072" y="3594790"/>
            <a:ext cx="219345" cy="227301"/>
            <a:chOff x="3357325" y="2093500"/>
            <a:chExt cx="311525" cy="322825"/>
          </a:xfrm>
        </p:grpSpPr>
        <p:sp>
          <p:nvSpPr>
            <p:cNvPr id="1654" name="Google Shape;1654;p40"/>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5" name="Google Shape;1655;p40"/>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56" name="Google Shape;1656;p40"/>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657" name="Google Shape;1657;p40"/>
          <p:cNvSpPr/>
          <p:nvPr/>
        </p:nvSpPr>
        <p:spPr>
          <a:xfrm>
            <a:off x="2914345" y="3550464"/>
            <a:ext cx="333673" cy="315824"/>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658" name="Google Shape;1658;p40"/>
          <p:cNvGrpSpPr/>
          <p:nvPr/>
        </p:nvGrpSpPr>
        <p:grpSpPr>
          <a:xfrm>
            <a:off x="3353262" y="3538814"/>
            <a:ext cx="292078" cy="339253"/>
            <a:chOff x="4492800" y="2027925"/>
            <a:chExt cx="414825" cy="481825"/>
          </a:xfrm>
        </p:grpSpPr>
        <p:sp>
          <p:nvSpPr>
            <p:cNvPr id="1659" name="Google Shape;1659;p4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0" name="Google Shape;1660;p4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61" name="Google Shape;1661;p40"/>
          <p:cNvGrpSpPr/>
          <p:nvPr/>
        </p:nvGrpSpPr>
        <p:grpSpPr>
          <a:xfrm>
            <a:off x="3752354" y="3538805"/>
            <a:ext cx="339200" cy="339271"/>
            <a:chOff x="5049725" y="2027900"/>
            <a:chExt cx="481750" cy="481850"/>
          </a:xfrm>
        </p:grpSpPr>
        <p:sp>
          <p:nvSpPr>
            <p:cNvPr id="1662" name="Google Shape;1662;p40"/>
            <p:cNvSpPr/>
            <p:nvPr/>
          </p:nvSpPr>
          <p:spPr>
            <a:xfrm>
              <a:off x="5191775" y="2394925"/>
              <a:ext cx="197625" cy="114825"/>
            </a:xfrm>
            <a:custGeom>
              <a:rect b="b" l="l" r="r" t="t"/>
              <a:pathLst>
                <a:path extrusionOk="0" h="4593" w="7905">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3" name="Google Shape;1663;p40"/>
            <p:cNvSpPr/>
            <p:nvPr/>
          </p:nvSpPr>
          <p:spPr>
            <a:xfrm>
              <a:off x="5113625" y="2027900"/>
              <a:ext cx="347300" cy="338825"/>
            </a:xfrm>
            <a:custGeom>
              <a:rect b="b" l="l" r="r" t="t"/>
              <a:pathLst>
                <a:path extrusionOk="0" h="13553" w="13892">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4" name="Google Shape;1664;p40"/>
            <p:cNvSpPr/>
            <p:nvPr/>
          </p:nvSpPr>
          <p:spPr>
            <a:xfrm>
              <a:off x="5049725" y="2197300"/>
              <a:ext cx="56400" cy="28275"/>
            </a:xfrm>
            <a:custGeom>
              <a:rect b="b" l="l" r="r" t="t"/>
              <a:pathLst>
                <a:path extrusionOk="0" h="1131" w="2256">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5" name="Google Shape;1665;p40"/>
            <p:cNvSpPr/>
            <p:nvPr/>
          </p:nvSpPr>
          <p:spPr>
            <a:xfrm>
              <a:off x="5052575" y="2102800"/>
              <a:ext cx="50850" cy="48075"/>
            </a:xfrm>
            <a:custGeom>
              <a:rect b="b" l="l" r="r" t="t"/>
              <a:pathLst>
                <a:path extrusionOk="0" h="1923" w="2034">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6" name="Google Shape;1666;p40"/>
            <p:cNvSpPr/>
            <p:nvPr/>
          </p:nvSpPr>
          <p:spPr>
            <a:xfrm>
              <a:off x="5052575" y="2272175"/>
              <a:ext cx="50700" cy="47900"/>
            </a:xfrm>
            <a:custGeom>
              <a:rect b="b" l="l" r="r" t="t"/>
              <a:pathLst>
                <a:path extrusionOk="0" h="1916" w="2028">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7" name="Google Shape;1667;p40"/>
            <p:cNvSpPr/>
            <p:nvPr/>
          </p:nvSpPr>
          <p:spPr>
            <a:xfrm>
              <a:off x="5475050" y="2197300"/>
              <a:ext cx="56425" cy="28275"/>
            </a:xfrm>
            <a:custGeom>
              <a:rect b="b" l="l" r="r" t="t"/>
              <a:pathLst>
                <a:path extrusionOk="0" h="1131" w="2257">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8" name="Google Shape;1668;p40"/>
            <p:cNvSpPr/>
            <p:nvPr/>
          </p:nvSpPr>
          <p:spPr>
            <a:xfrm>
              <a:off x="5477925" y="2102800"/>
              <a:ext cx="50675" cy="47900"/>
            </a:xfrm>
            <a:custGeom>
              <a:rect b="b" l="l" r="r" t="t"/>
              <a:pathLst>
                <a:path extrusionOk="0" h="1916" w="2027">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69" name="Google Shape;1669;p40"/>
            <p:cNvSpPr/>
            <p:nvPr/>
          </p:nvSpPr>
          <p:spPr>
            <a:xfrm>
              <a:off x="5477775" y="2272000"/>
              <a:ext cx="50825" cy="48075"/>
            </a:xfrm>
            <a:custGeom>
              <a:rect b="b" l="l" r="r" t="t"/>
              <a:pathLst>
                <a:path extrusionOk="0" h="1923" w="2033">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70" name="Google Shape;1670;p40"/>
          <p:cNvGrpSpPr/>
          <p:nvPr/>
        </p:nvGrpSpPr>
        <p:grpSpPr>
          <a:xfrm>
            <a:off x="4225950" y="3538893"/>
            <a:ext cx="219890" cy="339095"/>
            <a:chOff x="5726350" y="2028150"/>
            <a:chExt cx="312300" cy="481600"/>
          </a:xfrm>
        </p:grpSpPr>
        <p:sp>
          <p:nvSpPr>
            <p:cNvPr id="1671" name="Google Shape;1671;p40"/>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2" name="Google Shape;1672;p40"/>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3" name="Google Shape;1673;p40"/>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74" name="Google Shape;1674;p40"/>
          <p:cNvGrpSpPr/>
          <p:nvPr/>
        </p:nvGrpSpPr>
        <p:grpSpPr>
          <a:xfrm>
            <a:off x="4586141" y="3542000"/>
            <a:ext cx="332881" cy="332881"/>
            <a:chOff x="6239925" y="2032450"/>
            <a:chExt cx="472775" cy="472775"/>
          </a:xfrm>
        </p:grpSpPr>
        <p:sp>
          <p:nvSpPr>
            <p:cNvPr id="1675" name="Google Shape;1675;p40"/>
            <p:cNvSpPr/>
            <p:nvPr/>
          </p:nvSpPr>
          <p:spPr>
            <a:xfrm>
              <a:off x="6239925" y="2032450"/>
              <a:ext cx="472775" cy="472775"/>
            </a:xfrm>
            <a:custGeom>
              <a:rect b="b" l="l" r="r" t="t"/>
              <a:pathLst>
                <a:path extrusionOk="0" h="18911" w="18911">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6" name="Google Shape;1676;p40"/>
            <p:cNvSpPr/>
            <p:nvPr/>
          </p:nvSpPr>
          <p:spPr>
            <a:xfrm>
              <a:off x="6329800" y="2122325"/>
              <a:ext cx="292950" cy="293025"/>
            </a:xfrm>
            <a:custGeom>
              <a:rect b="b" l="l" r="r" t="t"/>
              <a:pathLst>
                <a:path extrusionOk="0" h="11721" w="11718">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77" name="Google Shape;1677;p40"/>
          <p:cNvGrpSpPr/>
          <p:nvPr/>
        </p:nvGrpSpPr>
        <p:grpSpPr>
          <a:xfrm>
            <a:off x="5035233" y="2364092"/>
            <a:ext cx="334641" cy="185425"/>
            <a:chOff x="903075" y="2730000"/>
            <a:chExt cx="475275" cy="263350"/>
          </a:xfrm>
        </p:grpSpPr>
        <p:sp>
          <p:nvSpPr>
            <p:cNvPr id="1678" name="Google Shape;1678;p40"/>
            <p:cNvSpPr/>
            <p:nvPr/>
          </p:nvSpPr>
          <p:spPr>
            <a:xfrm>
              <a:off x="986725" y="2807325"/>
              <a:ext cx="308000" cy="108800"/>
            </a:xfrm>
            <a:custGeom>
              <a:rect b="b" l="l" r="r" t="t"/>
              <a:pathLst>
                <a:path extrusionOk="0" h="4352" w="1232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79" name="Google Shape;1679;p40"/>
            <p:cNvSpPr/>
            <p:nvPr/>
          </p:nvSpPr>
          <p:spPr>
            <a:xfrm>
              <a:off x="1126675" y="2847600"/>
              <a:ext cx="28100" cy="28175"/>
            </a:xfrm>
            <a:custGeom>
              <a:rect b="b" l="l" r="r" t="t"/>
              <a:pathLst>
                <a:path extrusionOk="0" h="1127" w="1124">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0" name="Google Shape;1680;p40"/>
            <p:cNvSpPr/>
            <p:nvPr/>
          </p:nvSpPr>
          <p:spPr>
            <a:xfrm>
              <a:off x="903075" y="2730000"/>
              <a:ext cx="475275" cy="263350"/>
            </a:xfrm>
            <a:custGeom>
              <a:rect b="b" l="l" r="r" t="t"/>
              <a:pathLst>
                <a:path extrusionOk="0" h="10534" w="19011">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81" name="Google Shape;1681;p40"/>
          <p:cNvGrpSpPr/>
          <p:nvPr/>
        </p:nvGrpSpPr>
        <p:grpSpPr>
          <a:xfrm>
            <a:off x="1239624" y="3538814"/>
            <a:ext cx="339253" cy="339253"/>
            <a:chOff x="1492675" y="2027925"/>
            <a:chExt cx="481825" cy="481825"/>
          </a:xfrm>
        </p:grpSpPr>
        <p:sp>
          <p:nvSpPr>
            <p:cNvPr id="1682" name="Google Shape;1682;p40"/>
            <p:cNvSpPr/>
            <p:nvPr/>
          </p:nvSpPr>
          <p:spPr>
            <a:xfrm>
              <a:off x="1719425" y="2170050"/>
              <a:ext cx="28250" cy="28250"/>
            </a:xfrm>
            <a:custGeom>
              <a:rect b="b" l="l" r="r" t="t"/>
              <a:pathLst>
                <a:path extrusionOk="0" h="1130"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3" name="Google Shape;1683;p40"/>
            <p:cNvSpPr/>
            <p:nvPr/>
          </p:nvSpPr>
          <p:spPr>
            <a:xfrm>
              <a:off x="1832350" y="2254750"/>
              <a:ext cx="28250" cy="28250"/>
            </a:xfrm>
            <a:custGeom>
              <a:rect b="b" l="l" r="r" t="t"/>
              <a:pathLst>
                <a:path extrusionOk="0" h="1130" w="113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4" name="Google Shape;1684;p40"/>
            <p:cNvSpPr/>
            <p:nvPr/>
          </p:nvSpPr>
          <p:spPr>
            <a:xfrm>
              <a:off x="1606500" y="2254750"/>
              <a:ext cx="28250" cy="28250"/>
            </a:xfrm>
            <a:custGeom>
              <a:rect b="b" l="l" r="r" t="t"/>
              <a:pathLst>
                <a:path extrusionOk="0" h="1130" w="113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5" name="Google Shape;1685;p40"/>
            <p:cNvSpPr/>
            <p:nvPr/>
          </p:nvSpPr>
          <p:spPr>
            <a:xfrm>
              <a:off x="1492675" y="2425025"/>
              <a:ext cx="481825" cy="84725"/>
            </a:xfrm>
            <a:custGeom>
              <a:rect b="b" l="l" r="r" t="t"/>
              <a:pathLst>
                <a:path extrusionOk="0" h="3389" w="19273">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6" name="Google Shape;1686;p40"/>
            <p:cNvSpPr/>
            <p:nvPr/>
          </p:nvSpPr>
          <p:spPr>
            <a:xfrm>
              <a:off x="1492675" y="2027925"/>
              <a:ext cx="481825" cy="368000"/>
            </a:xfrm>
            <a:custGeom>
              <a:rect b="b" l="l" r="r" t="t"/>
              <a:pathLst>
                <a:path extrusionOk="0" h="14720" w="19273">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87" name="Google Shape;1687;p40"/>
          <p:cNvGrpSpPr/>
          <p:nvPr/>
        </p:nvGrpSpPr>
        <p:grpSpPr>
          <a:xfrm>
            <a:off x="5466000" y="2287178"/>
            <a:ext cx="339253" cy="339253"/>
            <a:chOff x="1492675" y="2620775"/>
            <a:chExt cx="481825" cy="481825"/>
          </a:xfrm>
        </p:grpSpPr>
        <p:sp>
          <p:nvSpPr>
            <p:cNvPr id="1688" name="Google Shape;1688;p40"/>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89" name="Google Shape;1689;p40"/>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690" name="Google Shape;1690;p40"/>
          <p:cNvSpPr/>
          <p:nvPr/>
        </p:nvSpPr>
        <p:spPr>
          <a:xfrm>
            <a:off x="5865948" y="2287094"/>
            <a:ext cx="352508" cy="339253"/>
          </a:xfrm>
          <a:custGeom>
            <a:rect b="b" l="l" r="r" t="t"/>
            <a:pathLst>
              <a:path extrusionOk="0" h="19273" w="20026">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691" name="Google Shape;1691;p40"/>
          <p:cNvGrpSpPr/>
          <p:nvPr/>
        </p:nvGrpSpPr>
        <p:grpSpPr>
          <a:xfrm>
            <a:off x="6289754" y="2303161"/>
            <a:ext cx="333585" cy="307287"/>
            <a:chOff x="2682350" y="2643425"/>
            <a:chExt cx="473775" cy="436425"/>
          </a:xfrm>
        </p:grpSpPr>
        <p:sp>
          <p:nvSpPr>
            <p:cNvPr id="1692" name="Google Shape;1692;p40"/>
            <p:cNvSpPr/>
            <p:nvPr/>
          </p:nvSpPr>
          <p:spPr>
            <a:xfrm>
              <a:off x="2682350" y="2725775"/>
              <a:ext cx="70175" cy="73425"/>
            </a:xfrm>
            <a:custGeom>
              <a:rect b="b" l="l" r="r" t="t"/>
              <a:pathLst>
                <a:path extrusionOk="0" h="2937" w="2807">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3" name="Google Shape;1693;p40"/>
            <p:cNvSpPr/>
            <p:nvPr/>
          </p:nvSpPr>
          <p:spPr>
            <a:xfrm>
              <a:off x="2682350" y="3006350"/>
              <a:ext cx="70175" cy="73500"/>
            </a:xfrm>
            <a:custGeom>
              <a:rect b="b" l="l" r="r" t="t"/>
              <a:pathLst>
                <a:path extrusionOk="0" h="2940" w="2807">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4" name="Google Shape;1694;p40"/>
            <p:cNvSpPr/>
            <p:nvPr/>
          </p:nvSpPr>
          <p:spPr>
            <a:xfrm>
              <a:off x="3085925" y="2725700"/>
              <a:ext cx="70200" cy="73500"/>
            </a:xfrm>
            <a:custGeom>
              <a:rect b="b" l="l" r="r" t="t"/>
              <a:pathLst>
                <a:path extrusionOk="0" h="2940" w="2808">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5" name="Google Shape;1695;p40"/>
            <p:cNvSpPr/>
            <p:nvPr/>
          </p:nvSpPr>
          <p:spPr>
            <a:xfrm>
              <a:off x="2825150" y="2843075"/>
              <a:ext cx="180700" cy="107375"/>
            </a:xfrm>
            <a:custGeom>
              <a:rect b="b" l="l" r="r" t="t"/>
              <a:pathLst>
                <a:path extrusionOk="0" h="4295" w="7228">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6" name="Google Shape;1696;p40"/>
            <p:cNvSpPr/>
            <p:nvPr/>
          </p:nvSpPr>
          <p:spPr>
            <a:xfrm>
              <a:off x="2682350" y="2725700"/>
              <a:ext cx="473775" cy="354150"/>
            </a:xfrm>
            <a:custGeom>
              <a:rect b="b" l="l" r="r" t="t"/>
              <a:pathLst>
                <a:path extrusionOk="0" h="14166" w="18951">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7" name="Google Shape;1697;p40"/>
            <p:cNvSpPr/>
            <p:nvPr/>
          </p:nvSpPr>
          <p:spPr>
            <a:xfrm>
              <a:off x="3085925" y="3006350"/>
              <a:ext cx="70200" cy="73500"/>
            </a:xfrm>
            <a:custGeom>
              <a:rect b="b" l="l" r="r" t="t"/>
              <a:pathLst>
                <a:path extrusionOk="0" h="2940" w="2808">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8" name="Google Shape;1698;p40"/>
            <p:cNvSpPr/>
            <p:nvPr/>
          </p:nvSpPr>
          <p:spPr>
            <a:xfrm>
              <a:off x="2825450" y="2643425"/>
              <a:ext cx="187550" cy="54075"/>
            </a:xfrm>
            <a:custGeom>
              <a:rect b="b" l="l" r="r" t="t"/>
              <a:pathLst>
                <a:path extrusionOk="0" h="2163" w="7502">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99" name="Google Shape;1699;p40"/>
          <p:cNvGrpSpPr/>
          <p:nvPr/>
        </p:nvGrpSpPr>
        <p:grpSpPr>
          <a:xfrm>
            <a:off x="6755243" y="2287178"/>
            <a:ext cx="238531" cy="339253"/>
            <a:chOff x="3342725" y="2620775"/>
            <a:chExt cx="338775" cy="481825"/>
          </a:xfrm>
        </p:grpSpPr>
        <p:sp>
          <p:nvSpPr>
            <p:cNvPr id="1700" name="Google Shape;1700;p40"/>
            <p:cNvSpPr/>
            <p:nvPr/>
          </p:nvSpPr>
          <p:spPr>
            <a:xfrm>
              <a:off x="3342725" y="2620775"/>
              <a:ext cx="338775" cy="56475"/>
            </a:xfrm>
            <a:custGeom>
              <a:rect b="b" l="l" r="r" t="t"/>
              <a:pathLst>
                <a:path extrusionOk="0" h="2259" w="13551">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1" name="Google Shape;1701;p40"/>
            <p:cNvSpPr/>
            <p:nvPr/>
          </p:nvSpPr>
          <p:spPr>
            <a:xfrm>
              <a:off x="3342725" y="2705450"/>
              <a:ext cx="338775" cy="284225"/>
            </a:xfrm>
            <a:custGeom>
              <a:rect b="b" l="l" r="r" t="t"/>
              <a:pathLst>
                <a:path extrusionOk="0" h="11369" w="13551">
                  <a:moveTo>
                    <a:pt x="0" y="1"/>
                  </a:moveTo>
                  <a:lnTo>
                    <a:pt x="0" y="11368"/>
                  </a:lnTo>
                  <a:lnTo>
                    <a:pt x="13551" y="11368"/>
                  </a:lnTo>
                  <a:lnTo>
                    <a:pt x="13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2" name="Google Shape;1702;p40"/>
            <p:cNvSpPr/>
            <p:nvPr/>
          </p:nvSpPr>
          <p:spPr>
            <a:xfrm>
              <a:off x="3342725" y="3017875"/>
              <a:ext cx="338775" cy="84725"/>
            </a:xfrm>
            <a:custGeom>
              <a:rect b="b" l="l" r="r" t="t"/>
              <a:pathLst>
                <a:path extrusionOk="0" h="3389" w="13551">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03" name="Google Shape;1703;p40"/>
          <p:cNvGrpSpPr/>
          <p:nvPr/>
        </p:nvGrpSpPr>
        <p:grpSpPr>
          <a:xfrm>
            <a:off x="7148994" y="2287178"/>
            <a:ext cx="278296" cy="339253"/>
            <a:chOff x="3907325" y="2620775"/>
            <a:chExt cx="395250" cy="481825"/>
          </a:xfrm>
        </p:grpSpPr>
        <p:sp>
          <p:nvSpPr>
            <p:cNvPr id="1704" name="Google Shape;1704;p40"/>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5" name="Google Shape;1705;p40"/>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6" name="Google Shape;1706;p40"/>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7" name="Google Shape;1707;p40"/>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08" name="Google Shape;1708;p40"/>
          <p:cNvGrpSpPr/>
          <p:nvPr/>
        </p:nvGrpSpPr>
        <p:grpSpPr>
          <a:xfrm>
            <a:off x="7542181" y="2297783"/>
            <a:ext cx="339253" cy="318042"/>
            <a:chOff x="4456875" y="2635825"/>
            <a:chExt cx="481825" cy="451700"/>
          </a:xfrm>
        </p:grpSpPr>
        <p:sp>
          <p:nvSpPr>
            <p:cNvPr id="1709" name="Google Shape;1709;p40"/>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0" name="Google Shape;1710;p40"/>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1" name="Google Shape;1711;p40"/>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2" name="Google Shape;1712;p40"/>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3" name="Google Shape;1713;p40"/>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4" name="Google Shape;1714;p40"/>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15" name="Google Shape;1715;p40"/>
          <p:cNvGrpSpPr/>
          <p:nvPr/>
        </p:nvGrpSpPr>
        <p:grpSpPr>
          <a:xfrm>
            <a:off x="7967105" y="2297783"/>
            <a:ext cx="339253" cy="318042"/>
            <a:chOff x="5049725" y="2635825"/>
            <a:chExt cx="481825" cy="451700"/>
          </a:xfrm>
        </p:grpSpPr>
        <p:sp>
          <p:nvSpPr>
            <p:cNvPr id="1716" name="Google Shape;1716;p40"/>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7" name="Google Shape;1717;p40"/>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8" name="Google Shape;1718;p40"/>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19" name="Google Shape;1719;p40"/>
          <p:cNvGrpSpPr/>
          <p:nvPr/>
        </p:nvGrpSpPr>
        <p:grpSpPr>
          <a:xfrm>
            <a:off x="2211475" y="3952243"/>
            <a:ext cx="338566" cy="338373"/>
            <a:chOff x="5643000" y="2621375"/>
            <a:chExt cx="480850" cy="480575"/>
          </a:xfrm>
        </p:grpSpPr>
        <p:sp>
          <p:nvSpPr>
            <p:cNvPr id="1720" name="Google Shape;1720;p40"/>
            <p:cNvSpPr/>
            <p:nvPr/>
          </p:nvSpPr>
          <p:spPr>
            <a:xfrm>
              <a:off x="5837150" y="2812950"/>
              <a:ext cx="92625" cy="88125"/>
            </a:xfrm>
            <a:custGeom>
              <a:rect b="b" l="l" r="r" t="t"/>
              <a:pathLst>
                <a:path extrusionOk="0" h="3525" w="3705">
                  <a:moveTo>
                    <a:pt x="1853" y="1"/>
                  </a:moveTo>
                  <a:lnTo>
                    <a:pt x="1" y="1347"/>
                  </a:lnTo>
                  <a:lnTo>
                    <a:pt x="706" y="3524"/>
                  </a:lnTo>
                  <a:lnTo>
                    <a:pt x="2997" y="3524"/>
                  </a:lnTo>
                  <a:lnTo>
                    <a:pt x="3705" y="1347"/>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1" name="Google Shape;1721;p40"/>
            <p:cNvSpPr/>
            <p:nvPr/>
          </p:nvSpPr>
          <p:spPr>
            <a:xfrm>
              <a:off x="5643000" y="2631975"/>
              <a:ext cx="480850" cy="469975"/>
            </a:xfrm>
            <a:custGeom>
              <a:rect b="b" l="l" r="r" t="t"/>
              <a:pathLst>
                <a:path extrusionOk="0" h="18799" w="19234">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2" name="Google Shape;1722;p40"/>
            <p:cNvSpPr/>
            <p:nvPr/>
          </p:nvSpPr>
          <p:spPr>
            <a:xfrm>
              <a:off x="6041550" y="2749725"/>
              <a:ext cx="79750" cy="95025"/>
            </a:xfrm>
            <a:custGeom>
              <a:rect b="b" l="l" r="r" t="t"/>
              <a:pathLst>
                <a:path extrusionOk="0" h="3801" w="3190">
                  <a:moveTo>
                    <a:pt x="2184" y="0"/>
                  </a:moveTo>
                  <a:lnTo>
                    <a:pt x="723" y="196"/>
                  </a:lnTo>
                  <a:lnTo>
                    <a:pt x="0" y="2424"/>
                  </a:lnTo>
                  <a:lnTo>
                    <a:pt x="1895" y="3801"/>
                  </a:lnTo>
                  <a:lnTo>
                    <a:pt x="3189" y="3102"/>
                  </a:lnTo>
                  <a:cubicBezTo>
                    <a:pt x="3036" y="2018"/>
                    <a:pt x="2696" y="967"/>
                    <a:pt x="2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3" name="Google Shape;1723;p40"/>
            <p:cNvSpPr/>
            <p:nvPr/>
          </p:nvSpPr>
          <p:spPr>
            <a:xfrm>
              <a:off x="5963025" y="2996125"/>
              <a:ext cx="92625" cy="81175"/>
            </a:xfrm>
            <a:custGeom>
              <a:rect b="b" l="l" r="r" t="t"/>
              <a:pathLst>
                <a:path extrusionOk="0" h="3247" w="3705">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4" name="Google Shape;1724;p40"/>
            <p:cNvSpPr/>
            <p:nvPr/>
          </p:nvSpPr>
          <p:spPr>
            <a:xfrm>
              <a:off x="5711225" y="2996200"/>
              <a:ext cx="92600" cy="81100"/>
            </a:xfrm>
            <a:custGeom>
              <a:rect b="b" l="l" r="r" t="t"/>
              <a:pathLst>
                <a:path extrusionOk="0" h="3244" w="3704">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5" name="Google Shape;1725;p40"/>
            <p:cNvSpPr/>
            <p:nvPr/>
          </p:nvSpPr>
          <p:spPr>
            <a:xfrm>
              <a:off x="5645575" y="2749725"/>
              <a:ext cx="79825" cy="95100"/>
            </a:xfrm>
            <a:custGeom>
              <a:rect b="b" l="l" r="r" t="t"/>
              <a:pathLst>
                <a:path extrusionOk="0" h="3804" w="3193">
                  <a:moveTo>
                    <a:pt x="1009" y="0"/>
                  </a:moveTo>
                  <a:cubicBezTo>
                    <a:pt x="497" y="967"/>
                    <a:pt x="154" y="2018"/>
                    <a:pt x="0" y="3105"/>
                  </a:cubicBezTo>
                  <a:lnTo>
                    <a:pt x="1295" y="3804"/>
                  </a:lnTo>
                  <a:lnTo>
                    <a:pt x="3192" y="2424"/>
                  </a:lnTo>
                  <a:lnTo>
                    <a:pt x="2467" y="196"/>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6" name="Google Shape;1726;p40"/>
            <p:cNvSpPr/>
            <p:nvPr/>
          </p:nvSpPr>
          <p:spPr>
            <a:xfrm>
              <a:off x="5836025" y="2621375"/>
              <a:ext cx="94800" cy="74100"/>
            </a:xfrm>
            <a:custGeom>
              <a:rect b="b" l="l" r="r" t="t"/>
              <a:pathLst>
                <a:path extrusionOk="0" h="2964" w="3792">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27" name="Google Shape;1727;p40"/>
          <p:cNvGrpSpPr/>
          <p:nvPr/>
        </p:nvGrpSpPr>
        <p:grpSpPr>
          <a:xfrm>
            <a:off x="4032695" y="3951803"/>
            <a:ext cx="339359" cy="339253"/>
            <a:chOff x="6235250" y="2620775"/>
            <a:chExt cx="481975" cy="481825"/>
          </a:xfrm>
        </p:grpSpPr>
        <p:sp>
          <p:nvSpPr>
            <p:cNvPr id="1728" name="Google Shape;1728;p40"/>
            <p:cNvSpPr/>
            <p:nvPr/>
          </p:nvSpPr>
          <p:spPr>
            <a:xfrm>
              <a:off x="6405675" y="2620775"/>
              <a:ext cx="28275" cy="56475"/>
            </a:xfrm>
            <a:custGeom>
              <a:rect b="b" l="l" r="r" t="t"/>
              <a:pathLst>
                <a:path extrusionOk="0" h="2259" w="1131">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9" name="Google Shape;1729;p40"/>
            <p:cNvSpPr/>
            <p:nvPr/>
          </p:nvSpPr>
          <p:spPr>
            <a:xfrm>
              <a:off x="6518600" y="2620775"/>
              <a:ext cx="28250" cy="56475"/>
            </a:xfrm>
            <a:custGeom>
              <a:rect b="b" l="l" r="r" t="t"/>
              <a:pathLst>
                <a:path extrusionOk="0" h="2259" w="113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0" name="Google Shape;1730;p40"/>
            <p:cNvSpPr/>
            <p:nvPr/>
          </p:nvSpPr>
          <p:spPr>
            <a:xfrm>
              <a:off x="6603300" y="2649000"/>
              <a:ext cx="28250" cy="56475"/>
            </a:xfrm>
            <a:custGeom>
              <a:rect b="b" l="l" r="r" t="t"/>
              <a:pathLst>
                <a:path extrusionOk="0" h="2259" w="113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1" name="Google Shape;1731;p40"/>
            <p:cNvSpPr/>
            <p:nvPr/>
          </p:nvSpPr>
          <p:spPr>
            <a:xfrm>
              <a:off x="6321000" y="2649000"/>
              <a:ext cx="28250" cy="56475"/>
            </a:xfrm>
            <a:custGeom>
              <a:rect b="b" l="l" r="r" t="t"/>
              <a:pathLst>
                <a:path extrusionOk="0" h="2259" w="113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2" name="Google Shape;1732;p40"/>
            <p:cNvSpPr/>
            <p:nvPr/>
          </p:nvSpPr>
          <p:spPr>
            <a:xfrm>
              <a:off x="6235250" y="2677225"/>
              <a:ext cx="481975" cy="425375"/>
            </a:xfrm>
            <a:custGeom>
              <a:rect b="b" l="l" r="r" t="t"/>
              <a:pathLst>
                <a:path extrusionOk="0" h="17015" w="19279">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3" name="Google Shape;1733;p40"/>
          <p:cNvSpPr/>
          <p:nvPr/>
        </p:nvSpPr>
        <p:spPr>
          <a:xfrm>
            <a:off x="5030010" y="2720693"/>
            <a:ext cx="345027" cy="320295"/>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734" name="Google Shape;1734;p40"/>
          <p:cNvGrpSpPr/>
          <p:nvPr/>
        </p:nvGrpSpPr>
        <p:grpSpPr>
          <a:xfrm>
            <a:off x="5465078" y="2711317"/>
            <a:ext cx="341101" cy="339253"/>
            <a:chOff x="1535000" y="3223325"/>
            <a:chExt cx="484450" cy="481825"/>
          </a:xfrm>
        </p:grpSpPr>
        <p:sp>
          <p:nvSpPr>
            <p:cNvPr id="1735" name="Google Shape;1735;p40"/>
            <p:cNvSpPr/>
            <p:nvPr/>
          </p:nvSpPr>
          <p:spPr>
            <a:xfrm>
              <a:off x="1760150" y="3308225"/>
              <a:ext cx="143825" cy="140600"/>
            </a:xfrm>
            <a:custGeom>
              <a:rect b="b" l="l" r="r" t="t"/>
              <a:pathLst>
                <a:path extrusionOk="0" h="5624" w="5753">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6" name="Google Shape;1736;p40"/>
            <p:cNvSpPr/>
            <p:nvPr/>
          </p:nvSpPr>
          <p:spPr>
            <a:xfrm>
              <a:off x="1873075" y="3421150"/>
              <a:ext cx="146375" cy="140600"/>
            </a:xfrm>
            <a:custGeom>
              <a:rect b="b" l="l" r="r" t="t"/>
              <a:pathLst>
                <a:path extrusionOk="0" h="5624" w="5855">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7" name="Google Shape;1737;p40"/>
            <p:cNvSpPr/>
            <p:nvPr/>
          </p:nvSpPr>
          <p:spPr>
            <a:xfrm>
              <a:off x="1535000" y="3223325"/>
              <a:ext cx="406450" cy="481825"/>
            </a:xfrm>
            <a:custGeom>
              <a:rect b="b" l="l" r="r" t="t"/>
              <a:pathLst>
                <a:path extrusionOk="0" h="19273" w="16258">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38" name="Google Shape;1738;p40"/>
          <p:cNvGrpSpPr/>
          <p:nvPr/>
        </p:nvGrpSpPr>
        <p:grpSpPr>
          <a:xfrm>
            <a:off x="5872645" y="2746618"/>
            <a:ext cx="339253" cy="268649"/>
            <a:chOff x="2085525" y="3263750"/>
            <a:chExt cx="481825" cy="381550"/>
          </a:xfrm>
        </p:grpSpPr>
        <p:sp>
          <p:nvSpPr>
            <p:cNvPr id="1739" name="Google Shape;1739;p40"/>
            <p:cNvSpPr/>
            <p:nvPr/>
          </p:nvSpPr>
          <p:spPr>
            <a:xfrm>
              <a:off x="2320325" y="3263750"/>
              <a:ext cx="227825" cy="141025"/>
            </a:xfrm>
            <a:custGeom>
              <a:rect b="b" l="l" r="r" t="t"/>
              <a:pathLst>
                <a:path extrusionOk="0" h="5641" w="9113">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0" name="Google Shape;1740;p40"/>
            <p:cNvSpPr/>
            <p:nvPr/>
          </p:nvSpPr>
          <p:spPr>
            <a:xfrm>
              <a:off x="2085525" y="3355200"/>
              <a:ext cx="481825" cy="290100"/>
            </a:xfrm>
            <a:custGeom>
              <a:rect b="b" l="l" r="r" t="t"/>
              <a:pathLst>
                <a:path extrusionOk="0" h="11604" w="19273">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41" name="Google Shape;1741;p40"/>
          <p:cNvSpPr/>
          <p:nvPr/>
        </p:nvSpPr>
        <p:spPr>
          <a:xfrm>
            <a:off x="6286830" y="2778690"/>
            <a:ext cx="339253" cy="204295"/>
          </a:xfrm>
          <a:custGeom>
            <a:rect b="b" l="l" r="r" t="t"/>
            <a:pathLst>
              <a:path extrusionOk="0" h="11606" w="19273">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742" name="Google Shape;1742;p40"/>
          <p:cNvGrpSpPr/>
          <p:nvPr/>
        </p:nvGrpSpPr>
        <p:grpSpPr>
          <a:xfrm>
            <a:off x="6704407" y="2711308"/>
            <a:ext cx="340204" cy="339271"/>
            <a:chOff x="3270450" y="3213625"/>
            <a:chExt cx="483175" cy="481850"/>
          </a:xfrm>
        </p:grpSpPr>
        <p:sp>
          <p:nvSpPr>
            <p:cNvPr id="1743" name="Google Shape;1743;p40"/>
            <p:cNvSpPr/>
            <p:nvPr/>
          </p:nvSpPr>
          <p:spPr>
            <a:xfrm>
              <a:off x="3392550" y="3335025"/>
              <a:ext cx="239050" cy="239050"/>
            </a:xfrm>
            <a:custGeom>
              <a:rect b="b" l="l" r="r" t="t"/>
              <a:pathLst>
                <a:path extrusionOk="0" h="9562" w="9562">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4" name="Google Shape;1744;p40"/>
            <p:cNvSpPr/>
            <p:nvPr/>
          </p:nvSpPr>
          <p:spPr>
            <a:xfrm>
              <a:off x="3270450" y="3213625"/>
              <a:ext cx="483175" cy="481850"/>
            </a:xfrm>
            <a:custGeom>
              <a:rect b="b" l="l" r="r" t="t"/>
              <a:pathLst>
                <a:path extrusionOk="0" h="19274" w="19327">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45" name="Google Shape;1745;p40"/>
          <p:cNvGrpSpPr/>
          <p:nvPr/>
        </p:nvGrpSpPr>
        <p:grpSpPr>
          <a:xfrm>
            <a:off x="7203676" y="2711317"/>
            <a:ext cx="168931" cy="339253"/>
            <a:chOff x="3984950" y="3213600"/>
            <a:chExt cx="239925" cy="481825"/>
          </a:xfrm>
        </p:grpSpPr>
        <p:sp>
          <p:nvSpPr>
            <p:cNvPr id="1746" name="Google Shape;1746;p40"/>
            <p:cNvSpPr/>
            <p:nvPr/>
          </p:nvSpPr>
          <p:spPr>
            <a:xfrm>
              <a:off x="3984950" y="3213600"/>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7" name="Google Shape;1747;p40"/>
            <p:cNvSpPr/>
            <p:nvPr/>
          </p:nvSpPr>
          <p:spPr>
            <a:xfrm>
              <a:off x="4072650" y="3543175"/>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48" name="Google Shape;1748;p40"/>
          <p:cNvSpPr/>
          <p:nvPr/>
        </p:nvSpPr>
        <p:spPr>
          <a:xfrm>
            <a:off x="7542004" y="2711214"/>
            <a:ext cx="339306" cy="339253"/>
          </a:xfrm>
          <a:custGeom>
            <a:rect b="b" l="l" r="r" t="t"/>
            <a:pathLst>
              <a:path extrusionOk="0" h="19273" w="19276">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9" name="Google Shape;1749;p40"/>
          <p:cNvSpPr/>
          <p:nvPr/>
        </p:nvSpPr>
        <p:spPr>
          <a:xfrm>
            <a:off x="7966934" y="2731069"/>
            <a:ext cx="339253" cy="299542"/>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750" name="Google Shape;1750;p40"/>
          <p:cNvGrpSpPr/>
          <p:nvPr/>
        </p:nvGrpSpPr>
        <p:grpSpPr>
          <a:xfrm>
            <a:off x="1736111" y="3981487"/>
            <a:ext cx="355218" cy="279880"/>
            <a:chOff x="5629975" y="3255775"/>
            <a:chExt cx="504500" cy="397500"/>
          </a:xfrm>
        </p:grpSpPr>
        <p:sp>
          <p:nvSpPr>
            <p:cNvPr id="1751" name="Google Shape;1751;p40"/>
            <p:cNvSpPr/>
            <p:nvPr/>
          </p:nvSpPr>
          <p:spPr>
            <a:xfrm>
              <a:off x="5756375" y="3255775"/>
              <a:ext cx="112950" cy="143425"/>
            </a:xfrm>
            <a:custGeom>
              <a:rect b="b" l="l" r="r" t="t"/>
              <a:pathLst>
                <a:path extrusionOk="0" h="5737" w="4518">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2" name="Google Shape;1752;p40"/>
            <p:cNvSpPr/>
            <p:nvPr/>
          </p:nvSpPr>
          <p:spPr>
            <a:xfrm>
              <a:off x="5629975" y="3374400"/>
              <a:ext cx="140575" cy="136175"/>
            </a:xfrm>
            <a:custGeom>
              <a:rect b="b" l="l" r="r" t="t"/>
              <a:pathLst>
                <a:path extrusionOk="0" h="5447" w="5623">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3" name="Google Shape;1753;p40"/>
            <p:cNvSpPr/>
            <p:nvPr/>
          </p:nvSpPr>
          <p:spPr>
            <a:xfrm>
              <a:off x="5897525" y="3255775"/>
              <a:ext cx="112950" cy="143425"/>
            </a:xfrm>
            <a:custGeom>
              <a:rect b="b" l="l" r="r" t="t"/>
              <a:pathLst>
                <a:path extrusionOk="0" h="5737" w="4518">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4" name="Google Shape;1754;p40"/>
            <p:cNvSpPr/>
            <p:nvPr/>
          </p:nvSpPr>
          <p:spPr>
            <a:xfrm>
              <a:off x="5996075" y="3373900"/>
              <a:ext cx="138400" cy="136200"/>
            </a:xfrm>
            <a:custGeom>
              <a:rect b="b" l="l" r="r" t="t"/>
              <a:pathLst>
                <a:path extrusionOk="0" h="5448" w="5536">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5" name="Google Shape;1755;p40"/>
            <p:cNvSpPr/>
            <p:nvPr/>
          </p:nvSpPr>
          <p:spPr>
            <a:xfrm>
              <a:off x="5728150" y="3427400"/>
              <a:ext cx="310575" cy="225875"/>
            </a:xfrm>
            <a:custGeom>
              <a:rect b="b" l="l" r="r" t="t"/>
              <a:pathLst>
                <a:path extrusionOk="0" h="9035" w="12423">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56" name="Google Shape;1756;p40"/>
          <p:cNvGrpSpPr/>
          <p:nvPr/>
        </p:nvGrpSpPr>
        <p:grpSpPr>
          <a:xfrm>
            <a:off x="3572294" y="3981593"/>
            <a:ext cx="340256" cy="279669"/>
            <a:chOff x="6234950" y="3255925"/>
            <a:chExt cx="483250" cy="397200"/>
          </a:xfrm>
        </p:grpSpPr>
        <p:sp>
          <p:nvSpPr>
            <p:cNvPr id="1757" name="Google Shape;1757;p40"/>
            <p:cNvSpPr/>
            <p:nvPr/>
          </p:nvSpPr>
          <p:spPr>
            <a:xfrm>
              <a:off x="6444675" y="3255925"/>
              <a:ext cx="128300" cy="90200"/>
            </a:xfrm>
            <a:custGeom>
              <a:rect b="b" l="l" r="r" t="t"/>
              <a:pathLst>
                <a:path extrusionOk="0" h="3608" w="5132">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8" name="Google Shape;1758;p40"/>
            <p:cNvSpPr/>
            <p:nvPr/>
          </p:nvSpPr>
          <p:spPr>
            <a:xfrm>
              <a:off x="6444750" y="3563200"/>
              <a:ext cx="128225" cy="89925"/>
            </a:xfrm>
            <a:custGeom>
              <a:rect b="b" l="l" r="r" t="t"/>
              <a:pathLst>
                <a:path extrusionOk="0" h="3597" w="5129">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59" name="Google Shape;1759;p40"/>
            <p:cNvSpPr/>
            <p:nvPr/>
          </p:nvSpPr>
          <p:spPr>
            <a:xfrm>
              <a:off x="6375350" y="3355650"/>
              <a:ext cx="244750" cy="197650"/>
            </a:xfrm>
            <a:custGeom>
              <a:rect b="b" l="l" r="r" t="t"/>
              <a:pathLst>
                <a:path extrusionOk="0" h="7906" w="979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0" name="Google Shape;1760;p40"/>
            <p:cNvSpPr/>
            <p:nvPr/>
          </p:nvSpPr>
          <p:spPr>
            <a:xfrm>
              <a:off x="6587875" y="3385100"/>
              <a:ext cx="130325" cy="140500"/>
            </a:xfrm>
            <a:custGeom>
              <a:rect b="b" l="l" r="r" t="t"/>
              <a:pathLst>
                <a:path extrusionOk="0" h="5620" w="5213">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1" name="Google Shape;1761;p40"/>
            <p:cNvSpPr/>
            <p:nvPr/>
          </p:nvSpPr>
          <p:spPr>
            <a:xfrm>
              <a:off x="6234950" y="3469100"/>
              <a:ext cx="165050" cy="141200"/>
            </a:xfrm>
            <a:custGeom>
              <a:rect b="b" l="l" r="r" t="t"/>
              <a:pathLst>
                <a:path extrusionOk="0" h="5648" w="6602">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2" name="Google Shape;1762;p40"/>
            <p:cNvSpPr/>
            <p:nvPr/>
          </p:nvSpPr>
          <p:spPr>
            <a:xfrm>
              <a:off x="6234950" y="3299725"/>
              <a:ext cx="165050" cy="141175"/>
            </a:xfrm>
            <a:custGeom>
              <a:rect b="b" l="l" r="r" t="t"/>
              <a:pathLst>
                <a:path extrusionOk="0" h="5647" w="6602">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63" name="Google Shape;1763;p40"/>
          <p:cNvGrpSpPr/>
          <p:nvPr/>
        </p:nvGrpSpPr>
        <p:grpSpPr>
          <a:xfrm>
            <a:off x="5043532" y="3125970"/>
            <a:ext cx="318042" cy="339253"/>
            <a:chOff x="914900" y="3806450"/>
            <a:chExt cx="451700" cy="481825"/>
          </a:xfrm>
        </p:grpSpPr>
        <p:sp>
          <p:nvSpPr>
            <p:cNvPr id="1764" name="Google Shape;1764;p40"/>
            <p:cNvSpPr/>
            <p:nvPr/>
          </p:nvSpPr>
          <p:spPr>
            <a:xfrm>
              <a:off x="914900" y="4174425"/>
              <a:ext cx="423400" cy="113850"/>
            </a:xfrm>
            <a:custGeom>
              <a:rect b="b" l="l" r="r" t="t"/>
              <a:pathLst>
                <a:path extrusionOk="0" h="4554" w="16936">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5" name="Google Shape;1765;p40"/>
            <p:cNvSpPr/>
            <p:nvPr/>
          </p:nvSpPr>
          <p:spPr>
            <a:xfrm>
              <a:off x="971350" y="3806450"/>
              <a:ext cx="254100" cy="339775"/>
            </a:xfrm>
            <a:custGeom>
              <a:rect b="b" l="l" r="r" t="t"/>
              <a:pathLst>
                <a:path extrusionOk="0" h="13591" w="10164">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6" name="Google Shape;1766;p40"/>
            <p:cNvSpPr/>
            <p:nvPr/>
          </p:nvSpPr>
          <p:spPr>
            <a:xfrm>
              <a:off x="971350" y="3947600"/>
              <a:ext cx="141175" cy="198625"/>
            </a:xfrm>
            <a:custGeom>
              <a:rect b="b" l="l" r="r" t="t"/>
              <a:pathLst>
                <a:path extrusionOk="0" h="7945" w="5647">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7" name="Google Shape;1767;p40"/>
            <p:cNvSpPr/>
            <p:nvPr/>
          </p:nvSpPr>
          <p:spPr>
            <a:xfrm>
              <a:off x="1253675" y="3806450"/>
              <a:ext cx="112925" cy="90350"/>
            </a:xfrm>
            <a:custGeom>
              <a:rect b="b" l="l" r="r" t="t"/>
              <a:pathLst>
                <a:path extrusionOk="0" h="3614" w="4517">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8" name="Google Shape;1768;p40"/>
            <p:cNvSpPr/>
            <p:nvPr/>
          </p:nvSpPr>
          <p:spPr>
            <a:xfrm>
              <a:off x="1253600" y="3876425"/>
              <a:ext cx="95025" cy="42975"/>
            </a:xfrm>
            <a:custGeom>
              <a:rect b="b" l="l" r="r" t="t"/>
              <a:pathLst>
                <a:path extrusionOk="0" h="1719" w="3801">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69" name="Google Shape;1769;p40"/>
          <p:cNvGrpSpPr/>
          <p:nvPr/>
        </p:nvGrpSpPr>
        <p:grpSpPr>
          <a:xfrm>
            <a:off x="5462454" y="3125785"/>
            <a:ext cx="346347" cy="339623"/>
            <a:chOff x="1490050" y="3805975"/>
            <a:chExt cx="491900" cy="482350"/>
          </a:xfrm>
        </p:grpSpPr>
        <p:sp>
          <p:nvSpPr>
            <p:cNvPr id="1770" name="Google Shape;1770;p40"/>
            <p:cNvSpPr/>
            <p:nvPr/>
          </p:nvSpPr>
          <p:spPr>
            <a:xfrm>
              <a:off x="1541775" y="3877050"/>
              <a:ext cx="302500" cy="277225"/>
            </a:xfrm>
            <a:custGeom>
              <a:rect b="b" l="l" r="r" t="t"/>
              <a:pathLst>
                <a:path extrusionOk="0" h="11089" w="1210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1" name="Google Shape;1771;p40"/>
            <p:cNvSpPr/>
            <p:nvPr/>
          </p:nvSpPr>
          <p:spPr>
            <a:xfrm>
              <a:off x="1824450" y="3805975"/>
              <a:ext cx="157500" cy="150525"/>
            </a:xfrm>
            <a:custGeom>
              <a:rect b="b" l="l" r="r" t="t"/>
              <a:pathLst>
                <a:path extrusionOk="0" h="6021" w="630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2" name="Google Shape;1772;p40"/>
            <p:cNvSpPr/>
            <p:nvPr/>
          </p:nvSpPr>
          <p:spPr>
            <a:xfrm>
              <a:off x="1626675" y="3936600"/>
              <a:ext cx="277225" cy="302600"/>
            </a:xfrm>
            <a:custGeom>
              <a:rect b="b" l="l" r="r" t="t"/>
              <a:pathLst>
                <a:path extrusionOk="0" h="12104" w="11089">
                  <a:moveTo>
                    <a:pt x="9501" y="1"/>
                  </a:moveTo>
                  <a:lnTo>
                    <a:pt x="1" y="9501"/>
                  </a:lnTo>
                  <a:cubicBezTo>
                    <a:pt x="537" y="10254"/>
                    <a:pt x="745" y="11194"/>
                    <a:pt x="576" y="12103"/>
                  </a:cubicBezTo>
                  <a:lnTo>
                    <a:pt x="11088" y="1591"/>
                  </a:lnTo>
                  <a:lnTo>
                    <a:pt x="95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3" name="Google Shape;1773;p40"/>
            <p:cNvSpPr/>
            <p:nvPr/>
          </p:nvSpPr>
          <p:spPr>
            <a:xfrm>
              <a:off x="1490050" y="4166500"/>
              <a:ext cx="129950" cy="121825"/>
            </a:xfrm>
            <a:custGeom>
              <a:rect b="b" l="l" r="r" t="t"/>
              <a:pathLst>
                <a:path extrusionOk="0" h="4873" w="5198">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74" name="Google Shape;1774;p40"/>
          <p:cNvGrpSpPr/>
          <p:nvPr/>
        </p:nvGrpSpPr>
        <p:grpSpPr>
          <a:xfrm>
            <a:off x="5886322" y="3125970"/>
            <a:ext cx="311899" cy="339253"/>
            <a:chOff x="2104275" y="3806450"/>
            <a:chExt cx="442975" cy="481825"/>
          </a:xfrm>
        </p:grpSpPr>
        <p:sp>
          <p:nvSpPr>
            <p:cNvPr id="1775" name="Google Shape;1775;p40"/>
            <p:cNvSpPr/>
            <p:nvPr/>
          </p:nvSpPr>
          <p:spPr>
            <a:xfrm>
              <a:off x="2104275" y="3806450"/>
              <a:ext cx="442975" cy="481825"/>
            </a:xfrm>
            <a:custGeom>
              <a:rect b="b" l="l" r="r" t="t"/>
              <a:pathLst>
                <a:path extrusionOk="0" h="19273" w="17719">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6" name="Google Shape;1776;p40"/>
            <p:cNvSpPr/>
            <p:nvPr/>
          </p:nvSpPr>
          <p:spPr>
            <a:xfrm>
              <a:off x="2284200" y="4005050"/>
              <a:ext cx="84700" cy="84700"/>
            </a:xfrm>
            <a:custGeom>
              <a:rect b="b" l="l" r="r" t="t"/>
              <a:pathLst>
                <a:path extrusionOk="0" h="3388" w="3388">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77" name="Google Shape;1777;p40"/>
          <p:cNvGrpSpPr/>
          <p:nvPr/>
        </p:nvGrpSpPr>
        <p:grpSpPr>
          <a:xfrm>
            <a:off x="6309839" y="3125970"/>
            <a:ext cx="293416" cy="339253"/>
            <a:chOff x="2710875" y="3806450"/>
            <a:chExt cx="416725" cy="481825"/>
          </a:xfrm>
        </p:grpSpPr>
        <p:sp>
          <p:nvSpPr>
            <p:cNvPr id="1778" name="Google Shape;1778;p40"/>
            <p:cNvSpPr/>
            <p:nvPr/>
          </p:nvSpPr>
          <p:spPr>
            <a:xfrm>
              <a:off x="2710875" y="4144450"/>
              <a:ext cx="416725" cy="143825"/>
            </a:xfrm>
            <a:custGeom>
              <a:rect b="b" l="l" r="r" t="t"/>
              <a:pathLst>
                <a:path extrusionOk="0" h="5753" w="16669">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9" name="Google Shape;1779;p40"/>
            <p:cNvSpPr/>
            <p:nvPr/>
          </p:nvSpPr>
          <p:spPr>
            <a:xfrm>
              <a:off x="2784800" y="3806450"/>
              <a:ext cx="268850" cy="309800"/>
            </a:xfrm>
            <a:custGeom>
              <a:rect b="b" l="l" r="r" t="t"/>
              <a:pathLst>
                <a:path extrusionOk="0" h="12392" w="10754">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80" name="Google Shape;1780;p40"/>
          <p:cNvGrpSpPr/>
          <p:nvPr/>
        </p:nvGrpSpPr>
        <p:grpSpPr>
          <a:xfrm>
            <a:off x="6704883" y="3166412"/>
            <a:ext cx="339253" cy="258369"/>
            <a:chOff x="3271200" y="3863875"/>
            <a:chExt cx="481825" cy="366950"/>
          </a:xfrm>
        </p:grpSpPr>
        <p:sp>
          <p:nvSpPr>
            <p:cNvPr id="1781" name="Google Shape;1781;p40"/>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82" name="Google Shape;1782;p40"/>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83" name="Google Shape;1783;p40"/>
          <p:cNvGrpSpPr/>
          <p:nvPr/>
        </p:nvGrpSpPr>
        <p:grpSpPr>
          <a:xfrm>
            <a:off x="7140377" y="3126199"/>
            <a:ext cx="295528" cy="338795"/>
            <a:chOff x="3895050" y="3806775"/>
            <a:chExt cx="419725" cy="481175"/>
          </a:xfrm>
        </p:grpSpPr>
        <p:sp>
          <p:nvSpPr>
            <p:cNvPr id="1784" name="Google Shape;1784;p40"/>
            <p:cNvSpPr/>
            <p:nvPr/>
          </p:nvSpPr>
          <p:spPr>
            <a:xfrm>
              <a:off x="3895050" y="3942650"/>
              <a:ext cx="419725" cy="345300"/>
            </a:xfrm>
            <a:custGeom>
              <a:rect b="b" l="l" r="r" t="t"/>
              <a:pathLst>
                <a:path extrusionOk="0" h="13812" w="16789">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85" name="Google Shape;1785;p40"/>
            <p:cNvSpPr/>
            <p:nvPr/>
          </p:nvSpPr>
          <p:spPr>
            <a:xfrm>
              <a:off x="4016325" y="3806775"/>
              <a:ext cx="199225" cy="142475"/>
            </a:xfrm>
            <a:custGeom>
              <a:rect b="b" l="l" r="r" t="t"/>
              <a:pathLst>
                <a:path extrusionOk="0" h="5699" w="7969">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86" name="Google Shape;1786;p40"/>
          <p:cNvGrpSpPr/>
          <p:nvPr/>
        </p:nvGrpSpPr>
        <p:grpSpPr>
          <a:xfrm>
            <a:off x="7543659" y="3125979"/>
            <a:ext cx="336296" cy="339235"/>
            <a:chOff x="4464775" y="3806475"/>
            <a:chExt cx="477625" cy="481800"/>
          </a:xfrm>
        </p:grpSpPr>
        <p:sp>
          <p:nvSpPr>
            <p:cNvPr id="1787" name="Google Shape;1787;p40"/>
            <p:cNvSpPr/>
            <p:nvPr/>
          </p:nvSpPr>
          <p:spPr>
            <a:xfrm>
              <a:off x="4726375" y="3806475"/>
              <a:ext cx="56500" cy="141125"/>
            </a:xfrm>
            <a:custGeom>
              <a:rect b="b" l="l" r="r" t="t"/>
              <a:pathLst>
                <a:path extrusionOk="0" h="5645" w="226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88" name="Google Shape;1788;p40"/>
            <p:cNvSpPr/>
            <p:nvPr/>
          </p:nvSpPr>
          <p:spPr>
            <a:xfrm>
              <a:off x="4641700" y="3806475"/>
              <a:ext cx="56475" cy="141125"/>
            </a:xfrm>
            <a:custGeom>
              <a:rect b="b" l="l" r="r" t="t"/>
              <a:pathLst>
                <a:path extrusionOk="0" h="5645" w="2259">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89" name="Google Shape;1789;p40"/>
            <p:cNvSpPr/>
            <p:nvPr/>
          </p:nvSpPr>
          <p:spPr>
            <a:xfrm>
              <a:off x="4557000" y="3806475"/>
              <a:ext cx="56500" cy="141125"/>
            </a:xfrm>
            <a:custGeom>
              <a:rect b="b" l="l" r="r" t="t"/>
              <a:pathLst>
                <a:path extrusionOk="0" h="5645" w="226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0" name="Google Shape;1790;p40"/>
            <p:cNvSpPr/>
            <p:nvPr/>
          </p:nvSpPr>
          <p:spPr>
            <a:xfrm>
              <a:off x="4464775" y="4230875"/>
              <a:ext cx="395250" cy="57400"/>
            </a:xfrm>
            <a:custGeom>
              <a:rect b="b" l="l" r="r" t="t"/>
              <a:pathLst>
                <a:path extrusionOk="0" h="2296" w="1581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1" name="Google Shape;1791;p40"/>
            <p:cNvSpPr/>
            <p:nvPr/>
          </p:nvSpPr>
          <p:spPr>
            <a:xfrm>
              <a:off x="4840675" y="4007300"/>
              <a:ext cx="101725" cy="166025"/>
            </a:xfrm>
            <a:custGeom>
              <a:rect b="b" l="l" r="r" t="t"/>
              <a:pathLst>
                <a:path extrusionOk="0" h="6641" w="4069">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2" name="Google Shape;1792;p40"/>
            <p:cNvSpPr/>
            <p:nvPr/>
          </p:nvSpPr>
          <p:spPr>
            <a:xfrm>
              <a:off x="4464775" y="3976800"/>
              <a:ext cx="395250" cy="225875"/>
            </a:xfrm>
            <a:custGeom>
              <a:rect b="b" l="l" r="r" t="t"/>
              <a:pathLst>
                <a:path extrusionOk="0" h="9035" w="1581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93" name="Google Shape;1793;p40"/>
          <p:cNvGrpSpPr/>
          <p:nvPr/>
        </p:nvGrpSpPr>
        <p:grpSpPr>
          <a:xfrm>
            <a:off x="7967105" y="3125970"/>
            <a:ext cx="339253" cy="339253"/>
            <a:chOff x="5049725" y="3806450"/>
            <a:chExt cx="481825" cy="481825"/>
          </a:xfrm>
        </p:grpSpPr>
        <p:sp>
          <p:nvSpPr>
            <p:cNvPr id="1794" name="Google Shape;1794;p40"/>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5" name="Google Shape;1795;p40"/>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6" name="Google Shape;1796;p40"/>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797" name="Google Shape;1797;p40"/>
          <p:cNvGrpSpPr/>
          <p:nvPr/>
        </p:nvGrpSpPr>
        <p:grpSpPr>
          <a:xfrm>
            <a:off x="1276714" y="3951798"/>
            <a:ext cx="339253" cy="339253"/>
            <a:chOff x="5651375" y="3806450"/>
            <a:chExt cx="481825" cy="481825"/>
          </a:xfrm>
        </p:grpSpPr>
        <p:sp>
          <p:nvSpPr>
            <p:cNvPr id="1798" name="Google Shape;1798;p40"/>
            <p:cNvSpPr/>
            <p:nvPr/>
          </p:nvSpPr>
          <p:spPr>
            <a:xfrm>
              <a:off x="579342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9" name="Google Shape;1799;p40"/>
            <p:cNvSpPr/>
            <p:nvPr/>
          </p:nvSpPr>
          <p:spPr>
            <a:xfrm>
              <a:off x="5794475" y="4089725"/>
              <a:ext cx="195600" cy="84725"/>
            </a:xfrm>
            <a:custGeom>
              <a:rect b="b" l="l" r="r" t="t"/>
              <a:pathLst>
                <a:path extrusionOk="0" h="3389" w="7824">
                  <a:moveTo>
                    <a:pt x="1" y="1"/>
                  </a:moveTo>
                  <a:cubicBezTo>
                    <a:pt x="284" y="1943"/>
                    <a:pt x="1949" y="3385"/>
                    <a:pt x="3912" y="3388"/>
                  </a:cubicBezTo>
                  <a:cubicBezTo>
                    <a:pt x="5875" y="3385"/>
                    <a:pt x="7541" y="1943"/>
                    <a:pt x="78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0" name="Google Shape;1800;p40"/>
            <p:cNvSpPr/>
            <p:nvPr/>
          </p:nvSpPr>
          <p:spPr>
            <a:xfrm>
              <a:off x="565137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1" name="Google Shape;1801;p40"/>
            <p:cNvSpPr/>
            <p:nvPr/>
          </p:nvSpPr>
          <p:spPr>
            <a:xfrm>
              <a:off x="596280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02" name="Google Shape;1802;p40"/>
          <p:cNvGrpSpPr/>
          <p:nvPr/>
        </p:nvGrpSpPr>
        <p:grpSpPr>
          <a:xfrm>
            <a:off x="3153646" y="3953787"/>
            <a:ext cx="298503" cy="335275"/>
            <a:chOff x="6264300" y="3809300"/>
            <a:chExt cx="423950" cy="476175"/>
          </a:xfrm>
        </p:grpSpPr>
        <p:sp>
          <p:nvSpPr>
            <p:cNvPr id="1803" name="Google Shape;1803;p40"/>
            <p:cNvSpPr/>
            <p:nvPr/>
          </p:nvSpPr>
          <p:spPr>
            <a:xfrm>
              <a:off x="6346200" y="4002825"/>
              <a:ext cx="66950" cy="63225"/>
            </a:xfrm>
            <a:custGeom>
              <a:rect b="b" l="l" r="r" t="t"/>
              <a:pathLst>
                <a:path extrusionOk="0" h="2529" w="2678">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4" name="Google Shape;1804;p40"/>
            <p:cNvSpPr/>
            <p:nvPr/>
          </p:nvSpPr>
          <p:spPr>
            <a:xfrm>
              <a:off x="6539375" y="4002825"/>
              <a:ext cx="66950" cy="63200"/>
            </a:xfrm>
            <a:custGeom>
              <a:rect b="b" l="l" r="r" t="t"/>
              <a:pathLst>
                <a:path extrusionOk="0" h="2528" w="2678">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5" name="Google Shape;1805;p40"/>
            <p:cNvSpPr/>
            <p:nvPr/>
          </p:nvSpPr>
          <p:spPr>
            <a:xfrm>
              <a:off x="6264300" y="3809300"/>
              <a:ext cx="423950" cy="476175"/>
            </a:xfrm>
            <a:custGeom>
              <a:rect b="b" l="l" r="r" t="t"/>
              <a:pathLst>
                <a:path extrusionOk="0" h="19047" w="16958">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06" name="Google Shape;1806;p40"/>
          <p:cNvGrpSpPr/>
          <p:nvPr/>
        </p:nvGrpSpPr>
        <p:grpSpPr>
          <a:xfrm>
            <a:off x="5032267" y="3538881"/>
            <a:ext cx="340573" cy="339271"/>
            <a:chOff x="898875" y="4399275"/>
            <a:chExt cx="483700" cy="481850"/>
          </a:xfrm>
        </p:grpSpPr>
        <p:sp>
          <p:nvSpPr>
            <p:cNvPr id="1807" name="Google Shape;1807;p40"/>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8" name="Google Shape;1808;p40"/>
            <p:cNvSpPr/>
            <p:nvPr/>
          </p:nvSpPr>
          <p:spPr>
            <a:xfrm>
              <a:off x="1138025" y="4763350"/>
              <a:ext cx="25" cy="25"/>
            </a:xfrm>
            <a:custGeom>
              <a:rect b="b" l="l" r="r" t="t"/>
              <a:pathLst>
                <a:path extrusionOk="0" h="1" w="1">
                  <a:moveTo>
                    <a:pt x="1" y="0"/>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9" name="Google Shape;1809;p40"/>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0" name="Google Shape;1810;p40"/>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1" name="Google Shape;1811;p40"/>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2" name="Google Shape;1812;p40"/>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3" name="Google Shape;1813;p40"/>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4" name="Google Shape;1814;p40"/>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15" name="Google Shape;1815;p40"/>
          <p:cNvGrpSpPr/>
          <p:nvPr/>
        </p:nvGrpSpPr>
        <p:grpSpPr>
          <a:xfrm>
            <a:off x="5466000" y="3554133"/>
            <a:ext cx="339253" cy="308765"/>
            <a:chOff x="1492675" y="4420975"/>
            <a:chExt cx="481825" cy="438525"/>
          </a:xfrm>
        </p:grpSpPr>
        <p:sp>
          <p:nvSpPr>
            <p:cNvPr id="1816" name="Google Shape;1816;p40"/>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7" name="Google Shape;1817;p40"/>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8" name="Google Shape;1818;p40"/>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9" name="Google Shape;1819;p40"/>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0" name="Google Shape;1820;p40"/>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21" name="Google Shape;1821;p40"/>
          <p:cNvGrpSpPr/>
          <p:nvPr/>
        </p:nvGrpSpPr>
        <p:grpSpPr>
          <a:xfrm>
            <a:off x="5870982" y="3539558"/>
            <a:ext cx="342580" cy="337915"/>
            <a:chOff x="2084100" y="4400250"/>
            <a:chExt cx="486550" cy="479925"/>
          </a:xfrm>
        </p:grpSpPr>
        <p:sp>
          <p:nvSpPr>
            <p:cNvPr id="1822" name="Google Shape;1822;p40"/>
            <p:cNvSpPr/>
            <p:nvPr/>
          </p:nvSpPr>
          <p:spPr>
            <a:xfrm>
              <a:off x="2084100" y="4652250"/>
              <a:ext cx="105325" cy="90050"/>
            </a:xfrm>
            <a:custGeom>
              <a:rect b="b" l="l" r="r" t="t"/>
              <a:pathLst>
                <a:path extrusionOk="0" h="3602" w="4213">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3" name="Google Shape;1823;p40"/>
            <p:cNvSpPr/>
            <p:nvPr/>
          </p:nvSpPr>
          <p:spPr>
            <a:xfrm>
              <a:off x="2372575" y="4644175"/>
              <a:ext cx="175875" cy="226275"/>
            </a:xfrm>
            <a:custGeom>
              <a:rect b="b" l="l" r="r" t="t"/>
              <a:pathLst>
                <a:path extrusionOk="0" h="9051" w="7035">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4" name="Google Shape;1824;p40"/>
            <p:cNvSpPr/>
            <p:nvPr/>
          </p:nvSpPr>
          <p:spPr>
            <a:xfrm>
              <a:off x="2093950" y="4419400"/>
              <a:ext cx="228500" cy="174750"/>
            </a:xfrm>
            <a:custGeom>
              <a:rect b="b" l="l" r="r" t="t"/>
              <a:pathLst>
                <a:path extrusionOk="0" h="6990" w="914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5" name="Google Shape;1825;p40"/>
            <p:cNvSpPr/>
            <p:nvPr/>
          </p:nvSpPr>
          <p:spPr>
            <a:xfrm>
              <a:off x="2224425" y="4777500"/>
              <a:ext cx="90425" cy="102675"/>
            </a:xfrm>
            <a:custGeom>
              <a:rect b="b" l="l" r="r" t="t"/>
              <a:pathLst>
                <a:path extrusionOk="0" h="4107" w="3617">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6" name="Google Shape;1826;p40"/>
            <p:cNvSpPr/>
            <p:nvPr/>
          </p:nvSpPr>
          <p:spPr>
            <a:xfrm>
              <a:off x="2454100" y="4400250"/>
              <a:ext cx="116550" cy="107300"/>
            </a:xfrm>
            <a:custGeom>
              <a:rect b="b" l="l" r="r" t="t"/>
              <a:pathLst>
                <a:path extrusionOk="0" h="4292" w="4662">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7" name="Google Shape;1827;p40"/>
            <p:cNvSpPr/>
            <p:nvPr/>
          </p:nvSpPr>
          <p:spPr>
            <a:xfrm>
              <a:off x="2152975" y="4431500"/>
              <a:ext cx="381925" cy="377725"/>
            </a:xfrm>
            <a:custGeom>
              <a:rect b="b" l="l" r="r" t="t"/>
              <a:pathLst>
                <a:path extrusionOk="0" h="15109" w="15277">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28" name="Google Shape;1828;p40"/>
          <p:cNvGrpSpPr/>
          <p:nvPr/>
        </p:nvGrpSpPr>
        <p:grpSpPr>
          <a:xfrm>
            <a:off x="6307462" y="3538907"/>
            <a:ext cx="298169" cy="339218"/>
            <a:chOff x="2707950" y="4399325"/>
            <a:chExt cx="423475" cy="481775"/>
          </a:xfrm>
        </p:grpSpPr>
        <p:sp>
          <p:nvSpPr>
            <p:cNvPr id="1829" name="Google Shape;1829;p40"/>
            <p:cNvSpPr/>
            <p:nvPr/>
          </p:nvSpPr>
          <p:spPr>
            <a:xfrm>
              <a:off x="2905550" y="4515000"/>
              <a:ext cx="28275" cy="366100"/>
            </a:xfrm>
            <a:custGeom>
              <a:rect b="b" l="l" r="r" t="t"/>
              <a:pathLst>
                <a:path extrusionOk="0" h="14644" w="1131">
                  <a:moveTo>
                    <a:pt x="1" y="0"/>
                  </a:moveTo>
                  <a:lnTo>
                    <a:pt x="1" y="14644"/>
                  </a:lnTo>
                  <a:lnTo>
                    <a:pt x="1130" y="14644"/>
                  </a:lnTo>
                  <a:lnTo>
                    <a:pt x="1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0" name="Google Shape;1830;p40"/>
            <p:cNvSpPr/>
            <p:nvPr/>
          </p:nvSpPr>
          <p:spPr>
            <a:xfrm>
              <a:off x="2962025" y="4710725"/>
              <a:ext cx="141175" cy="29225"/>
            </a:xfrm>
            <a:custGeom>
              <a:rect b="b" l="l" r="r" t="t"/>
              <a:pathLst>
                <a:path extrusionOk="0" h="1169" w="5647">
                  <a:moveTo>
                    <a:pt x="0" y="0"/>
                  </a:moveTo>
                  <a:lnTo>
                    <a:pt x="0" y="1169"/>
                  </a:lnTo>
                  <a:lnTo>
                    <a:pt x="5646" y="1169"/>
                  </a:ln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1" name="Google Shape;1831;p40"/>
            <p:cNvSpPr/>
            <p:nvPr/>
          </p:nvSpPr>
          <p:spPr>
            <a:xfrm>
              <a:off x="2962025" y="4768175"/>
              <a:ext cx="141175" cy="112925"/>
            </a:xfrm>
            <a:custGeom>
              <a:rect b="b" l="l" r="r" t="t"/>
              <a:pathLst>
                <a:path extrusionOk="0" h="4517" w="5647">
                  <a:moveTo>
                    <a:pt x="0" y="0"/>
                  </a:moveTo>
                  <a:lnTo>
                    <a:pt x="0" y="4517"/>
                  </a:lnTo>
                  <a:lnTo>
                    <a:pt x="3951" y="4517"/>
                  </a:lnTo>
                  <a:cubicBezTo>
                    <a:pt x="4888" y="4517"/>
                    <a:pt x="5646" y="3758"/>
                    <a:pt x="5646" y="2825"/>
                  </a:cubicBezTo>
                  <a:lnTo>
                    <a:pt x="56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2" name="Google Shape;1832;p40"/>
            <p:cNvSpPr/>
            <p:nvPr/>
          </p:nvSpPr>
          <p:spPr>
            <a:xfrm>
              <a:off x="2736175" y="4710725"/>
              <a:ext cx="141175" cy="29225"/>
            </a:xfrm>
            <a:custGeom>
              <a:rect b="b" l="l" r="r" t="t"/>
              <a:pathLst>
                <a:path extrusionOk="0" h="1169" w="5647">
                  <a:moveTo>
                    <a:pt x="1" y="0"/>
                  </a:moveTo>
                  <a:lnTo>
                    <a:pt x="1" y="1169"/>
                  </a:lnTo>
                  <a:lnTo>
                    <a:pt x="5647" y="1169"/>
                  </a:lnTo>
                  <a:lnTo>
                    <a:pt x="5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3" name="Google Shape;1833;p40"/>
            <p:cNvSpPr/>
            <p:nvPr/>
          </p:nvSpPr>
          <p:spPr>
            <a:xfrm>
              <a:off x="2736175" y="4768175"/>
              <a:ext cx="141175" cy="112925"/>
            </a:xfrm>
            <a:custGeom>
              <a:rect b="b" l="l" r="r" t="t"/>
              <a:pathLst>
                <a:path extrusionOk="0" h="4517" w="5647">
                  <a:moveTo>
                    <a:pt x="1" y="0"/>
                  </a:moveTo>
                  <a:lnTo>
                    <a:pt x="1" y="2825"/>
                  </a:lnTo>
                  <a:cubicBezTo>
                    <a:pt x="1" y="3758"/>
                    <a:pt x="759" y="4517"/>
                    <a:pt x="1693" y="4517"/>
                  </a:cubicBezTo>
                  <a:lnTo>
                    <a:pt x="5647" y="4517"/>
                  </a:lnTo>
                  <a:lnTo>
                    <a:pt x="56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4" name="Google Shape;1834;p40"/>
            <p:cNvSpPr/>
            <p:nvPr/>
          </p:nvSpPr>
          <p:spPr>
            <a:xfrm>
              <a:off x="2707950" y="4515075"/>
              <a:ext cx="169400" cy="82825"/>
            </a:xfrm>
            <a:custGeom>
              <a:rect b="b" l="l" r="r" t="t"/>
              <a:pathLst>
                <a:path extrusionOk="0" h="3313" w="6776">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5" name="Google Shape;1835;p40"/>
            <p:cNvSpPr/>
            <p:nvPr/>
          </p:nvSpPr>
          <p:spPr>
            <a:xfrm>
              <a:off x="2736175" y="4626025"/>
              <a:ext cx="141175" cy="56500"/>
            </a:xfrm>
            <a:custGeom>
              <a:rect b="b" l="l" r="r" t="t"/>
              <a:pathLst>
                <a:path extrusionOk="0" h="2260" w="5647">
                  <a:moveTo>
                    <a:pt x="1" y="1"/>
                  </a:moveTo>
                  <a:lnTo>
                    <a:pt x="1" y="2259"/>
                  </a:lnTo>
                  <a:lnTo>
                    <a:pt x="5647" y="2259"/>
                  </a:lnTo>
                  <a:lnTo>
                    <a:pt x="5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6" name="Google Shape;1836;p40"/>
            <p:cNvSpPr/>
            <p:nvPr/>
          </p:nvSpPr>
          <p:spPr>
            <a:xfrm>
              <a:off x="2850525" y="4430375"/>
              <a:ext cx="138325" cy="56500"/>
            </a:xfrm>
            <a:custGeom>
              <a:rect b="b" l="l" r="r" t="t"/>
              <a:pathLst>
                <a:path extrusionOk="0" h="2260" w="5533">
                  <a:moveTo>
                    <a:pt x="2765" y="1"/>
                  </a:moveTo>
                  <a:cubicBezTo>
                    <a:pt x="1500" y="1"/>
                    <a:pt x="275" y="916"/>
                    <a:pt x="1" y="2259"/>
                  </a:cubicBezTo>
                  <a:lnTo>
                    <a:pt x="5532" y="2259"/>
                  </a:lnTo>
                  <a:cubicBezTo>
                    <a:pt x="5258" y="910"/>
                    <a:pt x="4030" y="1"/>
                    <a:pt x="2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7" name="Google Shape;1837;p40"/>
            <p:cNvSpPr/>
            <p:nvPr/>
          </p:nvSpPr>
          <p:spPr>
            <a:xfrm>
              <a:off x="2974300" y="4399350"/>
              <a:ext cx="129650" cy="87525"/>
            </a:xfrm>
            <a:custGeom>
              <a:rect b="b" l="l" r="r" t="t"/>
              <a:pathLst>
                <a:path extrusionOk="0" h="3501" w="5186">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8" name="Google Shape;1838;p40"/>
            <p:cNvSpPr/>
            <p:nvPr/>
          </p:nvSpPr>
          <p:spPr>
            <a:xfrm>
              <a:off x="2735425" y="4399325"/>
              <a:ext cx="129650" cy="87475"/>
            </a:xfrm>
            <a:custGeom>
              <a:rect b="b" l="l" r="r" t="t"/>
              <a:pathLst>
                <a:path extrusionOk="0" h="3499" w="5186">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39" name="Google Shape;1839;p40"/>
            <p:cNvSpPr/>
            <p:nvPr/>
          </p:nvSpPr>
          <p:spPr>
            <a:xfrm>
              <a:off x="2962025" y="4515075"/>
              <a:ext cx="169400" cy="82825"/>
            </a:xfrm>
            <a:custGeom>
              <a:rect b="b" l="l" r="r" t="t"/>
              <a:pathLst>
                <a:path extrusionOk="0" h="3313" w="6776">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0" name="Google Shape;1840;p40"/>
            <p:cNvSpPr/>
            <p:nvPr/>
          </p:nvSpPr>
          <p:spPr>
            <a:xfrm>
              <a:off x="2962025" y="4626025"/>
              <a:ext cx="141175" cy="56500"/>
            </a:xfrm>
            <a:custGeom>
              <a:rect b="b" l="l" r="r" t="t"/>
              <a:pathLst>
                <a:path extrusionOk="0" h="2260" w="5647">
                  <a:moveTo>
                    <a:pt x="0" y="1"/>
                  </a:moveTo>
                  <a:lnTo>
                    <a:pt x="0" y="2259"/>
                  </a:lnTo>
                  <a:lnTo>
                    <a:pt x="5646" y="2259"/>
                  </a:lnTo>
                  <a:lnTo>
                    <a:pt x="56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41" name="Google Shape;1841;p40"/>
          <p:cNvGrpSpPr/>
          <p:nvPr/>
        </p:nvGrpSpPr>
        <p:grpSpPr>
          <a:xfrm>
            <a:off x="6736981" y="3538881"/>
            <a:ext cx="275057" cy="339271"/>
            <a:chOff x="3330525" y="4399275"/>
            <a:chExt cx="390650" cy="481850"/>
          </a:xfrm>
        </p:grpSpPr>
        <p:sp>
          <p:nvSpPr>
            <p:cNvPr id="1842" name="Google Shape;1842;p40"/>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3" name="Google Shape;1843;p40"/>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4" name="Google Shape;1844;p40"/>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5" name="Google Shape;1845;p40"/>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6" name="Google Shape;1846;p40"/>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7" name="Google Shape;1847;p40"/>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48" name="Google Shape;1848;p40"/>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49" name="Google Shape;1849;p40"/>
          <p:cNvGrpSpPr/>
          <p:nvPr/>
        </p:nvGrpSpPr>
        <p:grpSpPr>
          <a:xfrm>
            <a:off x="7161510" y="3538890"/>
            <a:ext cx="253265" cy="339253"/>
            <a:chOff x="3938800" y="4399275"/>
            <a:chExt cx="359700" cy="481825"/>
          </a:xfrm>
        </p:grpSpPr>
        <p:sp>
          <p:nvSpPr>
            <p:cNvPr id="1850" name="Google Shape;1850;p40"/>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1" name="Google Shape;1851;p40"/>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2" name="Google Shape;1852;p40"/>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3" name="Google Shape;1853;p40"/>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4" name="Google Shape;1854;p40"/>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55" name="Google Shape;1855;p40"/>
          <p:cNvGrpSpPr/>
          <p:nvPr/>
        </p:nvGrpSpPr>
        <p:grpSpPr>
          <a:xfrm>
            <a:off x="7632288" y="3538890"/>
            <a:ext cx="159039" cy="339253"/>
            <a:chOff x="4584850" y="4399275"/>
            <a:chExt cx="225875" cy="481825"/>
          </a:xfrm>
        </p:grpSpPr>
        <p:sp>
          <p:nvSpPr>
            <p:cNvPr id="1856" name="Google Shape;1856;p40"/>
            <p:cNvSpPr/>
            <p:nvPr/>
          </p:nvSpPr>
          <p:spPr>
            <a:xfrm>
              <a:off x="4655400" y="4399275"/>
              <a:ext cx="84700" cy="84725"/>
            </a:xfrm>
            <a:custGeom>
              <a:rect b="b" l="l" r="r" t="t"/>
              <a:pathLst>
                <a:path extrusionOk="0" h="3389" w="3388">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7" name="Google Shape;1857;p40"/>
            <p:cNvSpPr/>
            <p:nvPr/>
          </p:nvSpPr>
          <p:spPr>
            <a:xfrm>
              <a:off x="4584850" y="4512200"/>
              <a:ext cx="225875" cy="368900"/>
            </a:xfrm>
            <a:custGeom>
              <a:rect b="b" l="l" r="r" t="t"/>
              <a:pathLst>
                <a:path extrusionOk="0" h="14756" w="9035">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58" name="Google Shape;1858;p40"/>
          <p:cNvSpPr/>
          <p:nvPr/>
        </p:nvSpPr>
        <p:spPr>
          <a:xfrm>
            <a:off x="7950424" y="3538820"/>
            <a:ext cx="372275" cy="339112"/>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859" name="Google Shape;1859;p40"/>
          <p:cNvGrpSpPr/>
          <p:nvPr/>
        </p:nvGrpSpPr>
        <p:grpSpPr>
          <a:xfrm>
            <a:off x="817316" y="3951795"/>
            <a:ext cx="339253" cy="339253"/>
            <a:chOff x="5642550" y="4399275"/>
            <a:chExt cx="481825" cy="481825"/>
          </a:xfrm>
        </p:grpSpPr>
        <p:sp>
          <p:nvSpPr>
            <p:cNvPr id="1860" name="Google Shape;1860;p40"/>
            <p:cNvSpPr/>
            <p:nvPr/>
          </p:nvSpPr>
          <p:spPr>
            <a:xfrm>
              <a:off x="5642550" y="4399275"/>
              <a:ext cx="481825" cy="481825"/>
            </a:xfrm>
            <a:custGeom>
              <a:rect b="b" l="l" r="r" t="t"/>
              <a:pathLst>
                <a:path extrusionOk="0" h="19273" w="19273">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1" name="Google Shape;1861;p40"/>
            <p:cNvSpPr/>
            <p:nvPr/>
          </p:nvSpPr>
          <p:spPr>
            <a:xfrm>
              <a:off x="5756375" y="4626100"/>
              <a:ext cx="254100" cy="28275"/>
            </a:xfrm>
            <a:custGeom>
              <a:rect b="b" l="l" r="r" t="t"/>
              <a:pathLst>
                <a:path extrusionOk="0" h="1131" w="10164">
                  <a:moveTo>
                    <a:pt x="1" y="1"/>
                  </a:moveTo>
                  <a:lnTo>
                    <a:pt x="1" y="1130"/>
                  </a:lnTo>
                  <a:lnTo>
                    <a:pt x="10164" y="1130"/>
                  </a:lnTo>
                  <a:lnTo>
                    <a:pt x="10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62" name="Google Shape;1862;p40"/>
          <p:cNvGrpSpPr/>
          <p:nvPr/>
        </p:nvGrpSpPr>
        <p:grpSpPr>
          <a:xfrm>
            <a:off x="2670186" y="3963703"/>
            <a:ext cx="363316" cy="315437"/>
            <a:chOff x="6218300" y="4416175"/>
            <a:chExt cx="516000" cy="448000"/>
          </a:xfrm>
        </p:grpSpPr>
        <p:sp>
          <p:nvSpPr>
            <p:cNvPr id="1863" name="Google Shape;1863;p40"/>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4" name="Google Shape;1864;p40"/>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5" name="Google Shape;1865;p40"/>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66" name="Google Shape;1866;p40"/>
          <p:cNvGrpSpPr/>
          <p:nvPr/>
        </p:nvGrpSpPr>
        <p:grpSpPr>
          <a:xfrm>
            <a:off x="5870391" y="3951792"/>
            <a:ext cx="339253" cy="339253"/>
            <a:chOff x="899850" y="4992125"/>
            <a:chExt cx="481825" cy="481825"/>
          </a:xfrm>
        </p:grpSpPr>
        <p:sp>
          <p:nvSpPr>
            <p:cNvPr id="1867" name="Google Shape;1867;p40"/>
            <p:cNvSpPr/>
            <p:nvPr/>
          </p:nvSpPr>
          <p:spPr>
            <a:xfrm>
              <a:off x="1126600" y="5360100"/>
              <a:ext cx="28250" cy="28250"/>
            </a:xfrm>
            <a:custGeom>
              <a:rect b="b" l="l" r="r" t="t"/>
              <a:pathLst>
                <a:path extrusionOk="0" h="1130" w="113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8" name="Google Shape;1868;p40"/>
            <p:cNvSpPr/>
            <p:nvPr/>
          </p:nvSpPr>
          <p:spPr>
            <a:xfrm>
              <a:off x="1056050" y="5079900"/>
              <a:ext cx="169400" cy="194950"/>
            </a:xfrm>
            <a:custGeom>
              <a:rect b="b" l="l" r="r" t="t"/>
              <a:pathLst>
                <a:path extrusionOk="0" h="7798" w="6776">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9" name="Google Shape;1869;p40"/>
            <p:cNvSpPr/>
            <p:nvPr/>
          </p:nvSpPr>
          <p:spPr>
            <a:xfrm>
              <a:off x="899850" y="4992125"/>
              <a:ext cx="481825" cy="481825"/>
            </a:xfrm>
            <a:custGeom>
              <a:rect b="b" l="l" r="r" t="t"/>
              <a:pathLst>
                <a:path extrusionOk="0" h="19273" w="19273">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70" name="Google Shape;1870;p40"/>
          <p:cNvGrpSpPr/>
          <p:nvPr/>
        </p:nvGrpSpPr>
        <p:grpSpPr>
          <a:xfrm>
            <a:off x="5410993" y="3951792"/>
            <a:ext cx="339253" cy="339253"/>
            <a:chOff x="1492675" y="4992125"/>
            <a:chExt cx="481825" cy="481825"/>
          </a:xfrm>
        </p:grpSpPr>
        <p:sp>
          <p:nvSpPr>
            <p:cNvPr id="1871" name="Google Shape;1871;p40"/>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2" name="Google Shape;1872;p40"/>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73" name="Google Shape;1873;p40"/>
          <p:cNvGrpSpPr/>
          <p:nvPr/>
        </p:nvGrpSpPr>
        <p:grpSpPr>
          <a:xfrm>
            <a:off x="4951595" y="3951792"/>
            <a:ext cx="339253" cy="339253"/>
            <a:chOff x="2085525" y="4992125"/>
            <a:chExt cx="481825" cy="481825"/>
          </a:xfrm>
        </p:grpSpPr>
        <p:sp>
          <p:nvSpPr>
            <p:cNvPr id="1874" name="Google Shape;1874;p40"/>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5" name="Google Shape;1875;p40"/>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76" name="Google Shape;1876;p40"/>
          <p:cNvGrpSpPr/>
          <p:nvPr/>
        </p:nvGrpSpPr>
        <p:grpSpPr>
          <a:xfrm>
            <a:off x="6789344" y="3951792"/>
            <a:ext cx="339253" cy="339253"/>
            <a:chOff x="2678350" y="4992125"/>
            <a:chExt cx="481825" cy="481825"/>
          </a:xfrm>
        </p:grpSpPr>
        <p:sp>
          <p:nvSpPr>
            <p:cNvPr id="1877" name="Google Shape;1877;p40"/>
            <p:cNvSpPr/>
            <p:nvPr/>
          </p:nvSpPr>
          <p:spPr>
            <a:xfrm>
              <a:off x="2975725" y="5079150"/>
              <a:ext cx="56475" cy="309125"/>
            </a:xfrm>
            <a:custGeom>
              <a:rect b="b" l="l" r="r" t="t"/>
              <a:pathLst>
                <a:path extrusionOk="0" h="12365" w="2259">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8" name="Google Shape;1878;p40"/>
            <p:cNvSpPr/>
            <p:nvPr/>
          </p:nvSpPr>
          <p:spPr>
            <a:xfrm>
              <a:off x="2806350" y="5162500"/>
              <a:ext cx="84700" cy="225775"/>
            </a:xfrm>
            <a:custGeom>
              <a:rect b="b" l="l" r="r" t="t"/>
              <a:pathLst>
                <a:path extrusionOk="0" h="9031" w="3388">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9" name="Google Shape;1879;p40"/>
            <p:cNvSpPr/>
            <p:nvPr/>
          </p:nvSpPr>
          <p:spPr>
            <a:xfrm>
              <a:off x="2678350" y="4992125"/>
              <a:ext cx="481825" cy="481825"/>
            </a:xfrm>
            <a:custGeom>
              <a:rect b="b" l="l" r="r" t="t"/>
              <a:pathLst>
                <a:path extrusionOk="0" h="19273" w="19273">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80" name="Google Shape;1880;p40"/>
          <p:cNvGrpSpPr/>
          <p:nvPr/>
        </p:nvGrpSpPr>
        <p:grpSpPr>
          <a:xfrm>
            <a:off x="4492198" y="3951792"/>
            <a:ext cx="339253" cy="339253"/>
            <a:chOff x="3271200" y="4992125"/>
            <a:chExt cx="481825" cy="481825"/>
          </a:xfrm>
        </p:grpSpPr>
        <p:sp>
          <p:nvSpPr>
            <p:cNvPr id="1881" name="Google Shape;1881;p40"/>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2" name="Google Shape;1882;p40"/>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3" name="Google Shape;1883;p40"/>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84" name="Google Shape;1884;p40"/>
          <p:cNvGrpSpPr/>
          <p:nvPr/>
        </p:nvGrpSpPr>
        <p:grpSpPr>
          <a:xfrm>
            <a:off x="6329788" y="3952813"/>
            <a:ext cx="339411" cy="337211"/>
            <a:chOff x="5049575" y="4993600"/>
            <a:chExt cx="482050" cy="478925"/>
          </a:xfrm>
        </p:grpSpPr>
        <p:sp>
          <p:nvSpPr>
            <p:cNvPr id="1885" name="Google Shape;1885;p40"/>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6" name="Google Shape;1886;p40"/>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7" name="Google Shape;1887;p40"/>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88" name="Google Shape;1888;p40"/>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89" name="Google Shape;1889;p40"/>
          <p:cNvSpPr txBox="1"/>
          <p:nvPr/>
        </p:nvSpPr>
        <p:spPr>
          <a:xfrm>
            <a:off x="723400" y="1187975"/>
            <a:ext cx="7697100" cy="76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You can </a:t>
            </a:r>
            <a:r>
              <a:rPr b="1" lang="en" sz="1100">
                <a:solidFill>
                  <a:schemeClr val="dk2"/>
                </a:solidFill>
              </a:rPr>
              <a:t>resize </a:t>
            </a:r>
            <a:r>
              <a:rPr lang="en" sz="1100">
                <a:solidFill>
                  <a:schemeClr val="lt1"/>
                </a:solidFill>
              </a:rPr>
              <a:t>these icons without losing quality.</a:t>
            </a:r>
            <a:endParaRPr sz="1100">
              <a:solidFill>
                <a:schemeClr val="lt1"/>
              </a:solidFill>
            </a:endParaRPr>
          </a:p>
          <a:p>
            <a:pPr indent="0" lvl="0" marL="0" rtl="0" algn="ctr">
              <a:lnSpc>
                <a:spcPct val="100000"/>
              </a:lnSpc>
              <a:spcBef>
                <a:spcPts val="0"/>
              </a:spcBef>
              <a:spcAft>
                <a:spcPts val="0"/>
              </a:spcAft>
              <a:buNone/>
            </a:pPr>
            <a:r>
              <a:rPr lang="en" sz="1100">
                <a:solidFill>
                  <a:schemeClr val="lt1"/>
                </a:solidFill>
              </a:rPr>
              <a:t>You can </a:t>
            </a:r>
            <a:r>
              <a:rPr b="1" lang="en" sz="1100">
                <a:solidFill>
                  <a:schemeClr val="dk2"/>
                </a:solidFill>
              </a:rPr>
              <a:t>change the stroke and fill color</a:t>
            </a:r>
            <a:r>
              <a:rPr lang="en" sz="1100">
                <a:solidFill>
                  <a:schemeClr val="lt1"/>
                </a:solidFill>
              </a:rPr>
              <a:t>; just select the icon and click on the </a:t>
            </a:r>
            <a:r>
              <a:rPr b="1" lang="en" sz="1100">
                <a:solidFill>
                  <a:schemeClr val="dk2"/>
                </a:solidFill>
              </a:rPr>
              <a:t>paint bucket/pen</a:t>
            </a:r>
            <a:r>
              <a:rPr lang="en" sz="1100">
                <a:solidFill>
                  <a:schemeClr val="lt1"/>
                </a:solidFill>
              </a:rPr>
              <a:t>.</a:t>
            </a:r>
            <a:endParaRPr sz="1100">
              <a:solidFill>
                <a:schemeClr val="lt1"/>
              </a:solidFill>
            </a:endParaRPr>
          </a:p>
          <a:p>
            <a:pPr indent="0" lvl="0" marL="0" rtl="0" algn="ctr">
              <a:lnSpc>
                <a:spcPct val="100000"/>
              </a:lnSpc>
              <a:spcBef>
                <a:spcPts val="0"/>
              </a:spcBef>
              <a:spcAft>
                <a:spcPts val="0"/>
              </a:spcAft>
              <a:buNone/>
            </a:pPr>
            <a:r>
              <a:rPr lang="en" sz="1100">
                <a:solidFill>
                  <a:schemeClr val="lt1"/>
                </a:solidFill>
              </a:rPr>
              <a:t>In Google Slides, you can also use </a:t>
            </a:r>
            <a:r>
              <a:rPr b="1" lang="en" sz="1100">
                <a:solidFill>
                  <a:schemeClr val="dk2"/>
                </a:solidFill>
                <a:uFill>
                  <a:noFill/>
                </a:uFill>
                <a:hlinkClick r:id="rId3">
                  <a:extLst>
                    <a:ext uri="{A12FA001-AC4F-418D-AE19-62706E023703}">
                      <ahyp:hlinkClr val="tx"/>
                    </a:ext>
                  </a:extLst>
                </a:hlinkClick>
              </a:rPr>
              <a:t>Flaticon’s extension</a:t>
            </a:r>
            <a:r>
              <a:rPr lang="en" sz="1100">
                <a:solidFill>
                  <a:schemeClr val="lt1"/>
                </a:solidFill>
              </a:rPr>
              <a:t>, allowing you to customize and add even more icons.</a:t>
            </a:r>
            <a:endParaRPr sz="1100">
              <a:solidFill>
                <a:schemeClr val="lt1"/>
              </a:solidFill>
            </a:endParaRPr>
          </a:p>
        </p:txBody>
      </p:sp>
      <p:sp>
        <p:nvSpPr>
          <p:cNvPr id="1890" name="Google Shape;1890;p40"/>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our sets of editable icons</a:t>
            </a:r>
            <a:endParaRPr/>
          </a:p>
        </p:txBody>
      </p:sp>
      <p:grpSp>
        <p:nvGrpSpPr>
          <p:cNvPr id="1891" name="Google Shape;1891;p40"/>
          <p:cNvGrpSpPr/>
          <p:nvPr/>
        </p:nvGrpSpPr>
        <p:grpSpPr>
          <a:xfrm>
            <a:off x="7248742" y="3975375"/>
            <a:ext cx="195300" cy="343772"/>
            <a:chOff x="3999225" y="4364775"/>
            <a:chExt cx="195300" cy="343772"/>
          </a:xfrm>
        </p:grpSpPr>
        <p:grpSp>
          <p:nvGrpSpPr>
            <p:cNvPr id="1892" name="Google Shape;1892;p40"/>
            <p:cNvGrpSpPr/>
            <p:nvPr/>
          </p:nvGrpSpPr>
          <p:grpSpPr>
            <a:xfrm>
              <a:off x="4048568" y="4562577"/>
              <a:ext cx="97317" cy="145970"/>
              <a:chOff x="1529575" y="2222650"/>
              <a:chExt cx="203125" cy="304675"/>
            </a:xfrm>
          </p:grpSpPr>
          <p:sp>
            <p:nvSpPr>
              <p:cNvPr id="1893" name="Google Shape;1893;p40"/>
              <p:cNvSpPr/>
              <p:nvPr/>
            </p:nvSpPr>
            <p:spPr>
              <a:xfrm>
                <a:off x="1631125" y="2222650"/>
                <a:ext cx="25" cy="304675"/>
              </a:xfrm>
              <a:custGeom>
                <a:rect b="b" l="l" r="r" t="t"/>
                <a:pathLst>
                  <a:path extrusionOk="0" fill="none" h="12187" w="1">
                    <a:moveTo>
                      <a:pt x="1" y="1"/>
                    </a:moveTo>
                    <a:lnTo>
                      <a:pt x="1" y="12187"/>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0"/>
              <p:cNvSpPr/>
              <p:nvPr/>
            </p:nvSpPr>
            <p:spPr>
              <a:xfrm>
                <a:off x="1529575" y="2425750"/>
                <a:ext cx="203125" cy="25"/>
              </a:xfrm>
              <a:custGeom>
                <a:rect b="b" l="l" r="r" t="t"/>
                <a:pathLst>
                  <a:path extrusionOk="0" fill="none" h="1" w="8125">
                    <a:moveTo>
                      <a:pt x="1" y="1"/>
                    </a:moveTo>
                    <a:lnTo>
                      <a:pt x="8125" y="1"/>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40"/>
            <p:cNvGrpSpPr/>
            <p:nvPr/>
          </p:nvGrpSpPr>
          <p:grpSpPr>
            <a:xfrm>
              <a:off x="3999225" y="4364775"/>
              <a:ext cx="195300" cy="195300"/>
              <a:chOff x="3999225" y="4364775"/>
              <a:chExt cx="195300" cy="195300"/>
            </a:xfrm>
          </p:grpSpPr>
          <p:sp>
            <p:nvSpPr>
              <p:cNvPr id="1896" name="Google Shape;1896;p40"/>
              <p:cNvSpPr/>
              <p:nvPr/>
            </p:nvSpPr>
            <p:spPr>
              <a:xfrm>
                <a:off x="3999225" y="436477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0"/>
              <p:cNvSpPr/>
              <p:nvPr/>
            </p:nvSpPr>
            <p:spPr>
              <a:xfrm>
                <a:off x="4029725" y="439525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8" name="Google Shape;1898;p40"/>
          <p:cNvGrpSpPr/>
          <p:nvPr/>
        </p:nvGrpSpPr>
        <p:grpSpPr>
          <a:xfrm>
            <a:off x="7564186" y="3991627"/>
            <a:ext cx="277088" cy="259611"/>
            <a:chOff x="4335888" y="4398114"/>
            <a:chExt cx="277088" cy="259611"/>
          </a:xfrm>
        </p:grpSpPr>
        <p:grpSp>
          <p:nvGrpSpPr>
            <p:cNvPr id="1899" name="Google Shape;1899;p40"/>
            <p:cNvGrpSpPr/>
            <p:nvPr/>
          </p:nvGrpSpPr>
          <p:grpSpPr>
            <a:xfrm>
              <a:off x="4335888" y="4462425"/>
              <a:ext cx="195300" cy="195300"/>
              <a:chOff x="4335888" y="4462425"/>
              <a:chExt cx="195300" cy="195300"/>
            </a:xfrm>
          </p:grpSpPr>
          <p:sp>
            <p:nvSpPr>
              <p:cNvPr id="1900" name="Google Shape;1900;p40"/>
              <p:cNvSpPr/>
              <p:nvPr/>
            </p:nvSpPr>
            <p:spPr>
              <a:xfrm>
                <a:off x="4335888" y="446242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0"/>
              <p:cNvSpPr/>
              <p:nvPr/>
            </p:nvSpPr>
            <p:spPr>
              <a:xfrm>
                <a:off x="4366388" y="449290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40"/>
            <p:cNvGrpSpPr/>
            <p:nvPr/>
          </p:nvGrpSpPr>
          <p:grpSpPr>
            <a:xfrm>
              <a:off x="4509813" y="4398114"/>
              <a:ext cx="103162" cy="103198"/>
              <a:chOff x="2277975" y="2021700"/>
              <a:chExt cx="215325" cy="215400"/>
            </a:xfrm>
          </p:grpSpPr>
          <p:sp>
            <p:nvSpPr>
              <p:cNvPr id="1903" name="Google Shape;1903;p40"/>
              <p:cNvSpPr/>
              <p:nvPr/>
            </p:nvSpPr>
            <p:spPr>
              <a:xfrm>
                <a:off x="2277975" y="2026475"/>
                <a:ext cx="210650" cy="210625"/>
              </a:xfrm>
              <a:custGeom>
                <a:rect b="b" l="l" r="r" t="t"/>
                <a:pathLst>
                  <a:path extrusionOk="0" fill="none" h="8425" w="8426">
                    <a:moveTo>
                      <a:pt x="8425" y="0"/>
                    </a:moveTo>
                    <a:lnTo>
                      <a:pt x="1" y="8425"/>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0"/>
              <p:cNvSpPr/>
              <p:nvPr/>
            </p:nvSpPr>
            <p:spPr>
              <a:xfrm>
                <a:off x="2349675" y="2021700"/>
                <a:ext cx="143625" cy="143500"/>
              </a:xfrm>
              <a:custGeom>
                <a:rect b="b" l="l" r="r" t="t"/>
                <a:pathLst>
                  <a:path extrusionOk="0" fill="none" h="5740" w="5745">
                    <a:moveTo>
                      <a:pt x="1" y="0"/>
                    </a:moveTo>
                    <a:lnTo>
                      <a:pt x="5744" y="0"/>
                    </a:lnTo>
                    <a:lnTo>
                      <a:pt x="5744" y="5740"/>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05" name="Google Shape;1905;p40"/>
          <p:cNvGrpSpPr/>
          <p:nvPr/>
        </p:nvGrpSpPr>
        <p:grpSpPr>
          <a:xfrm>
            <a:off x="7961419" y="4049613"/>
            <a:ext cx="392275" cy="195300"/>
            <a:chOff x="4752588" y="4440200"/>
            <a:chExt cx="392275" cy="195300"/>
          </a:xfrm>
        </p:grpSpPr>
        <p:grpSp>
          <p:nvGrpSpPr>
            <p:cNvPr id="1906" name="Google Shape;1906;p40"/>
            <p:cNvGrpSpPr/>
            <p:nvPr/>
          </p:nvGrpSpPr>
          <p:grpSpPr>
            <a:xfrm>
              <a:off x="4950384" y="4469728"/>
              <a:ext cx="194479" cy="136244"/>
              <a:chOff x="3163375" y="2175125"/>
              <a:chExt cx="405925" cy="284375"/>
            </a:xfrm>
          </p:grpSpPr>
          <p:sp>
            <p:nvSpPr>
              <p:cNvPr id="1907" name="Google Shape;1907;p40"/>
              <p:cNvSpPr/>
              <p:nvPr/>
            </p:nvSpPr>
            <p:spPr>
              <a:xfrm>
                <a:off x="3163375" y="2317300"/>
                <a:ext cx="389050" cy="25"/>
              </a:xfrm>
              <a:custGeom>
                <a:rect b="b" l="l" r="r" t="t"/>
                <a:pathLst>
                  <a:path extrusionOk="0" fill="none" h="1" w="15562">
                    <a:moveTo>
                      <a:pt x="15562" y="1"/>
                    </a:moveTo>
                    <a:lnTo>
                      <a:pt x="1" y="1"/>
                    </a:lnTo>
                  </a:path>
                </a:pathLst>
              </a:custGeom>
              <a:solidFill>
                <a:srgbClr val="869FB2"/>
              </a:solidFill>
              <a:ln cap="sq" cmpd="sng" w="19050">
                <a:solidFill>
                  <a:srgbClr val="869FB2"/>
                </a:solidFill>
                <a:prstDash val="solid"/>
                <a:miter lim="40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0"/>
              <p:cNvSpPr/>
              <p:nvPr/>
            </p:nvSpPr>
            <p:spPr>
              <a:xfrm>
                <a:off x="3299975" y="2175125"/>
                <a:ext cx="25" cy="284375"/>
              </a:xfrm>
              <a:custGeom>
                <a:rect b="b" l="l" r="r" t="t"/>
                <a:pathLst>
                  <a:path extrusionOk="0" fill="none" h="11375" w="1">
                    <a:moveTo>
                      <a:pt x="0" y="1"/>
                    </a:moveTo>
                    <a:lnTo>
                      <a:pt x="0" y="11374"/>
                    </a:lnTo>
                  </a:path>
                </a:pathLst>
              </a:custGeom>
              <a:solidFill>
                <a:srgbClr val="869FB2"/>
              </a:solidFill>
              <a:ln cap="rnd" cmpd="sng" w="19050">
                <a:solidFill>
                  <a:srgbClr val="869FB2"/>
                </a:solidFill>
                <a:prstDash val="solid"/>
                <a:miter lim="40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0"/>
              <p:cNvSpPr/>
              <p:nvPr/>
            </p:nvSpPr>
            <p:spPr>
              <a:xfrm>
                <a:off x="3438275" y="2186300"/>
                <a:ext cx="131025" cy="261925"/>
              </a:xfrm>
              <a:custGeom>
                <a:rect b="b" l="l" r="r" t="t"/>
                <a:pathLst>
                  <a:path extrusionOk="0" fill="none" h="10477" w="5241">
                    <a:moveTo>
                      <a:pt x="0" y="10476"/>
                    </a:moveTo>
                    <a:lnTo>
                      <a:pt x="5240" y="5241"/>
                    </a:lnTo>
                    <a:lnTo>
                      <a:pt x="0" y="1"/>
                    </a:lnTo>
                  </a:path>
                </a:pathLst>
              </a:custGeom>
              <a:solidFill>
                <a:srgbClr val="869FB2"/>
              </a:solidFill>
              <a:ln cap="rnd" cmpd="sng" w="19050">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40"/>
            <p:cNvGrpSpPr/>
            <p:nvPr/>
          </p:nvGrpSpPr>
          <p:grpSpPr>
            <a:xfrm>
              <a:off x="4752588" y="4440200"/>
              <a:ext cx="195300" cy="195300"/>
              <a:chOff x="4335888" y="4462425"/>
              <a:chExt cx="195300" cy="195300"/>
            </a:xfrm>
          </p:grpSpPr>
          <p:sp>
            <p:nvSpPr>
              <p:cNvPr id="1911" name="Google Shape;1911;p40"/>
              <p:cNvSpPr/>
              <p:nvPr/>
            </p:nvSpPr>
            <p:spPr>
              <a:xfrm>
                <a:off x="4335888" y="4462425"/>
                <a:ext cx="195300" cy="1953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0"/>
              <p:cNvSpPr/>
              <p:nvPr/>
            </p:nvSpPr>
            <p:spPr>
              <a:xfrm>
                <a:off x="4366388" y="4492900"/>
                <a:ext cx="134400" cy="1344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1916" name="Shape 1916"/>
        <p:cNvGrpSpPr/>
        <p:nvPr/>
      </p:nvGrpSpPr>
      <p:grpSpPr>
        <a:xfrm>
          <a:off x="0" y="0"/>
          <a:ext cx="0" cy="0"/>
          <a:chOff x="0" y="0"/>
          <a:chExt cx="0" cy="0"/>
        </a:xfrm>
      </p:grpSpPr>
      <p:grpSp>
        <p:nvGrpSpPr>
          <p:cNvPr id="1917" name="Google Shape;1917;p41"/>
          <p:cNvGrpSpPr/>
          <p:nvPr/>
        </p:nvGrpSpPr>
        <p:grpSpPr>
          <a:xfrm>
            <a:off x="856199" y="1311179"/>
            <a:ext cx="322099" cy="370529"/>
            <a:chOff x="-42971725" y="3217825"/>
            <a:chExt cx="275675" cy="317125"/>
          </a:xfrm>
        </p:grpSpPr>
        <p:sp>
          <p:nvSpPr>
            <p:cNvPr id="1918" name="Google Shape;1918;p41"/>
            <p:cNvSpPr/>
            <p:nvPr/>
          </p:nvSpPr>
          <p:spPr>
            <a:xfrm>
              <a:off x="-42951250" y="3279250"/>
              <a:ext cx="233950" cy="152050"/>
            </a:xfrm>
            <a:custGeom>
              <a:rect b="b" l="l" r="r" t="t"/>
              <a:pathLst>
                <a:path extrusionOk="0" h="6082" w="9358">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1"/>
            <p:cNvSpPr/>
            <p:nvPr/>
          </p:nvSpPr>
          <p:spPr>
            <a:xfrm>
              <a:off x="-42971725" y="3451750"/>
              <a:ext cx="275675" cy="83200"/>
            </a:xfrm>
            <a:custGeom>
              <a:rect b="b" l="l" r="r" t="t"/>
              <a:pathLst>
                <a:path extrusionOk="0" h="3328" w="11027">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1"/>
            <p:cNvSpPr/>
            <p:nvPr/>
          </p:nvSpPr>
          <p:spPr>
            <a:xfrm>
              <a:off x="-42866975" y="3217825"/>
              <a:ext cx="63025" cy="40975"/>
            </a:xfrm>
            <a:custGeom>
              <a:rect b="b" l="l" r="r" t="t"/>
              <a:pathLst>
                <a:path extrusionOk="0" h="1639" w="2521">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41"/>
          <p:cNvGrpSpPr/>
          <p:nvPr/>
        </p:nvGrpSpPr>
        <p:grpSpPr>
          <a:xfrm>
            <a:off x="828113" y="1779835"/>
            <a:ext cx="378270" cy="337551"/>
            <a:chOff x="-42996150" y="3612600"/>
            <a:chExt cx="323750" cy="288900"/>
          </a:xfrm>
        </p:grpSpPr>
        <p:sp>
          <p:nvSpPr>
            <p:cNvPr id="1922" name="Google Shape;1922;p41"/>
            <p:cNvSpPr/>
            <p:nvPr/>
          </p:nvSpPr>
          <p:spPr>
            <a:xfrm>
              <a:off x="-42914225" y="3612600"/>
              <a:ext cx="241825" cy="239275"/>
            </a:xfrm>
            <a:custGeom>
              <a:rect b="b" l="l" r="r" t="t"/>
              <a:pathLst>
                <a:path extrusionOk="0" h="9571" w="9673">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1"/>
            <p:cNvSpPr/>
            <p:nvPr/>
          </p:nvSpPr>
          <p:spPr>
            <a:xfrm>
              <a:off x="-42946525" y="3762850"/>
              <a:ext cx="118950" cy="118950"/>
            </a:xfrm>
            <a:custGeom>
              <a:rect b="b" l="l" r="r" t="t"/>
              <a:pathLst>
                <a:path extrusionOk="0" h="4758" w="4758">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1"/>
            <p:cNvSpPr/>
            <p:nvPr/>
          </p:nvSpPr>
          <p:spPr>
            <a:xfrm>
              <a:off x="-42996150" y="3855800"/>
              <a:ext cx="78000" cy="45700"/>
            </a:xfrm>
            <a:custGeom>
              <a:rect b="b" l="l" r="r" t="t"/>
              <a:pathLst>
                <a:path extrusionOk="0" h="1828" w="312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41"/>
          <p:cNvGrpSpPr/>
          <p:nvPr/>
        </p:nvGrpSpPr>
        <p:grpSpPr>
          <a:xfrm>
            <a:off x="830874" y="2189205"/>
            <a:ext cx="372749" cy="370909"/>
            <a:chOff x="-42994575" y="3950300"/>
            <a:chExt cx="319025" cy="317450"/>
          </a:xfrm>
        </p:grpSpPr>
        <p:sp>
          <p:nvSpPr>
            <p:cNvPr id="1926" name="Google Shape;1926;p41"/>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1"/>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1"/>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41"/>
          <p:cNvGrpSpPr/>
          <p:nvPr/>
        </p:nvGrpSpPr>
        <p:grpSpPr>
          <a:xfrm>
            <a:off x="2984269" y="1336037"/>
            <a:ext cx="371785" cy="370879"/>
            <a:chOff x="-41111350" y="3239100"/>
            <a:chExt cx="318200" cy="317425"/>
          </a:xfrm>
        </p:grpSpPr>
        <p:sp>
          <p:nvSpPr>
            <p:cNvPr id="1930" name="Google Shape;1930;p41"/>
            <p:cNvSpPr/>
            <p:nvPr/>
          </p:nvSpPr>
          <p:spPr>
            <a:xfrm>
              <a:off x="-41111350" y="3239100"/>
              <a:ext cx="145725" cy="144925"/>
            </a:xfrm>
            <a:custGeom>
              <a:rect b="b" l="l" r="r" t="t"/>
              <a:pathLst>
                <a:path extrusionOk="0" h="5797" w="5829">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1"/>
            <p:cNvSpPr/>
            <p:nvPr/>
          </p:nvSpPr>
          <p:spPr>
            <a:xfrm>
              <a:off x="-41110575" y="3412375"/>
              <a:ext cx="146525" cy="144150"/>
            </a:xfrm>
            <a:custGeom>
              <a:rect b="b" l="l" r="r" t="t"/>
              <a:pathLst>
                <a:path extrusionOk="0" h="5766" w="5861">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1"/>
            <p:cNvSpPr/>
            <p:nvPr/>
          </p:nvSpPr>
          <p:spPr>
            <a:xfrm>
              <a:off x="-40938875" y="3239100"/>
              <a:ext cx="145725" cy="144925"/>
            </a:xfrm>
            <a:custGeom>
              <a:rect b="b" l="l" r="r" t="t"/>
              <a:pathLst>
                <a:path extrusionOk="0" h="5797" w="5829">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1"/>
            <p:cNvSpPr/>
            <p:nvPr/>
          </p:nvSpPr>
          <p:spPr>
            <a:xfrm>
              <a:off x="-40938875" y="3411575"/>
              <a:ext cx="145725" cy="144950"/>
            </a:xfrm>
            <a:custGeom>
              <a:rect b="b" l="l" r="r" t="t"/>
              <a:pathLst>
                <a:path extrusionOk="0" h="5798" w="5829">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4" name="Google Shape;1934;p41"/>
          <p:cNvGrpSpPr/>
          <p:nvPr/>
        </p:nvGrpSpPr>
        <p:grpSpPr>
          <a:xfrm>
            <a:off x="2980588" y="1771568"/>
            <a:ext cx="379146" cy="370967"/>
            <a:chOff x="-41117650" y="3605525"/>
            <a:chExt cx="324500" cy="317500"/>
          </a:xfrm>
        </p:grpSpPr>
        <p:sp>
          <p:nvSpPr>
            <p:cNvPr id="1935" name="Google Shape;1935;p41"/>
            <p:cNvSpPr/>
            <p:nvPr/>
          </p:nvSpPr>
          <p:spPr>
            <a:xfrm>
              <a:off x="-41016850" y="3605525"/>
              <a:ext cx="106350" cy="105375"/>
            </a:xfrm>
            <a:custGeom>
              <a:rect b="b" l="l" r="r" t="t"/>
              <a:pathLst>
                <a:path extrusionOk="0" h="4215" w="4254">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1"/>
            <p:cNvSpPr/>
            <p:nvPr/>
          </p:nvSpPr>
          <p:spPr>
            <a:xfrm>
              <a:off x="-40900275" y="3721300"/>
              <a:ext cx="107125" cy="105375"/>
            </a:xfrm>
            <a:custGeom>
              <a:rect b="b" l="l" r="r" t="t"/>
              <a:pathLst>
                <a:path extrusionOk="0" h="4215" w="4285">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1"/>
            <p:cNvSpPr/>
            <p:nvPr/>
          </p:nvSpPr>
          <p:spPr>
            <a:xfrm>
              <a:off x="-41117650" y="3668350"/>
              <a:ext cx="262300" cy="254675"/>
            </a:xfrm>
            <a:custGeom>
              <a:rect b="b" l="l" r="r" t="t"/>
              <a:pathLst>
                <a:path extrusionOk="0" h="10187" w="10492">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8" name="Google Shape;1938;p41"/>
          <p:cNvSpPr/>
          <p:nvPr/>
        </p:nvSpPr>
        <p:spPr>
          <a:xfrm>
            <a:off x="2986719" y="2221154"/>
            <a:ext cx="372720" cy="361678"/>
          </a:xfrm>
          <a:custGeom>
            <a:rect b="b" l="l" r="r" t="t"/>
            <a:pathLst>
              <a:path extrusionOk="0" h="12382" w="1276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9" name="Google Shape;1939;p41"/>
          <p:cNvGrpSpPr/>
          <p:nvPr/>
        </p:nvGrpSpPr>
        <p:grpSpPr>
          <a:xfrm>
            <a:off x="1806843" y="2663092"/>
            <a:ext cx="216271" cy="371814"/>
            <a:chOff x="-39205300" y="3220175"/>
            <a:chExt cx="185100" cy="318225"/>
          </a:xfrm>
        </p:grpSpPr>
        <p:sp>
          <p:nvSpPr>
            <p:cNvPr id="1940" name="Google Shape;1940;p41"/>
            <p:cNvSpPr/>
            <p:nvPr/>
          </p:nvSpPr>
          <p:spPr>
            <a:xfrm>
              <a:off x="-39205300" y="3220175"/>
              <a:ext cx="185100" cy="111875"/>
            </a:xfrm>
            <a:custGeom>
              <a:rect b="b" l="l" r="r" t="t"/>
              <a:pathLst>
                <a:path extrusionOk="0" h="4475" w="7404">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1"/>
            <p:cNvSpPr/>
            <p:nvPr/>
          </p:nvSpPr>
          <p:spPr>
            <a:xfrm>
              <a:off x="-39184825" y="3353300"/>
              <a:ext cx="144950" cy="185100"/>
            </a:xfrm>
            <a:custGeom>
              <a:rect b="b" l="l" r="r" t="t"/>
              <a:pathLst>
                <a:path extrusionOk="0" h="7404" w="5798">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41"/>
          <p:cNvGrpSpPr/>
          <p:nvPr/>
        </p:nvGrpSpPr>
        <p:grpSpPr>
          <a:xfrm>
            <a:off x="1772370" y="3123163"/>
            <a:ext cx="300016" cy="369273"/>
            <a:chOff x="-39248625" y="3588600"/>
            <a:chExt cx="256775" cy="316050"/>
          </a:xfrm>
        </p:grpSpPr>
        <p:sp>
          <p:nvSpPr>
            <p:cNvPr id="1943" name="Google Shape;1943;p41"/>
            <p:cNvSpPr/>
            <p:nvPr/>
          </p:nvSpPr>
          <p:spPr>
            <a:xfrm>
              <a:off x="-39248625" y="3588600"/>
              <a:ext cx="256775" cy="316050"/>
            </a:xfrm>
            <a:custGeom>
              <a:rect b="b" l="l" r="r" t="t"/>
              <a:pathLst>
                <a:path extrusionOk="0" h="12642" w="10271">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1"/>
            <p:cNvSpPr/>
            <p:nvPr/>
          </p:nvSpPr>
          <p:spPr>
            <a:xfrm>
              <a:off x="-39076150" y="3684875"/>
              <a:ext cx="84300" cy="80300"/>
            </a:xfrm>
            <a:custGeom>
              <a:rect b="b" l="l" r="r" t="t"/>
              <a:pathLst>
                <a:path extrusionOk="0" h="3212" w="3372">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5" name="Google Shape;1945;p41"/>
          <p:cNvSpPr/>
          <p:nvPr/>
        </p:nvSpPr>
        <p:spPr>
          <a:xfrm>
            <a:off x="1743391" y="3578789"/>
            <a:ext cx="363548" cy="370909"/>
          </a:xfrm>
          <a:custGeom>
            <a:rect b="b" l="l" r="r" t="t"/>
            <a:pathLst>
              <a:path extrusionOk="0" h="12698" w="12446">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1"/>
          <p:cNvSpPr/>
          <p:nvPr/>
        </p:nvSpPr>
        <p:spPr>
          <a:xfrm>
            <a:off x="3932939" y="2650227"/>
            <a:ext cx="369974" cy="368601"/>
          </a:xfrm>
          <a:custGeom>
            <a:rect b="b" l="l" r="r" t="t"/>
            <a:pathLst>
              <a:path extrusionOk="0" h="12619" w="12666">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7" name="Google Shape;1947;p41"/>
          <p:cNvGrpSpPr/>
          <p:nvPr/>
        </p:nvGrpSpPr>
        <p:grpSpPr>
          <a:xfrm>
            <a:off x="1223084" y="1311179"/>
            <a:ext cx="429504" cy="370879"/>
            <a:chOff x="-42651700" y="3217825"/>
            <a:chExt cx="367600" cy="317425"/>
          </a:xfrm>
        </p:grpSpPr>
        <p:sp>
          <p:nvSpPr>
            <p:cNvPr id="1948" name="Google Shape;1948;p41"/>
            <p:cNvSpPr/>
            <p:nvPr/>
          </p:nvSpPr>
          <p:spPr>
            <a:xfrm>
              <a:off x="-42651700" y="3239075"/>
              <a:ext cx="367600" cy="296175"/>
            </a:xfrm>
            <a:custGeom>
              <a:rect b="b" l="l" r="r" t="t"/>
              <a:pathLst>
                <a:path extrusionOk="0" h="11847" w="14704">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1"/>
            <p:cNvSpPr/>
            <p:nvPr/>
          </p:nvSpPr>
          <p:spPr>
            <a:xfrm>
              <a:off x="-42419600" y="3217825"/>
              <a:ext cx="106350" cy="106350"/>
            </a:xfrm>
            <a:custGeom>
              <a:rect b="b" l="l" r="r" t="t"/>
              <a:pathLst>
                <a:path extrusionOk="0" h="4254" w="4254">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1"/>
            <p:cNvSpPr/>
            <p:nvPr/>
          </p:nvSpPr>
          <p:spPr>
            <a:xfrm>
              <a:off x="-42623600" y="3218600"/>
              <a:ext cx="106350" cy="106375"/>
            </a:xfrm>
            <a:custGeom>
              <a:rect b="b" l="l" r="r" t="t"/>
              <a:pathLst>
                <a:path extrusionOk="0" h="4255" w="4254">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1"/>
            <p:cNvSpPr/>
            <p:nvPr/>
          </p:nvSpPr>
          <p:spPr>
            <a:xfrm>
              <a:off x="-42561375" y="3279250"/>
              <a:ext cx="185900" cy="186700"/>
            </a:xfrm>
            <a:custGeom>
              <a:rect b="b" l="l" r="r" t="t"/>
              <a:pathLst>
                <a:path extrusionOk="0" h="7468" w="7436">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41"/>
          <p:cNvGrpSpPr/>
          <p:nvPr/>
        </p:nvGrpSpPr>
        <p:grpSpPr>
          <a:xfrm>
            <a:off x="1258516" y="1750829"/>
            <a:ext cx="358640" cy="363226"/>
            <a:chOff x="-42617300" y="3587775"/>
            <a:chExt cx="306950" cy="310875"/>
          </a:xfrm>
        </p:grpSpPr>
        <p:sp>
          <p:nvSpPr>
            <p:cNvPr id="1953" name="Google Shape;1953;p41"/>
            <p:cNvSpPr/>
            <p:nvPr/>
          </p:nvSpPr>
          <p:spPr>
            <a:xfrm>
              <a:off x="-42617300" y="3587775"/>
              <a:ext cx="306950" cy="310875"/>
            </a:xfrm>
            <a:custGeom>
              <a:rect b="b" l="l" r="r" t="t"/>
              <a:pathLst>
                <a:path extrusionOk="0" h="12435" w="12278">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1"/>
            <p:cNvSpPr/>
            <p:nvPr/>
          </p:nvSpPr>
          <p:spPr>
            <a:xfrm>
              <a:off x="-42500725" y="3712425"/>
              <a:ext cx="63025" cy="62275"/>
            </a:xfrm>
            <a:custGeom>
              <a:rect b="b" l="l" r="r" t="t"/>
              <a:pathLst>
                <a:path extrusionOk="0" h="2491" w="2521">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5" name="Google Shape;1955;p41"/>
          <p:cNvSpPr/>
          <p:nvPr/>
        </p:nvSpPr>
        <p:spPr>
          <a:xfrm>
            <a:off x="1254968" y="2189872"/>
            <a:ext cx="371785" cy="369974"/>
          </a:xfrm>
          <a:custGeom>
            <a:rect b="b" l="l" r="r" t="t"/>
            <a:pathLst>
              <a:path extrusionOk="0" h="12666" w="12728">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6" name="Google Shape;1956;p41"/>
          <p:cNvGrpSpPr/>
          <p:nvPr/>
        </p:nvGrpSpPr>
        <p:grpSpPr>
          <a:xfrm>
            <a:off x="3430343" y="1335569"/>
            <a:ext cx="376926" cy="370324"/>
            <a:chOff x="-40748275" y="3238700"/>
            <a:chExt cx="322600" cy="316950"/>
          </a:xfrm>
        </p:grpSpPr>
        <p:sp>
          <p:nvSpPr>
            <p:cNvPr id="1957" name="Google Shape;1957;p41"/>
            <p:cNvSpPr/>
            <p:nvPr/>
          </p:nvSpPr>
          <p:spPr>
            <a:xfrm>
              <a:off x="-40709675" y="3273750"/>
              <a:ext cx="84300" cy="84300"/>
            </a:xfrm>
            <a:custGeom>
              <a:rect b="b" l="l" r="r" t="t"/>
              <a:pathLst>
                <a:path extrusionOk="0" h="3372" w="3372">
                  <a:moveTo>
                    <a:pt x="2710" y="0"/>
                  </a:moveTo>
                  <a:lnTo>
                    <a:pt x="1" y="2710"/>
                  </a:lnTo>
                  <a:lnTo>
                    <a:pt x="694" y="3371"/>
                  </a:lnTo>
                  <a:lnTo>
                    <a:pt x="3372" y="662"/>
                  </a:lnTo>
                  <a:lnTo>
                    <a:pt x="27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1"/>
            <p:cNvSpPr/>
            <p:nvPr/>
          </p:nvSpPr>
          <p:spPr>
            <a:xfrm>
              <a:off x="-40578925" y="3247175"/>
              <a:ext cx="151250" cy="149475"/>
            </a:xfrm>
            <a:custGeom>
              <a:rect b="b" l="l" r="r" t="t"/>
              <a:pathLst>
                <a:path extrusionOk="0" h="5979" w="605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1"/>
            <p:cNvSpPr/>
            <p:nvPr/>
          </p:nvSpPr>
          <p:spPr>
            <a:xfrm>
              <a:off x="-40678175" y="3305250"/>
              <a:ext cx="213475" cy="213475"/>
            </a:xfrm>
            <a:custGeom>
              <a:rect b="b" l="l" r="r" t="t"/>
              <a:pathLst>
                <a:path extrusionOk="0" h="8539" w="8539">
                  <a:moveTo>
                    <a:pt x="2679" y="0"/>
                  </a:moveTo>
                  <a:lnTo>
                    <a:pt x="1" y="2678"/>
                  </a:lnTo>
                  <a:lnTo>
                    <a:pt x="5861" y="8538"/>
                  </a:lnTo>
                  <a:lnTo>
                    <a:pt x="8539" y="5860"/>
                  </a:lnTo>
                  <a:lnTo>
                    <a:pt x="2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1"/>
            <p:cNvSpPr/>
            <p:nvPr/>
          </p:nvSpPr>
          <p:spPr>
            <a:xfrm>
              <a:off x="-40513550" y="3469850"/>
              <a:ext cx="87875" cy="85800"/>
            </a:xfrm>
            <a:custGeom>
              <a:rect b="b" l="l" r="r" t="t"/>
              <a:pathLst>
                <a:path extrusionOk="0" h="3432" w="3515">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1"/>
            <p:cNvSpPr/>
            <p:nvPr/>
          </p:nvSpPr>
          <p:spPr>
            <a:xfrm>
              <a:off x="-40738025" y="3404500"/>
              <a:ext cx="150450" cy="149475"/>
            </a:xfrm>
            <a:custGeom>
              <a:rect b="b" l="l" r="r" t="t"/>
              <a:pathLst>
                <a:path extrusionOk="0" h="5979" w="6018">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40748275" y="3238700"/>
              <a:ext cx="92175" cy="87850"/>
            </a:xfrm>
            <a:custGeom>
              <a:rect b="b" l="l" r="r" t="t"/>
              <a:pathLst>
                <a:path extrusionOk="0" h="3514" w="3687">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41"/>
          <p:cNvGrpSpPr/>
          <p:nvPr/>
        </p:nvGrpSpPr>
        <p:grpSpPr>
          <a:xfrm>
            <a:off x="3432899" y="1803553"/>
            <a:ext cx="371814" cy="338690"/>
            <a:chOff x="-40745125" y="3632900"/>
            <a:chExt cx="318225" cy="289875"/>
          </a:xfrm>
        </p:grpSpPr>
        <p:sp>
          <p:nvSpPr>
            <p:cNvPr id="1964" name="Google Shape;1964;p41"/>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1"/>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1"/>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1"/>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1"/>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1"/>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41"/>
          <p:cNvGrpSpPr/>
          <p:nvPr/>
        </p:nvGrpSpPr>
        <p:grpSpPr>
          <a:xfrm>
            <a:off x="3437047" y="2214764"/>
            <a:ext cx="363518" cy="370178"/>
            <a:chOff x="-40742750" y="3972175"/>
            <a:chExt cx="311125" cy="316825"/>
          </a:xfrm>
        </p:grpSpPr>
        <p:sp>
          <p:nvSpPr>
            <p:cNvPr id="1972" name="Google Shape;1972;p41"/>
            <p:cNvSpPr/>
            <p:nvPr/>
          </p:nvSpPr>
          <p:spPr>
            <a:xfrm>
              <a:off x="-40699425" y="4118075"/>
              <a:ext cx="226850" cy="101625"/>
            </a:xfrm>
            <a:custGeom>
              <a:rect b="b" l="l" r="r" t="t"/>
              <a:pathLst>
                <a:path extrusionOk="0" h="4065" w="9074">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a:off x="-40742750" y="3972175"/>
              <a:ext cx="311125" cy="316825"/>
            </a:xfrm>
            <a:custGeom>
              <a:rect b="b" l="l" r="r" t="t"/>
              <a:pathLst>
                <a:path extrusionOk="0" h="12673" w="12445">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4" name="Google Shape;1974;p41"/>
          <p:cNvGrpSpPr/>
          <p:nvPr/>
        </p:nvGrpSpPr>
        <p:grpSpPr>
          <a:xfrm>
            <a:off x="2219708" y="2664932"/>
            <a:ext cx="266892" cy="369974"/>
            <a:chOff x="-38860325" y="3221750"/>
            <a:chExt cx="228425" cy="316650"/>
          </a:xfrm>
        </p:grpSpPr>
        <p:sp>
          <p:nvSpPr>
            <p:cNvPr id="1975" name="Google Shape;1975;p41"/>
            <p:cNvSpPr/>
            <p:nvPr/>
          </p:nvSpPr>
          <p:spPr>
            <a:xfrm>
              <a:off x="-38735875" y="3222550"/>
              <a:ext cx="103975" cy="123675"/>
            </a:xfrm>
            <a:custGeom>
              <a:rect b="b" l="l" r="r" t="t"/>
              <a:pathLst>
                <a:path extrusionOk="0" h="4947" w="4159">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a:off x="-38756375" y="3302875"/>
              <a:ext cx="22075" cy="63050"/>
            </a:xfrm>
            <a:custGeom>
              <a:rect b="b" l="l" r="r" t="t"/>
              <a:pathLst>
                <a:path extrusionOk="0" h="2522" w="883">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1"/>
            <p:cNvSpPr/>
            <p:nvPr/>
          </p:nvSpPr>
          <p:spPr>
            <a:xfrm>
              <a:off x="-38859550" y="3221750"/>
              <a:ext cx="103200" cy="122900"/>
            </a:xfrm>
            <a:custGeom>
              <a:rect b="b" l="l" r="r" t="t"/>
              <a:pathLst>
                <a:path extrusionOk="0" h="4916" w="4128">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1"/>
            <p:cNvSpPr/>
            <p:nvPr/>
          </p:nvSpPr>
          <p:spPr>
            <a:xfrm>
              <a:off x="-38860325" y="3367475"/>
              <a:ext cx="228425" cy="170925"/>
            </a:xfrm>
            <a:custGeom>
              <a:rect b="b" l="l" r="r" t="t"/>
              <a:pathLst>
                <a:path extrusionOk="0" h="6837" w="9137">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9" name="Google Shape;1979;p41"/>
          <p:cNvGrpSpPr/>
          <p:nvPr/>
        </p:nvGrpSpPr>
        <p:grpSpPr>
          <a:xfrm>
            <a:off x="2170515" y="3126989"/>
            <a:ext cx="380081" cy="367111"/>
            <a:chOff x="-38905225" y="3591875"/>
            <a:chExt cx="325300" cy="314200"/>
          </a:xfrm>
        </p:grpSpPr>
        <p:sp>
          <p:nvSpPr>
            <p:cNvPr id="1980" name="Google Shape;1980;p41"/>
            <p:cNvSpPr/>
            <p:nvPr/>
          </p:nvSpPr>
          <p:spPr>
            <a:xfrm>
              <a:off x="-38716975" y="3591875"/>
              <a:ext cx="137050" cy="131625"/>
            </a:xfrm>
            <a:custGeom>
              <a:rect b="b" l="l" r="r" t="t"/>
              <a:pathLst>
                <a:path extrusionOk="0" h="5265" w="5482">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a:off x="-38905225" y="3774675"/>
              <a:ext cx="137075" cy="131400"/>
            </a:xfrm>
            <a:custGeom>
              <a:rect b="b" l="l" r="r" t="t"/>
              <a:pathLst>
                <a:path extrusionOk="0" h="5256" w="5483">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38891050" y="3599025"/>
              <a:ext cx="298525" cy="300900"/>
            </a:xfrm>
            <a:custGeom>
              <a:rect b="b" l="l" r="r" t="t"/>
              <a:pathLst>
                <a:path extrusionOk="0" h="12036" w="11941">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3" name="Google Shape;1983;p41"/>
          <p:cNvSpPr/>
          <p:nvPr/>
        </p:nvSpPr>
        <p:spPr>
          <a:xfrm>
            <a:off x="2178329" y="3636767"/>
            <a:ext cx="369974" cy="312927"/>
          </a:xfrm>
          <a:custGeom>
            <a:rect b="b" l="l" r="r" t="t"/>
            <a:pathLst>
              <a:path extrusionOk="0" h="10713" w="12666">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4" name="Google Shape;1984;p41"/>
          <p:cNvGrpSpPr/>
          <p:nvPr/>
        </p:nvGrpSpPr>
        <p:grpSpPr>
          <a:xfrm>
            <a:off x="3977265" y="3112069"/>
            <a:ext cx="290815" cy="369740"/>
            <a:chOff x="-37370925" y="3579105"/>
            <a:chExt cx="248900" cy="316450"/>
          </a:xfrm>
        </p:grpSpPr>
        <p:sp>
          <p:nvSpPr>
            <p:cNvPr id="1985" name="Google Shape;1985;p41"/>
            <p:cNvSpPr/>
            <p:nvPr/>
          </p:nvSpPr>
          <p:spPr>
            <a:xfrm>
              <a:off x="-37268550" y="3671055"/>
              <a:ext cx="83525" cy="82525"/>
            </a:xfrm>
            <a:custGeom>
              <a:rect b="b" l="l" r="r" t="t"/>
              <a:pathLst>
                <a:path extrusionOk="0" h="3301" w="3341">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a:off x="-37370925" y="3579105"/>
              <a:ext cx="248900" cy="316450"/>
            </a:xfrm>
            <a:custGeom>
              <a:rect b="b" l="l" r="r" t="t"/>
              <a:pathLst>
                <a:path extrusionOk="0" h="12658" w="9956">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7" name="Google Shape;1987;p41"/>
          <p:cNvSpPr/>
          <p:nvPr/>
        </p:nvSpPr>
        <p:spPr>
          <a:xfrm>
            <a:off x="1677319" y="1311867"/>
            <a:ext cx="364453" cy="369419"/>
          </a:xfrm>
          <a:custGeom>
            <a:rect b="b" l="l" r="r" t="t"/>
            <a:pathLst>
              <a:path extrusionOk="0" h="12647" w="12477">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1"/>
          <p:cNvSpPr/>
          <p:nvPr/>
        </p:nvSpPr>
        <p:spPr>
          <a:xfrm>
            <a:off x="1702161" y="1747169"/>
            <a:ext cx="314767" cy="371814"/>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9" name="Google Shape;1989;p41"/>
          <p:cNvGrpSpPr/>
          <p:nvPr/>
        </p:nvGrpSpPr>
        <p:grpSpPr>
          <a:xfrm>
            <a:off x="1670640" y="2190140"/>
            <a:ext cx="371814" cy="369974"/>
            <a:chOff x="-42259725" y="3951100"/>
            <a:chExt cx="318225" cy="316650"/>
          </a:xfrm>
        </p:grpSpPr>
        <p:sp>
          <p:nvSpPr>
            <p:cNvPr id="1990" name="Google Shape;1990;p41"/>
            <p:cNvSpPr/>
            <p:nvPr/>
          </p:nvSpPr>
          <p:spPr>
            <a:xfrm>
              <a:off x="-42258150" y="3951100"/>
              <a:ext cx="316650" cy="123675"/>
            </a:xfrm>
            <a:custGeom>
              <a:rect b="b" l="l" r="r" t="t"/>
              <a:pathLst>
                <a:path extrusionOk="0" h="4947" w="12666">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a:off x="-42259725" y="4096800"/>
              <a:ext cx="316650" cy="170950"/>
            </a:xfrm>
            <a:custGeom>
              <a:rect b="b" l="l" r="r" t="t"/>
              <a:pathLst>
                <a:path extrusionOk="0" h="6838" w="12666">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2" name="Google Shape;1992;p41"/>
          <p:cNvGrpSpPr/>
          <p:nvPr/>
        </p:nvGrpSpPr>
        <p:grpSpPr>
          <a:xfrm>
            <a:off x="3869002" y="1369161"/>
            <a:ext cx="370879" cy="337755"/>
            <a:chOff x="-40378075" y="3267450"/>
            <a:chExt cx="317425" cy="289075"/>
          </a:xfrm>
        </p:grpSpPr>
        <p:sp>
          <p:nvSpPr>
            <p:cNvPr id="1993" name="Google Shape;1993;p41"/>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1"/>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1"/>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7" name="Google Shape;1997;p41"/>
          <p:cNvGrpSpPr/>
          <p:nvPr/>
        </p:nvGrpSpPr>
        <p:grpSpPr>
          <a:xfrm>
            <a:off x="3872668" y="1770429"/>
            <a:ext cx="363548" cy="369974"/>
            <a:chOff x="-40372575" y="3604550"/>
            <a:chExt cx="311150" cy="316650"/>
          </a:xfrm>
        </p:grpSpPr>
        <p:sp>
          <p:nvSpPr>
            <p:cNvPr id="1998" name="Google Shape;1998;p41"/>
            <p:cNvSpPr/>
            <p:nvPr/>
          </p:nvSpPr>
          <p:spPr>
            <a:xfrm>
              <a:off x="-40372575" y="3604550"/>
              <a:ext cx="311150" cy="134475"/>
            </a:xfrm>
            <a:custGeom>
              <a:rect b="b" l="l" r="r" t="t"/>
              <a:pathLst>
                <a:path extrusionOk="0" h="5379" w="12446">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a:off x="-40312700" y="3730575"/>
              <a:ext cx="185100" cy="190625"/>
            </a:xfrm>
            <a:custGeom>
              <a:rect b="b" l="l" r="r" t="t"/>
              <a:pathLst>
                <a:path extrusionOk="0" h="7625" w="7404">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a:off x="-40250475" y="3688025"/>
              <a:ext cx="66950" cy="20500"/>
            </a:xfrm>
            <a:custGeom>
              <a:rect b="b" l="l" r="r" t="t"/>
              <a:pathLst>
                <a:path extrusionOk="0" h="820" w="2678">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1" name="Google Shape;2001;p41"/>
          <p:cNvSpPr/>
          <p:nvPr/>
        </p:nvSpPr>
        <p:spPr>
          <a:xfrm>
            <a:off x="3876000" y="2213706"/>
            <a:ext cx="362613" cy="371902"/>
          </a:xfrm>
          <a:custGeom>
            <a:rect b="b" l="l" r="r" t="t"/>
            <a:pathLst>
              <a:path extrusionOk="0" h="12732" w="12414">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2" name="Google Shape;2002;p41"/>
          <p:cNvGrpSpPr/>
          <p:nvPr/>
        </p:nvGrpSpPr>
        <p:grpSpPr>
          <a:xfrm>
            <a:off x="2596617" y="2663092"/>
            <a:ext cx="399038" cy="372165"/>
            <a:chOff x="-38542250" y="3220175"/>
            <a:chExt cx="341525" cy="318525"/>
          </a:xfrm>
        </p:grpSpPr>
        <p:sp>
          <p:nvSpPr>
            <p:cNvPr id="2003" name="Google Shape;2003;p41"/>
            <p:cNvSpPr/>
            <p:nvPr/>
          </p:nvSpPr>
          <p:spPr>
            <a:xfrm>
              <a:off x="-38542250" y="3440725"/>
              <a:ext cx="101750" cy="97975"/>
            </a:xfrm>
            <a:custGeom>
              <a:rect b="b" l="l" r="r" t="t"/>
              <a:pathLst>
                <a:path extrusionOk="0" h="3919" w="407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38494875" y="3354075"/>
              <a:ext cx="141800" cy="141025"/>
            </a:xfrm>
            <a:custGeom>
              <a:rect b="b" l="l" r="r" t="t"/>
              <a:pathLst>
                <a:path extrusionOk="0" h="5641" w="5672">
                  <a:moveTo>
                    <a:pt x="2742" y="1"/>
                  </a:moveTo>
                  <a:lnTo>
                    <a:pt x="1" y="2710"/>
                  </a:lnTo>
                  <a:lnTo>
                    <a:pt x="2931" y="5640"/>
                  </a:lnTo>
                  <a:lnTo>
                    <a:pt x="5671" y="2899"/>
                  </a:lnTo>
                  <a:lnTo>
                    <a:pt x="27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38432050" y="3220175"/>
              <a:ext cx="231325" cy="192225"/>
            </a:xfrm>
            <a:custGeom>
              <a:rect b="b" l="l" r="r" t="t"/>
              <a:pathLst>
                <a:path extrusionOk="0" h="7689" w="9253">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a:off x="2618549" y="3122462"/>
            <a:ext cx="369974" cy="369068"/>
            <a:chOff x="-38537400" y="3588000"/>
            <a:chExt cx="316650" cy="315875"/>
          </a:xfrm>
        </p:grpSpPr>
        <p:sp>
          <p:nvSpPr>
            <p:cNvPr id="2007" name="Google Shape;2007;p41"/>
            <p:cNvSpPr/>
            <p:nvPr/>
          </p:nvSpPr>
          <p:spPr>
            <a:xfrm>
              <a:off x="-38327900" y="3719550"/>
              <a:ext cx="20500" cy="41750"/>
            </a:xfrm>
            <a:custGeom>
              <a:rect b="b" l="l" r="r" t="t"/>
              <a:pathLst>
                <a:path extrusionOk="0" h="1670" w="820">
                  <a:moveTo>
                    <a:pt x="1" y="0"/>
                  </a:moveTo>
                  <a:lnTo>
                    <a:pt x="1" y="1229"/>
                  </a:lnTo>
                  <a:cubicBezTo>
                    <a:pt x="1" y="1449"/>
                    <a:pt x="190" y="1607"/>
                    <a:pt x="442" y="1670"/>
                  </a:cubicBezTo>
                  <a:cubicBezTo>
                    <a:pt x="631" y="1607"/>
                    <a:pt x="820" y="1449"/>
                    <a:pt x="820" y="1229"/>
                  </a:cubicBezTo>
                  <a:lnTo>
                    <a:pt x="8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8452350" y="3719550"/>
              <a:ext cx="21300" cy="41750"/>
            </a:xfrm>
            <a:custGeom>
              <a:rect b="b" l="l" r="r" t="t"/>
              <a:pathLst>
                <a:path extrusionOk="0" h="1670" w="852">
                  <a:moveTo>
                    <a:pt x="1" y="0"/>
                  </a:moveTo>
                  <a:lnTo>
                    <a:pt x="1" y="1229"/>
                  </a:lnTo>
                  <a:cubicBezTo>
                    <a:pt x="1" y="1449"/>
                    <a:pt x="221" y="1607"/>
                    <a:pt x="410" y="1670"/>
                  </a:cubicBezTo>
                  <a:cubicBezTo>
                    <a:pt x="631" y="1607"/>
                    <a:pt x="851" y="1449"/>
                    <a:pt x="851" y="1229"/>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8516925" y="3759700"/>
              <a:ext cx="275700" cy="144175"/>
            </a:xfrm>
            <a:custGeom>
              <a:rect b="b" l="l" r="r" t="t"/>
              <a:pathLst>
                <a:path extrusionOk="0" h="5767" w="11028">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8537400" y="3588000"/>
              <a:ext cx="316650" cy="151250"/>
            </a:xfrm>
            <a:custGeom>
              <a:rect b="b" l="l" r="r" t="t"/>
              <a:pathLst>
                <a:path extrusionOk="0" h="6050" w="12666">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2617629" y="3579991"/>
            <a:ext cx="371814" cy="369974"/>
            <a:chOff x="-38538975" y="3954250"/>
            <a:chExt cx="318225" cy="316650"/>
          </a:xfrm>
        </p:grpSpPr>
        <p:sp>
          <p:nvSpPr>
            <p:cNvPr id="2012" name="Google Shape;2012;p41"/>
            <p:cNvSpPr/>
            <p:nvPr/>
          </p:nvSpPr>
          <p:spPr>
            <a:xfrm>
              <a:off x="-38538975" y="3954250"/>
              <a:ext cx="254425" cy="253625"/>
            </a:xfrm>
            <a:custGeom>
              <a:rect b="b" l="l" r="r" t="t"/>
              <a:pathLst>
                <a:path extrusionOk="0" h="10145" w="10177">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38496450" y="4081725"/>
              <a:ext cx="275700" cy="189175"/>
            </a:xfrm>
            <a:custGeom>
              <a:rect b="b" l="l" r="r" t="t"/>
              <a:pathLst>
                <a:path extrusionOk="0" h="7567" w="11028">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41"/>
          <p:cNvGrpSpPr/>
          <p:nvPr/>
        </p:nvGrpSpPr>
        <p:grpSpPr>
          <a:xfrm>
            <a:off x="3934941" y="3574918"/>
            <a:ext cx="375465" cy="371814"/>
            <a:chOff x="-37385100" y="3949908"/>
            <a:chExt cx="321350" cy="318225"/>
          </a:xfrm>
        </p:grpSpPr>
        <p:sp>
          <p:nvSpPr>
            <p:cNvPr id="2015" name="Google Shape;2015;p41"/>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41"/>
          <p:cNvGrpSpPr/>
          <p:nvPr/>
        </p:nvGrpSpPr>
        <p:grpSpPr>
          <a:xfrm>
            <a:off x="2110600" y="1310478"/>
            <a:ext cx="370909" cy="370675"/>
            <a:chOff x="-41895050" y="3217225"/>
            <a:chExt cx="317450" cy="317250"/>
          </a:xfrm>
        </p:grpSpPr>
        <p:sp>
          <p:nvSpPr>
            <p:cNvPr id="2018" name="Google Shape;2018;p41"/>
            <p:cNvSpPr/>
            <p:nvPr/>
          </p:nvSpPr>
          <p:spPr>
            <a:xfrm>
              <a:off x="-41895050" y="3273750"/>
              <a:ext cx="41775" cy="245750"/>
            </a:xfrm>
            <a:custGeom>
              <a:rect b="b" l="l" r="r" t="t"/>
              <a:pathLst>
                <a:path extrusionOk="0" h="9830" w="1671">
                  <a:moveTo>
                    <a:pt x="1" y="0"/>
                  </a:moveTo>
                  <a:lnTo>
                    <a:pt x="1" y="9830"/>
                  </a:lnTo>
                  <a:lnTo>
                    <a:pt x="1670" y="8192"/>
                  </a:lnTo>
                  <a:lnTo>
                    <a:pt x="1670" y="1639"/>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41619375" y="3273750"/>
              <a:ext cx="41775" cy="245750"/>
            </a:xfrm>
            <a:custGeom>
              <a:rect b="b" l="l" r="r" t="t"/>
              <a:pathLst>
                <a:path extrusionOk="0" h="9830" w="1671">
                  <a:moveTo>
                    <a:pt x="1670" y="0"/>
                  </a:moveTo>
                  <a:lnTo>
                    <a:pt x="0" y="1639"/>
                  </a:lnTo>
                  <a:lnTo>
                    <a:pt x="0" y="8192"/>
                  </a:lnTo>
                  <a:lnTo>
                    <a:pt x="1670" y="9830"/>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41832825" y="3321000"/>
              <a:ext cx="193000" cy="151250"/>
            </a:xfrm>
            <a:custGeom>
              <a:rect b="b" l="l" r="r" t="t"/>
              <a:pathLst>
                <a:path extrusionOk="0" h="6050" w="772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41880075" y="3493500"/>
              <a:ext cx="287500" cy="40975"/>
            </a:xfrm>
            <a:custGeom>
              <a:rect b="b" l="l" r="r" t="t"/>
              <a:pathLst>
                <a:path extrusionOk="0" h="1639" w="11500">
                  <a:moveTo>
                    <a:pt x="1639" y="0"/>
                  </a:moveTo>
                  <a:lnTo>
                    <a:pt x="0" y="1638"/>
                  </a:lnTo>
                  <a:lnTo>
                    <a:pt x="11500" y="1638"/>
                  </a:lnTo>
                  <a:lnTo>
                    <a:pt x="98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41880875" y="3217225"/>
              <a:ext cx="288300" cy="83325"/>
            </a:xfrm>
            <a:custGeom>
              <a:rect b="b" l="l" r="r" t="t"/>
              <a:pathLst>
                <a:path extrusionOk="0" h="3333" w="11532">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3" name="Google Shape;2023;p41"/>
          <p:cNvGrpSpPr/>
          <p:nvPr/>
        </p:nvGrpSpPr>
        <p:grpSpPr>
          <a:xfrm>
            <a:off x="2110148" y="1747412"/>
            <a:ext cx="371814" cy="369974"/>
            <a:chOff x="-41893475" y="3584850"/>
            <a:chExt cx="318225" cy="316650"/>
          </a:xfrm>
        </p:grpSpPr>
        <p:sp>
          <p:nvSpPr>
            <p:cNvPr id="2024" name="Google Shape;2024;p41"/>
            <p:cNvSpPr/>
            <p:nvPr/>
          </p:nvSpPr>
          <p:spPr>
            <a:xfrm>
              <a:off x="-41827300" y="3715600"/>
              <a:ext cx="186675" cy="185900"/>
            </a:xfrm>
            <a:custGeom>
              <a:rect b="b" l="l" r="r" t="t"/>
              <a:pathLst>
                <a:path extrusionOk="0" h="7436" w="7467">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41726500" y="3586725"/>
              <a:ext cx="151250" cy="147800"/>
            </a:xfrm>
            <a:custGeom>
              <a:rect b="b" l="l" r="r" t="t"/>
              <a:pathLst>
                <a:path extrusionOk="0" h="5912" w="605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41808400" y="3584850"/>
              <a:ext cx="148100" cy="89825"/>
            </a:xfrm>
            <a:custGeom>
              <a:rect b="b" l="l" r="r" t="t"/>
              <a:pathLst>
                <a:path extrusionOk="0" h="3593" w="5924">
                  <a:moveTo>
                    <a:pt x="0" y="1"/>
                  </a:moveTo>
                  <a:lnTo>
                    <a:pt x="2962" y="3592"/>
                  </a:lnTo>
                  <a:lnTo>
                    <a:pt x="59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41893475" y="3586725"/>
              <a:ext cx="148875" cy="147025"/>
            </a:xfrm>
            <a:custGeom>
              <a:rect b="b" l="l" r="r" t="t"/>
              <a:pathLst>
                <a:path extrusionOk="0" h="5881" w="5955">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8" name="Google Shape;2028;p41"/>
          <p:cNvSpPr/>
          <p:nvPr/>
        </p:nvSpPr>
        <p:spPr>
          <a:xfrm>
            <a:off x="2113120" y="2191712"/>
            <a:ext cx="371814" cy="369302"/>
          </a:xfrm>
          <a:custGeom>
            <a:rect b="b" l="l" r="r" t="t"/>
            <a:pathLst>
              <a:path extrusionOk="0" h="12643" w="12729">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824879" y="2684050"/>
            <a:ext cx="438997" cy="369039"/>
          </a:xfrm>
          <a:custGeom>
            <a:rect b="b" l="l" r="r" t="t"/>
            <a:pathLst>
              <a:path extrusionOk="0" h="12634" w="15029">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0" name="Google Shape;2030;p41"/>
          <p:cNvGrpSpPr/>
          <p:nvPr/>
        </p:nvGrpSpPr>
        <p:grpSpPr>
          <a:xfrm>
            <a:off x="880176" y="3142704"/>
            <a:ext cx="337522" cy="370909"/>
            <a:chOff x="-39998250" y="3605325"/>
            <a:chExt cx="288875" cy="317450"/>
          </a:xfrm>
        </p:grpSpPr>
        <p:sp>
          <p:nvSpPr>
            <p:cNvPr id="2031" name="Google Shape;2031;p41"/>
            <p:cNvSpPr/>
            <p:nvPr/>
          </p:nvSpPr>
          <p:spPr>
            <a:xfrm>
              <a:off x="-39998250" y="3799600"/>
              <a:ext cx="288875" cy="123175"/>
            </a:xfrm>
            <a:custGeom>
              <a:rect b="b" l="l" r="r" t="t"/>
              <a:pathLst>
                <a:path extrusionOk="0" h="4927" w="11555">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39940950" y="3605325"/>
              <a:ext cx="160700" cy="212050"/>
            </a:xfrm>
            <a:custGeom>
              <a:rect b="b" l="l" r="r" t="t"/>
              <a:pathLst>
                <a:path extrusionOk="0" h="8482" w="6428">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41"/>
          <p:cNvGrpSpPr/>
          <p:nvPr/>
        </p:nvGrpSpPr>
        <p:grpSpPr>
          <a:xfrm>
            <a:off x="863950" y="3601168"/>
            <a:ext cx="369974" cy="369945"/>
            <a:chOff x="-40011050" y="3972375"/>
            <a:chExt cx="316650" cy="316625"/>
          </a:xfrm>
        </p:grpSpPr>
        <p:sp>
          <p:nvSpPr>
            <p:cNvPr id="2034" name="Google Shape;2034;p41"/>
            <p:cNvSpPr/>
            <p:nvPr/>
          </p:nvSpPr>
          <p:spPr>
            <a:xfrm>
              <a:off x="-40011050" y="3972375"/>
              <a:ext cx="316650" cy="232350"/>
            </a:xfrm>
            <a:custGeom>
              <a:rect b="b" l="l" r="r" t="t"/>
              <a:pathLst>
                <a:path extrusionOk="0" h="9294" w="12666">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39950400" y="4225975"/>
              <a:ext cx="194575" cy="63025"/>
            </a:xfrm>
            <a:custGeom>
              <a:rect b="b" l="l" r="r" t="t"/>
              <a:pathLst>
                <a:path extrusionOk="0" h="2521" w="7783">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41"/>
          <p:cNvGrpSpPr/>
          <p:nvPr/>
        </p:nvGrpSpPr>
        <p:grpSpPr>
          <a:xfrm>
            <a:off x="3095881" y="2665867"/>
            <a:ext cx="266921" cy="369039"/>
            <a:chOff x="-38129425" y="3222550"/>
            <a:chExt cx="228450" cy="315850"/>
          </a:xfrm>
        </p:grpSpPr>
        <p:sp>
          <p:nvSpPr>
            <p:cNvPr id="2037" name="Google Shape;2037;p41"/>
            <p:cNvSpPr/>
            <p:nvPr/>
          </p:nvSpPr>
          <p:spPr>
            <a:xfrm>
              <a:off x="-38129425" y="3222550"/>
              <a:ext cx="228450" cy="227650"/>
            </a:xfrm>
            <a:custGeom>
              <a:rect b="b" l="l" r="r" t="t"/>
              <a:pathLst>
                <a:path extrusionOk="0" h="9106" w="9138">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38067200" y="3470650"/>
              <a:ext cx="103200" cy="67750"/>
            </a:xfrm>
            <a:custGeom>
              <a:rect b="b" l="l" r="r" t="t"/>
              <a:pathLst>
                <a:path extrusionOk="0" h="2710" w="4128">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9" name="Google Shape;2039;p41"/>
          <p:cNvGrpSpPr/>
          <p:nvPr/>
        </p:nvGrpSpPr>
        <p:grpSpPr>
          <a:xfrm>
            <a:off x="3050850" y="3122462"/>
            <a:ext cx="371785" cy="369974"/>
            <a:chOff x="-38172725" y="3588000"/>
            <a:chExt cx="318200" cy="316650"/>
          </a:xfrm>
        </p:grpSpPr>
        <p:sp>
          <p:nvSpPr>
            <p:cNvPr id="2040" name="Google Shape;2040;p41"/>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41"/>
          <p:cNvGrpSpPr/>
          <p:nvPr/>
        </p:nvGrpSpPr>
        <p:grpSpPr>
          <a:xfrm>
            <a:off x="3126752" y="3580897"/>
            <a:ext cx="219981" cy="369974"/>
            <a:chOff x="-38109725" y="3955025"/>
            <a:chExt cx="188275" cy="316650"/>
          </a:xfrm>
        </p:grpSpPr>
        <p:sp>
          <p:nvSpPr>
            <p:cNvPr id="2049" name="Google Shape;2049;p41"/>
            <p:cNvSpPr/>
            <p:nvPr/>
          </p:nvSpPr>
          <p:spPr>
            <a:xfrm>
              <a:off x="-38109725" y="3955025"/>
              <a:ext cx="188275" cy="220575"/>
            </a:xfrm>
            <a:custGeom>
              <a:rect b="b" l="l" r="r" t="t"/>
              <a:pathLst>
                <a:path extrusionOk="0" h="8823" w="7531">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38067200" y="4196050"/>
              <a:ext cx="104775" cy="75625"/>
            </a:xfrm>
            <a:custGeom>
              <a:rect b="b" l="l" r="r" t="t"/>
              <a:pathLst>
                <a:path extrusionOk="0" h="3025" w="4191">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41"/>
          <p:cNvSpPr/>
          <p:nvPr/>
        </p:nvSpPr>
        <p:spPr>
          <a:xfrm>
            <a:off x="2228355" y="4040658"/>
            <a:ext cx="383790" cy="370266"/>
          </a:xfrm>
          <a:custGeom>
            <a:rect b="b" l="l" r="r" t="t"/>
            <a:pathLst>
              <a:path extrusionOk="0" h="12676" w="13139">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2" name="Google Shape;2052;p41"/>
          <p:cNvGrpSpPr/>
          <p:nvPr/>
        </p:nvGrpSpPr>
        <p:grpSpPr>
          <a:xfrm>
            <a:off x="2542151" y="1312318"/>
            <a:ext cx="373654" cy="369068"/>
            <a:chOff x="-41530375" y="3218800"/>
            <a:chExt cx="319800" cy="315875"/>
          </a:xfrm>
        </p:grpSpPr>
        <p:sp>
          <p:nvSpPr>
            <p:cNvPr id="2053" name="Google Shape;2053;p41"/>
            <p:cNvSpPr/>
            <p:nvPr/>
          </p:nvSpPr>
          <p:spPr>
            <a:xfrm>
              <a:off x="-41530375" y="3337550"/>
              <a:ext cx="199300" cy="197125"/>
            </a:xfrm>
            <a:custGeom>
              <a:rect b="b" l="l" r="r" t="t"/>
              <a:pathLst>
                <a:path extrusionOk="0" h="7885" w="7972">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41435075" y="3218800"/>
              <a:ext cx="224500" cy="221950"/>
            </a:xfrm>
            <a:custGeom>
              <a:rect b="b" l="l" r="r" t="t"/>
              <a:pathLst>
                <a:path extrusionOk="0" h="8878" w="898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5" name="Google Shape;2055;p41"/>
          <p:cNvGrpSpPr/>
          <p:nvPr/>
        </p:nvGrpSpPr>
        <p:grpSpPr>
          <a:xfrm>
            <a:off x="2544444" y="1827476"/>
            <a:ext cx="369068" cy="289004"/>
            <a:chOff x="-41526450" y="3653375"/>
            <a:chExt cx="315875" cy="247350"/>
          </a:xfrm>
        </p:grpSpPr>
        <p:sp>
          <p:nvSpPr>
            <p:cNvPr id="2056" name="Google Shape;2056;p41"/>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8" name="Google Shape;2058;p41"/>
          <p:cNvGrpSpPr/>
          <p:nvPr/>
        </p:nvGrpSpPr>
        <p:grpSpPr>
          <a:xfrm>
            <a:off x="2545831" y="2190140"/>
            <a:ext cx="366293" cy="369974"/>
            <a:chOff x="-41526450" y="3951100"/>
            <a:chExt cx="313500" cy="316650"/>
          </a:xfrm>
        </p:grpSpPr>
        <p:sp>
          <p:nvSpPr>
            <p:cNvPr id="2059" name="Google Shape;2059;p41"/>
            <p:cNvSpPr/>
            <p:nvPr/>
          </p:nvSpPr>
          <p:spPr>
            <a:xfrm>
              <a:off x="-41483125" y="4041675"/>
              <a:ext cx="226075" cy="226075"/>
            </a:xfrm>
            <a:custGeom>
              <a:rect b="b" l="l" r="r" t="t"/>
              <a:pathLst>
                <a:path extrusionOk="0" h="9043" w="9043">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1"/>
            <p:cNvSpPr/>
            <p:nvPr/>
          </p:nvSpPr>
          <p:spPr>
            <a:xfrm>
              <a:off x="-41422475" y="4114925"/>
              <a:ext cx="104775" cy="104775"/>
            </a:xfrm>
            <a:custGeom>
              <a:rect b="b" l="l" r="r" t="t"/>
              <a:pathLst>
                <a:path extrusionOk="0" h="4191" w="4191">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1"/>
            <p:cNvSpPr/>
            <p:nvPr/>
          </p:nvSpPr>
          <p:spPr>
            <a:xfrm>
              <a:off x="-41526450" y="3951100"/>
              <a:ext cx="313500" cy="165575"/>
            </a:xfrm>
            <a:custGeom>
              <a:rect b="b" l="l" r="r" t="t"/>
              <a:pathLst>
                <a:path extrusionOk="0" h="6623" w="1254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41"/>
          <p:cNvGrpSpPr/>
          <p:nvPr/>
        </p:nvGrpSpPr>
        <p:grpSpPr>
          <a:xfrm>
            <a:off x="1311086" y="2684269"/>
            <a:ext cx="339595" cy="371814"/>
            <a:chOff x="-39625900" y="3238300"/>
            <a:chExt cx="290650" cy="318225"/>
          </a:xfrm>
        </p:grpSpPr>
        <p:sp>
          <p:nvSpPr>
            <p:cNvPr id="2063" name="Google Shape;2063;p41"/>
            <p:cNvSpPr/>
            <p:nvPr/>
          </p:nvSpPr>
          <p:spPr>
            <a:xfrm>
              <a:off x="-39625900" y="3238300"/>
              <a:ext cx="290650" cy="318225"/>
            </a:xfrm>
            <a:custGeom>
              <a:rect b="b" l="l" r="r" t="t"/>
              <a:pathLst>
                <a:path extrusionOk="0" h="12729" w="11626">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9521150" y="3328875"/>
              <a:ext cx="82725" cy="227650"/>
            </a:xfrm>
            <a:custGeom>
              <a:rect b="b" l="l" r="r" t="t"/>
              <a:pathLst>
                <a:path extrusionOk="0" h="9106" w="3309">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41"/>
          <p:cNvSpPr/>
          <p:nvPr/>
        </p:nvSpPr>
        <p:spPr>
          <a:xfrm>
            <a:off x="1333259" y="3143395"/>
            <a:ext cx="315672" cy="369974"/>
          </a:xfrm>
          <a:custGeom>
            <a:rect b="b" l="l" r="r" t="t"/>
            <a:pathLst>
              <a:path extrusionOk="0" h="12666" w="10807">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6" name="Google Shape;2066;p41"/>
          <p:cNvGrpSpPr/>
          <p:nvPr/>
        </p:nvGrpSpPr>
        <p:grpSpPr>
          <a:xfrm>
            <a:off x="1305137" y="3600730"/>
            <a:ext cx="366293" cy="370441"/>
            <a:chOff x="-39647175" y="3972000"/>
            <a:chExt cx="313500" cy="317050"/>
          </a:xfrm>
        </p:grpSpPr>
        <p:sp>
          <p:nvSpPr>
            <p:cNvPr id="2067" name="Google Shape;2067;p41"/>
            <p:cNvSpPr/>
            <p:nvPr/>
          </p:nvSpPr>
          <p:spPr>
            <a:xfrm>
              <a:off x="-39647175" y="3972000"/>
              <a:ext cx="95325" cy="153975"/>
            </a:xfrm>
            <a:custGeom>
              <a:rect b="b" l="l" r="r" t="t"/>
              <a:pathLst>
                <a:path extrusionOk="0" h="6159" w="3813">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9588875" y="4011750"/>
              <a:ext cx="216600" cy="277300"/>
            </a:xfrm>
            <a:custGeom>
              <a:rect b="b" l="l" r="r" t="t"/>
              <a:pathLst>
                <a:path extrusionOk="0" h="11092" w="8664">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9398275" y="4073975"/>
              <a:ext cx="64600" cy="71600"/>
            </a:xfrm>
            <a:custGeom>
              <a:rect b="b" l="l" r="r" t="t"/>
              <a:pathLst>
                <a:path extrusionOk="0" h="2864" w="2584">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1"/>
          <p:cNvGrpSpPr/>
          <p:nvPr/>
        </p:nvGrpSpPr>
        <p:grpSpPr>
          <a:xfrm>
            <a:off x="3474265" y="2664728"/>
            <a:ext cx="375495" cy="370879"/>
            <a:chOff x="-37808850" y="3221575"/>
            <a:chExt cx="321375" cy="317425"/>
          </a:xfrm>
        </p:grpSpPr>
        <p:sp>
          <p:nvSpPr>
            <p:cNvPr id="2071" name="Google Shape;2071;p41"/>
            <p:cNvSpPr/>
            <p:nvPr/>
          </p:nvSpPr>
          <p:spPr>
            <a:xfrm>
              <a:off x="-37808850" y="3294050"/>
              <a:ext cx="261500" cy="244950"/>
            </a:xfrm>
            <a:custGeom>
              <a:rect b="b" l="l" r="r" t="t"/>
              <a:pathLst>
                <a:path extrusionOk="0" h="9798" w="1046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7601700" y="3221575"/>
              <a:ext cx="114225" cy="111275"/>
            </a:xfrm>
            <a:custGeom>
              <a:rect b="b" l="l" r="r" t="t"/>
              <a:pathLst>
                <a:path extrusionOk="0" h="4451" w="4569">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41"/>
          <p:cNvGrpSpPr/>
          <p:nvPr/>
        </p:nvGrpSpPr>
        <p:grpSpPr>
          <a:xfrm>
            <a:off x="3483038" y="3186759"/>
            <a:ext cx="372749" cy="241158"/>
            <a:chOff x="-37806500" y="3643030"/>
            <a:chExt cx="319025" cy="206400"/>
          </a:xfrm>
        </p:grpSpPr>
        <p:sp>
          <p:nvSpPr>
            <p:cNvPr id="2074" name="Google Shape;2074;p41"/>
            <p:cNvSpPr/>
            <p:nvPr/>
          </p:nvSpPr>
          <p:spPr>
            <a:xfrm>
              <a:off x="-37615100" y="3759700"/>
              <a:ext cx="62250" cy="62250"/>
            </a:xfrm>
            <a:custGeom>
              <a:rect b="b" l="l" r="r" t="t"/>
              <a:pathLst>
                <a:path extrusionOk="0" h="2490" w="249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37806500" y="3643030"/>
              <a:ext cx="319025" cy="206400"/>
            </a:xfrm>
            <a:custGeom>
              <a:rect b="b" l="l" r="r" t="t"/>
              <a:pathLst>
                <a:path extrusionOk="0" h="8256" w="12761">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6" name="Google Shape;2076;p41"/>
          <p:cNvGrpSpPr/>
          <p:nvPr/>
        </p:nvGrpSpPr>
        <p:grpSpPr>
          <a:xfrm>
            <a:off x="3485346" y="3579056"/>
            <a:ext cx="368134" cy="371814"/>
            <a:chOff x="-37804925" y="3953450"/>
            <a:chExt cx="315075" cy="318225"/>
          </a:xfrm>
        </p:grpSpPr>
        <p:sp>
          <p:nvSpPr>
            <p:cNvPr id="2077" name="Google Shape;2077;p41"/>
            <p:cNvSpPr/>
            <p:nvPr/>
          </p:nvSpPr>
          <p:spPr>
            <a:xfrm>
              <a:off x="-37614300" y="3955025"/>
              <a:ext cx="124450" cy="186200"/>
            </a:xfrm>
            <a:custGeom>
              <a:rect b="b" l="l" r="r" t="t"/>
              <a:pathLst>
                <a:path extrusionOk="0" h="7448" w="4978">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1"/>
            <p:cNvSpPr/>
            <p:nvPr/>
          </p:nvSpPr>
          <p:spPr>
            <a:xfrm>
              <a:off x="-37761600" y="4230700"/>
              <a:ext cx="270175" cy="40975"/>
            </a:xfrm>
            <a:custGeom>
              <a:rect b="b" l="l" r="r" t="t"/>
              <a:pathLst>
                <a:path extrusionOk="0" h="1639" w="10807">
                  <a:moveTo>
                    <a:pt x="1450" y="1"/>
                  </a:moveTo>
                  <a:cubicBezTo>
                    <a:pt x="1292" y="788"/>
                    <a:pt x="662" y="1387"/>
                    <a:pt x="1" y="1639"/>
                  </a:cubicBezTo>
                  <a:lnTo>
                    <a:pt x="8822" y="1639"/>
                  </a:lnTo>
                  <a:cubicBezTo>
                    <a:pt x="9799" y="1639"/>
                    <a:pt x="10649" y="946"/>
                    <a:pt x="10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1"/>
            <p:cNvSpPr/>
            <p:nvPr/>
          </p:nvSpPr>
          <p:spPr>
            <a:xfrm>
              <a:off x="-37804925" y="3953450"/>
              <a:ext cx="274125" cy="295675"/>
            </a:xfrm>
            <a:custGeom>
              <a:rect b="b" l="l" r="r" t="t"/>
              <a:pathLst>
                <a:path extrusionOk="0" h="11827" w="10965">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0" name="Google Shape;2080;p41"/>
          <p:cNvSpPr/>
          <p:nvPr/>
        </p:nvSpPr>
        <p:spPr>
          <a:xfrm>
            <a:off x="2734290" y="4043800"/>
            <a:ext cx="265986" cy="369039"/>
          </a:xfrm>
          <a:custGeom>
            <a:rect b="b" l="l" r="r" t="t"/>
            <a:pathLst>
              <a:path extrusionOk="0" h="12634" w="9106">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1" name="Google Shape;2081;p41"/>
          <p:cNvGrpSpPr/>
          <p:nvPr/>
        </p:nvGrpSpPr>
        <p:grpSpPr>
          <a:xfrm>
            <a:off x="4840364" y="1328538"/>
            <a:ext cx="355663" cy="308725"/>
            <a:chOff x="-28462125" y="3199700"/>
            <a:chExt cx="298550" cy="259150"/>
          </a:xfrm>
        </p:grpSpPr>
        <p:sp>
          <p:nvSpPr>
            <p:cNvPr id="2082" name="Google Shape;2082;p41"/>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1"/>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1"/>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41"/>
          <p:cNvGrpSpPr/>
          <p:nvPr/>
        </p:nvGrpSpPr>
        <p:grpSpPr>
          <a:xfrm>
            <a:off x="4841317" y="1763228"/>
            <a:ext cx="353757" cy="352833"/>
            <a:chOff x="-28461325" y="3545475"/>
            <a:chExt cx="296950" cy="296175"/>
          </a:xfrm>
        </p:grpSpPr>
        <p:sp>
          <p:nvSpPr>
            <p:cNvPr id="2086" name="Google Shape;2086;p41"/>
            <p:cNvSpPr/>
            <p:nvPr/>
          </p:nvSpPr>
          <p:spPr>
            <a:xfrm>
              <a:off x="-28461325" y="3666775"/>
              <a:ext cx="34675" cy="52775"/>
            </a:xfrm>
            <a:custGeom>
              <a:rect b="b" l="l" r="r" t="t"/>
              <a:pathLst>
                <a:path extrusionOk="0" h="2111" w="1387">
                  <a:moveTo>
                    <a:pt x="0" y="0"/>
                  </a:moveTo>
                  <a:lnTo>
                    <a:pt x="0" y="2111"/>
                  </a:lnTo>
                  <a:lnTo>
                    <a:pt x="1386" y="2111"/>
                  </a:lnTo>
                  <a:lnTo>
                    <a:pt x="1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1"/>
            <p:cNvSpPr/>
            <p:nvPr/>
          </p:nvSpPr>
          <p:spPr>
            <a:xfrm>
              <a:off x="-28461325" y="3737650"/>
              <a:ext cx="52775" cy="17350"/>
            </a:xfrm>
            <a:custGeom>
              <a:rect b="b" l="l" r="r" t="t"/>
              <a:pathLst>
                <a:path extrusionOk="0" h="694" w="2111">
                  <a:moveTo>
                    <a:pt x="0" y="1"/>
                  </a:moveTo>
                  <a:lnTo>
                    <a:pt x="0" y="694"/>
                  </a:lnTo>
                  <a:lnTo>
                    <a:pt x="1733" y="694"/>
                  </a:lnTo>
                  <a:cubicBezTo>
                    <a:pt x="1954" y="694"/>
                    <a:pt x="2111" y="536"/>
                    <a:pt x="2111" y="347"/>
                  </a:cubicBezTo>
                  <a:cubicBezTo>
                    <a:pt x="2111" y="158"/>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1"/>
            <p:cNvSpPr/>
            <p:nvPr/>
          </p:nvSpPr>
          <p:spPr>
            <a:xfrm>
              <a:off x="-28461325" y="3632100"/>
              <a:ext cx="52775" cy="17375"/>
            </a:xfrm>
            <a:custGeom>
              <a:rect b="b" l="l" r="r" t="t"/>
              <a:pathLst>
                <a:path extrusionOk="0" h="695" w="2111">
                  <a:moveTo>
                    <a:pt x="0" y="1"/>
                  </a:moveTo>
                  <a:lnTo>
                    <a:pt x="0" y="694"/>
                  </a:lnTo>
                  <a:lnTo>
                    <a:pt x="1733" y="694"/>
                  </a:lnTo>
                  <a:cubicBezTo>
                    <a:pt x="1954" y="694"/>
                    <a:pt x="2111" y="537"/>
                    <a:pt x="2111" y="348"/>
                  </a:cubicBezTo>
                  <a:cubicBezTo>
                    <a:pt x="2111" y="159"/>
                    <a:pt x="1954"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1"/>
            <p:cNvSpPr/>
            <p:nvPr/>
          </p:nvSpPr>
          <p:spPr>
            <a:xfrm>
              <a:off x="-28460550" y="3545475"/>
              <a:ext cx="296175" cy="296175"/>
            </a:xfrm>
            <a:custGeom>
              <a:rect b="b" l="l" r="r" t="t"/>
              <a:pathLst>
                <a:path extrusionOk="0" h="11847" w="11847">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1"/>
            <p:cNvSpPr/>
            <p:nvPr/>
          </p:nvSpPr>
          <p:spPr>
            <a:xfrm>
              <a:off x="-28347925" y="3649450"/>
              <a:ext cx="86675" cy="86650"/>
            </a:xfrm>
            <a:custGeom>
              <a:rect b="b" l="l" r="r" t="t"/>
              <a:pathLst>
                <a:path extrusionOk="0" h="3466" w="3467">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1"/>
            <p:cNvSpPr/>
            <p:nvPr/>
          </p:nvSpPr>
          <p:spPr>
            <a:xfrm>
              <a:off x="-28408550" y="3597450"/>
              <a:ext cx="191400" cy="192200"/>
            </a:xfrm>
            <a:custGeom>
              <a:rect b="b" l="l" r="r" t="t"/>
              <a:pathLst>
                <a:path extrusionOk="0" h="7688" w="7656">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2" name="Google Shape;2092;p41"/>
          <p:cNvGrpSpPr/>
          <p:nvPr/>
        </p:nvGrpSpPr>
        <p:grpSpPr>
          <a:xfrm>
            <a:off x="4837550" y="2213272"/>
            <a:ext cx="361292" cy="352803"/>
            <a:chOff x="-28463700" y="3914875"/>
            <a:chExt cx="303275" cy="296150"/>
          </a:xfrm>
        </p:grpSpPr>
        <p:sp>
          <p:nvSpPr>
            <p:cNvPr id="2093" name="Google Shape;2093;p41"/>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1"/>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5" name="Google Shape;2095;p41"/>
          <p:cNvGrpSpPr/>
          <p:nvPr/>
        </p:nvGrpSpPr>
        <p:grpSpPr>
          <a:xfrm>
            <a:off x="7072335" y="1369355"/>
            <a:ext cx="351880" cy="227092"/>
            <a:chOff x="-26573400" y="3224125"/>
            <a:chExt cx="295375" cy="190625"/>
          </a:xfrm>
        </p:grpSpPr>
        <p:sp>
          <p:nvSpPr>
            <p:cNvPr id="2096" name="Google Shape;2096;p41"/>
            <p:cNvSpPr/>
            <p:nvPr/>
          </p:nvSpPr>
          <p:spPr>
            <a:xfrm>
              <a:off x="-26330800" y="3327900"/>
              <a:ext cx="52775" cy="68750"/>
            </a:xfrm>
            <a:custGeom>
              <a:rect b="b" l="l" r="r" t="t"/>
              <a:pathLst>
                <a:path extrusionOk="0" h="2750" w="2111">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1"/>
            <p:cNvSpPr/>
            <p:nvPr/>
          </p:nvSpPr>
          <p:spPr>
            <a:xfrm>
              <a:off x="-26573400" y="3224125"/>
              <a:ext cx="293025" cy="190625"/>
            </a:xfrm>
            <a:custGeom>
              <a:rect b="b" l="l" r="r" t="t"/>
              <a:pathLst>
                <a:path extrusionOk="0" h="7625" w="11721">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41"/>
          <p:cNvGrpSpPr/>
          <p:nvPr/>
        </p:nvGrpSpPr>
        <p:grpSpPr>
          <a:xfrm>
            <a:off x="7072335" y="1763690"/>
            <a:ext cx="351880" cy="351910"/>
            <a:chOff x="-26573400" y="3546250"/>
            <a:chExt cx="295375" cy="295400"/>
          </a:xfrm>
        </p:grpSpPr>
        <p:sp>
          <p:nvSpPr>
            <p:cNvPr id="2099" name="Google Shape;2099;p41"/>
            <p:cNvSpPr/>
            <p:nvPr/>
          </p:nvSpPr>
          <p:spPr>
            <a:xfrm>
              <a:off x="-26464700" y="3599225"/>
              <a:ext cx="77200" cy="38425"/>
            </a:xfrm>
            <a:custGeom>
              <a:rect b="b" l="l" r="r" t="t"/>
              <a:pathLst>
                <a:path extrusionOk="0" h="1537" w="3088">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1"/>
            <p:cNvSpPr/>
            <p:nvPr/>
          </p:nvSpPr>
          <p:spPr>
            <a:xfrm>
              <a:off x="-26434775" y="3686450"/>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1"/>
            <p:cNvSpPr/>
            <p:nvPr/>
          </p:nvSpPr>
          <p:spPr>
            <a:xfrm>
              <a:off x="-26520625" y="3703775"/>
              <a:ext cx="55950" cy="67775"/>
            </a:xfrm>
            <a:custGeom>
              <a:rect b="b" l="l" r="r" t="t"/>
              <a:pathLst>
                <a:path extrusionOk="0" h="2711" w="2238">
                  <a:moveTo>
                    <a:pt x="1387" y="1"/>
                  </a:moveTo>
                  <a:lnTo>
                    <a:pt x="1" y="32"/>
                  </a:lnTo>
                  <a:cubicBezTo>
                    <a:pt x="127" y="1104"/>
                    <a:pt x="662" y="2080"/>
                    <a:pt x="1544" y="2710"/>
                  </a:cubicBezTo>
                  <a:lnTo>
                    <a:pt x="2237" y="1545"/>
                  </a:lnTo>
                  <a:cubicBezTo>
                    <a:pt x="1765" y="1135"/>
                    <a:pt x="1450" y="600"/>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1"/>
            <p:cNvSpPr/>
            <p:nvPr/>
          </p:nvSpPr>
          <p:spPr>
            <a:xfrm>
              <a:off x="-26387525" y="3703000"/>
              <a:ext cx="55950" cy="67750"/>
            </a:xfrm>
            <a:custGeom>
              <a:rect b="b" l="l" r="r" t="t"/>
              <a:pathLst>
                <a:path extrusionOk="0" h="2710" w="2238">
                  <a:moveTo>
                    <a:pt x="851" y="0"/>
                  </a:moveTo>
                  <a:cubicBezTo>
                    <a:pt x="757" y="631"/>
                    <a:pt x="473" y="1166"/>
                    <a:pt x="1" y="1544"/>
                  </a:cubicBezTo>
                  <a:lnTo>
                    <a:pt x="694" y="2710"/>
                  </a:lnTo>
                  <a:cubicBezTo>
                    <a:pt x="1576" y="2080"/>
                    <a:pt x="2112" y="1103"/>
                    <a:pt x="2238" y="32"/>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1"/>
            <p:cNvSpPr/>
            <p:nvPr/>
          </p:nvSpPr>
          <p:spPr>
            <a:xfrm>
              <a:off x="-26573400" y="3546250"/>
              <a:ext cx="295375" cy="295400"/>
            </a:xfrm>
            <a:custGeom>
              <a:rect b="b" l="l" r="r" t="t"/>
              <a:pathLst>
                <a:path extrusionOk="0" h="11816" w="11815">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4" name="Google Shape;2104;p41"/>
          <p:cNvGrpSpPr/>
          <p:nvPr/>
        </p:nvGrpSpPr>
        <p:grpSpPr>
          <a:xfrm>
            <a:off x="7060615" y="2213599"/>
            <a:ext cx="375319" cy="352148"/>
            <a:chOff x="-26583625" y="3917025"/>
            <a:chExt cx="315050" cy="295600"/>
          </a:xfrm>
        </p:grpSpPr>
        <p:sp>
          <p:nvSpPr>
            <p:cNvPr id="2105" name="Google Shape;2105;p41"/>
            <p:cNvSpPr/>
            <p:nvPr/>
          </p:nvSpPr>
          <p:spPr>
            <a:xfrm>
              <a:off x="-26413500" y="3918400"/>
              <a:ext cx="144925" cy="135125"/>
            </a:xfrm>
            <a:custGeom>
              <a:rect b="b" l="l" r="r" t="t"/>
              <a:pathLst>
                <a:path extrusionOk="0" h="5405" w="5797">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1"/>
            <p:cNvSpPr/>
            <p:nvPr/>
          </p:nvSpPr>
          <p:spPr>
            <a:xfrm>
              <a:off x="-26466275" y="4026700"/>
              <a:ext cx="78775" cy="77225"/>
            </a:xfrm>
            <a:custGeom>
              <a:rect b="b" l="l" r="r" t="t"/>
              <a:pathLst>
                <a:path extrusionOk="0" h="3089" w="3151">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1"/>
            <p:cNvSpPr/>
            <p:nvPr/>
          </p:nvSpPr>
          <p:spPr>
            <a:xfrm>
              <a:off x="-26583625" y="4077125"/>
              <a:ext cx="144925" cy="134700"/>
            </a:xfrm>
            <a:custGeom>
              <a:rect b="b" l="l" r="r" t="t"/>
              <a:pathLst>
                <a:path extrusionOk="0" h="5388" w="5797">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1"/>
            <p:cNvSpPr/>
            <p:nvPr/>
          </p:nvSpPr>
          <p:spPr>
            <a:xfrm>
              <a:off x="-26581275" y="3917025"/>
              <a:ext cx="311125" cy="295600"/>
            </a:xfrm>
            <a:custGeom>
              <a:rect b="b" l="l" r="r" t="t"/>
              <a:pathLst>
                <a:path extrusionOk="0" h="11824" w="12445">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9" name="Google Shape;2109;p41"/>
          <p:cNvSpPr/>
          <p:nvPr/>
        </p:nvSpPr>
        <p:spPr>
          <a:xfrm>
            <a:off x="5727703" y="2694114"/>
            <a:ext cx="352833" cy="351880"/>
          </a:xfrm>
          <a:custGeom>
            <a:rect b="b" l="l" r="r" t="t"/>
            <a:pathLst>
              <a:path extrusionOk="0" h="11815" w="11847">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0" name="Google Shape;2110;p41"/>
          <p:cNvGrpSpPr/>
          <p:nvPr/>
        </p:nvGrpSpPr>
        <p:grpSpPr>
          <a:xfrm>
            <a:off x="5759130" y="3172629"/>
            <a:ext cx="289039" cy="352833"/>
            <a:chOff x="-24694925" y="3518700"/>
            <a:chExt cx="242625" cy="296175"/>
          </a:xfrm>
        </p:grpSpPr>
        <p:sp>
          <p:nvSpPr>
            <p:cNvPr id="2111" name="Google Shape;2111;p41"/>
            <p:cNvSpPr/>
            <p:nvPr/>
          </p:nvSpPr>
          <p:spPr>
            <a:xfrm>
              <a:off x="-24694925" y="3572250"/>
              <a:ext cx="104000" cy="112650"/>
            </a:xfrm>
            <a:custGeom>
              <a:rect b="b" l="l" r="r" t="t"/>
              <a:pathLst>
                <a:path extrusionOk="0" h="4506" w="416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1"/>
            <p:cNvSpPr/>
            <p:nvPr/>
          </p:nvSpPr>
          <p:spPr>
            <a:xfrm>
              <a:off x="-24556300" y="3648650"/>
              <a:ext cx="104000" cy="113450"/>
            </a:xfrm>
            <a:custGeom>
              <a:rect b="b" l="l" r="r" t="t"/>
              <a:pathLst>
                <a:path extrusionOk="0" h="4538" w="4160">
                  <a:moveTo>
                    <a:pt x="1" y="1"/>
                  </a:moveTo>
                  <a:lnTo>
                    <a:pt x="1" y="2458"/>
                  </a:lnTo>
                  <a:cubicBezTo>
                    <a:pt x="1" y="3592"/>
                    <a:pt x="946" y="4537"/>
                    <a:pt x="2080" y="4537"/>
                  </a:cubicBezTo>
                  <a:cubicBezTo>
                    <a:pt x="3246" y="4537"/>
                    <a:pt x="4160" y="3592"/>
                    <a:pt x="4160" y="2458"/>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1"/>
            <p:cNvSpPr/>
            <p:nvPr/>
          </p:nvSpPr>
          <p:spPr>
            <a:xfrm>
              <a:off x="-24694925" y="3702200"/>
              <a:ext cx="104000" cy="112675"/>
            </a:xfrm>
            <a:custGeom>
              <a:rect b="b" l="l" r="r" t="t"/>
              <a:pathLst>
                <a:path extrusionOk="0" h="4507" w="416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1"/>
            <p:cNvSpPr/>
            <p:nvPr/>
          </p:nvSpPr>
          <p:spPr>
            <a:xfrm>
              <a:off x="-24556300" y="3518700"/>
              <a:ext cx="104000" cy="113425"/>
            </a:xfrm>
            <a:custGeom>
              <a:rect b="b" l="l" r="r" t="t"/>
              <a:pathLst>
                <a:path extrusionOk="0" h="4537" w="416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5" name="Google Shape;2115;p41"/>
          <p:cNvGrpSpPr/>
          <p:nvPr/>
        </p:nvGrpSpPr>
        <p:grpSpPr>
          <a:xfrm>
            <a:off x="5758668" y="3622657"/>
            <a:ext cx="289962" cy="352833"/>
            <a:chOff x="-24709100" y="3888875"/>
            <a:chExt cx="243400" cy="296175"/>
          </a:xfrm>
        </p:grpSpPr>
        <p:sp>
          <p:nvSpPr>
            <p:cNvPr id="2116" name="Google Shape;2116;p41"/>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1"/>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1"/>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9" name="Google Shape;2119;p41"/>
          <p:cNvGrpSpPr/>
          <p:nvPr/>
        </p:nvGrpSpPr>
        <p:grpSpPr>
          <a:xfrm>
            <a:off x="7958668" y="2695320"/>
            <a:ext cx="356556" cy="349557"/>
            <a:chOff x="-22863675" y="3131775"/>
            <a:chExt cx="299300" cy="293425"/>
          </a:xfrm>
        </p:grpSpPr>
        <p:sp>
          <p:nvSpPr>
            <p:cNvPr id="2120" name="Google Shape;2120;p41"/>
            <p:cNvSpPr/>
            <p:nvPr/>
          </p:nvSpPr>
          <p:spPr>
            <a:xfrm>
              <a:off x="-22863675" y="3131775"/>
              <a:ext cx="299300" cy="293425"/>
            </a:xfrm>
            <a:custGeom>
              <a:rect b="b" l="l" r="r" t="t"/>
              <a:pathLst>
                <a:path extrusionOk="0" h="11737" w="11972">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1"/>
            <p:cNvSpPr/>
            <p:nvPr/>
          </p:nvSpPr>
          <p:spPr>
            <a:xfrm>
              <a:off x="-22740025" y="3217825"/>
              <a:ext cx="52000" cy="51225"/>
            </a:xfrm>
            <a:custGeom>
              <a:rect b="b" l="l" r="r" t="t"/>
              <a:pathLst>
                <a:path extrusionOk="0" h="2049" w="208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1"/>
            <p:cNvSpPr/>
            <p:nvPr/>
          </p:nvSpPr>
          <p:spPr>
            <a:xfrm>
              <a:off x="-22705375" y="3321800"/>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3" name="Google Shape;2123;p41"/>
          <p:cNvGrpSpPr/>
          <p:nvPr/>
        </p:nvGrpSpPr>
        <p:grpSpPr>
          <a:xfrm>
            <a:off x="5301532" y="1306499"/>
            <a:ext cx="310602" cy="352803"/>
            <a:chOff x="-28069875" y="3175300"/>
            <a:chExt cx="260725" cy="296150"/>
          </a:xfrm>
        </p:grpSpPr>
        <p:sp>
          <p:nvSpPr>
            <p:cNvPr id="2124" name="Google Shape;2124;p41"/>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1"/>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1"/>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1"/>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1"/>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1"/>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1"/>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1"/>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1"/>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41"/>
          <p:cNvSpPr/>
          <p:nvPr/>
        </p:nvSpPr>
        <p:spPr>
          <a:xfrm>
            <a:off x="5280965" y="1764235"/>
            <a:ext cx="352803" cy="350719"/>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4" name="Google Shape;2134;p41"/>
          <p:cNvGrpSpPr/>
          <p:nvPr/>
        </p:nvGrpSpPr>
        <p:grpSpPr>
          <a:xfrm>
            <a:off x="5342810" y="2213733"/>
            <a:ext cx="228045" cy="351880"/>
            <a:chOff x="-28032075" y="3916450"/>
            <a:chExt cx="191425" cy="295375"/>
          </a:xfrm>
        </p:grpSpPr>
        <p:sp>
          <p:nvSpPr>
            <p:cNvPr id="2135" name="Google Shape;2135;p41"/>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1"/>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1"/>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8" name="Google Shape;2138;p41"/>
          <p:cNvGrpSpPr/>
          <p:nvPr/>
        </p:nvGrpSpPr>
        <p:grpSpPr>
          <a:xfrm>
            <a:off x="7508157" y="1306484"/>
            <a:ext cx="352833" cy="352833"/>
            <a:chOff x="-26201650" y="3176075"/>
            <a:chExt cx="296175" cy="296175"/>
          </a:xfrm>
        </p:grpSpPr>
        <p:sp>
          <p:nvSpPr>
            <p:cNvPr id="2139" name="Google Shape;2139;p41"/>
            <p:cNvSpPr/>
            <p:nvPr/>
          </p:nvSpPr>
          <p:spPr>
            <a:xfrm>
              <a:off x="-26082700" y="3176075"/>
              <a:ext cx="51200" cy="226875"/>
            </a:xfrm>
            <a:custGeom>
              <a:rect b="b" l="l" r="r" t="t"/>
              <a:pathLst>
                <a:path extrusionOk="0" h="9075" w="2048">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1"/>
            <p:cNvSpPr/>
            <p:nvPr/>
          </p:nvSpPr>
          <p:spPr>
            <a:xfrm>
              <a:off x="-26201650" y="3317075"/>
              <a:ext cx="296175" cy="155175"/>
            </a:xfrm>
            <a:custGeom>
              <a:rect b="b" l="l" r="r" t="t"/>
              <a:pathLst>
                <a:path extrusionOk="0" h="6207" w="11847">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41"/>
          <p:cNvGrpSpPr/>
          <p:nvPr/>
        </p:nvGrpSpPr>
        <p:grpSpPr>
          <a:xfrm>
            <a:off x="7507680" y="1763705"/>
            <a:ext cx="353786" cy="351880"/>
            <a:chOff x="-26204800" y="3547050"/>
            <a:chExt cx="296975" cy="295375"/>
          </a:xfrm>
        </p:grpSpPr>
        <p:sp>
          <p:nvSpPr>
            <p:cNvPr id="2142" name="Google Shape;2142;p41"/>
            <p:cNvSpPr/>
            <p:nvPr/>
          </p:nvSpPr>
          <p:spPr>
            <a:xfrm>
              <a:off x="-26204000" y="3669125"/>
              <a:ext cx="296175" cy="173300"/>
            </a:xfrm>
            <a:custGeom>
              <a:rect b="b" l="l" r="r" t="t"/>
              <a:pathLst>
                <a:path extrusionOk="0" h="6932" w="11847">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1"/>
            <p:cNvSpPr/>
            <p:nvPr/>
          </p:nvSpPr>
          <p:spPr>
            <a:xfrm>
              <a:off x="-26204800" y="3547050"/>
              <a:ext cx="296975" cy="122100"/>
            </a:xfrm>
            <a:custGeom>
              <a:rect b="b" l="l" r="r" t="t"/>
              <a:pathLst>
                <a:path extrusionOk="0" h="4884" w="11879">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4" name="Google Shape;2144;p41"/>
          <p:cNvSpPr/>
          <p:nvPr/>
        </p:nvSpPr>
        <p:spPr>
          <a:xfrm>
            <a:off x="7540567" y="2213200"/>
            <a:ext cx="289009" cy="352833"/>
          </a:xfrm>
          <a:custGeom>
            <a:rect b="b" l="l" r="r" t="t"/>
            <a:pathLst>
              <a:path extrusionOk="0" h="11847" w="9704">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5" name="Google Shape;2145;p41"/>
          <p:cNvGrpSpPr/>
          <p:nvPr/>
        </p:nvGrpSpPr>
        <p:grpSpPr>
          <a:xfrm>
            <a:off x="6178935" y="2693683"/>
            <a:ext cx="345328" cy="352833"/>
            <a:chOff x="-24353875" y="3147725"/>
            <a:chExt cx="289875" cy="296175"/>
          </a:xfrm>
        </p:grpSpPr>
        <p:sp>
          <p:nvSpPr>
            <p:cNvPr id="2146" name="Google Shape;2146;p41"/>
            <p:cNvSpPr/>
            <p:nvPr/>
          </p:nvSpPr>
          <p:spPr>
            <a:xfrm>
              <a:off x="-24238100" y="3271375"/>
              <a:ext cx="52025" cy="51225"/>
            </a:xfrm>
            <a:custGeom>
              <a:rect b="b" l="l" r="r" t="t"/>
              <a:pathLst>
                <a:path extrusionOk="0" h="2049" w="2081">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1"/>
            <p:cNvSpPr/>
            <p:nvPr/>
          </p:nvSpPr>
          <p:spPr>
            <a:xfrm>
              <a:off x="-24353875" y="3147725"/>
              <a:ext cx="289875" cy="296175"/>
            </a:xfrm>
            <a:custGeom>
              <a:rect b="b" l="l" r="r" t="t"/>
              <a:pathLst>
                <a:path extrusionOk="0" h="11847" w="11595">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8" name="Google Shape;2148;p41"/>
          <p:cNvGrpSpPr/>
          <p:nvPr/>
        </p:nvGrpSpPr>
        <p:grpSpPr>
          <a:xfrm>
            <a:off x="6186917" y="3173090"/>
            <a:ext cx="329365" cy="351910"/>
            <a:chOff x="-24344425" y="3519475"/>
            <a:chExt cx="276475" cy="295400"/>
          </a:xfrm>
        </p:grpSpPr>
        <p:sp>
          <p:nvSpPr>
            <p:cNvPr id="2149" name="Google Shape;2149;p41"/>
            <p:cNvSpPr/>
            <p:nvPr/>
          </p:nvSpPr>
          <p:spPr>
            <a:xfrm>
              <a:off x="-24240450" y="3554150"/>
              <a:ext cx="69325" cy="34450"/>
            </a:xfrm>
            <a:custGeom>
              <a:rect b="b" l="l" r="r" t="t"/>
              <a:pathLst>
                <a:path extrusionOk="0" h="1378" w="2773">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1"/>
            <p:cNvSpPr/>
            <p:nvPr/>
          </p:nvSpPr>
          <p:spPr>
            <a:xfrm>
              <a:off x="-24344425" y="3519475"/>
              <a:ext cx="276475" cy="295400"/>
            </a:xfrm>
            <a:custGeom>
              <a:rect b="b" l="l" r="r" t="t"/>
              <a:pathLst>
                <a:path extrusionOk="0" h="11816" w="11059">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1" name="Google Shape;2151;p41"/>
          <p:cNvGrpSpPr/>
          <p:nvPr/>
        </p:nvGrpSpPr>
        <p:grpSpPr>
          <a:xfrm>
            <a:off x="6176597" y="3625010"/>
            <a:ext cx="350004" cy="348128"/>
            <a:chOff x="-24353075" y="3891250"/>
            <a:chExt cx="293800" cy="292225"/>
          </a:xfrm>
        </p:grpSpPr>
        <p:sp>
          <p:nvSpPr>
            <p:cNvPr id="2152" name="Google Shape;2152;p41"/>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1"/>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41"/>
          <p:cNvGrpSpPr/>
          <p:nvPr/>
        </p:nvGrpSpPr>
        <p:grpSpPr>
          <a:xfrm>
            <a:off x="7960068" y="3173313"/>
            <a:ext cx="353757" cy="351463"/>
            <a:chOff x="-22845575" y="3504075"/>
            <a:chExt cx="296950" cy="295025"/>
          </a:xfrm>
        </p:grpSpPr>
        <p:sp>
          <p:nvSpPr>
            <p:cNvPr id="2155" name="Google Shape;2155;p41"/>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1"/>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41"/>
          <p:cNvGrpSpPr/>
          <p:nvPr/>
        </p:nvGrpSpPr>
        <p:grpSpPr>
          <a:xfrm>
            <a:off x="5753249" y="1306961"/>
            <a:ext cx="299344" cy="351880"/>
            <a:chOff x="-27691025" y="3175300"/>
            <a:chExt cx="251275" cy="295375"/>
          </a:xfrm>
        </p:grpSpPr>
        <p:sp>
          <p:nvSpPr>
            <p:cNvPr id="2158" name="Google Shape;2158;p41"/>
            <p:cNvSpPr/>
            <p:nvPr/>
          </p:nvSpPr>
          <p:spPr>
            <a:xfrm>
              <a:off x="-27492550" y="3298150"/>
              <a:ext cx="18125" cy="18150"/>
            </a:xfrm>
            <a:custGeom>
              <a:rect b="b" l="l" r="r" t="t"/>
              <a:pathLst>
                <a:path extrusionOk="0" h="726" w="725">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1"/>
            <p:cNvSpPr/>
            <p:nvPr/>
          </p:nvSpPr>
          <p:spPr>
            <a:xfrm>
              <a:off x="-27613050" y="3175300"/>
              <a:ext cx="60650" cy="105550"/>
            </a:xfrm>
            <a:custGeom>
              <a:rect b="b" l="l" r="r" t="t"/>
              <a:pathLst>
                <a:path extrusionOk="0" h="4222" w="2426">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1"/>
            <p:cNvSpPr/>
            <p:nvPr/>
          </p:nvSpPr>
          <p:spPr>
            <a:xfrm>
              <a:off x="-27691025" y="3175300"/>
              <a:ext cx="60650" cy="105550"/>
            </a:xfrm>
            <a:custGeom>
              <a:rect b="b" l="l" r="r" t="t"/>
              <a:pathLst>
                <a:path extrusionOk="0" h="4222" w="2426">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1"/>
            <p:cNvSpPr/>
            <p:nvPr/>
          </p:nvSpPr>
          <p:spPr>
            <a:xfrm>
              <a:off x="-27691025" y="3263500"/>
              <a:ext cx="251275" cy="207175"/>
            </a:xfrm>
            <a:custGeom>
              <a:rect b="b" l="l" r="r" t="t"/>
              <a:pathLst>
                <a:path extrusionOk="0" h="8287" w="10051">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41"/>
          <p:cNvGrpSpPr/>
          <p:nvPr/>
        </p:nvGrpSpPr>
        <p:grpSpPr>
          <a:xfrm>
            <a:off x="5725566" y="1825637"/>
            <a:ext cx="354710" cy="228015"/>
            <a:chOff x="-27721750" y="3598250"/>
            <a:chExt cx="297750" cy="191400"/>
          </a:xfrm>
        </p:grpSpPr>
        <p:sp>
          <p:nvSpPr>
            <p:cNvPr id="2163" name="Google Shape;2163;p41"/>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1"/>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5" name="Google Shape;2165;p41"/>
          <p:cNvGrpSpPr/>
          <p:nvPr/>
        </p:nvGrpSpPr>
        <p:grpSpPr>
          <a:xfrm>
            <a:off x="5726966" y="2219183"/>
            <a:ext cx="351910" cy="340980"/>
            <a:chOff x="-27719400" y="3925600"/>
            <a:chExt cx="295400" cy="286225"/>
          </a:xfrm>
        </p:grpSpPr>
        <p:sp>
          <p:nvSpPr>
            <p:cNvPr id="2166" name="Google Shape;2166;p41"/>
            <p:cNvSpPr/>
            <p:nvPr/>
          </p:nvSpPr>
          <p:spPr>
            <a:xfrm>
              <a:off x="-27596525" y="3925600"/>
              <a:ext cx="172525" cy="162575"/>
            </a:xfrm>
            <a:custGeom>
              <a:rect b="b" l="l" r="r" t="t"/>
              <a:pathLst>
                <a:path extrusionOk="0" h="6503" w="6901">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1"/>
            <p:cNvSpPr/>
            <p:nvPr/>
          </p:nvSpPr>
          <p:spPr>
            <a:xfrm>
              <a:off x="-27719400" y="4054275"/>
              <a:ext cx="157550" cy="157550"/>
            </a:xfrm>
            <a:custGeom>
              <a:rect b="b" l="l" r="r" t="t"/>
              <a:pathLst>
                <a:path extrusionOk="0" h="6302" w="6302">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8" name="Google Shape;2168;p41"/>
          <p:cNvGrpSpPr/>
          <p:nvPr/>
        </p:nvGrpSpPr>
        <p:grpSpPr>
          <a:xfrm>
            <a:off x="7948238" y="1306023"/>
            <a:ext cx="353757" cy="353757"/>
            <a:chOff x="-25834600" y="3176875"/>
            <a:chExt cx="296950" cy="296950"/>
          </a:xfrm>
        </p:grpSpPr>
        <p:sp>
          <p:nvSpPr>
            <p:cNvPr id="2169" name="Google Shape;2169;p41"/>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1"/>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1"/>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1"/>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1"/>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41"/>
          <p:cNvGrpSpPr/>
          <p:nvPr/>
        </p:nvGrpSpPr>
        <p:grpSpPr>
          <a:xfrm>
            <a:off x="7948238" y="1774024"/>
            <a:ext cx="353757" cy="331241"/>
            <a:chOff x="-25834600" y="3564375"/>
            <a:chExt cx="296950" cy="278050"/>
          </a:xfrm>
        </p:grpSpPr>
        <p:sp>
          <p:nvSpPr>
            <p:cNvPr id="2175" name="Google Shape;2175;p41"/>
            <p:cNvSpPr/>
            <p:nvPr/>
          </p:nvSpPr>
          <p:spPr>
            <a:xfrm>
              <a:off x="-25694400" y="3703775"/>
              <a:ext cx="17350" cy="17375"/>
            </a:xfrm>
            <a:custGeom>
              <a:rect b="b" l="l" r="r" t="t"/>
              <a:pathLst>
                <a:path extrusionOk="0" h="695" w="694">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1"/>
            <p:cNvSpPr/>
            <p:nvPr/>
          </p:nvSpPr>
          <p:spPr>
            <a:xfrm>
              <a:off x="-25591225" y="3703775"/>
              <a:ext cx="53575" cy="18150"/>
            </a:xfrm>
            <a:custGeom>
              <a:rect b="b" l="l" r="r" t="t"/>
              <a:pathLst>
                <a:path extrusionOk="0" h="726" w="2143">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1"/>
            <p:cNvSpPr/>
            <p:nvPr/>
          </p:nvSpPr>
          <p:spPr>
            <a:xfrm>
              <a:off x="-25834600" y="3703775"/>
              <a:ext cx="53575" cy="18150"/>
            </a:xfrm>
            <a:custGeom>
              <a:rect b="b" l="l" r="r" t="t"/>
              <a:pathLst>
                <a:path extrusionOk="0" h="726" w="2143">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1"/>
            <p:cNvSpPr/>
            <p:nvPr/>
          </p:nvSpPr>
          <p:spPr>
            <a:xfrm>
              <a:off x="-25695200" y="3564375"/>
              <a:ext cx="17350" cy="52800"/>
            </a:xfrm>
            <a:custGeom>
              <a:rect b="b" l="l" r="r" t="t"/>
              <a:pathLst>
                <a:path extrusionOk="0" h="2112" w="694">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1"/>
            <p:cNvSpPr/>
            <p:nvPr/>
          </p:nvSpPr>
          <p:spPr>
            <a:xfrm>
              <a:off x="-25792850" y="3606125"/>
              <a:ext cx="42550" cy="40975"/>
            </a:xfrm>
            <a:custGeom>
              <a:rect b="b" l="l" r="r" t="t"/>
              <a:pathLst>
                <a:path extrusionOk="0" h="1639" w="1702">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1"/>
            <p:cNvSpPr/>
            <p:nvPr/>
          </p:nvSpPr>
          <p:spPr>
            <a:xfrm>
              <a:off x="-25621950" y="3606125"/>
              <a:ext cx="43350" cy="40975"/>
            </a:xfrm>
            <a:custGeom>
              <a:rect b="b" l="l" r="r" t="t"/>
              <a:pathLst>
                <a:path extrusionOk="0" h="1639" w="1734">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1"/>
            <p:cNvSpPr/>
            <p:nvPr/>
          </p:nvSpPr>
          <p:spPr>
            <a:xfrm>
              <a:off x="-25783400" y="3806975"/>
              <a:ext cx="192200" cy="35450"/>
            </a:xfrm>
            <a:custGeom>
              <a:rect b="b" l="l" r="r" t="t"/>
              <a:pathLst>
                <a:path extrusionOk="0" h="1418" w="7688">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1"/>
            <p:cNvSpPr/>
            <p:nvPr/>
          </p:nvSpPr>
          <p:spPr>
            <a:xfrm>
              <a:off x="-25764500" y="3635275"/>
              <a:ext cx="153600" cy="155175"/>
            </a:xfrm>
            <a:custGeom>
              <a:rect b="b" l="l" r="r" t="t"/>
              <a:pathLst>
                <a:path extrusionOk="0" h="6207" w="6144">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41"/>
          <p:cNvGrpSpPr/>
          <p:nvPr/>
        </p:nvGrpSpPr>
        <p:grpSpPr>
          <a:xfrm>
            <a:off x="7946362" y="2213376"/>
            <a:ext cx="357509" cy="352595"/>
            <a:chOff x="-25834600" y="3915850"/>
            <a:chExt cx="300100" cy="295975"/>
          </a:xfrm>
        </p:grpSpPr>
        <p:sp>
          <p:nvSpPr>
            <p:cNvPr id="2184" name="Google Shape;2184;p41"/>
            <p:cNvSpPr/>
            <p:nvPr/>
          </p:nvSpPr>
          <p:spPr>
            <a:xfrm>
              <a:off x="-25677875" y="3915850"/>
              <a:ext cx="143375" cy="137675"/>
            </a:xfrm>
            <a:custGeom>
              <a:rect b="b" l="l" r="r" t="t"/>
              <a:pathLst>
                <a:path extrusionOk="0" h="5507" w="5735">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1"/>
            <p:cNvSpPr/>
            <p:nvPr/>
          </p:nvSpPr>
          <p:spPr>
            <a:xfrm>
              <a:off x="-25834600" y="4167700"/>
              <a:ext cx="43350" cy="44125"/>
            </a:xfrm>
            <a:custGeom>
              <a:rect b="b" l="l" r="r" t="t"/>
              <a:pathLst>
                <a:path extrusionOk="0" h="1765" w="1734">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1"/>
            <p:cNvSpPr/>
            <p:nvPr/>
          </p:nvSpPr>
          <p:spPr>
            <a:xfrm>
              <a:off x="-25800725" y="3972375"/>
              <a:ext cx="206375" cy="207950"/>
            </a:xfrm>
            <a:custGeom>
              <a:rect b="b" l="l" r="r" t="t"/>
              <a:pathLst>
                <a:path extrusionOk="0" h="8318" w="8255">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41"/>
          <p:cNvGrpSpPr/>
          <p:nvPr/>
        </p:nvGrpSpPr>
        <p:grpSpPr>
          <a:xfrm>
            <a:off x="6681790" y="2694606"/>
            <a:ext cx="228968" cy="350987"/>
            <a:chOff x="-23930925" y="3149300"/>
            <a:chExt cx="192200" cy="294625"/>
          </a:xfrm>
        </p:grpSpPr>
        <p:sp>
          <p:nvSpPr>
            <p:cNvPr id="2188" name="Google Shape;2188;p41"/>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1"/>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1"/>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1"/>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2" name="Google Shape;2192;p41"/>
          <p:cNvGrpSpPr/>
          <p:nvPr/>
        </p:nvGrpSpPr>
        <p:grpSpPr>
          <a:xfrm>
            <a:off x="6638620" y="3173090"/>
            <a:ext cx="315307" cy="351910"/>
            <a:chOff x="-23962425" y="3519475"/>
            <a:chExt cx="264675" cy="295400"/>
          </a:xfrm>
        </p:grpSpPr>
        <p:sp>
          <p:nvSpPr>
            <p:cNvPr id="2193" name="Google Shape;2193;p41"/>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1"/>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5" name="Google Shape;2195;p41"/>
          <p:cNvSpPr/>
          <p:nvPr/>
        </p:nvSpPr>
        <p:spPr>
          <a:xfrm>
            <a:off x="6609056" y="362680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6" name="Google Shape;2196;p41"/>
          <p:cNvGrpSpPr/>
          <p:nvPr/>
        </p:nvGrpSpPr>
        <p:grpSpPr>
          <a:xfrm>
            <a:off x="8017295" y="3623134"/>
            <a:ext cx="239302" cy="351880"/>
            <a:chOff x="-22788075" y="3904625"/>
            <a:chExt cx="200875" cy="295375"/>
          </a:xfrm>
        </p:grpSpPr>
        <p:sp>
          <p:nvSpPr>
            <p:cNvPr id="2197" name="Google Shape;2197;p41"/>
            <p:cNvSpPr/>
            <p:nvPr/>
          </p:nvSpPr>
          <p:spPr>
            <a:xfrm>
              <a:off x="-22775475" y="4165325"/>
              <a:ext cx="65400" cy="34675"/>
            </a:xfrm>
            <a:custGeom>
              <a:rect b="b" l="l" r="r" t="t"/>
              <a:pathLst>
                <a:path extrusionOk="0" h="1387" w="2616">
                  <a:moveTo>
                    <a:pt x="32" y="1"/>
                  </a:moveTo>
                  <a:cubicBezTo>
                    <a:pt x="1" y="883"/>
                    <a:pt x="631" y="1387"/>
                    <a:pt x="1292" y="1387"/>
                  </a:cubicBezTo>
                  <a:cubicBezTo>
                    <a:pt x="1985" y="1387"/>
                    <a:pt x="2615" y="851"/>
                    <a:pt x="25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1"/>
            <p:cNvSpPr/>
            <p:nvPr/>
          </p:nvSpPr>
          <p:spPr>
            <a:xfrm>
              <a:off x="-22669150" y="3904725"/>
              <a:ext cx="81950" cy="244100"/>
            </a:xfrm>
            <a:custGeom>
              <a:rect b="b" l="l" r="r" t="t"/>
              <a:pathLst>
                <a:path extrusionOk="0" h="9764" w="3278">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1"/>
            <p:cNvSpPr/>
            <p:nvPr/>
          </p:nvSpPr>
          <p:spPr>
            <a:xfrm>
              <a:off x="-22788075" y="3904625"/>
              <a:ext cx="87450" cy="244200"/>
            </a:xfrm>
            <a:custGeom>
              <a:rect b="b" l="l" r="r" t="t"/>
              <a:pathLst>
                <a:path extrusionOk="0" h="9768" w="3498">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1"/>
            <p:cNvSpPr/>
            <p:nvPr/>
          </p:nvSpPr>
          <p:spPr>
            <a:xfrm>
              <a:off x="-22670725" y="4165325"/>
              <a:ext cx="64625" cy="34675"/>
            </a:xfrm>
            <a:custGeom>
              <a:rect b="b" l="l" r="r" t="t"/>
              <a:pathLst>
                <a:path extrusionOk="0" h="1387" w="2585">
                  <a:moveTo>
                    <a:pt x="32" y="1"/>
                  </a:moveTo>
                  <a:cubicBezTo>
                    <a:pt x="1" y="883"/>
                    <a:pt x="631" y="1387"/>
                    <a:pt x="1292" y="1387"/>
                  </a:cubicBezTo>
                  <a:cubicBezTo>
                    <a:pt x="1954" y="1387"/>
                    <a:pt x="2584" y="851"/>
                    <a:pt x="25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1" name="Google Shape;2201;p41"/>
          <p:cNvGrpSpPr/>
          <p:nvPr/>
        </p:nvGrpSpPr>
        <p:grpSpPr>
          <a:xfrm>
            <a:off x="6172593" y="1306499"/>
            <a:ext cx="354710" cy="352803"/>
            <a:chOff x="-27351575" y="3175300"/>
            <a:chExt cx="297750" cy="296150"/>
          </a:xfrm>
        </p:grpSpPr>
        <p:sp>
          <p:nvSpPr>
            <p:cNvPr id="2202" name="Google Shape;2202;p41"/>
            <p:cNvSpPr/>
            <p:nvPr/>
          </p:nvSpPr>
          <p:spPr>
            <a:xfrm>
              <a:off x="-27351575" y="3175300"/>
              <a:ext cx="296975" cy="157550"/>
            </a:xfrm>
            <a:custGeom>
              <a:rect b="b" l="l" r="r" t="t"/>
              <a:pathLst>
                <a:path extrusionOk="0" h="6302" w="11879">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1"/>
            <p:cNvSpPr/>
            <p:nvPr/>
          </p:nvSpPr>
          <p:spPr>
            <a:xfrm>
              <a:off x="-27123950" y="3332825"/>
              <a:ext cx="17350" cy="52000"/>
            </a:xfrm>
            <a:custGeom>
              <a:rect b="b" l="l" r="r" t="t"/>
              <a:pathLst>
                <a:path extrusionOk="0" h="2080" w="694">
                  <a:moveTo>
                    <a:pt x="1" y="0"/>
                  </a:moveTo>
                  <a:lnTo>
                    <a:pt x="1" y="1733"/>
                  </a:lnTo>
                  <a:cubicBezTo>
                    <a:pt x="1" y="1922"/>
                    <a:pt x="158" y="2079"/>
                    <a:pt x="347" y="2079"/>
                  </a:cubicBezTo>
                  <a:cubicBezTo>
                    <a:pt x="536" y="2079"/>
                    <a:pt x="694" y="1922"/>
                    <a:pt x="694" y="1733"/>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1"/>
            <p:cNvSpPr/>
            <p:nvPr/>
          </p:nvSpPr>
          <p:spPr>
            <a:xfrm>
              <a:off x="-27350775" y="3350150"/>
              <a:ext cx="296950" cy="121300"/>
            </a:xfrm>
            <a:custGeom>
              <a:rect b="b" l="l" r="r" t="t"/>
              <a:pathLst>
                <a:path extrusionOk="0" h="4852" w="11878">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1"/>
            <p:cNvSpPr/>
            <p:nvPr/>
          </p:nvSpPr>
          <p:spPr>
            <a:xfrm>
              <a:off x="-27299575" y="3332825"/>
              <a:ext cx="18125" cy="52000"/>
            </a:xfrm>
            <a:custGeom>
              <a:rect b="b" l="l" r="r" t="t"/>
              <a:pathLst>
                <a:path extrusionOk="0" h="2080" w="725">
                  <a:moveTo>
                    <a:pt x="0" y="0"/>
                  </a:moveTo>
                  <a:lnTo>
                    <a:pt x="0" y="1733"/>
                  </a:lnTo>
                  <a:cubicBezTo>
                    <a:pt x="0" y="1922"/>
                    <a:pt x="158" y="2079"/>
                    <a:pt x="378" y="2079"/>
                  </a:cubicBezTo>
                  <a:cubicBezTo>
                    <a:pt x="567" y="2079"/>
                    <a:pt x="725" y="1922"/>
                    <a:pt x="725" y="1733"/>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6" name="Google Shape;2206;p41"/>
          <p:cNvGrpSpPr/>
          <p:nvPr/>
        </p:nvGrpSpPr>
        <p:grpSpPr>
          <a:xfrm>
            <a:off x="6218402" y="1758809"/>
            <a:ext cx="269293" cy="353072"/>
            <a:chOff x="-27313750" y="3545275"/>
            <a:chExt cx="226050" cy="296375"/>
          </a:xfrm>
        </p:grpSpPr>
        <p:sp>
          <p:nvSpPr>
            <p:cNvPr id="2207" name="Google Shape;2207;p41"/>
            <p:cNvSpPr/>
            <p:nvPr/>
          </p:nvSpPr>
          <p:spPr>
            <a:xfrm>
              <a:off x="-27305100" y="3598450"/>
              <a:ext cx="208750" cy="173100"/>
            </a:xfrm>
            <a:custGeom>
              <a:rect b="b" l="l" r="r" t="t"/>
              <a:pathLst>
                <a:path extrusionOk="0" h="6924" w="835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1"/>
            <p:cNvSpPr/>
            <p:nvPr/>
          </p:nvSpPr>
          <p:spPr>
            <a:xfrm>
              <a:off x="-27313750" y="3770725"/>
              <a:ext cx="226050" cy="70925"/>
            </a:xfrm>
            <a:custGeom>
              <a:rect b="b" l="l" r="r" t="t"/>
              <a:pathLst>
                <a:path extrusionOk="0" h="2837" w="9042">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1"/>
            <p:cNvSpPr/>
            <p:nvPr/>
          </p:nvSpPr>
          <p:spPr>
            <a:xfrm>
              <a:off x="-27261000" y="3545275"/>
              <a:ext cx="122100" cy="51425"/>
            </a:xfrm>
            <a:custGeom>
              <a:rect b="b" l="l" r="r" t="t"/>
              <a:pathLst>
                <a:path extrusionOk="0" h="2057" w="4884">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0" name="Google Shape;2210;p41"/>
          <p:cNvGrpSpPr/>
          <p:nvPr/>
        </p:nvGrpSpPr>
        <p:grpSpPr>
          <a:xfrm>
            <a:off x="6172593" y="2211380"/>
            <a:ext cx="354710" cy="356586"/>
            <a:chOff x="-27351575" y="3915650"/>
            <a:chExt cx="297750" cy="299325"/>
          </a:xfrm>
        </p:grpSpPr>
        <p:sp>
          <p:nvSpPr>
            <p:cNvPr id="2211" name="Google Shape;2211;p41"/>
            <p:cNvSpPr/>
            <p:nvPr/>
          </p:nvSpPr>
          <p:spPr>
            <a:xfrm>
              <a:off x="-27351575" y="4059000"/>
              <a:ext cx="153625" cy="155975"/>
            </a:xfrm>
            <a:custGeom>
              <a:rect b="b" l="l" r="r" t="t"/>
              <a:pathLst>
                <a:path extrusionOk="0" h="6239" w="6145">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1"/>
            <p:cNvSpPr/>
            <p:nvPr/>
          </p:nvSpPr>
          <p:spPr>
            <a:xfrm>
              <a:off x="-27257050" y="3915650"/>
              <a:ext cx="203225" cy="202450"/>
            </a:xfrm>
            <a:custGeom>
              <a:rect b="b" l="l" r="r" t="t"/>
              <a:pathLst>
                <a:path extrusionOk="0" h="8098" w="8129">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3" name="Google Shape;2213;p41"/>
          <p:cNvGrpSpPr/>
          <p:nvPr/>
        </p:nvGrpSpPr>
        <p:grpSpPr>
          <a:xfrm>
            <a:off x="4860084" y="2693579"/>
            <a:ext cx="319060" cy="353042"/>
            <a:chOff x="-25445525" y="3175900"/>
            <a:chExt cx="267825" cy="296350"/>
          </a:xfrm>
        </p:grpSpPr>
        <p:sp>
          <p:nvSpPr>
            <p:cNvPr id="2214" name="Google Shape;2214;p41"/>
            <p:cNvSpPr/>
            <p:nvPr/>
          </p:nvSpPr>
          <p:spPr>
            <a:xfrm>
              <a:off x="-25445525" y="3367475"/>
              <a:ext cx="123675" cy="104775"/>
            </a:xfrm>
            <a:custGeom>
              <a:rect b="b" l="l" r="r" t="t"/>
              <a:pathLst>
                <a:path extrusionOk="0" h="4191" w="4947">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1"/>
            <p:cNvSpPr/>
            <p:nvPr/>
          </p:nvSpPr>
          <p:spPr>
            <a:xfrm>
              <a:off x="-25398250" y="3175900"/>
              <a:ext cx="220550" cy="296350"/>
            </a:xfrm>
            <a:custGeom>
              <a:rect b="b" l="l" r="r" t="t"/>
              <a:pathLst>
                <a:path extrusionOk="0" h="11854" w="8822">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1"/>
            <p:cNvSpPr/>
            <p:nvPr/>
          </p:nvSpPr>
          <p:spPr>
            <a:xfrm>
              <a:off x="-25328950" y="3211525"/>
              <a:ext cx="35475" cy="36250"/>
            </a:xfrm>
            <a:custGeom>
              <a:rect b="b" l="l" r="r" t="t"/>
              <a:pathLst>
                <a:path extrusionOk="0" h="1450" w="1419">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7" name="Google Shape;2217;p41"/>
          <p:cNvGrpSpPr/>
          <p:nvPr/>
        </p:nvGrpSpPr>
        <p:grpSpPr>
          <a:xfrm>
            <a:off x="4841797" y="3183902"/>
            <a:ext cx="355633" cy="330288"/>
            <a:chOff x="-25465200" y="3565175"/>
            <a:chExt cx="298525" cy="277250"/>
          </a:xfrm>
        </p:grpSpPr>
        <p:sp>
          <p:nvSpPr>
            <p:cNvPr id="2218" name="Google Shape;2218;p41"/>
            <p:cNvSpPr/>
            <p:nvPr/>
          </p:nvSpPr>
          <p:spPr>
            <a:xfrm>
              <a:off x="-25413225" y="3565175"/>
              <a:ext cx="172500" cy="103975"/>
            </a:xfrm>
            <a:custGeom>
              <a:rect b="b" l="l" r="r" t="t"/>
              <a:pathLst>
                <a:path extrusionOk="0" h="4159" w="690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1"/>
            <p:cNvSpPr/>
            <p:nvPr/>
          </p:nvSpPr>
          <p:spPr>
            <a:xfrm>
              <a:off x="-25465200" y="3650225"/>
              <a:ext cx="298525" cy="192200"/>
            </a:xfrm>
            <a:custGeom>
              <a:rect b="b" l="l" r="r" t="t"/>
              <a:pathLst>
                <a:path extrusionOk="0" h="7688" w="11941">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0" name="Google Shape;2220;p41"/>
          <p:cNvGrpSpPr/>
          <p:nvPr/>
        </p:nvGrpSpPr>
        <p:grpSpPr>
          <a:xfrm>
            <a:off x="4841336" y="3623432"/>
            <a:ext cx="356556" cy="351285"/>
            <a:chOff x="-25465200" y="3916150"/>
            <a:chExt cx="299300" cy="294875"/>
          </a:xfrm>
        </p:grpSpPr>
        <p:sp>
          <p:nvSpPr>
            <p:cNvPr id="2221" name="Google Shape;2221;p41"/>
            <p:cNvSpPr/>
            <p:nvPr/>
          </p:nvSpPr>
          <p:spPr>
            <a:xfrm>
              <a:off x="-25316350" y="3916150"/>
              <a:ext cx="150450" cy="149175"/>
            </a:xfrm>
            <a:custGeom>
              <a:rect b="b" l="l" r="r" t="t"/>
              <a:pathLst>
                <a:path extrusionOk="0" h="5967" w="6018">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1"/>
            <p:cNvSpPr/>
            <p:nvPr/>
          </p:nvSpPr>
          <p:spPr>
            <a:xfrm>
              <a:off x="-25465200" y="4003875"/>
              <a:ext cx="208725" cy="207150"/>
            </a:xfrm>
            <a:custGeom>
              <a:rect b="b" l="l" r="r" t="t"/>
              <a:pathLst>
                <a:path extrusionOk="0" h="8286" w="8349">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3" name="Google Shape;2223;p41"/>
          <p:cNvGrpSpPr/>
          <p:nvPr/>
        </p:nvGrpSpPr>
        <p:grpSpPr>
          <a:xfrm>
            <a:off x="7068775" y="2693698"/>
            <a:ext cx="351880" cy="352803"/>
            <a:chOff x="-23615075" y="3148525"/>
            <a:chExt cx="295375" cy="296150"/>
          </a:xfrm>
        </p:grpSpPr>
        <p:sp>
          <p:nvSpPr>
            <p:cNvPr id="2224" name="Google Shape;2224;p41"/>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1"/>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1"/>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1"/>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8" name="Google Shape;2228;p41"/>
          <p:cNvSpPr/>
          <p:nvPr/>
        </p:nvSpPr>
        <p:spPr>
          <a:xfrm>
            <a:off x="7066872" y="3172057"/>
            <a:ext cx="356586" cy="353876"/>
          </a:xfrm>
          <a:custGeom>
            <a:rect b="b" l="l" r="r" t="t"/>
            <a:pathLst>
              <a:path extrusionOk="0" h="11882" w="11973">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9" name="Google Shape;2229;p41"/>
          <p:cNvGrpSpPr/>
          <p:nvPr/>
        </p:nvGrpSpPr>
        <p:grpSpPr>
          <a:xfrm>
            <a:off x="7068299" y="3632977"/>
            <a:ext cx="352833" cy="332194"/>
            <a:chOff x="-23615075" y="3906200"/>
            <a:chExt cx="296175" cy="278850"/>
          </a:xfrm>
        </p:grpSpPr>
        <p:sp>
          <p:nvSpPr>
            <p:cNvPr id="2230" name="Google Shape;2230;p41"/>
            <p:cNvSpPr/>
            <p:nvPr/>
          </p:nvSpPr>
          <p:spPr>
            <a:xfrm>
              <a:off x="-23615075" y="3954250"/>
              <a:ext cx="296175" cy="193775"/>
            </a:xfrm>
            <a:custGeom>
              <a:rect b="b" l="l" r="r" t="t"/>
              <a:pathLst>
                <a:path extrusionOk="0" h="7751" w="11847">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1"/>
            <p:cNvSpPr/>
            <p:nvPr/>
          </p:nvSpPr>
          <p:spPr>
            <a:xfrm>
              <a:off x="-23615075" y="3906200"/>
              <a:ext cx="77200" cy="77225"/>
            </a:xfrm>
            <a:custGeom>
              <a:rect b="b" l="l" r="r" t="t"/>
              <a:pathLst>
                <a:path extrusionOk="0" h="3089" w="3088">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1"/>
            <p:cNvSpPr/>
            <p:nvPr/>
          </p:nvSpPr>
          <p:spPr>
            <a:xfrm>
              <a:off x="-23543400" y="4167700"/>
              <a:ext cx="153600" cy="17350"/>
            </a:xfrm>
            <a:custGeom>
              <a:rect b="b" l="l" r="r" t="t"/>
              <a:pathLst>
                <a:path extrusionOk="0" h="694" w="6144">
                  <a:moveTo>
                    <a:pt x="0" y="0"/>
                  </a:moveTo>
                  <a:cubicBezTo>
                    <a:pt x="158" y="378"/>
                    <a:pt x="536" y="693"/>
                    <a:pt x="1008" y="693"/>
                  </a:cubicBezTo>
                  <a:lnTo>
                    <a:pt x="5167" y="693"/>
                  </a:lnTo>
                  <a:cubicBezTo>
                    <a:pt x="5608" y="693"/>
                    <a:pt x="5986" y="441"/>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3" name="Google Shape;2233;p41"/>
          <p:cNvSpPr/>
          <p:nvPr/>
        </p:nvSpPr>
        <p:spPr>
          <a:xfrm>
            <a:off x="6187131" y="4064945"/>
            <a:ext cx="351880" cy="350957"/>
          </a:xfrm>
          <a:custGeom>
            <a:rect b="b" l="l" r="r" t="t"/>
            <a:pathLst>
              <a:path extrusionOk="0" h="11784" w="11815">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4" name="Google Shape;2234;p41"/>
          <p:cNvGrpSpPr/>
          <p:nvPr/>
        </p:nvGrpSpPr>
        <p:grpSpPr>
          <a:xfrm>
            <a:off x="6617268" y="1306618"/>
            <a:ext cx="353757" cy="352565"/>
            <a:chOff x="-26980600" y="3175500"/>
            <a:chExt cx="296950" cy="295950"/>
          </a:xfrm>
        </p:grpSpPr>
        <p:sp>
          <p:nvSpPr>
            <p:cNvPr id="2235" name="Google Shape;2235;p41"/>
            <p:cNvSpPr/>
            <p:nvPr/>
          </p:nvSpPr>
          <p:spPr>
            <a:xfrm>
              <a:off x="-26798650" y="3175500"/>
              <a:ext cx="115000" cy="114025"/>
            </a:xfrm>
            <a:custGeom>
              <a:rect b="b" l="l" r="r" t="t"/>
              <a:pathLst>
                <a:path extrusionOk="0" h="4561" w="460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1"/>
            <p:cNvSpPr/>
            <p:nvPr/>
          </p:nvSpPr>
          <p:spPr>
            <a:xfrm>
              <a:off x="-26980600" y="3325725"/>
              <a:ext cx="168575" cy="145725"/>
            </a:xfrm>
            <a:custGeom>
              <a:rect b="b" l="l" r="r" t="t"/>
              <a:pathLst>
                <a:path extrusionOk="0" h="5829" w="6743">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1"/>
            <p:cNvSpPr/>
            <p:nvPr/>
          </p:nvSpPr>
          <p:spPr>
            <a:xfrm>
              <a:off x="-26893950" y="3226500"/>
              <a:ext cx="159125" cy="137850"/>
            </a:xfrm>
            <a:custGeom>
              <a:rect b="b" l="l" r="r" t="t"/>
              <a:pathLst>
                <a:path extrusionOk="0" h="5514" w="6365">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8" name="Google Shape;2238;p41"/>
          <p:cNvSpPr/>
          <p:nvPr/>
        </p:nvSpPr>
        <p:spPr>
          <a:xfrm>
            <a:off x="6639835" y="1763639"/>
            <a:ext cx="309649" cy="351910"/>
          </a:xfrm>
          <a:custGeom>
            <a:rect b="b" l="l" r="r" t="t"/>
            <a:pathLst>
              <a:path extrusionOk="0" h="11816" w="10397">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9" name="Google Shape;2239;p41"/>
          <p:cNvGrpSpPr/>
          <p:nvPr/>
        </p:nvGrpSpPr>
        <p:grpSpPr>
          <a:xfrm>
            <a:off x="6617744" y="2245154"/>
            <a:ext cx="352803" cy="289039"/>
            <a:chOff x="-26981375" y="3951875"/>
            <a:chExt cx="296150" cy="242625"/>
          </a:xfrm>
        </p:grpSpPr>
        <p:sp>
          <p:nvSpPr>
            <p:cNvPr id="2240" name="Google Shape;2240;p41"/>
            <p:cNvSpPr/>
            <p:nvPr/>
          </p:nvSpPr>
          <p:spPr>
            <a:xfrm>
              <a:off x="-26978225" y="3951875"/>
              <a:ext cx="173300" cy="155975"/>
            </a:xfrm>
            <a:custGeom>
              <a:rect b="b" l="l" r="r" t="t"/>
              <a:pathLst>
                <a:path extrusionOk="0" h="6239" w="6932">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1"/>
            <p:cNvSpPr/>
            <p:nvPr/>
          </p:nvSpPr>
          <p:spPr>
            <a:xfrm>
              <a:off x="-26981375" y="4124375"/>
              <a:ext cx="174075" cy="70125"/>
            </a:xfrm>
            <a:custGeom>
              <a:rect b="b" l="l" r="r" t="t"/>
              <a:pathLst>
                <a:path extrusionOk="0" h="2805" w="6963">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1"/>
            <p:cNvSpPr/>
            <p:nvPr/>
          </p:nvSpPr>
          <p:spPr>
            <a:xfrm>
              <a:off x="-26790000" y="4002300"/>
              <a:ext cx="104775" cy="192200"/>
            </a:xfrm>
            <a:custGeom>
              <a:rect b="b" l="l" r="r" t="t"/>
              <a:pathLst>
                <a:path extrusionOk="0" h="7688" w="4191">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3" name="Google Shape;2243;p41"/>
          <p:cNvGrpSpPr/>
          <p:nvPr/>
        </p:nvGrpSpPr>
        <p:grpSpPr>
          <a:xfrm>
            <a:off x="5282787" y="2692745"/>
            <a:ext cx="351910" cy="354710"/>
            <a:chOff x="-25094250" y="3176075"/>
            <a:chExt cx="295400" cy="297750"/>
          </a:xfrm>
        </p:grpSpPr>
        <p:sp>
          <p:nvSpPr>
            <p:cNvPr id="2244" name="Google Shape;2244;p41"/>
            <p:cNvSpPr/>
            <p:nvPr/>
          </p:nvSpPr>
          <p:spPr>
            <a:xfrm>
              <a:off x="-24989225" y="3176075"/>
              <a:ext cx="87200" cy="122500"/>
            </a:xfrm>
            <a:custGeom>
              <a:rect b="b" l="l" r="r" t="t"/>
              <a:pathLst>
                <a:path extrusionOk="0" h="4900" w="3488">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1"/>
            <p:cNvSpPr/>
            <p:nvPr/>
          </p:nvSpPr>
          <p:spPr>
            <a:xfrm>
              <a:off x="-25094250" y="3179225"/>
              <a:ext cx="295400" cy="291450"/>
            </a:xfrm>
            <a:custGeom>
              <a:rect b="b" l="l" r="r" t="t"/>
              <a:pathLst>
                <a:path extrusionOk="0" h="11658" w="11816">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1"/>
            <p:cNvSpPr/>
            <p:nvPr/>
          </p:nvSpPr>
          <p:spPr>
            <a:xfrm>
              <a:off x="-24989225" y="3350975"/>
              <a:ext cx="87200" cy="122850"/>
            </a:xfrm>
            <a:custGeom>
              <a:rect b="b" l="l" r="r" t="t"/>
              <a:pathLst>
                <a:path extrusionOk="0" h="4914" w="3488">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41"/>
          <p:cNvGrpSpPr/>
          <p:nvPr/>
        </p:nvGrpSpPr>
        <p:grpSpPr>
          <a:xfrm>
            <a:off x="5282787" y="3173106"/>
            <a:ext cx="351910" cy="351880"/>
            <a:chOff x="-25094250" y="3547050"/>
            <a:chExt cx="295400" cy="295375"/>
          </a:xfrm>
        </p:grpSpPr>
        <p:sp>
          <p:nvSpPr>
            <p:cNvPr id="2248" name="Google Shape;2248;p41"/>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1"/>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1"/>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1"/>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1"/>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3" name="Google Shape;2253;p41"/>
          <p:cNvSpPr/>
          <p:nvPr/>
        </p:nvSpPr>
        <p:spPr>
          <a:xfrm>
            <a:off x="5282803" y="3678086"/>
            <a:ext cx="352833" cy="241864"/>
          </a:xfrm>
          <a:custGeom>
            <a:rect b="b" l="l" r="r" t="t"/>
            <a:pathLst>
              <a:path extrusionOk="0" h="8121" w="11847">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4" name="Google Shape;2254;p41"/>
          <p:cNvGrpSpPr/>
          <p:nvPr/>
        </p:nvGrpSpPr>
        <p:grpSpPr>
          <a:xfrm>
            <a:off x="7514864" y="2693698"/>
            <a:ext cx="352803" cy="352803"/>
            <a:chOff x="-23245675" y="3148525"/>
            <a:chExt cx="296150" cy="296150"/>
          </a:xfrm>
        </p:grpSpPr>
        <p:sp>
          <p:nvSpPr>
            <p:cNvPr id="2255" name="Google Shape;2255;p41"/>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1"/>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1"/>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8" name="Google Shape;2258;p41"/>
          <p:cNvSpPr/>
          <p:nvPr/>
        </p:nvSpPr>
        <p:spPr>
          <a:xfrm>
            <a:off x="7557046" y="3173040"/>
            <a:ext cx="269323" cy="351910"/>
          </a:xfrm>
          <a:custGeom>
            <a:rect b="b" l="l" r="r" t="t"/>
            <a:pathLst>
              <a:path extrusionOk="0" h="11816" w="9043">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9" name="Google Shape;2259;p41"/>
          <p:cNvGrpSpPr/>
          <p:nvPr/>
        </p:nvGrpSpPr>
        <p:grpSpPr>
          <a:xfrm>
            <a:off x="7515325" y="3622672"/>
            <a:ext cx="351880" cy="352803"/>
            <a:chOff x="-23244900" y="3888100"/>
            <a:chExt cx="295375" cy="296150"/>
          </a:xfrm>
        </p:grpSpPr>
        <p:sp>
          <p:nvSpPr>
            <p:cNvPr id="2260" name="Google Shape;2260;p41"/>
            <p:cNvSpPr/>
            <p:nvPr/>
          </p:nvSpPr>
          <p:spPr>
            <a:xfrm>
              <a:off x="-23106275" y="3958975"/>
              <a:ext cx="18150" cy="17350"/>
            </a:xfrm>
            <a:custGeom>
              <a:rect b="b" l="l" r="r" t="t"/>
              <a:pathLst>
                <a:path extrusionOk="0" h="694" w="726">
                  <a:moveTo>
                    <a:pt x="0" y="0"/>
                  </a:moveTo>
                  <a:lnTo>
                    <a:pt x="0" y="694"/>
                  </a:lnTo>
                  <a:lnTo>
                    <a:pt x="725" y="694"/>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1"/>
            <p:cNvSpPr/>
            <p:nvPr/>
          </p:nvSpPr>
          <p:spPr>
            <a:xfrm>
              <a:off x="-23106275" y="3992850"/>
              <a:ext cx="18150" cy="18125"/>
            </a:xfrm>
            <a:custGeom>
              <a:rect b="b" l="l" r="r" t="t"/>
              <a:pathLst>
                <a:path extrusionOk="0" h="725" w="726">
                  <a:moveTo>
                    <a:pt x="0" y="0"/>
                  </a:moveTo>
                  <a:lnTo>
                    <a:pt x="0" y="725"/>
                  </a:lnTo>
                  <a:lnTo>
                    <a:pt x="725" y="72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1"/>
            <p:cNvSpPr/>
            <p:nvPr/>
          </p:nvSpPr>
          <p:spPr>
            <a:xfrm>
              <a:off x="-23106275" y="4062950"/>
              <a:ext cx="18150" cy="34675"/>
            </a:xfrm>
            <a:custGeom>
              <a:rect b="b" l="l" r="r" t="t"/>
              <a:pathLst>
                <a:path extrusionOk="0" h="1387" w="726">
                  <a:moveTo>
                    <a:pt x="0" y="0"/>
                  </a:moveTo>
                  <a:lnTo>
                    <a:pt x="0" y="1040"/>
                  </a:lnTo>
                  <a:cubicBezTo>
                    <a:pt x="0" y="1229"/>
                    <a:pt x="158" y="1386"/>
                    <a:pt x="379" y="1386"/>
                  </a:cubicBezTo>
                  <a:cubicBezTo>
                    <a:pt x="568" y="1386"/>
                    <a:pt x="725" y="1229"/>
                    <a:pt x="725" y="1040"/>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1"/>
            <p:cNvSpPr/>
            <p:nvPr/>
          </p:nvSpPr>
          <p:spPr>
            <a:xfrm>
              <a:off x="-23070825" y="3940850"/>
              <a:ext cx="52775" cy="26825"/>
            </a:xfrm>
            <a:custGeom>
              <a:rect b="b" l="l" r="r" t="t"/>
              <a:pathLst>
                <a:path extrusionOk="0" h="1073" w="2111">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1"/>
            <p:cNvSpPr/>
            <p:nvPr/>
          </p:nvSpPr>
          <p:spPr>
            <a:xfrm>
              <a:off x="-23106275" y="3923525"/>
              <a:ext cx="18150" cy="17350"/>
            </a:xfrm>
            <a:custGeom>
              <a:rect b="b" l="l" r="r" t="t"/>
              <a:pathLst>
                <a:path extrusionOk="0" h="694" w="726">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1"/>
            <p:cNvSpPr/>
            <p:nvPr/>
          </p:nvSpPr>
          <p:spPr>
            <a:xfrm>
              <a:off x="-23106275" y="4027500"/>
              <a:ext cx="18150" cy="18125"/>
            </a:xfrm>
            <a:custGeom>
              <a:rect b="b" l="l" r="r" t="t"/>
              <a:pathLst>
                <a:path extrusionOk="0" h="725" w="726">
                  <a:moveTo>
                    <a:pt x="0" y="0"/>
                  </a:moveTo>
                  <a:lnTo>
                    <a:pt x="0" y="725"/>
                  </a:lnTo>
                  <a:lnTo>
                    <a:pt x="725" y="72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1"/>
            <p:cNvSpPr/>
            <p:nvPr/>
          </p:nvSpPr>
          <p:spPr>
            <a:xfrm>
              <a:off x="-23244900" y="3888100"/>
              <a:ext cx="295375" cy="296150"/>
            </a:xfrm>
            <a:custGeom>
              <a:rect b="b" l="l" r="r" t="t"/>
              <a:pathLst>
                <a:path extrusionOk="0" h="11846" w="11815">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1"/>
            <p:cNvSpPr/>
            <p:nvPr/>
          </p:nvSpPr>
          <p:spPr>
            <a:xfrm>
              <a:off x="-23070825" y="3975525"/>
              <a:ext cx="43325" cy="26800"/>
            </a:xfrm>
            <a:custGeom>
              <a:rect b="b" l="l" r="r" t="t"/>
              <a:pathLst>
                <a:path extrusionOk="0" h="1072" w="1733">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1"/>
            <p:cNvSpPr/>
            <p:nvPr/>
          </p:nvSpPr>
          <p:spPr>
            <a:xfrm>
              <a:off x="-23158250" y="4097600"/>
              <a:ext cx="121300" cy="52000"/>
            </a:xfrm>
            <a:custGeom>
              <a:rect b="b" l="l" r="r" t="t"/>
              <a:pathLst>
                <a:path extrusionOk="0" h="2080" w="4852">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1"/>
            <p:cNvSpPr/>
            <p:nvPr/>
          </p:nvSpPr>
          <p:spPr>
            <a:xfrm>
              <a:off x="-23176375" y="3940850"/>
              <a:ext cx="52800" cy="26825"/>
            </a:xfrm>
            <a:custGeom>
              <a:rect b="b" l="l" r="r" t="t"/>
              <a:pathLst>
                <a:path extrusionOk="0" h="1073" w="2112">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1"/>
            <p:cNvSpPr/>
            <p:nvPr/>
          </p:nvSpPr>
          <p:spPr>
            <a:xfrm>
              <a:off x="-23166125" y="3976300"/>
              <a:ext cx="44125" cy="26800"/>
            </a:xfrm>
            <a:custGeom>
              <a:rect b="b" l="l" r="r" t="t"/>
              <a:pathLst>
                <a:path extrusionOk="0" h="1072" w="1765">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1" name="Google Shape;2271;p41"/>
          <p:cNvSpPr/>
          <p:nvPr/>
        </p:nvSpPr>
        <p:spPr>
          <a:xfrm>
            <a:off x="6591589" y="4063538"/>
            <a:ext cx="353786" cy="353757"/>
          </a:xfrm>
          <a:custGeom>
            <a:rect b="b" l="l" r="r" t="t"/>
            <a:pathLst>
              <a:path extrusionOk="0" h="11878" w="11879">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1"/>
          <p:cNvSpPr txBox="1"/>
          <p:nvPr/>
        </p:nvSpPr>
        <p:spPr>
          <a:xfrm>
            <a:off x="826588" y="511017"/>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Educational Icons</a:t>
            </a:r>
            <a:endParaRPr sz="2400">
              <a:solidFill>
                <a:schemeClr val="lt1"/>
              </a:solidFill>
            </a:endParaRPr>
          </a:p>
        </p:txBody>
      </p:sp>
      <p:sp>
        <p:nvSpPr>
          <p:cNvPr id="2273" name="Google Shape;2273;p41"/>
          <p:cNvSpPr txBox="1"/>
          <p:nvPr/>
        </p:nvSpPr>
        <p:spPr>
          <a:xfrm>
            <a:off x="4835313" y="511017"/>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Medical Icons</a:t>
            </a:r>
            <a:endParaRPr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2277" name="Shape 2277"/>
        <p:cNvGrpSpPr/>
        <p:nvPr/>
      </p:nvGrpSpPr>
      <p:grpSpPr>
        <a:xfrm>
          <a:off x="0" y="0"/>
          <a:ext cx="0" cy="0"/>
          <a:chOff x="0" y="0"/>
          <a:chExt cx="0" cy="0"/>
        </a:xfrm>
      </p:grpSpPr>
      <p:sp>
        <p:nvSpPr>
          <p:cNvPr id="2278" name="Google Shape;2278;p42"/>
          <p:cNvSpPr/>
          <p:nvPr/>
        </p:nvSpPr>
        <p:spPr>
          <a:xfrm>
            <a:off x="832529" y="1377078"/>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9" name="Google Shape;2279;p42"/>
          <p:cNvGrpSpPr/>
          <p:nvPr/>
        </p:nvGrpSpPr>
        <p:grpSpPr>
          <a:xfrm>
            <a:off x="832654" y="1819647"/>
            <a:ext cx="367261" cy="367261"/>
            <a:chOff x="-65145700" y="3727425"/>
            <a:chExt cx="317425" cy="317425"/>
          </a:xfrm>
        </p:grpSpPr>
        <p:sp>
          <p:nvSpPr>
            <p:cNvPr id="2280" name="Google Shape;2280;p42"/>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2"/>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2" name="Google Shape;2282;p42"/>
          <p:cNvGrpSpPr/>
          <p:nvPr/>
        </p:nvGrpSpPr>
        <p:grpSpPr>
          <a:xfrm>
            <a:off x="835851" y="2248561"/>
            <a:ext cx="360868" cy="367261"/>
            <a:chOff x="-65144125" y="4094450"/>
            <a:chExt cx="311900" cy="317425"/>
          </a:xfrm>
        </p:grpSpPr>
        <p:sp>
          <p:nvSpPr>
            <p:cNvPr id="2283" name="Google Shape;2283;p42"/>
            <p:cNvSpPr/>
            <p:nvPr/>
          </p:nvSpPr>
          <p:spPr>
            <a:xfrm>
              <a:off x="-65079550" y="4183450"/>
              <a:ext cx="185900" cy="185900"/>
            </a:xfrm>
            <a:custGeom>
              <a:rect b="b" l="l" r="r" t="t"/>
              <a:pathLst>
                <a:path extrusionOk="0" h="7436" w="7436">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2"/>
            <p:cNvSpPr/>
            <p:nvPr/>
          </p:nvSpPr>
          <p:spPr>
            <a:xfrm>
              <a:off x="-65039375" y="4094450"/>
              <a:ext cx="104775" cy="19700"/>
            </a:xfrm>
            <a:custGeom>
              <a:rect b="b" l="l" r="r" t="t"/>
              <a:pathLst>
                <a:path extrusionOk="0" h="788" w="4191">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2"/>
            <p:cNvSpPr/>
            <p:nvPr/>
          </p:nvSpPr>
          <p:spPr>
            <a:xfrm>
              <a:off x="-65144125" y="4121025"/>
              <a:ext cx="311900" cy="290850"/>
            </a:xfrm>
            <a:custGeom>
              <a:rect b="b" l="l" r="r" t="t"/>
              <a:pathLst>
                <a:path extrusionOk="0" h="11634" w="12476">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6" name="Google Shape;2286;p42"/>
          <p:cNvSpPr/>
          <p:nvPr/>
        </p:nvSpPr>
        <p:spPr>
          <a:xfrm>
            <a:off x="3040079" y="1375704"/>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7" name="Google Shape;2287;p42"/>
          <p:cNvGrpSpPr/>
          <p:nvPr/>
        </p:nvGrpSpPr>
        <p:grpSpPr>
          <a:xfrm>
            <a:off x="3039420" y="1819256"/>
            <a:ext cx="370645" cy="368042"/>
            <a:chOff x="-63250675" y="3744075"/>
            <a:chExt cx="320350" cy="318100"/>
          </a:xfrm>
        </p:grpSpPr>
        <p:sp>
          <p:nvSpPr>
            <p:cNvPr id="2288" name="Google Shape;2288;p42"/>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2"/>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2"/>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1" name="Google Shape;2291;p42"/>
          <p:cNvGrpSpPr/>
          <p:nvPr/>
        </p:nvGrpSpPr>
        <p:grpSpPr>
          <a:xfrm>
            <a:off x="3041112" y="2248561"/>
            <a:ext cx="367261" cy="367261"/>
            <a:chOff x="-63250675" y="4110200"/>
            <a:chExt cx="317425" cy="317425"/>
          </a:xfrm>
        </p:grpSpPr>
        <p:sp>
          <p:nvSpPr>
            <p:cNvPr id="2292" name="Google Shape;2292;p42"/>
            <p:cNvSpPr/>
            <p:nvPr/>
          </p:nvSpPr>
          <p:spPr>
            <a:xfrm>
              <a:off x="-63007300" y="4153725"/>
              <a:ext cx="30725" cy="29750"/>
            </a:xfrm>
            <a:custGeom>
              <a:rect b="b" l="l" r="r" t="t"/>
              <a:pathLst>
                <a:path extrusionOk="0" h="1190" w="1229">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2"/>
            <p:cNvSpPr/>
            <p:nvPr/>
          </p:nvSpPr>
          <p:spPr>
            <a:xfrm>
              <a:off x="-63203425" y="4159025"/>
              <a:ext cx="222925" cy="222150"/>
            </a:xfrm>
            <a:custGeom>
              <a:rect b="b" l="l" r="r" t="t"/>
              <a:pathLst>
                <a:path extrusionOk="0" h="8886" w="8917">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2"/>
            <p:cNvSpPr/>
            <p:nvPr/>
          </p:nvSpPr>
          <p:spPr>
            <a:xfrm>
              <a:off x="-63102600" y="4401625"/>
              <a:ext cx="20500" cy="26000"/>
            </a:xfrm>
            <a:custGeom>
              <a:rect b="b" l="l" r="r" t="t"/>
              <a:pathLst>
                <a:path extrusionOk="0" h="1040" w="820">
                  <a:moveTo>
                    <a:pt x="0" y="0"/>
                  </a:moveTo>
                  <a:lnTo>
                    <a:pt x="0" y="630"/>
                  </a:lnTo>
                  <a:cubicBezTo>
                    <a:pt x="0" y="882"/>
                    <a:pt x="189" y="1040"/>
                    <a:pt x="441" y="1040"/>
                  </a:cubicBezTo>
                  <a:cubicBezTo>
                    <a:pt x="662" y="1040"/>
                    <a:pt x="819" y="851"/>
                    <a:pt x="819" y="630"/>
                  </a:cubicBezTo>
                  <a:lnTo>
                    <a:pt x="8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2"/>
            <p:cNvSpPr/>
            <p:nvPr/>
          </p:nvSpPr>
          <p:spPr>
            <a:xfrm>
              <a:off x="-63006525" y="4354350"/>
              <a:ext cx="29950" cy="29975"/>
            </a:xfrm>
            <a:custGeom>
              <a:rect b="b" l="l" r="r" t="t"/>
              <a:pathLst>
                <a:path extrusionOk="0" h="1199" w="1198">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2"/>
            <p:cNvSpPr/>
            <p:nvPr/>
          </p:nvSpPr>
          <p:spPr>
            <a:xfrm>
              <a:off x="-62960825" y="4258275"/>
              <a:ext cx="27575" cy="20500"/>
            </a:xfrm>
            <a:custGeom>
              <a:rect b="b" l="l" r="r" t="t"/>
              <a:pathLst>
                <a:path extrusionOk="0" h="820" w="1103">
                  <a:moveTo>
                    <a:pt x="0" y="0"/>
                  </a:moveTo>
                  <a:lnTo>
                    <a:pt x="0" y="441"/>
                  </a:lnTo>
                  <a:lnTo>
                    <a:pt x="0" y="819"/>
                  </a:lnTo>
                  <a:lnTo>
                    <a:pt x="662" y="819"/>
                  </a:lnTo>
                  <a:cubicBezTo>
                    <a:pt x="914" y="819"/>
                    <a:pt x="1071" y="630"/>
                    <a:pt x="1071" y="378"/>
                  </a:cubicBezTo>
                  <a:cubicBezTo>
                    <a:pt x="1103" y="189"/>
                    <a:pt x="914"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2"/>
            <p:cNvSpPr/>
            <p:nvPr/>
          </p:nvSpPr>
          <p:spPr>
            <a:xfrm>
              <a:off x="-63250675" y="4259050"/>
              <a:ext cx="26800" cy="20500"/>
            </a:xfrm>
            <a:custGeom>
              <a:rect b="b" l="l" r="r" t="t"/>
              <a:pathLst>
                <a:path extrusionOk="0" h="820" w="1072">
                  <a:moveTo>
                    <a:pt x="410" y="1"/>
                  </a:moveTo>
                  <a:cubicBezTo>
                    <a:pt x="158" y="1"/>
                    <a:pt x="0" y="190"/>
                    <a:pt x="0" y="410"/>
                  </a:cubicBezTo>
                  <a:cubicBezTo>
                    <a:pt x="0" y="631"/>
                    <a:pt x="221" y="820"/>
                    <a:pt x="410" y="820"/>
                  </a:cubicBezTo>
                  <a:lnTo>
                    <a:pt x="1071" y="820"/>
                  </a:lnTo>
                  <a:lnTo>
                    <a:pt x="1071" y="442"/>
                  </a:lnTo>
                  <a:lnTo>
                    <a:pt x="10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2"/>
            <p:cNvSpPr/>
            <p:nvPr/>
          </p:nvSpPr>
          <p:spPr>
            <a:xfrm>
              <a:off x="-63208950" y="4354350"/>
              <a:ext cx="29175" cy="29975"/>
            </a:xfrm>
            <a:custGeom>
              <a:rect b="b" l="l" r="r" t="t"/>
              <a:pathLst>
                <a:path extrusionOk="0" h="1199" w="1167">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2"/>
            <p:cNvSpPr/>
            <p:nvPr/>
          </p:nvSpPr>
          <p:spPr>
            <a:xfrm>
              <a:off x="-63208150" y="4153725"/>
              <a:ext cx="30725" cy="29750"/>
            </a:xfrm>
            <a:custGeom>
              <a:rect b="b" l="l" r="r" t="t"/>
              <a:pathLst>
                <a:path extrusionOk="0" h="1190" w="1229">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2"/>
            <p:cNvSpPr/>
            <p:nvPr/>
          </p:nvSpPr>
          <p:spPr>
            <a:xfrm>
              <a:off x="-63102600" y="4110200"/>
              <a:ext cx="20500" cy="27600"/>
            </a:xfrm>
            <a:custGeom>
              <a:rect b="b" l="l" r="r" t="t"/>
              <a:pathLst>
                <a:path extrusionOk="0" h="1104" w="820">
                  <a:moveTo>
                    <a:pt x="441" y="0"/>
                  </a:moveTo>
                  <a:cubicBezTo>
                    <a:pt x="221" y="0"/>
                    <a:pt x="0" y="221"/>
                    <a:pt x="0" y="410"/>
                  </a:cubicBezTo>
                  <a:lnTo>
                    <a:pt x="0" y="1103"/>
                  </a:lnTo>
                  <a:lnTo>
                    <a:pt x="819" y="1103"/>
                  </a:lnTo>
                  <a:lnTo>
                    <a:pt x="819" y="410"/>
                  </a:lnTo>
                  <a:cubicBezTo>
                    <a:pt x="819" y="158"/>
                    <a:pt x="630"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42"/>
          <p:cNvGrpSpPr/>
          <p:nvPr/>
        </p:nvGrpSpPr>
        <p:grpSpPr>
          <a:xfrm>
            <a:off x="1720159" y="2745656"/>
            <a:ext cx="359075" cy="358844"/>
            <a:chOff x="-61351725" y="3372400"/>
            <a:chExt cx="310350" cy="310150"/>
          </a:xfrm>
        </p:grpSpPr>
        <p:sp>
          <p:nvSpPr>
            <p:cNvPr id="2302" name="Google Shape;2302;p42"/>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2"/>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2"/>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5" name="Google Shape;2305;p42"/>
          <p:cNvGrpSpPr/>
          <p:nvPr/>
        </p:nvGrpSpPr>
        <p:grpSpPr>
          <a:xfrm>
            <a:off x="1716514" y="3208713"/>
            <a:ext cx="366364" cy="333534"/>
            <a:chOff x="-61354875" y="3751050"/>
            <a:chExt cx="316650" cy="288275"/>
          </a:xfrm>
        </p:grpSpPr>
        <p:sp>
          <p:nvSpPr>
            <p:cNvPr id="2306" name="Google Shape;2306;p42"/>
            <p:cNvSpPr/>
            <p:nvPr/>
          </p:nvSpPr>
          <p:spPr>
            <a:xfrm>
              <a:off x="-61200500" y="3875475"/>
              <a:ext cx="41775" cy="41000"/>
            </a:xfrm>
            <a:custGeom>
              <a:rect b="b" l="l" r="r" t="t"/>
              <a:pathLst>
                <a:path extrusionOk="0" h="1640" w="1671">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2"/>
            <p:cNvSpPr/>
            <p:nvPr/>
          </p:nvSpPr>
          <p:spPr>
            <a:xfrm>
              <a:off x="-61293425" y="3813275"/>
              <a:ext cx="192975" cy="165425"/>
            </a:xfrm>
            <a:custGeom>
              <a:rect b="b" l="l" r="r" t="t"/>
              <a:pathLst>
                <a:path extrusionOk="0" h="6617" w="7719">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2"/>
            <p:cNvSpPr/>
            <p:nvPr/>
          </p:nvSpPr>
          <p:spPr>
            <a:xfrm>
              <a:off x="-61354875" y="3751050"/>
              <a:ext cx="316650" cy="288275"/>
            </a:xfrm>
            <a:custGeom>
              <a:rect b="b" l="l" r="r" t="t"/>
              <a:pathLst>
                <a:path extrusionOk="0" h="11531" w="12666">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2"/>
          <p:cNvGrpSpPr/>
          <p:nvPr/>
        </p:nvGrpSpPr>
        <p:grpSpPr>
          <a:xfrm>
            <a:off x="1716514" y="3650352"/>
            <a:ext cx="366364" cy="367290"/>
            <a:chOff x="-61354875" y="4101525"/>
            <a:chExt cx="316650" cy="317450"/>
          </a:xfrm>
        </p:grpSpPr>
        <p:sp>
          <p:nvSpPr>
            <p:cNvPr id="2310" name="Google Shape;2310;p42"/>
            <p:cNvSpPr/>
            <p:nvPr/>
          </p:nvSpPr>
          <p:spPr>
            <a:xfrm>
              <a:off x="-61172925" y="4240150"/>
              <a:ext cx="62225" cy="145750"/>
            </a:xfrm>
            <a:custGeom>
              <a:rect b="b" l="l" r="r" t="t"/>
              <a:pathLst>
                <a:path extrusionOk="0" h="5830" w="2489">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2"/>
            <p:cNvSpPr/>
            <p:nvPr/>
          </p:nvSpPr>
          <p:spPr>
            <a:xfrm>
              <a:off x="-61354875" y="4101525"/>
              <a:ext cx="316650" cy="317450"/>
            </a:xfrm>
            <a:custGeom>
              <a:rect b="b" l="l" r="r" t="t"/>
              <a:pathLst>
                <a:path extrusionOk="0" h="12698" w="12666">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42"/>
          <p:cNvGrpSpPr/>
          <p:nvPr/>
        </p:nvGrpSpPr>
        <p:grpSpPr>
          <a:xfrm>
            <a:off x="3932949" y="2742228"/>
            <a:ext cx="368157" cy="365699"/>
            <a:chOff x="-59470075" y="3308975"/>
            <a:chExt cx="318200" cy="316075"/>
          </a:xfrm>
        </p:grpSpPr>
        <p:sp>
          <p:nvSpPr>
            <p:cNvPr id="2313" name="Google Shape;2313;p42"/>
            <p:cNvSpPr/>
            <p:nvPr/>
          </p:nvSpPr>
          <p:spPr>
            <a:xfrm>
              <a:off x="-59403925" y="3522625"/>
              <a:ext cx="21275" cy="20500"/>
            </a:xfrm>
            <a:custGeom>
              <a:rect b="b" l="l" r="r" t="t"/>
              <a:pathLst>
                <a:path extrusionOk="0" h="820" w="851">
                  <a:moveTo>
                    <a:pt x="0" y="1"/>
                  </a:moveTo>
                  <a:lnTo>
                    <a:pt x="0" y="820"/>
                  </a:lnTo>
                  <a:lnTo>
                    <a:pt x="851" y="820"/>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2"/>
            <p:cNvSpPr/>
            <p:nvPr/>
          </p:nvSpPr>
          <p:spPr>
            <a:xfrm>
              <a:off x="-59362175" y="3522625"/>
              <a:ext cx="20500" cy="20500"/>
            </a:xfrm>
            <a:custGeom>
              <a:rect b="b" l="l" r="r" t="t"/>
              <a:pathLst>
                <a:path extrusionOk="0" h="820" w="820">
                  <a:moveTo>
                    <a:pt x="0" y="1"/>
                  </a:moveTo>
                  <a:lnTo>
                    <a:pt x="0" y="820"/>
                  </a:lnTo>
                  <a:lnTo>
                    <a:pt x="819" y="820"/>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2"/>
            <p:cNvSpPr/>
            <p:nvPr/>
          </p:nvSpPr>
          <p:spPr>
            <a:xfrm>
              <a:off x="-59321225" y="3522625"/>
              <a:ext cx="20500" cy="20500"/>
            </a:xfrm>
            <a:custGeom>
              <a:rect b="b" l="l" r="r" t="t"/>
              <a:pathLst>
                <a:path extrusionOk="0" h="820" w="820">
                  <a:moveTo>
                    <a:pt x="0" y="1"/>
                  </a:moveTo>
                  <a:lnTo>
                    <a:pt x="0" y="820"/>
                  </a:lnTo>
                  <a:lnTo>
                    <a:pt x="820" y="820"/>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2"/>
            <p:cNvSpPr/>
            <p:nvPr/>
          </p:nvSpPr>
          <p:spPr>
            <a:xfrm>
              <a:off x="-59279475" y="3522625"/>
              <a:ext cx="20500" cy="20500"/>
            </a:xfrm>
            <a:custGeom>
              <a:rect b="b" l="l" r="r" t="t"/>
              <a:pathLst>
                <a:path extrusionOk="0" h="820" w="820">
                  <a:moveTo>
                    <a:pt x="0" y="1"/>
                  </a:moveTo>
                  <a:lnTo>
                    <a:pt x="0" y="820"/>
                  </a:lnTo>
                  <a:lnTo>
                    <a:pt x="819" y="820"/>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2"/>
            <p:cNvSpPr/>
            <p:nvPr/>
          </p:nvSpPr>
          <p:spPr>
            <a:xfrm>
              <a:off x="-59470075" y="3418825"/>
              <a:ext cx="317425" cy="206225"/>
            </a:xfrm>
            <a:custGeom>
              <a:rect b="b" l="l" r="r" t="t"/>
              <a:pathLst>
                <a:path extrusionOk="0" h="8249" w="12697">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2"/>
            <p:cNvSpPr/>
            <p:nvPr/>
          </p:nvSpPr>
          <p:spPr>
            <a:xfrm>
              <a:off x="-59238525" y="3522625"/>
              <a:ext cx="20500" cy="20500"/>
            </a:xfrm>
            <a:custGeom>
              <a:rect b="b" l="l" r="r" t="t"/>
              <a:pathLst>
                <a:path extrusionOk="0" h="820" w="820">
                  <a:moveTo>
                    <a:pt x="0" y="1"/>
                  </a:moveTo>
                  <a:lnTo>
                    <a:pt x="0" y="820"/>
                  </a:lnTo>
                  <a:lnTo>
                    <a:pt x="820" y="820"/>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2"/>
            <p:cNvSpPr/>
            <p:nvPr/>
          </p:nvSpPr>
          <p:spPr>
            <a:xfrm>
              <a:off x="-59292875" y="3308975"/>
              <a:ext cx="106350" cy="41400"/>
            </a:xfrm>
            <a:custGeom>
              <a:rect b="b" l="l" r="r" t="t"/>
              <a:pathLst>
                <a:path extrusionOk="0" h="1656" w="4254">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2"/>
            <p:cNvSpPr/>
            <p:nvPr/>
          </p:nvSpPr>
          <p:spPr>
            <a:xfrm>
              <a:off x="-59214100" y="3371400"/>
              <a:ext cx="62225" cy="68550"/>
            </a:xfrm>
            <a:custGeom>
              <a:rect b="b" l="l" r="r" t="t"/>
              <a:pathLst>
                <a:path extrusionOk="0" h="2742" w="2489">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2"/>
            <p:cNvSpPr/>
            <p:nvPr/>
          </p:nvSpPr>
          <p:spPr>
            <a:xfrm>
              <a:off x="-59297600" y="3392600"/>
              <a:ext cx="62250" cy="48150"/>
            </a:xfrm>
            <a:custGeom>
              <a:rect b="b" l="l" r="r" t="t"/>
              <a:pathLst>
                <a:path extrusionOk="0" h="1926" w="249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2" name="Google Shape;2322;p42"/>
          <p:cNvGrpSpPr/>
          <p:nvPr/>
        </p:nvGrpSpPr>
        <p:grpSpPr>
          <a:xfrm>
            <a:off x="1278379" y="1377933"/>
            <a:ext cx="367261" cy="364686"/>
            <a:chOff x="-64781025" y="3361050"/>
            <a:chExt cx="317425" cy="315200"/>
          </a:xfrm>
        </p:grpSpPr>
        <p:sp>
          <p:nvSpPr>
            <p:cNvPr id="2323" name="Google Shape;2323;p42"/>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2"/>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2"/>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2"/>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7" name="Google Shape;2327;p42"/>
          <p:cNvSpPr/>
          <p:nvPr/>
        </p:nvSpPr>
        <p:spPr>
          <a:xfrm>
            <a:off x="1278254" y="1820539"/>
            <a:ext cx="367261" cy="365438"/>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2"/>
          <p:cNvSpPr/>
          <p:nvPr/>
        </p:nvSpPr>
        <p:spPr>
          <a:xfrm>
            <a:off x="1305588" y="2248541"/>
            <a:ext cx="312592" cy="367261"/>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2"/>
          <p:cNvSpPr/>
          <p:nvPr/>
        </p:nvSpPr>
        <p:spPr>
          <a:xfrm>
            <a:off x="3490873" y="1417182"/>
            <a:ext cx="366335" cy="286155"/>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0" name="Google Shape;2330;p42"/>
          <p:cNvGrpSpPr/>
          <p:nvPr/>
        </p:nvGrpSpPr>
        <p:grpSpPr>
          <a:xfrm>
            <a:off x="3482779" y="1819372"/>
            <a:ext cx="382765" cy="367810"/>
            <a:chOff x="-62890750" y="3747425"/>
            <a:chExt cx="330825" cy="317900"/>
          </a:xfrm>
        </p:grpSpPr>
        <p:sp>
          <p:nvSpPr>
            <p:cNvPr id="2331" name="Google Shape;2331;p42"/>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2"/>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2"/>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2"/>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2"/>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2"/>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2"/>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2"/>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2"/>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2"/>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2"/>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2"/>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2"/>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2"/>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5" name="Google Shape;2345;p42"/>
          <p:cNvGrpSpPr/>
          <p:nvPr/>
        </p:nvGrpSpPr>
        <p:grpSpPr>
          <a:xfrm>
            <a:off x="3490531" y="2249009"/>
            <a:ext cx="367261" cy="366364"/>
            <a:chOff x="-62884425" y="4111775"/>
            <a:chExt cx="317425" cy="316650"/>
          </a:xfrm>
        </p:grpSpPr>
        <p:sp>
          <p:nvSpPr>
            <p:cNvPr id="2346" name="Google Shape;2346;p42"/>
            <p:cNvSpPr/>
            <p:nvPr/>
          </p:nvSpPr>
          <p:spPr>
            <a:xfrm>
              <a:off x="-62884425" y="4325225"/>
              <a:ext cx="317425" cy="103200"/>
            </a:xfrm>
            <a:custGeom>
              <a:rect b="b" l="l" r="r" t="t"/>
              <a:pathLst>
                <a:path extrusionOk="0" h="4128" w="12697">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2"/>
            <p:cNvSpPr/>
            <p:nvPr/>
          </p:nvSpPr>
          <p:spPr>
            <a:xfrm>
              <a:off x="-62884425" y="4111775"/>
              <a:ext cx="317425" cy="193000"/>
            </a:xfrm>
            <a:custGeom>
              <a:rect b="b" l="l" r="r" t="t"/>
              <a:pathLst>
                <a:path extrusionOk="0" h="7720" w="12697">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42"/>
          <p:cNvGrpSpPr/>
          <p:nvPr/>
        </p:nvGrpSpPr>
        <p:grpSpPr>
          <a:xfrm>
            <a:off x="2163165" y="2745078"/>
            <a:ext cx="365438" cy="360001"/>
            <a:chOff x="-60991775" y="3376900"/>
            <a:chExt cx="315850" cy="311150"/>
          </a:xfrm>
        </p:grpSpPr>
        <p:sp>
          <p:nvSpPr>
            <p:cNvPr id="2349" name="Google Shape;2349;p42"/>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2"/>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2"/>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2" name="Google Shape;2352;p42"/>
          <p:cNvGrpSpPr/>
          <p:nvPr/>
        </p:nvGrpSpPr>
        <p:grpSpPr>
          <a:xfrm>
            <a:off x="2162702" y="3195942"/>
            <a:ext cx="366364" cy="359075"/>
            <a:chOff x="-60988625" y="3740800"/>
            <a:chExt cx="316650" cy="310350"/>
          </a:xfrm>
        </p:grpSpPr>
        <p:sp>
          <p:nvSpPr>
            <p:cNvPr id="2353" name="Google Shape;2353;p42"/>
            <p:cNvSpPr/>
            <p:nvPr/>
          </p:nvSpPr>
          <p:spPr>
            <a:xfrm>
              <a:off x="-60988625" y="3740800"/>
              <a:ext cx="311125" cy="310350"/>
            </a:xfrm>
            <a:custGeom>
              <a:rect b="b" l="l" r="r" t="t"/>
              <a:pathLst>
                <a:path extrusionOk="0" h="12414" w="12445">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2"/>
            <p:cNvSpPr/>
            <p:nvPr/>
          </p:nvSpPr>
          <p:spPr>
            <a:xfrm>
              <a:off x="-60742100" y="3920375"/>
              <a:ext cx="68550" cy="55175"/>
            </a:xfrm>
            <a:custGeom>
              <a:rect b="b" l="l" r="r" t="t"/>
              <a:pathLst>
                <a:path extrusionOk="0" h="2207" w="2742">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2"/>
            <p:cNvSpPr/>
            <p:nvPr/>
          </p:nvSpPr>
          <p:spPr>
            <a:xfrm>
              <a:off x="-60740525" y="3741600"/>
              <a:ext cx="68550" cy="158325"/>
            </a:xfrm>
            <a:custGeom>
              <a:rect b="b" l="l" r="r" t="t"/>
              <a:pathLst>
                <a:path extrusionOk="0" h="6333" w="2742">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6" name="Google Shape;2356;p42"/>
          <p:cNvGrpSpPr/>
          <p:nvPr/>
        </p:nvGrpSpPr>
        <p:grpSpPr>
          <a:xfrm>
            <a:off x="2162702" y="3651393"/>
            <a:ext cx="366364" cy="365207"/>
            <a:chOff x="-60987850" y="4100950"/>
            <a:chExt cx="316650" cy="315650"/>
          </a:xfrm>
        </p:grpSpPr>
        <p:sp>
          <p:nvSpPr>
            <p:cNvPr id="2357" name="Google Shape;2357;p42"/>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2"/>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2"/>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2"/>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2"/>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2" name="Google Shape;2362;p42"/>
          <p:cNvGrpSpPr/>
          <p:nvPr/>
        </p:nvGrpSpPr>
        <p:grpSpPr>
          <a:xfrm>
            <a:off x="3932486" y="3196853"/>
            <a:ext cx="369083" cy="357253"/>
            <a:chOff x="-59447250" y="3706150"/>
            <a:chExt cx="319000" cy="308775"/>
          </a:xfrm>
        </p:grpSpPr>
        <p:sp>
          <p:nvSpPr>
            <p:cNvPr id="2363" name="Google Shape;2363;p42"/>
            <p:cNvSpPr/>
            <p:nvPr/>
          </p:nvSpPr>
          <p:spPr>
            <a:xfrm>
              <a:off x="-59381875" y="3922750"/>
              <a:ext cx="79575" cy="29950"/>
            </a:xfrm>
            <a:custGeom>
              <a:rect b="b" l="l" r="r" t="t"/>
              <a:pathLst>
                <a:path extrusionOk="0" h="1198" w="3183">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2"/>
            <p:cNvSpPr/>
            <p:nvPr/>
          </p:nvSpPr>
          <p:spPr>
            <a:xfrm>
              <a:off x="-59364550" y="3861525"/>
              <a:ext cx="43350" cy="40900"/>
            </a:xfrm>
            <a:custGeom>
              <a:rect b="b" l="l" r="r" t="t"/>
              <a:pathLst>
                <a:path extrusionOk="0" h="1636" w="1734">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2"/>
            <p:cNvSpPr/>
            <p:nvPr/>
          </p:nvSpPr>
          <p:spPr>
            <a:xfrm>
              <a:off x="-59447250" y="3706150"/>
              <a:ext cx="319000" cy="308775"/>
            </a:xfrm>
            <a:custGeom>
              <a:rect b="b" l="l" r="r" t="t"/>
              <a:pathLst>
                <a:path extrusionOk="0" h="12351" w="1276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2"/>
            <p:cNvSpPr/>
            <p:nvPr/>
          </p:nvSpPr>
          <p:spPr>
            <a:xfrm>
              <a:off x="-59293650" y="3740025"/>
              <a:ext cx="14175" cy="14200"/>
            </a:xfrm>
            <a:custGeom>
              <a:rect b="b" l="l" r="r" t="t"/>
              <a:pathLst>
                <a:path extrusionOk="0" h="568" w="567">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7" name="Google Shape;2367;p42"/>
          <p:cNvGrpSpPr/>
          <p:nvPr/>
        </p:nvGrpSpPr>
        <p:grpSpPr>
          <a:xfrm>
            <a:off x="1721214" y="1378164"/>
            <a:ext cx="368186" cy="364224"/>
            <a:chOff x="-64406125" y="3362225"/>
            <a:chExt cx="318225" cy="314800"/>
          </a:xfrm>
        </p:grpSpPr>
        <p:sp>
          <p:nvSpPr>
            <p:cNvPr id="2368" name="Google Shape;2368;p42"/>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2"/>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0" name="Google Shape;2370;p42"/>
          <p:cNvSpPr/>
          <p:nvPr/>
        </p:nvSpPr>
        <p:spPr>
          <a:xfrm>
            <a:off x="1784421" y="1819628"/>
            <a:ext cx="241524" cy="367261"/>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1" name="Google Shape;2371;p42"/>
          <p:cNvGrpSpPr/>
          <p:nvPr/>
        </p:nvGrpSpPr>
        <p:grpSpPr>
          <a:xfrm>
            <a:off x="1721677" y="2249009"/>
            <a:ext cx="367261" cy="366364"/>
            <a:chOff x="-64410850" y="4094450"/>
            <a:chExt cx="317425" cy="316650"/>
          </a:xfrm>
        </p:grpSpPr>
        <p:sp>
          <p:nvSpPr>
            <p:cNvPr id="2372" name="Google Shape;2372;p42"/>
            <p:cNvSpPr/>
            <p:nvPr/>
          </p:nvSpPr>
          <p:spPr>
            <a:xfrm>
              <a:off x="-64410850" y="4348850"/>
              <a:ext cx="317425" cy="62250"/>
            </a:xfrm>
            <a:custGeom>
              <a:rect b="b" l="l" r="r" t="t"/>
              <a:pathLst>
                <a:path extrusionOk="0" h="2490" w="12697">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2"/>
            <p:cNvSpPr/>
            <p:nvPr/>
          </p:nvSpPr>
          <p:spPr>
            <a:xfrm>
              <a:off x="-64315550" y="4094450"/>
              <a:ext cx="122100" cy="192200"/>
            </a:xfrm>
            <a:custGeom>
              <a:rect b="b" l="l" r="r" t="t"/>
              <a:pathLst>
                <a:path extrusionOk="0" h="7688" w="4884">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2"/>
            <p:cNvSpPr/>
            <p:nvPr/>
          </p:nvSpPr>
          <p:spPr>
            <a:xfrm>
              <a:off x="-64335250" y="4307100"/>
              <a:ext cx="161500" cy="21300"/>
            </a:xfrm>
            <a:custGeom>
              <a:rect b="b" l="l" r="r" t="t"/>
              <a:pathLst>
                <a:path extrusionOk="0" h="852" w="6460">
                  <a:moveTo>
                    <a:pt x="1167" y="1"/>
                  </a:moveTo>
                  <a:cubicBezTo>
                    <a:pt x="631" y="1"/>
                    <a:pt x="190" y="379"/>
                    <a:pt x="1" y="851"/>
                  </a:cubicBezTo>
                  <a:lnTo>
                    <a:pt x="6459" y="851"/>
                  </a:lnTo>
                  <a:cubicBezTo>
                    <a:pt x="6302" y="379"/>
                    <a:pt x="5861"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2"/>
          <p:cNvSpPr/>
          <p:nvPr/>
        </p:nvSpPr>
        <p:spPr>
          <a:xfrm>
            <a:off x="3965897" y="1376528"/>
            <a:ext cx="319882" cy="367463"/>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6" name="Google Shape;2376;p42"/>
          <p:cNvGrpSpPr/>
          <p:nvPr/>
        </p:nvGrpSpPr>
        <p:grpSpPr>
          <a:xfrm>
            <a:off x="3943225" y="1819083"/>
            <a:ext cx="365467" cy="368389"/>
            <a:chOff x="-62516625" y="3743175"/>
            <a:chExt cx="315875" cy="318400"/>
          </a:xfrm>
        </p:grpSpPr>
        <p:sp>
          <p:nvSpPr>
            <p:cNvPr id="2377" name="Google Shape;2377;p42"/>
            <p:cNvSpPr/>
            <p:nvPr/>
          </p:nvSpPr>
          <p:spPr>
            <a:xfrm>
              <a:off x="-62334675" y="3884950"/>
              <a:ext cx="62250" cy="145725"/>
            </a:xfrm>
            <a:custGeom>
              <a:rect b="b" l="l" r="r" t="t"/>
              <a:pathLst>
                <a:path extrusionOk="0" h="5829" w="249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2"/>
            <p:cNvSpPr/>
            <p:nvPr/>
          </p:nvSpPr>
          <p:spPr>
            <a:xfrm>
              <a:off x="-62516625" y="3743175"/>
              <a:ext cx="315875" cy="318400"/>
            </a:xfrm>
            <a:custGeom>
              <a:rect b="b" l="l" r="r" t="t"/>
              <a:pathLst>
                <a:path extrusionOk="0" h="12736" w="12635">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9" name="Google Shape;2379;p42"/>
          <p:cNvGrpSpPr/>
          <p:nvPr/>
        </p:nvGrpSpPr>
        <p:grpSpPr>
          <a:xfrm>
            <a:off x="3950065" y="2269054"/>
            <a:ext cx="351786" cy="326274"/>
            <a:chOff x="-62511900" y="4129100"/>
            <a:chExt cx="304050" cy="282000"/>
          </a:xfrm>
        </p:grpSpPr>
        <p:sp>
          <p:nvSpPr>
            <p:cNvPr id="2380" name="Google Shape;2380;p42"/>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2"/>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2"/>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2"/>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2"/>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5" name="Google Shape;2385;p42"/>
          <p:cNvGrpSpPr/>
          <p:nvPr/>
        </p:nvGrpSpPr>
        <p:grpSpPr>
          <a:xfrm>
            <a:off x="2628187" y="2741448"/>
            <a:ext cx="310770" cy="367261"/>
            <a:chOff x="-60597975" y="3367475"/>
            <a:chExt cx="268600" cy="317425"/>
          </a:xfrm>
        </p:grpSpPr>
        <p:sp>
          <p:nvSpPr>
            <p:cNvPr id="2386" name="Google Shape;2386;p42"/>
            <p:cNvSpPr/>
            <p:nvPr/>
          </p:nvSpPr>
          <p:spPr>
            <a:xfrm>
              <a:off x="-60535750" y="3495075"/>
              <a:ext cx="206375" cy="82725"/>
            </a:xfrm>
            <a:custGeom>
              <a:rect b="b" l="l" r="r" t="t"/>
              <a:pathLst>
                <a:path extrusionOk="0" h="3309" w="8255">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2"/>
            <p:cNvSpPr/>
            <p:nvPr/>
          </p:nvSpPr>
          <p:spPr>
            <a:xfrm>
              <a:off x="-60432575" y="3367475"/>
              <a:ext cx="20500" cy="47275"/>
            </a:xfrm>
            <a:custGeom>
              <a:rect b="b" l="l" r="r" t="t"/>
              <a:pathLst>
                <a:path extrusionOk="0" h="1891" w="820">
                  <a:moveTo>
                    <a:pt x="1" y="0"/>
                  </a:moveTo>
                  <a:lnTo>
                    <a:pt x="1" y="1891"/>
                  </a:lnTo>
                  <a:cubicBezTo>
                    <a:pt x="127" y="1765"/>
                    <a:pt x="221" y="1639"/>
                    <a:pt x="379" y="1639"/>
                  </a:cubicBezTo>
                  <a:cubicBezTo>
                    <a:pt x="600" y="1639"/>
                    <a:pt x="694" y="1765"/>
                    <a:pt x="820" y="1891"/>
                  </a:cubicBezTo>
                  <a:lnTo>
                    <a:pt x="8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2"/>
            <p:cNvSpPr/>
            <p:nvPr/>
          </p:nvSpPr>
          <p:spPr>
            <a:xfrm>
              <a:off x="-60535750" y="3367475"/>
              <a:ext cx="206375" cy="107150"/>
            </a:xfrm>
            <a:custGeom>
              <a:rect b="b" l="l" r="r" t="t"/>
              <a:pathLst>
                <a:path extrusionOk="0" h="4286" w="8255">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2"/>
            <p:cNvSpPr/>
            <p:nvPr/>
          </p:nvSpPr>
          <p:spPr>
            <a:xfrm>
              <a:off x="-60597975" y="3368175"/>
              <a:ext cx="40200" cy="316725"/>
            </a:xfrm>
            <a:custGeom>
              <a:rect b="b" l="l" r="r" t="t"/>
              <a:pathLst>
                <a:path extrusionOk="0" h="12669" w="1608">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2"/>
            <p:cNvSpPr/>
            <p:nvPr/>
          </p:nvSpPr>
          <p:spPr>
            <a:xfrm>
              <a:off x="-60535750" y="3597450"/>
              <a:ext cx="206375" cy="86675"/>
            </a:xfrm>
            <a:custGeom>
              <a:rect b="b" l="l" r="r" t="t"/>
              <a:pathLst>
                <a:path extrusionOk="0" h="3467" w="8255">
                  <a:moveTo>
                    <a:pt x="1" y="1"/>
                  </a:moveTo>
                  <a:lnTo>
                    <a:pt x="1" y="3466"/>
                  </a:lnTo>
                  <a:lnTo>
                    <a:pt x="7026" y="3466"/>
                  </a:lnTo>
                  <a:cubicBezTo>
                    <a:pt x="7720" y="3466"/>
                    <a:pt x="8255" y="2931"/>
                    <a:pt x="8255" y="2206"/>
                  </a:cubicBezTo>
                  <a:lnTo>
                    <a:pt x="8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1" name="Google Shape;2391;p42"/>
          <p:cNvSpPr/>
          <p:nvPr/>
        </p:nvSpPr>
        <p:spPr>
          <a:xfrm>
            <a:off x="2598914" y="3192959"/>
            <a:ext cx="369083" cy="365005"/>
          </a:xfrm>
          <a:custGeom>
            <a:rect b="b" l="l" r="r" t="t"/>
            <a:pathLst>
              <a:path extrusionOk="0" h="12619" w="1276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2" name="Google Shape;2392;p42"/>
          <p:cNvGrpSpPr/>
          <p:nvPr/>
        </p:nvGrpSpPr>
        <p:grpSpPr>
          <a:xfrm>
            <a:off x="2600390" y="3702764"/>
            <a:ext cx="366364" cy="262465"/>
            <a:chOff x="-60621600" y="4145650"/>
            <a:chExt cx="316650" cy="226850"/>
          </a:xfrm>
        </p:grpSpPr>
        <p:sp>
          <p:nvSpPr>
            <p:cNvPr id="2393" name="Google Shape;2393;p42"/>
            <p:cNvSpPr/>
            <p:nvPr/>
          </p:nvSpPr>
          <p:spPr>
            <a:xfrm>
              <a:off x="-60463275" y="4249600"/>
              <a:ext cx="61450" cy="60675"/>
            </a:xfrm>
            <a:custGeom>
              <a:rect b="b" l="l" r="r" t="t"/>
              <a:pathLst>
                <a:path extrusionOk="0" h="2427" w="2458">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2"/>
            <p:cNvSpPr/>
            <p:nvPr/>
          </p:nvSpPr>
          <p:spPr>
            <a:xfrm>
              <a:off x="-60526300" y="4249600"/>
              <a:ext cx="48075" cy="60675"/>
            </a:xfrm>
            <a:custGeom>
              <a:rect b="b" l="l" r="r" t="t"/>
              <a:pathLst>
                <a:path extrusionOk="0" h="2427" w="1923">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2"/>
            <p:cNvSpPr/>
            <p:nvPr/>
          </p:nvSpPr>
          <p:spPr>
            <a:xfrm>
              <a:off x="-60621600" y="4145650"/>
              <a:ext cx="316650" cy="226850"/>
            </a:xfrm>
            <a:custGeom>
              <a:rect b="b" l="l" r="r" t="t"/>
              <a:pathLst>
                <a:path extrusionOk="0" h="9074" w="12666">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6" name="Google Shape;2396;p42"/>
          <p:cNvGrpSpPr/>
          <p:nvPr/>
        </p:nvGrpSpPr>
        <p:grpSpPr>
          <a:xfrm>
            <a:off x="3937042" y="3651263"/>
            <a:ext cx="359972" cy="365467"/>
            <a:chOff x="-59400775" y="4084200"/>
            <a:chExt cx="311125" cy="315875"/>
          </a:xfrm>
        </p:grpSpPr>
        <p:sp>
          <p:nvSpPr>
            <p:cNvPr id="2397" name="Google Shape;2397;p42"/>
            <p:cNvSpPr/>
            <p:nvPr/>
          </p:nvSpPr>
          <p:spPr>
            <a:xfrm>
              <a:off x="-59400775" y="4317350"/>
              <a:ext cx="89800" cy="82725"/>
            </a:xfrm>
            <a:custGeom>
              <a:rect b="b" l="l" r="r" t="t"/>
              <a:pathLst>
                <a:path extrusionOk="0" h="3309" w="3592">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2"/>
            <p:cNvSpPr/>
            <p:nvPr/>
          </p:nvSpPr>
          <p:spPr>
            <a:xfrm>
              <a:off x="-59400000" y="4084200"/>
              <a:ext cx="89825" cy="212700"/>
            </a:xfrm>
            <a:custGeom>
              <a:rect b="b" l="l" r="r" t="t"/>
              <a:pathLst>
                <a:path extrusionOk="0" h="8508" w="3593">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2"/>
            <p:cNvSpPr/>
            <p:nvPr/>
          </p:nvSpPr>
          <p:spPr>
            <a:xfrm>
              <a:off x="-59290500" y="4317350"/>
              <a:ext cx="89800" cy="82725"/>
            </a:xfrm>
            <a:custGeom>
              <a:rect b="b" l="l" r="r" t="t"/>
              <a:pathLst>
                <a:path extrusionOk="0" h="3309" w="3592">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2"/>
            <p:cNvSpPr/>
            <p:nvPr/>
          </p:nvSpPr>
          <p:spPr>
            <a:xfrm>
              <a:off x="-59290500" y="4084200"/>
              <a:ext cx="89800" cy="212700"/>
            </a:xfrm>
            <a:custGeom>
              <a:rect b="b" l="l" r="r" t="t"/>
              <a:pathLst>
                <a:path extrusionOk="0" h="8508" w="3592">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2"/>
            <p:cNvSpPr/>
            <p:nvPr/>
          </p:nvSpPr>
          <p:spPr>
            <a:xfrm>
              <a:off x="-59181025" y="4317350"/>
              <a:ext cx="89800" cy="82725"/>
            </a:xfrm>
            <a:custGeom>
              <a:rect b="b" l="l" r="r" t="t"/>
              <a:pathLst>
                <a:path extrusionOk="0" h="3309" w="3592">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2"/>
            <p:cNvSpPr/>
            <p:nvPr/>
          </p:nvSpPr>
          <p:spPr>
            <a:xfrm>
              <a:off x="-59179450" y="4084200"/>
              <a:ext cx="89800" cy="212700"/>
            </a:xfrm>
            <a:custGeom>
              <a:rect b="b" l="l" r="r" t="t"/>
              <a:pathLst>
                <a:path extrusionOk="0" h="8508" w="3592">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42"/>
          <p:cNvGrpSpPr/>
          <p:nvPr/>
        </p:nvGrpSpPr>
        <p:grpSpPr>
          <a:xfrm>
            <a:off x="2161136" y="1377094"/>
            <a:ext cx="365438" cy="366364"/>
            <a:chOff x="-64044600" y="3360375"/>
            <a:chExt cx="315850" cy="316650"/>
          </a:xfrm>
        </p:grpSpPr>
        <p:sp>
          <p:nvSpPr>
            <p:cNvPr id="2404" name="Google Shape;2404;p42"/>
            <p:cNvSpPr/>
            <p:nvPr/>
          </p:nvSpPr>
          <p:spPr>
            <a:xfrm>
              <a:off x="-63980025" y="3532875"/>
              <a:ext cx="185900" cy="144150"/>
            </a:xfrm>
            <a:custGeom>
              <a:rect b="b" l="l" r="r" t="t"/>
              <a:pathLst>
                <a:path extrusionOk="0" h="5766" w="7436">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2"/>
            <p:cNvSpPr/>
            <p:nvPr/>
          </p:nvSpPr>
          <p:spPr>
            <a:xfrm>
              <a:off x="-64044600" y="3360375"/>
              <a:ext cx="315850" cy="152825"/>
            </a:xfrm>
            <a:custGeom>
              <a:rect b="b" l="l" r="r" t="t"/>
              <a:pathLst>
                <a:path extrusionOk="0" h="6113" w="12634">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2"/>
            <p:cNvSpPr/>
            <p:nvPr/>
          </p:nvSpPr>
          <p:spPr>
            <a:xfrm>
              <a:off x="-63945375" y="3408425"/>
              <a:ext cx="117375" cy="103200"/>
            </a:xfrm>
            <a:custGeom>
              <a:rect b="b" l="l" r="r" t="t"/>
              <a:pathLst>
                <a:path extrusionOk="0" h="4128" w="4695">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2"/>
          <p:cNvGrpSpPr/>
          <p:nvPr/>
        </p:nvGrpSpPr>
        <p:grpSpPr>
          <a:xfrm>
            <a:off x="2187559" y="1819647"/>
            <a:ext cx="312592" cy="367261"/>
            <a:chOff x="-64022550" y="3727425"/>
            <a:chExt cx="270175" cy="317425"/>
          </a:xfrm>
        </p:grpSpPr>
        <p:sp>
          <p:nvSpPr>
            <p:cNvPr id="2408" name="Google Shape;2408;p42"/>
            <p:cNvSpPr/>
            <p:nvPr/>
          </p:nvSpPr>
          <p:spPr>
            <a:xfrm>
              <a:off x="-64022550" y="3912500"/>
              <a:ext cx="270175" cy="90600"/>
            </a:xfrm>
            <a:custGeom>
              <a:rect b="b" l="l" r="r" t="t"/>
              <a:pathLst>
                <a:path extrusionOk="0" h="3624" w="10807">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2"/>
            <p:cNvSpPr/>
            <p:nvPr/>
          </p:nvSpPr>
          <p:spPr>
            <a:xfrm>
              <a:off x="-64000500" y="4023550"/>
              <a:ext cx="227650" cy="21300"/>
            </a:xfrm>
            <a:custGeom>
              <a:rect b="b" l="l" r="r" t="t"/>
              <a:pathLst>
                <a:path extrusionOk="0" h="852" w="9106">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2"/>
            <p:cNvSpPr/>
            <p:nvPr/>
          </p:nvSpPr>
          <p:spPr>
            <a:xfrm>
              <a:off x="-63960325" y="3727425"/>
              <a:ext cx="144925" cy="165425"/>
            </a:xfrm>
            <a:custGeom>
              <a:rect b="b" l="l" r="r" t="t"/>
              <a:pathLst>
                <a:path extrusionOk="0" h="6617" w="5797">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42"/>
          <p:cNvGrpSpPr/>
          <p:nvPr/>
        </p:nvGrpSpPr>
        <p:grpSpPr>
          <a:xfrm>
            <a:off x="2211697" y="2248547"/>
            <a:ext cx="264317" cy="367290"/>
            <a:chOff x="-64001300" y="4093650"/>
            <a:chExt cx="228450" cy="317450"/>
          </a:xfrm>
        </p:grpSpPr>
        <p:sp>
          <p:nvSpPr>
            <p:cNvPr id="2412" name="Google Shape;2412;p42"/>
            <p:cNvSpPr/>
            <p:nvPr/>
          </p:nvSpPr>
          <p:spPr>
            <a:xfrm>
              <a:off x="-63933550" y="4328375"/>
              <a:ext cx="93750" cy="40975"/>
            </a:xfrm>
            <a:custGeom>
              <a:rect b="b" l="l" r="r" t="t"/>
              <a:pathLst>
                <a:path extrusionOk="0" h="1639" w="3750">
                  <a:moveTo>
                    <a:pt x="1859" y="0"/>
                  </a:moveTo>
                  <a:cubicBezTo>
                    <a:pt x="1009" y="0"/>
                    <a:pt x="315" y="662"/>
                    <a:pt x="0" y="1638"/>
                  </a:cubicBezTo>
                  <a:lnTo>
                    <a:pt x="3749" y="1638"/>
                  </a:lnTo>
                  <a:cubicBezTo>
                    <a:pt x="3434" y="662"/>
                    <a:pt x="2710" y="0"/>
                    <a:pt x="1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2"/>
            <p:cNvSpPr/>
            <p:nvPr/>
          </p:nvSpPr>
          <p:spPr>
            <a:xfrm>
              <a:off x="-63980025" y="4135400"/>
              <a:ext cx="185900" cy="234725"/>
            </a:xfrm>
            <a:custGeom>
              <a:rect b="b" l="l" r="r" t="t"/>
              <a:pathLst>
                <a:path extrusionOk="0" h="9389" w="7436">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2"/>
            <p:cNvSpPr/>
            <p:nvPr/>
          </p:nvSpPr>
          <p:spPr>
            <a:xfrm>
              <a:off x="-64001300" y="4389800"/>
              <a:ext cx="228450" cy="21300"/>
            </a:xfrm>
            <a:custGeom>
              <a:rect b="b" l="l" r="r" t="t"/>
              <a:pathLst>
                <a:path extrusionOk="0" h="852" w="9138">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2"/>
            <p:cNvSpPr/>
            <p:nvPr/>
          </p:nvSpPr>
          <p:spPr>
            <a:xfrm>
              <a:off x="-64001300" y="4093650"/>
              <a:ext cx="226875" cy="20500"/>
            </a:xfrm>
            <a:custGeom>
              <a:rect b="b" l="l" r="r" t="t"/>
              <a:pathLst>
                <a:path extrusionOk="0" h="820" w="9075">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6" name="Google Shape;2416;p42"/>
          <p:cNvGrpSpPr/>
          <p:nvPr/>
        </p:nvGrpSpPr>
        <p:grpSpPr>
          <a:xfrm>
            <a:off x="830701" y="2741838"/>
            <a:ext cx="359972" cy="366480"/>
            <a:chOff x="-62148800" y="3377700"/>
            <a:chExt cx="311125" cy="316750"/>
          </a:xfrm>
        </p:grpSpPr>
        <p:sp>
          <p:nvSpPr>
            <p:cNvPr id="2417" name="Google Shape;2417;p42"/>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2"/>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9" name="Google Shape;2419;p42"/>
          <p:cNvGrpSpPr/>
          <p:nvPr/>
        </p:nvGrpSpPr>
        <p:grpSpPr>
          <a:xfrm>
            <a:off x="826608" y="3191835"/>
            <a:ext cx="368157" cy="367290"/>
            <a:chOff x="-62154300" y="3743950"/>
            <a:chExt cx="318200" cy="317450"/>
          </a:xfrm>
        </p:grpSpPr>
        <p:sp>
          <p:nvSpPr>
            <p:cNvPr id="2420" name="Google Shape;2420;p42"/>
            <p:cNvSpPr/>
            <p:nvPr/>
          </p:nvSpPr>
          <p:spPr>
            <a:xfrm>
              <a:off x="-61992850" y="3743950"/>
              <a:ext cx="63825" cy="69150"/>
            </a:xfrm>
            <a:custGeom>
              <a:rect b="b" l="l" r="r" t="t"/>
              <a:pathLst>
                <a:path extrusionOk="0" h="2766" w="2553">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2"/>
            <p:cNvSpPr/>
            <p:nvPr/>
          </p:nvSpPr>
          <p:spPr>
            <a:xfrm>
              <a:off x="-62154300" y="3785700"/>
              <a:ext cx="318200" cy="275700"/>
            </a:xfrm>
            <a:custGeom>
              <a:rect b="b" l="l" r="r" t="t"/>
              <a:pathLst>
                <a:path extrusionOk="0" h="11028" w="12728">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2" name="Google Shape;2422;p42"/>
          <p:cNvGrpSpPr/>
          <p:nvPr/>
        </p:nvGrpSpPr>
        <p:grpSpPr>
          <a:xfrm>
            <a:off x="826594" y="3650815"/>
            <a:ext cx="368186" cy="366364"/>
            <a:chOff x="-62151950" y="4111775"/>
            <a:chExt cx="318225" cy="316650"/>
          </a:xfrm>
        </p:grpSpPr>
        <p:sp>
          <p:nvSpPr>
            <p:cNvPr id="2423" name="Google Shape;2423;p42"/>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2"/>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2"/>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2"/>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7" name="Google Shape;2427;p42"/>
          <p:cNvGrpSpPr/>
          <p:nvPr/>
        </p:nvGrpSpPr>
        <p:grpSpPr>
          <a:xfrm>
            <a:off x="3045218" y="2741361"/>
            <a:ext cx="368157" cy="367434"/>
            <a:chOff x="-60254550" y="3367325"/>
            <a:chExt cx="318200" cy="317575"/>
          </a:xfrm>
        </p:grpSpPr>
        <p:sp>
          <p:nvSpPr>
            <p:cNvPr id="2428" name="Google Shape;2428;p42"/>
            <p:cNvSpPr/>
            <p:nvPr/>
          </p:nvSpPr>
          <p:spPr>
            <a:xfrm>
              <a:off x="-60219125" y="3367325"/>
              <a:ext cx="51225" cy="103575"/>
            </a:xfrm>
            <a:custGeom>
              <a:rect b="b" l="l" r="r" t="t"/>
              <a:pathLst>
                <a:path extrusionOk="0" h="4143" w="2049">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2"/>
            <p:cNvSpPr/>
            <p:nvPr/>
          </p:nvSpPr>
          <p:spPr>
            <a:xfrm>
              <a:off x="-60156900" y="3367325"/>
              <a:ext cx="51225" cy="103575"/>
            </a:xfrm>
            <a:custGeom>
              <a:rect b="b" l="l" r="r" t="t"/>
              <a:pathLst>
                <a:path extrusionOk="0" h="4143" w="2049">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2"/>
            <p:cNvSpPr/>
            <p:nvPr/>
          </p:nvSpPr>
          <p:spPr>
            <a:xfrm>
              <a:off x="-60094675" y="3367325"/>
              <a:ext cx="51225" cy="103575"/>
            </a:xfrm>
            <a:custGeom>
              <a:rect b="b" l="l" r="r" t="t"/>
              <a:pathLst>
                <a:path extrusionOk="0" h="4143" w="2049">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2"/>
            <p:cNvSpPr/>
            <p:nvPr/>
          </p:nvSpPr>
          <p:spPr>
            <a:xfrm>
              <a:off x="-60254550" y="3478525"/>
              <a:ext cx="318200" cy="206375"/>
            </a:xfrm>
            <a:custGeom>
              <a:rect b="b" l="l" r="r" t="t"/>
              <a:pathLst>
                <a:path extrusionOk="0" h="8255" w="12728">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2" name="Google Shape;2432;p42"/>
          <p:cNvGrpSpPr/>
          <p:nvPr/>
        </p:nvGrpSpPr>
        <p:grpSpPr>
          <a:xfrm>
            <a:off x="3046115" y="3192355"/>
            <a:ext cx="366364" cy="366248"/>
            <a:chOff x="-60255350" y="3733825"/>
            <a:chExt cx="316650" cy="316550"/>
          </a:xfrm>
        </p:grpSpPr>
        <p:sp>
          <p:nvSpPr>
            <p:cNvPr id="2433" name="Google Shape;2433;p42"/>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2"/>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2"/>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2"/>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2"/>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2"/>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2"/>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0" name="Google Shape;2440;p42"/>
          <p:cNvGrpSpPr/>
          <p:nvPr/>
        </p:nvGrpSpPr>
        <p:grpSpPr>
          <a:xfrm>
            <a:off x="3073912" y="3651263"/>
            <a:ext cx="310770" cy="365467"/>
            <a:chOff x="-60232500" y="4101525"/>
            <a:chExt cx="268600" cy="315875"/>
          </a:xfrm>
        </p:grpSpPr>
        <p:sp>
          <p:nvSpPr>
            <p:cNvPr id="2441" name="Google Shape;2441;p42"/>
            <p:cNvSpPr/>
            <p:nvPr/>
          </p:nvSpPr>
          <p:spPr>
            <a:xfrm>
              <a:off x="-60222275" y="4273225"/>
              <a:ext cx="63025" cy="144175"/>
            </a:xfrm>
            <a:custGeom>
              <a:rect b="b" l="l" r="r" t="t"/>
              <a:pathLst>
                <a:path extrusionOk="0" h="5767" w="2521">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2"/>
            <p:cNvSpPr/>
            <p:nvPr/>
          </p:nvSpPr>
          <p:spPr>
            <a:xfrm>
              <a:off x="-60232500" y="4101525"/>
              <a:ext cx="268600" cy="315875"/>
            </a:xfrm>
            <a:custGeom>
              <a:rect b="b" l="l" r="r" t="t"/>
              <a:pathLst>
                <a:path extrusionOk="0" h="12635" w="10744">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3" name="Google Shape;2443;p42"/>
          <p:cNvSpPr/>
          <p:nvPr/>
        </p:nvSpPr>
        <p:spPr>
          <a:xfrm>
            <a:off x="2161686" y="4120197"/>
            <a:ext cx="366335" cy="367290"/>
          </a:xfrm>
          <a:custGeom>
            <a:rect b="b" l="l" r="r" t="t"/>
            <a:pathLst>
              <a:path extrusionOk="0" h="12698" w="12665">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4" name="Google Shape;2444;p42"/>
          <p:cNvGrpSpPr/>
          <p:nvPr/>
        </p:nvGrpSpPr>
        <p:grpSpPr>
          <a:xfrm>
            <a:off x="2606912" y="1377094"/>
            <a:ext cx="368186" cy="366364"/>
            <a:chOff x="-63679950" y="3360375"/>
            <a:chExt cx="318225" cy="316650"/>
          </a:xfrm>
        </p:grpSpPr>
        <p:sp>
          <p:nvSpPr>
            <p:cNvPr id="2445" name="Google Shape;2445;p42"/>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2"/>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2"/>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2"/>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9" name="Google Shape;2449;p42"/>
          <p:cNvSpPr/>
          <p:nvPr/>
        </p:nvSpPr>
        <p:spPr>
          <a:xfrm>
            <a:off x="2605879" y="1819397"/>
            <a:ext cx="370009" cy="367724"/>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0" name="Google Shape;2450;p42"/>
          <p:cNvGrpSpPr/>
          <p:nvPr/>
        </p:nvGrpSpPr>
        <p:grpSpPr>
          <a:xfrm>
            <a:off x="2605539" y="2248431"/>
            <a:ext cx="370934" cy="367521"/>
            <a:chOff x="-63679950" y="4093450"/>
            <a:chExt cx="320600" cy="317650"/>
          </a:xfrm>
        </p:grpSpPr>
        <p:sp>
          <p:nvSpPr>
            <p:cNvPr id="2451" name="Google Shape;2451;p42"/>
            <p:cNvSpPr/>
            <p:nvPr/>
          </p:nvSpPr>
          <p:spPr>
            <a:xfrm>
              <a:off x="-63595650" y="4093450"/>
              <a:ext cx="236300" cy="230425"/>
            </a:xfrm>
            <a:custGeom>
              <a:rect b="b" l="l" r="r" t="t"/>
              <a:pathLst>
                <a:path extrusionOk="0" h="9217" w="9452">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2"/>
            <p:cNvSpPr/>
            <p:nvPr/>
          </p:nvSpPr>
          <p:spPr>
            <a:xfrm>
              <a:off x="-63679950" y="4233850"/>
              <a:ext cx="177250" cy="177250"/>
            </a:xfrm>
            <a:custGeom>
              <a:rect b="b" l="l" r="r" t="t"/>
              <a:pathLst>
                <a:path extrusionOk="0" h="7090" w="709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2"/>
            <p:cNvSpPr/>
            <p:nvPr/>
          </p:nvSpPr>
          <p:spPr>
            <a:xfrm>
              <a:off x="-63548400" y="4348850"/>
              <a:ext cx="185900" cy="62250"/>
            </a:xfrm>
            <a:custGeom>
              <a:rect b="b" l="l" r="r" t="t"/>
              <a:pathLst>
                <a:path extrusionOk="0" h="2490" w="7436">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4" name="Google Shape;2454;p42"/>
          <p:cNvGrpSpPr/>
          <p:nvPr/>
        </p:nvGrpSpPr>
        <p:grpSpPr>
          <a:xfrm>
            <a:off x="1265656" y="2741433"/>
            <a:ext cx="366364" cy="367290"/>
            <a:chOff x="-61784125" y="3377700"/>
            <a:chExt cx="316650" cy="317450"/>
          </a:xfrm>
        </p:grpSpPr>
        <p:sp>
          <p:nvSpPr>
            <p:cNvPr id="2455" name="Google Shape;2455;p42"/>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2"/>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2"/>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2"/>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2"/>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2"/>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2"/>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2" name="Google Shape;2462;p42"/>
          <p:cNvGrpSpPr/>
          <p:nvPr/>
        </p:nvGrpSpPr>
        <p:grpSpPr>
          <a:xfrm>
            <a:off x="1265656" y="3191835"/>
            <a:ext cx="366364" cy="367290"/>
            <a:chOff x="-61783350" y="3743950"/>
            <a:chExt cx="316650" cy="317450"/>
          </a:xfrm>
        </p:grpSpPr>
        <p:sp>
          <p:nvSpPr>
            <p:cNvPr id="2463" name="Google Shape;2463;p42"/>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2"/>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5" name="Google Shape;2465;p42"/>
          <p:cNvSpPr/>
          <p:nvPr/>
        </p:nvSpPr>
        <p:spPr>
          <a:xfrm>
            <a:off x="1265537" y="3650636"/>
            <a:ext cx="366364" cy="366682"/>
          </a:xfrm>
          <a:custGeom>
            <a:rect b="b" l="l" r="r" t="t"/>
            <a:pathLst>
              <a:path extrusionOk="0" h="12677" w="12666">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2"/>
          <p:cNvSpPr/>
          <p:nvPr/>
        </p:nvSpPr>
        <p:spPr>
          <a:xfrm>
            <a:off x="3488339" y="2751280"/>
            <a:ext cx="366364" cy="34756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42"/>
          <p:cNvSpPr/>
          <p:nvPr/>
        </p:nvSpPr>
        <p:spPr>
          <a:xfrm>
            <a:off x="3487428" y="3231921"/>
            <a:ext cx="368186" cy="287081"/>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8" name="Google Shape;2468;p42"/>
          <p:cNvGrpSpPr/>
          <p:nvPr/>
        </p:nvGrpSpPr>
        <p:grpSpPr>
          <a:xfrm>
            <a:off x="3487080" y="3651668"/>
            <a:ext cx="369112" cy="364657"/>
            <a:chOff x="-59869425" y="4102225"/>
            <a:chExt cx="319025" cy="315175"/>
          </a:xfrm>
        </p:grpSpPr>
        <p:sp>
          <p:nvSpPr>
            <p:cNvPr id="2469" name="Google Shape;2469;p42"/>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2"/>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2"/>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2"/>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3" name="Google Shape;2473;p42"/>
          <p:cNvGrpSpPr/>
          <p:nvPr/>
        </p:nvGrpSpPr>
        <p:grpSpPr>
          <a:xfrm>
            <a:off x="2605883" y="4120490"/>
            <a:ext cx="366364" cy="365467"/>
            <a:chOff x="-59029025" y="3711650"/>
            <a:chExt cx="316650" cy="315875"/>
          </a:xfrm>
        </p:grpSpPr>
        <p:sp>
          <p:nvSpPr>
            <p:cNvPr id="2474" name="Google Shape;2474;p42"/>
            <p:cNvSpPr/>
            <p:nvPr/>
          </p:nvSpPr>
          <p:spPr>
            <a:xfrm>
              <a:off x="-59029025" y="3712450"/>
              <a:ext cx="70125" cy="70125"/>
            </a:xfrm>
            <a:custGeom>
              <a:rect b="b" l="l" r="r" t="t"/>
              <a:pathLst>
                <a:path extrusionOk="0" h="2805" w="2805">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2"/>
            <p:cNvSpPr/>
            <p:nvPr/>
          </p:nvSpPr>
          <p:spPr>
            <a:xfrm>
              <a:off x="-58782500" y="3958175"/>
              <a:ext cx="70125" cy="69350"/>
            </a:xfrm>
            <a:custGeom>
              <a:rect b="b" l="l" r="r" t="t"/>
              <a:pathLst>
                <a:path extrusionOk="0" h="2774" w="2805">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2"/>
            <p:cNvSpPr/>
            <p:nvPr/>
          </p:nvSpPr>
          <p:spPr>
            <a:xfrm>
              <a:off x="-58782500" y="3711650"/>
              <a:ext cx="70125" cy="70125"/>
            </a:xfrm>
            <a:custGeom>
              <a:rect b="b" l="l" r="r" t="t"/>
              <a:pathLst>
                <a:path extrusionOk="0" h="2805" w="2805">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2"/>
            <p:cNvSpPr/>
            <p:nvPr/>
          </p:nvSpPr>
          <p:spPr>
            <a:xfrm>
              <a:off x="-58911650" y="3880200"/>
              <a:ext cx="79550" cy="30750"/>
            </a:xfrm>
            <a:custGeom>
              <a:rect b="b" l="l" r="r" t="t"/>
              <a:pathLst>
                <a:path extrusionOk="0" h="1230" w="3182">
                  <a:moveTo>
                    <a:pt x="1607" y="1"/>
                  </a:moveTo>
                  <a:cubicBezTo>
                    <a:pt x="819" y="1"/>
                    <a:pt x="189" y="505"/>
                    <a:pt x="0" y="1230"/>
                  </a:cubicBezTo>
                  <a:lnTo>
                    <a:pt x="3182" y="1230"/>
                  </a:lnTo>
                  <a:cubicBezTo>
                    <a:pt x="3025" y="537"/>
                    <a:pt x="2394"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2"/>
            <p:cNvSpPr/>
            <p:nvPr/>
          </p:nvSpPr>
          <p:spPr>
            <a:xfrm>
              <a:off x="-58891975" y="3818000"/>
              <a:ext cx="41775" cy="41750"/>
            </a:xfrm>
            <a:custGeom>
              <a:rect b="b" l="l" r="r" t="t"/>
              <a:pathLst>
                <a:path extrusionOk="0" h="1670" w="1671">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2"/>
            <p:cNvSpPr/>
            <p:nvPr/>
          </p:nvSpPr>
          <p:spPr>
            <a:xfrm>
              <a:off x="-58983325" y="3755775"/>
              <a:ext cx="227625" cy="226850"/>
            </a:xfrm>
            <a:custGeom>
              <a:rect b="b" l="l" r="r" t="t"/>
              <a:pathLst>
                <a:path extrusionOk="0" h="9074" w="9105">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2"/>
            <p:cNvSpPr/>
            <p:nvPr/>
          </p:nvSpPr>
          <p:spPr>
            <a:xfrm>
              <a:off x="-59029025" y="3956600"/>
              <a:ext cx="70900" cy="70925"/>
            </a:xfrm>
            <a:custGeom>
              <a:rect b="b" l="l" r="r" t="t"/>
              <a:pathLst>
                <a:path extrusionOk="0" h="2837" w="2836">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42"/>
          <p:cNvGrpSpPr/>
          <p:nvPr/>
        </p:nvGrpSpPr>
        <p:grpSpPr>
          <a:xfrm>
            <a:off x="4841373" y="1398014"/>
            <a:ext cx="351940" cy="348188"/>
            <a:chOff x="581525" y="3254850"/>
            <a:chExt cx="297750" cy="294575"/>
          </a:xfrm>
        </p:grpSpPr>
        <p:sp>
          <p:nvSpPr>
            <p:cNvPr id="2482" name="Google Shape;2482;p42"/>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2"/>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2"/>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5" name="Google Shape;2485;p42"/>
          <p:cNvGrpSpPr/>
          <p:nvPr/>
        </p:nvGrpSpPr>
        <p:grpSpPr>
          <a:xfrm>
            <a:off x="4840442" y="1836950"/>
            <a:ext cx="353802" cy="351497"/>
            <a:chOff x="580725" y="3617925"/>
            <a:chExt cx="299325" cy="297375"/>
          </a:xfrm>
        </p:grpSpPr>
        <p:sp>
          <p:nvSpPr>
            <p:cNvPr id="2486" name="Google Shape;2486;p42"/>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2"/>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2"/>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2"/>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2"/>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1" name="Google Shape;2491;p42"/>
          <p:cNvGrpSpPr/>
          <p:nvPr/>
        </p:nvGrpSpPr>
        <p:grpSpPr>
          <a:xfrm>
            <a:off x="4842304" y="2284140"/>
            <a:ext cx="350079" cy="350079"/>
            <a:chOff x="583100" y="3982600"/>
            <a:chExt cx="296175" cy="296175"/>
          </a:xfrm>
        </p:grpSpPr>
        <p:sp>
          <p:nvSpPr>
            <p:cNvPr id="2492" name="Google Shape;2492;p42"/>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2"/>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2"/>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2"/>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2"/>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2"/>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2"/>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9" name="Google Shape;2499;p42"/>
          <p:cNvGrpSpPr/>
          <p:nvPr/>
        </p:nvGrpSpPr>
        <p:grpSpPr>
          <a:xfrm>
            <a:off x="7074918" y="1397764"/>
            <a:ext cx="307231" cy="348690"/>
            <a:chOff x="2423775" y="3226875"/>
            <a:chExt cx="259925" cy="295000"/>
          </a:xfrm>
        </p:grpSpPr>
        <p:sp>
          <p:nvSpPr>
            <p:cNvPr id="2500" name="Google Shape;2500;p42"/>
            <p:cNvSpPr/>
            <p:nvPr/>
          </p:nvSpPr>
          <p:spPr>
            <a:xfrm>
              <a:off x="2509625" y="3365900"/>
              <a:ext cx="86650" cy="52000"/>
            </a:xfrm>
            <a:custGeom>
              <a:rect b="b" l="l" r="r" t="t"/>
              <a:pathLst>
                <a:path extrusionOk="0" h="2080" w="3466">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2"/>
            <p:cNvSpPr/>
            <p:nvPr/>
          </p:nvSpPr>
          <p:spPr>
            <a:xfrm>
              <a:off x="2534825" y="3313925"/>
              <a:ext cx="35475" cy="35450"/>
            </a:xfrm>
            <a:custGeom>
              <a:rect b="b" l="l" r="r" t="t"/>
              <a:pathLst>
                <a:path extrusionOk="0" h="1418" w="1419">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2"/>
            <p:cNvSpPr/>
            <p:nvPr/>
          </p:nvSpPr>
          <p:spPr>
            <a:xfrm>
              <a:off x="2423775" y="3226875"/>
              <a:ext cx="259925" cy="295000"/>
            </a:xfrm>
            <a:custGeom>
              <a:rect b="b" l="l" r="r" t="t"/>
              <a:pathLst>
                <a:path extrusionOk="0" h="11800" w="10397">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3" name="Google Shape;2503;p42"/>
          <p:cNvGrpSpPr/>
          <p:nvPr/>
        </p:nvGrpSpPr>
        <p:grpSpPr>
          <a:xfrm>
            <a:off x="7052106" y="1839049"/>
            <a:ext cx="352857" cy="347301"/>
            <a:chOff x="2404875" y="3592725"/>
            <a:chExt cx="298525" cy="293825"/>
          </a:xfrm>
        </p:grpSpPr>
        <p:sp>
          <p:nvSpPr>
            <p:cNvPr id="2504" name="Google Shape;2504;p42"/>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2"/>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2"/>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7" name="Google Shape;2507;p42"/>
          <p:cNvGrpSpPr/>
          <p:nvPr/>
        </p:nvGrpSpPr>
        <p:grpSpPr>
          <a:xfrm>
            <a:off x="7053036" y="2284614"/>
            <a:ext cx="350995" cy="349133"/>
            <a:chOff x="2404875" y="3955825"/>
            <a:chExt cx="296950" cy="295375"/>
          </a:xfrm>
        </p:grpSpPr>
        <p:sp>
          <p:nvSpPr>
            <p:cNvPr id="2508" name="Google Shape;2508;p42"/>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42"/>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2"/>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2"/>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2" name="Google Shape;2512;p42"/>
          <p:cNvGrpSpPr/>
          <p:nvPr/>
        </p:nvGrpSpPr>
        <p:grpSpPr>
          <a:xfrm>
            <a:off x="5747016" y="2748808"/>
            <a:ext cx="349163" cy="350079"/>
            <a:chOff x="4263650" y="3235150"/>
            <a:chExt cx="295400" cy="296175"/>
          </a:xfrm>
        </p:grpSpPr>
        <p:sp>
          <p:nvSpPr>
            <p:cNvPr id="2513" name="Google Shape;2513;p42"/>
            <p:cNvSpPr/>
            <p:nvPr/>
          </p:nvSpPr>
          <p:spPr>
            <a:xfrm>
              <a:off x="4393625" y="3391100"/>
              <a:ext cx="35450" cy="35475"/>
            </a:xfrm>
            <a:custGeom>
              <a:rect b="b" l="l" r="r" t="t"/>
              <a:pathLst>
                <a:path extrusionOk="0" h="1419" w="1418">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2"/>
            <p:cNvSpPr/>
            <p:nvPr/>
          </p:nvSpPr>
          <p:spPr>
            <a:xfrm>
              <a:off x="4377075" y="3443875"/>
              <a:ext cx="70125" cy="34675"/>
            </a:xfrm>
            <a:custGeom>
              <a:rect b="b" l="l" r="r" t="t"/>
              <a:pathLst>
                <a:path extrusionOk="0" h="1387" w="2805">
                  <a:moveTo>
                    <a:pt x="1387" y="0"/>
                  </a:moveTo>
                  <a:cubicBezTo>
                    <a:pt x="631" y="0"/>
                    <a:pt x="1" y="630"/>
                    <a:pt x="1" y="1387"/>
                  </a:cubicBezTo>
                  <a:lnTo>
                    <a:pt x="2805" y="1387"/>
                  </a:lnTo>
                  <a:cubicBezTo>
                    <a:pt x="2805" y="630"/>
                    <a:pt x="2174"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42"/>
            <p:cNvSpPr/>
            <p:nvPr/>
          </p:nvSpPr>
          <p:spPr>
            <a:xfrm>
              <a:off x="4333750" y="3357225"/>
              <a:ext cx="156775" cy="174100"/>
            </a:xfrm>
            <a:custGeom>
              <a:rect b="b" l="l" r="r" t="t"/>
              <a:pathLst>
                <a:path extrusionOk="0" h="6964" w="6271">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2"/>
            <p:cNvSpPr/>
            <p:nvPr/>
          </p:nvSpPr>
          <p:spPr>
            <a:xfrm>
              <a:off x="4316425" y="3235150"/>
              <a:ext cx="191425" cy="35475"/>
            </a:xfrm>
            <a:custGeom>
              <a:rect b="b" l="l" r="r" t="t"/>
              <a:pathLst>
                <a:path extrusionOk="0" h="1419" w="7657">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2"/>
            <p:cNvSpPr/>
            <p:nvPr/>
          </p:nvSpPr>
          <p:spPr>
            <a:xfrm>
              <a:off x="4263650" y="3288700"/>
              <a:ext cx="295400" cy="137875"/>
            </a:xfrm>
            <a:custGeom>
              <a:rect b="b" l="l" r="r" t="t"/>
              <a:pathLst>
                <a:path extrusionOk="0" h="5515" w="11816">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8" name="Google Shape;2518;p42"/>
          <p:cNvGrpSpPr/>
          <p:nvPr/>
        </p:nvGrpSpPr>
        <p:grpSpPr>
          <a:xfrm>
            <a:off x="5744696" y="3207969"/>
            <a:ext cx="353802" cy="327739"/>
            <a:chOff x="4266025" y="3609275"/>
            <a:chExt cx="299325" cy="277275"/>
          </a:xfrm>
        </p:grpSpPr>
        <p:sp>
          <p:nvSpPr>
            <p:cNvPr id="2519" name="Google Shape;2519;p42"/>
            <p:cNvSpPr/>
            <p:nvPr/>
          </p:nvSpPr>
          <p:spPr>
            <a:xfrm>
              <a:off x="4266025" y="3609275"/>
              <a:ext cx="299325" cy="224500"/>
            </a:xfrm>
            <a:custGeom>
              <a:rect b="b" l="l" r="r" t="t"/>
              <a:pathLst>
                <a:path extrusionOk="0" h="8980" w="11973">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2"/>
            <p:cNvSpPr/>
            <p:nvPr/>
          </p:nvSpPr>
          <p:spPr>
            <a:xfrm>
              <a:off x="4332975" y="3851850"/>
              <a:ext cx="157550" cy="34700"/>
            </a:xfrm>
            <a:custGeom>
              <a:rect b="b" l="l" r="r" t="t"/>
              <a:pathLst>
                <a:path extrusionOk="0" h="1388" w="6302">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42"/>
          <p:cNvGrpSpPr/>
          <p:nvPr/>
        </p:nvGrpSpPr>
        <p:grpSpPr>
          <a:xfrm>
            <a:off x="5745154" y="3673356"/>
            <a:ext cx="352886" cy="349133"/>
            <a:chOff x="4263650" y="3963700"/>
            <a:chExt cx="298550" cy="295375"/>
          </a:xfrm>
        </p:grpSpPr>
        <p:sp>
          <p:nvSpPr>
            <p:cNvPr id="2522" name="Google Shape;2522;p42"/>
            <p:cNvSpPr/>
            <p:nvPr/>
          </p:nvSpPr>
          <p:spPr>
            <a:xfrm>
              <a:off x="4384950" y="3963700"/>
              <a:ext cx="53575" cy="51225"/>
            </a:xfrm>
            <a:custGeom>
              <a:rect b="b" l="l" r="r" t="t"/>
              <a:pathLst>
                <a:path extrusionOk="0" h="2049" w="2143">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2"/>
            <p:cNvSpPr/>
            <p:nvPr/>
          </p:nvSpPr>
          <p:spPr>
            <a:xfrm>
              <a:off x="43156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2"/>
            <p:cNvSpPr/>
            <p:nvPr/>
          </p:nvSpPr>
          <p:spPr>
            <a:xfrm>
              <a:off x="4455850" y="4136975"/>
              <a:ext cx="51200" cy="51225"/>
            </a:xfrm>
            <a:custGeom>
              <a:rect b="b" l="l" r="r" t="t"/>
              <a:pathLst>
                <a:path extrusionOk="0" h="2049" w="2048">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2"/>
            <p:cNvSpPr/>
            <p:nvPr/>
          </p:nvSpPr>
          <p:spPr>
            <a:xfrm>
              <a:off x="4263650" y="4085000"/>
              <a:ext cx="298550" cy="122100"/>
            </a:xfrm>
            <a:custGeom>
              <a:rect b="b" l="l" r="r" t="t"/>
              <a:pathLst>
                <a:path extrusionOk="0" h="4884" w="11942">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2"/>
            <p:cNvSpPr/>
            <p:nvPr/>
          </p:nvSpPr>
          <p:spPr>
            <a:xfrm>
              <a:off x="4431425" y="4196825"/>
              <a:ext cx="104000" cy="62250"/>
            </a:xfrm>
            <a:custGeom>
              <a:rect b="b" l="l" r="r" t="t"/>
              <a:pathLst>
                <a:path extrusionOk="0" h="2490" w="416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2"/>
            <p:cNvSpPr/>
            <p:nvPr/>
          </p:nvSpPr>
          <p:spPr>
            <a:xfrm>
              <a:off x="4359750" y="4022775"/>
              <a:ext cx="104775" cy="44125"/>
            </a:xfrm>
            <a:custGeom>
              <a:rect b="b" l="l" r="r" t="t"/>
              <a:pathLst>
                <a:path extrusionOk="0" h="1765" w="4191">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2"/>
            <p:cNvSpPr/>
            <p:nvPr/>
          </p:nvSpPr>
          <p:spPr>
            <a:xfrm>
              <a:off x="4291225" y="4196825"/>
              <a:ext cx="102425" cy="62250"/>
            </a:xfrm>
            <a:custGeom>
              <a:rect b="b" l="l" r="r" t="t"/>
              <a:pathLst>
                <a:path extrusionOk="0" h="2490" w="4097">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9" name="Google Shape;2529;p42"/>
          <p:cNvGrpSpPr/>
          <p:nvPr/>
        </p:nvGrpSpPr>
        <p:grpSpPr>
          <a:xfrm>
            <a:off x="8023491" y="2748809"/>
            <a:ext cx="226264" cy="350079"/>
            <a:chOff x="6164975" y="3211525"/>
            <a:chExt cx="191425" cy="296175"/>
          </a:xfrm>
        </p:grpSpPr>
        <p:sp>
          <p:nvSpPr>
            <p:cNvPr id="2530" name="Google Shape;2530;p42"/>
            <p:cNvSpPr/>
            <p:nvPr/>
          </p:nvSpPr>
          <p:spPr>
            <a:xfrm>
              <a:off x="6269750" y="3371400"/>
              <a:ext cx="68525" cy="84300"/>
            </a:xfrm>
            <a:custGeom>
              <a:rect b="b" l="l" r="r" t="t"/>
              <a:pathLst>
                <a:path extrusionOk="0" h="3372" w="2741">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2"/>
            <p:cNvSpPr/>
            <p:nvPr/>
          </p:nvSpPr>
          <p:spPr>
            <a:xfrm>
              <a:off x="6228775" y="3424175"/>
              <a:ext cx="62250" cy="30750"/>
            </a:xfrm>
            <a:custGeom>
              <a:rect b="b" l="l" r="r" t="t"/>
              <a:pathLst>
                <a:path extrusionOk="0" h="1230" w="2490">
                  <a:moveTo>
                    <a:pt x="1229" y="1"/>
                  </a:moveTo>
                  <a:lnTo>
                    <a:pt x="1" y="1229"/>
                  </a:lnTo>
                  <a:lnTo>
                    <a:pt x="2490" y="1229"/>
                  </a:ln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2"/>
            <p:cNvSpPr/>
            <p:nvPr/>
          </p:nvSpPr>
          <p:spPr>
            <a:xfrm>
              <a:off x="6182300" y="3369825"/>
              <a:ext cx="69350" cy="85100"/>
            </a:xfrm>
            <a:custGeom>
              <a:rect b="b" l="l" r="r" t="t"/>
              <a:pathLst>
                <a:path extrusionOk="0" h="3404" w="2774">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2"/>
            <p:cNvSpPr/>
            <p:nvPr/>
          </p:nvSpPr>
          <p:spPr>
            <a:xfrm>
              <a:off x="6164975" y="3472225"/>
              <a:ext cx="191425" cy="35475"/>
            </a:xfrm>
            <a:custGeom>
              <a:rect b="b" l="l" r="r" t="t"/>
              <a:pathLst>
                <a:path extrusionOk="0" h="1419" w="7657">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2"/>
            <p:cNvSpPr/>
            <p:nvPr/>
          </p:nvSpPr>
          <p:spPr>
            <a:xfrm>
              <a:off x="6164975" y="3211525"/>
              <a:ext cx="191425" cy="35475"/>
            </a:xfrm>
            <a:custGeom>
              <a:rect b="b" l="l" r="r" t="t"/>
              <a:pathLst>
                <a:path extrusionOk="0" h="1419" w="7657">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2"/>
            <p:cNvSpPr/>
            <p:nvPr/>
          </p:nvSpPr>
          <p:spPr>
            <a:xfrm>
              <a:off x="6183100" y="3262725"/>
              <a:ext cx="155175" cy="35650"/>
            </a:xfrm>
            <a:custGeom>
              <a:rect b="b" l="l" r="r" t="t"/>
              <a:pathLst>
                <a:path extrusionOk="0" h="1426" w="6207">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2"/>
            <p:cNvSpPr/>
            <p:nvPr/>
          </p:nvSpPr>
          <p:spPr>
            <a:xfrm>
              <a:off x="6181525" y="3294225"/>
              <a:ext cx="155975" cy="74050"/>
            </a:xfrm>
            <a:custGeom>
              <a:rect b="b" l="l" r="r" t="t"/>
              <a:pathLst>
                <a:path extrusionOk="0" h="2962" w="6239">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7" name="Google Shape;2537;p42"/>
          <p:cNvGrpSpPr/>
          <p:nvPr/>
        </p:nvGrpSpPr>
        <p:grpSpPr>
          <a:xfrm>
            <a:off x="5285528" y="1397084"/>
            <a:ext cx="352886" cy="350049"/>
            <a:chOff x="946175" y="3253275"/>
            <a:chExt cx="298550" cy="296150"/>
          </a:xfrm>
        </p:grpSpPr>
        <p:sp>
          <p:nvSpPr>
            <p:cNvPr id="2538" name="Google Shape;2538;p42"/>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2"/>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2"/>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42"/>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42"/>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3" name="Google Shape;2543;p42"/>
          <p:cNvGrpSpPr/>
          <p:nvPr/>
        </p:nvGrpSpPr>
        <p:grpSpPr>
          <a:xfrm>
            <a:off x="5286459" y="1839048"/>
            <a:ext cx="351024" cy="347301"/>
            <a:chOff x="946175" y="3619500"/>
            <a:chExt cx="296975" cy="293825"/>
          </a:xfrm>
        </p:grpSpPr>
        <p:sp>
          <p:nvSpPr>
            <p:cNvPr id="2544" name="Google Shape;2544;p42"/>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42"/>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42"/>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42"/>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2"/>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2"/>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0" name="Google Shape;2550;p42"/>
          <p:cNvGrpSpPr/>
          <p:nvPr/>
        </p:nvGrpSpPr>
        <p:grpSpPr>
          <a:xfrm>
            <a:off x="5286001" y="2283682"/>
            <a:ext cx="351940" cy="350995"/>
            <a:chOff x="944600" y="3981825"/>
            <a:chExt cx="297750" cy="296950"/>
          </a:xfrm>
        </p:grpSpPr>
        <p:sp>
          <p:nvSpPr>
            <p:cNvPr id="2551" name="Google Shape;2551;p42"/>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42"/>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2"/>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2"/>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5" name="Google Shape;2555;p42"/>
          <p:cNvGrpSpPr/>
          <p:nvPr/>
        </p:nvGrpSpPr>
        <p:grpSpPr>
          <a:xfrm>
            <a:off x="7502937" y="1397542"/>
            <a:ext cx="350079" cy="349133"/>
            <a:chOff x="2768750" y="3227275"/>
            <a:chExt cx="296175" cy="295375"/>
          </a:xfrm>
        </p:grpSpPr>
        <p:sp>
          <p:nvSpPr>
            <p:cNvPr id="2556" name="Google Shape;2556;p42"/>
            <p:cNvSpPr/>
            <p:nvPr/>
          </p:nvSpPr>
          <p:spPr>
            <a:xfrm>
              <a:off x="2882950" y="3227275"/>
              <a:ext cx="68550" cy="69325"/>
            </a:xfrm>
            <a:custGeom>
              <a:rect b="b" l="l" r="r" t="t"/>
              <a:pathLst>
                <a:path extrusionOk="0" h="2773" w="2742">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2"/>
            <p:cNvSpPr/>
            <p:nvPr/>
          </p:nvSpPr>
          <p:spPr>
            <a:xfrm>
              <a:off x="2856175" y="3436000"/>
              <a:ext cx="17350" cy="34675"/>
            </a:xfrm>
            <a:custGeom>
              <a:rect b="b" l="l" r="r" t="t"/>
              <a:pathLst>
                <a:path extrusionOk="0" h="1387" w="694">
                  <a:moveTo>
                    <a:pt x="0" y="0"/>
                  </a:moveTo>
                  <a:lnTo>
                    <a:pt x="0" y="1386"/>
                  </a:lnTo>
                  <a:lnTo>
                    <a:pt x="694" y="1386"/>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2"/>
            <p:cNvSpPr/>
            <p:nvPr/>
          </p:nvSpPr>
          <p:spPr>
            <a:xfrm>
              <a:off x="2890050" y="3436000"/>
              <a:ext cx="18125" cy="34675"/>
            </a:xfrm>
            <a:custGeom>
              <a:rect b="b" l="l" r="r" t="t"/>
              <a:pathLst>
                <a:path extrusionOk="0" h="1387" w="725">
                  <a:moveTo>
                    <a:pt x="0" y="0"/>
                  </a:moveTo>
                  <a:lnTo>
                    <a:pt x="0" y="1386"/>
                  </a:lnTo>
                  <a:lnTo>
                    <a:pt x="725" y="138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2"/>
            <p:cNvSpPr/>
            <p:nvPr/>
          </p:nvSpPr>
          <p:spPr>
            <a:xfrm>
              <a:off x="2821525" y="3436000"/>
              <a:ext cx="17350" cy="34675"/>
            </a:xfrm>
            <a:custGeom>
              <a:rect b="b" l="l" r="r" t="t"/>
              <a:pathLst>
                <a:path extrusionOk="0" h="1387" w="694">
                  <a:moveTo>
                    <a:pt x="0" y="0"/>
                  </a:moveTo>
                  <a:lnTo>
                    <a:pt x="0" y="1386"/>
                  </a:lnTo>
                  <a:lnTo>
                    <a:pt x="693" y="1386"/>
                  </a:ln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2"/>
            <p:cNvSpPr/>
            <p:nvPr/>
          </p:nvSpPr>
          <p:spPr>
            <a:xfrm>
              <a:off x="2924700" y="3436000"/>
              <a:ext cx="34675" cy="34675"/>
            </a:xfrm>
            <a:custGeom>
              <a:rect b="b" l="l" r="r" t="t"/>
              <a:pathLst>
                <a:path extrusionOk="0" h="1387" w="1387">
                  <a:moveTo>
                    <a:pt x="0" y="0"/>
                  </a:moveTo>
                  <a:lnTo>
                    <a:pt x="0" y="1386"/>
                  </a:lnTo>
                  <a:lnTo>
                    <a:pt x="1387" y="1386"/>
                  </a:ln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2"/>
            <p:cNvSpPr/>
            <p:nvPr/>
          </p:nvSpPr>
          <p:spPr>
            <a:xfrm>
              <a:off x="2768750" y="3384800"/>
              <a:ext cx="244175" cy="137850"/>
            </a:xfrm>
            <a:custGeom>
              <a:rect b="b" l="l" r="r" t="t"/>
              <a:pathLst>
                <a:path extrusionOk="0" h="5514" w="9767">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2"/>
            <p:cNvSpPr/>
            <p:nvPr/>
          </p:nvSpPr>
          <p:spPr>
            <a:xfrm>
              <a:off x="3030250" y="3419450"/>
              <a:ext cx="34675" cy="68550"/>
            </a:xfrm>
            <a:custGeom>
              <a:rect b="b" l="l" r="r" t="t"/>
              <a:pathLst>
                <a:path extrusionOk="0" h="2742" w="1387">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2"/>
            <p:cNvSpPr/>
            <p:nvPr/>
          </p:nvSpPr>
          <p:spPr>
            <a:xfrm>
              <a:off x="2856175" y="3294225"/>
              <a:ext cx="122100" cy="73275"/>
            </a:xfrm>
            <a:custGeom>
              <a:rect b="b" l="l" r="r" t="t"/>
              <a:pathLst>
                <a:path extrusionOk="0" h="2931" w="4884">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4" name="Google Shape;2564;p42"/>
          <p:cNvGrpSpPr/>
          <p:nvPr/>
        </p:nvGrpSpPr>
        <p:grpSpPr>
          <a:xfrm>
            <a:off x="7523888" y="1838414"/>
            <a:ext cx="308177" cy="348572"/>
            <a:chOff x="2786075" y="3591800"/>
            <a:chExt cx="260725" cy="294900"/>
          </a:xfrm>
        </p:grpSpPr>
        <p:sp>
          <p:nvSpPr>
            <p:cNvPr id="2565" name="Google Shape;2565;p42"/>
            <p:cNvSpPr/>
            <p:nvPr/>
          </p:nvSpPr>
          <p:spPr>
            <a:xfrm>
              <a:off x="2898700" y="3677000"/>
              <a:ext cx="35475" cy="35475"/>
            </a:xfrm>
            <a:custGeom>
              <a:rect b="b" l="l" r="r" t="t"/>
              <a:pathLst>
                <a:path extrusionOk="0" h="1419" w="1419">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2"/>
            <p:cNvSpPr/>
            <p:nvPr/>
          </p:nvSpPr>
          <p:spPr>
            <a:xfrm>
              <a:off x="2883750" y="3729775"/>
              <a:ext cx="66975" cy="33900"/>
            </a:xfrm>
            <a:custGeom>
              <a:rect b="b" l="l" r="r" t="t"/>
              <a:pathLst>
                <a:path extrusionOk="0" h="1356" w="2679">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2"/>
            <p:cNvSpPr/>
            <p:nvPr/>
          </p:nvSpPr>
          <p:spPr>
            <a:xfrm>
              <a:off x="2855375" y="3643150"/>
              <a:ext cx="122125" cy="98475"/>
            </a:xfrm>
            <a:custGeom>
              <a:rect b="b" l="l" r="r" t="t"/>
              <a:pathLst>
                <a:path extrusionOk="0" h="3939" w="4885">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2"/>
            <p:cNvSpPr/>
            <p:nvPr/>
          </p:nvSpPr>
          <p:spPr>
            <a:xfrm>
              <a:off x="2801050" y="3591800"/>
              <a:ext cx="229225" cy="258500"/>
            </a:xfrm>
            <a:custGeom>
              <a:rect b="b" l="l" r="r" t="t"/>
              <a:pathLst>
                <a:path extrusionOk="0" h="10340" w="9169">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2"/>
            <p:cNvSpPr/>
            <p:nvPr/>
          </p:nvSpPr>
          <p:spPr>
            <a:xfrm>
              <a:off x="2786075" y="3800675"/>
              <a:ext cx="260725" cy="86025"/>
            </a:xfrm>
            <a:custGeom>
              <a:rect b="b" l="l" r="r" t="t"/>
              <a:pathLst>
                <a:path extrusionOk="0" h="3441" w="10429">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0" name="Google Shape;2570;p42"/>
          <p:cNvGrpSpPr/>
          <p:nvPr/>
        </p:nvGrpSpPr>
        <p:grpSpPr>
          <a:xfrm>
            <a:off x="7564387" y="2284141"/>
            <a:ext cx="227180" cy="350079"/>
            <a:chOff x="2819150" y="3955025"/>
            <a:chExt cx="192200" cy="296175"/>
          </a:xfrm>
        </p:grpSpPr>
        <p:sp>
          <p:nvSpPr>
            <p:cNvPr id="2571" name="Google Shape;2571;p42"/>
            <p:cNvSpPr/>
            <p:nvPr/>
          </p:nvSpPr>
          <p:spPr>
            <a:xfrm>
              <a:off x="2856175" y="4007025"/>
              <a:ext cx="122100" cy="70125"/>
            </a:xfrm>
            <a:custGeom>
              <a:rect b="b" l="l" r="r" t="t"/>
              <a:pathLst>
                <a:path extrusionOk="0" h="2805" w="4884">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2"/>
            <p:cNvSpPr/>
            <p:nvPr/>
          </p:nvSpPr>
          <p:spPr>
            <a:xfrm>
              <a:off x="2819150" y="4180300"/>
              <a:ext cx="192200" cy="70900"/>
            </a:xfrm>
            <a:custGeom>
              <a:rect b="b" l="l" r="r" t="t"/>
              <a:pathLst>
                <a:path extrusionOk="0" h="2836" w="7688">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2"/>
            <p:cNvSpPr/>
            <p:nvPr/>
          </p:nvSpPr>
          <p:spPr>
            <a:xfrm>
              <a:off x="2882950" y="3955025"/>
              <a:ext cx="68550" cy="35475"/>
            </a:xfrm>
            <a:custGeom>
              <a:rect b="b" l="l" r="r" t="t"/>
              <a:pathLst>
                <a:path extrusionOk="0" h="1419" w="2742">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2"/>
            <p:cNvSpPr/>
            <p:nvPr/>
          </p:nvSpPr>
          <p:spPr>
            <a:xfrm>
              <a:off x="2856975" y="4093650"/>
              <a:ext cx="118950" cy="70125"/>
            </a:xfrm>
            <a:custGeom>
              <a:rect b="b" l="l" r="r" t="t"/>
              <a:pathLst>
                <a:path extrusionOk="0" h="2805" w="4758">
                  <a:moveTo>
                    <a:pt x="473" y="1"/>
                  </a:moveTo>
                  <a:lnTo>
                    <a:pt x="0" y="2805"/>
                  </a:lnTo>
                  <a:lnTo>
                    <a:pt x="4757" y="2805"/>
                  </a:lnTo>
                  <a:lnTo>
                    <a:pt x="42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5" name="Google Shape;2575;p42"/>
          <p:cNvGrpSpPr/>
          <p:nvPr/>
        </p:nvGrpSpPr>
        <p:grpSpPr>
          <a:xfrm>
            <a:off x="6188160" y="2749739"/>
            <a:ext cx="349133" cy="348217"/>
            <a:chOff x="4629125" y="3235150"/>
            <a:chExt cx="295375" cy="294600"/>
          </a:xfrm>
        </p:grpSpPr>
        <p:sp>
          <p:nvSpPr>
            <p:cNvPr id="2576" name="Google Shape;2576;p42"/>
            <p:cNvSpPr/>
            <p:nvPr/>
          </p:nvSpPr>
          <p:spPr>
            <a:xfrm>
              <a:off x="4696850" y="3391100"/>
              <a:ext cx="35475" cy="35475"/>
            </a:xfrm>
            <a:custGeom>
              <a:rect b="b" l="l" r="r" t="t"/>
              <a:pathLst>
                <a:path extrusionOk="0" h="1419" w="1419">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2"/>
            <p:cNvSpPr/>
            <p:nvPr/>
          </p:nvSpPr>
          <p:spPr>
            <a:xfrm>
              <a:off x="4680300" y="3443875"/>
              <a:ext cx="69350" cy="34675"/>
            </a:xfrm>
            <a:custGeom>
              <a:rect b="b" l="l" r="r" t="t"/>
              <a:pathLst>
                <a:path extrusionOk="0" h="1387" w="2774">
                  <a:moveTo>
                    <a:pt x="1387" y="0"/>
                  </a:moveTo>
                  <a:cubicBezTo>
                    <a:pt x="631" y="0"/>
                    <a:pt x="1" y="630"/>
                    <a:pt x="1" y="1387"/>
                  </a:cubicBezTo>
                  <a:lnTo>
                    <a:pt x="2773" y="1387"/>
                  </a:lnTo>
                  <a:cubicBezTo>
                    <a:pt x="2773" y="630"/>
                    <a:pt x="2175"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2"/>
            <p:cNvSpPr/>
            <p:nvPr/>
          </p:nvSpPr>
          <p:spPr>
            <a:xfrm>
              <a:off x="4629125" y="3339900"/>
              <a:ext cx="295375" cy="189850"/>
            </a:xfrm>
            <a:custGeom>
              <a:rect b="b" l="l" r="r" t="t"/>
              <a:pathLst>
                <a:path extrusionOk="0" h="7594" w="11815">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2"/>
            <p:cNvSpPr/>
            <p:nvPr/>
          </p:nvSpPr>
          <p:spPr>
            <a:xfrm>
              <a:off x="4714975" y="3287125"/>
              <a:ext cx="122100" cy="70125"/>
            </a:xfrm>
            <a:custGeom>
              <a:rect b="b" l="l" r="r" t="t"/>
              <a:pathLst>
                <a:path extrusionOk="0" h="2805" w="4884">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2"/>
            <p:cNvSpPr/>
            <p:nvPr/>
          </p:nvSpPr>
          <p:spPr>
            <a:xfrm>
              <a:off x="4732300" y="3235150"/>
              <a:ext cx="86650" cy="35475"/>
            </a:xfrm>
            <a:custGeom>
              <a:rect b="b" l="l" r="r" t="t"/>
              <a:pathLst>
                <a:path extrusionOk="0" h="1419" w="3466">
                  <a:moveTo>
                    <a:pt x="378" y="1"/>
                  </a:moveTo>
                  <a:cubicBezTo>
                    <a:pt x="158" y="1"/>
                    <a:pt x="0" y="158"/>
                    <a:pt x="0" y="347"/>
                  </a:cubicBezTo>
                  <a:lnTo>
                    <a:pt x="0" y="1418"/>
                  </a:lnTo>
                  <a:lnTo>
                    <a:pt x="3466" y="1418"/>
                  </a:lnTo>
                  <a:lnTo>
                    <a:pt x="3466" y="347"/>
                  </a:lnTo>
                  <a:cubicBezTo>
                    <a:pt x="3466" y="158"/>
                    <a:pt x="3308" y="1"/>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1" name="Google Shape;2581;p42"/>
          <p:cNvGrpSpPr/>
          <p:nvPr/>
        </p:nvGrpSpPr>
        <p:grpSpPr>
          <a:xfrm>
            <a:off x="6188145" y="3197272"/>
            <a:ext cx="349163" cy="349133"/>
            <a:chOff x="4628325" y="3599825"/>
            <a:chExt cx="295400" cy="295375"/>
          </a:xfrm>
        </p:grpSpPr>
        <p:sp>
          <p:nvSpPr>
            <p:cNvPr id="2582" name="Google Shape;2582;p42"/>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2"/>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2"/>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2"/>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2"/>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2"/>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2"/>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2"/>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2"/>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2"/>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2"/>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2"/>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4" name="Google Shape;2594;p42"/>
          <p:cNvGrpSpPr/>
          <p:nvPr/>
        </p:nvGrpSpPr>
        <p:grpSpPr>
          <a:xfrm>
            <a:off x="6209096" y="3672883"/>
            <a:ext cx="307261" cy="350079"/>
            <a:chOff x="4645650" y="3962900"/>
            <a:chExt cx="259950" cy="296175"/>
          </a:xfrm>
        </p:grpSpPr>
        <p:sp>
          <p:nvSpPr>
            <p:cNvPr id="2595" name="Google Shape;2595;p42"/>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2"/>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2"/>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2"/>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2"/>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2"/>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1" name="Google Shape;2601;p42"/>
          <p:cNvGrpSpPr/>
          <p:nvPr/>
        </p:nvGrpSpPr>
        <p:grpSpPr>
          <a:xfrm>
            <a:off x="7962056" y="3197745"/>
            <a:ext cx="349133" cy="348188"/>
            <a:chOff x="6143725" y="3582500"/>
            <a:chExt cx="295375" cy="294575"/>
          </a:xfrm>
        </p:grpSpPr>
        <p:sp>
          <p:nvSpPr>
            <p:cNvPr id="2602" name="Google Shape;2602;p42"/>
            <p:cNvSpPr/>
            <p:nvPr/>
          </p:nvSpPr>
          <p:spPr>
            <a:xfrm>
              <a:off x="6143725" y="3720325"/>
              <a:ext cx="295375" cy="156750"/>
            </a:xfrm>
            <a:custGeom>
              <a:rect b="b" l="l" r="r" t="t"/>
              <a:pathLst>
                <a:path extrusionOk="0" h="6270" w="11815">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2"/>
            <p:cNvSpPr/>
            <p:nvPr/>
          </p:nvSpPr>
          <p:spPr>
            <a:xfrm>
              <a:off x="6246900" y="3773100"/>
              <a:ext cx="88225" cy="17350"/>
            </a:xfrm>
            <a:custGeom>
              <a:rect b="b" l="l" r="r" t="t"/>
              <a:pathLst>
                <a:path extrusionOk="0" h="694" w="3529">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2"/>
            <p:cNvSpPr/>
            <p:nvPr/>
          </p:nvSpPr>
          <p:spPr>
            <a:xfrm>
              <a:off x="6161050" y="3582500"/>
              <a:ext cx="86650" cy="34675"/>
            </a:xfrm>
            <a:custGeom>
              <a:rect b="b" l="l" r="r" t="t"/>
              <a:pathLst>
                <a:path extrusionOk="0" h="1387" w="3466">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2"/>
            <p:cNvSpPr/>
            <p:nvPr/>
          </p:nvSpPr>
          <p:spPr>
            <a:xfrm>
              <a:off x="6160250" y="3633675"/>
              <a:ext cx="86675" cy="69350"/>
            </a:xfrm>
            <a:custGeom>
              <a:rect b="b" l="l" r="r" t="t"/>
              <a:pathLst>
                <a:path extrusionOk="0" h="2774" w="3467">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2"/>
            <p:cNvSpPr/>
            <p:nvPr/>
          </p:nvSpPr>
          <p:spPr>
            <a:xfrm>
              <a:off x="6336675" y="3599025"/>
              <a:ext cx="85875" cy="69350"/>
            </a:xfrm>
            <a:custGeom>
              <a:rect b="b" l="l" r="r" t="t"/>
              <a:pathLst>
                <a:path extrusionOk="0" h="2774" w="3435">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2"/>
            <p:cNvSpPr/>
            <p:nvPr/>
          </p:nvSpPr>
          <p:spPr>
            <a:xfrm>
              <a:off x="6335100" y="3686450"/>
              <a:ext cx="86675" cy="17350"/>
            </a:xfrm>
            <a:custGeom>
              <a:rect b="b" l="l" r="r" t="t"/>
              <a:pathLst>
                <a:path extrusionOk="0" h="694" w="3467">
                  <a:moveTo>
                    <a:pt x="1" y="1"/>
                  </a:moveTo>
                  <a:lnTo>
                    <a:pt x="1" y="694"/>
                  </a:lnTo>
                  <a:lnTo>
                    <a:pt x="3466" y="694"/>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2"/>
            <p:cNvSpPr/>
            <p:nvPr/>
          </p:nvSpPr>
          <p:spPr>
            <a:xfrm>
              <a:off x="6264225" y="3617150"/>
              <a:ext cx="53575" cy="86650"/>
            </a:xfrm>
            <a:custGeom>
              <a:rect b="b" l="l" r="r" t="t"/>
              <a:pathLst>
                <a:path extrusionOk="0" h="3466" w="2143">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42"/>
          <p:cNvGrpSpPr/>
          <p:nvPr/>
        </p:nvGrpSpPr>
        <p:grpSpPr>
          <a:xfrm>
            <a:off x="5730883" y="1397084"/>
            <a:ext cx="350995" cy="350049"/>
            <a:chOff x="1310075" y="3253275"/>
            <a:chExt cx="296950" cy="296150"/>
          </a:xfrm>
        </p:grpSpPr>
        <p:sp>
          <p:nvSpPr>
            <p:cNvPr id="2610" name="Google Shape;2610;p42"/>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2"/>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2"/>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3" name="Google Shape;2613;p42"/>
          <p:cNvSpPr/>
          <p:nvPr/>
        </p:nvSpPr>
        <p:spPr>
          <a:xfrm>
            <a:off x="5732303" y="1839172"/>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4" name="Google Shape;2614;p42"/>
          <p:cNvGrpSpPr/>
          <p:nvPr/>
        </p:nvGrpSpPr>
        <p:grpSpPr>
          <a:xfrm>
            <a:off x="5730410" y="2283343"/>
            <a:ext cx="351941" cy="351675"/>
            <a:chOff x="1310075" y="3980250"/>
            <a:chExt cx="297750" cy="297525"/>
          </a:xfrm>
        </p:grpSpPr>
        <p:sp>
          <p:nvSpPr>
            <p:cNvPr id="2615" name="Google Shape;2615;p42"/>
            <p:cNvSpPr/>
            <p:nvPr/>
          </p:nvSpPr>
          <p:spPr>
            <a:xfrm>
              <a:off x="1310075" y="3980250"/>
              <a:ext cx="297750" cy="297525"/>
            </a:xfrm>
            <a:custGeom>
              <a:rect b="b" l="l" r="r" t="t"/>
              <a:pathLst>
                <a:path extrusionOk="0" h="11901" w="1191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2"/>
            <p:cNvSpPr/>
            <p:nvPr/>
          </p:nvSpPr>
          <p:spPr>
            <a:xfrm>
              <a:off x="1449475" y="4086575"/>
              <a:ext cx="17350" cy="52000"/>
            </a:xfrm>
            <a:custGeom>
              <a:rect b="b" l="l" r="r" t="t"/>
              <a:pathLst>
                <a:path extrusionOk="0" h="2080" w="694">
                  <a:moveTo>
                    <a:pt x="1" y="0"/>
                  </a:moveTo>
                  <a:lnTo>
                    <a:pt x="1" y="2080"/>
                  </a:lnTo>
                  <a:lnTo>
                    <a:pt x="694" y="2080"/>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2"/>
            <p:cNvSpPr/>
            <p:nvPr/>
          </p:nvSpPr>
          <p:spPr>
            <a:xfrm>
              <a:off x="1380175" y="4121225"/>
              <a:ext cx="17350" cy="17350"/>
            </a:xfrm>
            <a:custGeom>
              <a:rect b="b" l="l" r="r" t="t"/>
              <a:pathLst>
                <a:path extrusionOk="0" h="694" w="694">
                  <a:moveTo>
                    <a:pt x="0" y="0"/>
                  </a:moveTo>
                  <a:lnTo>
                    <a:pt x="0" y="694"/>
                  </a:lnTo>
                  <a:lnTo>
                    <a:pt x="693" y="694"/>
                  </a:ln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2"/>
            <p:cNvSpPr/>
            <p:nvPr/>
          </p:nvSpPr>
          <p:spPr>
            <a:xfrm>
              <a:off x="1518800" y="4051925"/>
              <a:ext cx="18125" cy="86650"/>
            </a:xfrm>
            <a:custGeom>
              <a:rect b="b" l="l" r="r" t="t"/>
              <a:pathLst>
                <a:path extrusionOk="0" h="3466" w="725">
                  <a:moveTo>
                    <a:pt x="0" y="0"/>
                  </a:moveTo>
                  <a:lnTo>
                    <a:pt x="0" y="3466"/>
                  </a:lnTo>
                  <a:lnTo>
                    <a:pt x="725" y="346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9" name="Google Shape;2619;p42"/>
          <p:cNvGrpSpPr/>
          <p:nvPr/>
        </p:nvGrpSpPr>
        <p:grpSpPr>
          <a:xfrm>
            <a:off x="7995198" y="1397542"/>
            <a:ext cx="266305" cy="349133"/>
            <a:chOff x="3167275" y="3227275"/>
            <a:chExt cx="225300" cy="295375"/>
          </a:xfrm>
        </p:grpSpPr>
        <p:sp>
          <p:nvSpPr>
            <p:cNvPr id="2620" name="Google Shape;2620;p42"/>
            <p:cNvSpPr/>
            <p:nvPr/>
          </p:nvSpPr>
          <p:spPr>
            <a:xfrm>
              <a:off x="3167275" y="3227275"/>
              <a:ext cx="225300" cy="207950"/>
            </a:xfrm>
            <a:custGeom>
              <a:rect b="b" l="l" r="r" t="t"/>
              <a:pathLst>
                <a:path extrusionOk="0" h="8318" w="9012">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2"/>
            <p:cNvSpPr/>
            <p:nvPr/>
          </p:nvSpPr>
          <p:spPr>
            <a:xfrm>
              <a:off x="3262600" y="3278475"/>
              <a:ext cx="35450" cy="35475"/>
            </a:xfrm>
            <a:custGeom>
              <a:rect b="b" l="l" r="r" t="t"/>
              <a:pathLst>
                <a:path extrusionOk="0" h="1419" w="1418">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2"/>
            <p:cNvSpPr/>
            <p:nvPr/>
          </p:nvSpPr>
          <p:spPr>
            <a:xfrm>
              <a:off x="3220050" y="3452525"/>
              <a:ext cx="121325" cy="35475"/>
            </a:xfrm>
            <a:custGeom>
              <a:rect b="b" l="l" r="r" t="t"/>
              <a:pathLst>
                <a:path extrusionOk="0" h="1419" w="4853">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2"/>
            <p:cNvSpPr/>
            <p:nvPr/>
          </p:nvSpPr>
          <p:spPr>
            <a:xfrm>
              <a:off x="3237375" y="3332025"/>
              <a:ext cx="86675" cy="52000"/>
            </a:xfrm>
            <a:custGeom>
              <a:rect b="b" l="l" r="r" t="t"/>
              <a:pathLst>
                <a:path extrusionOk="0" h="2080" w="3467">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2"/>
            <p:cNvSpPr/>
            <p:nvPr/>
          </p:nvSpPr>
          <p:spPr>
            <a:xfrm>
              <a:off x="3237375" y="3505300"/>
              <a:ext cx="87450" cy="17350"/>
            </a:xfrm>
            <a:custGeom>
              <a:rect b="b" l="l" r="r" t="t"/>
              <a:pathLst>
                <a:path extrusionOk="0" h="694" w="3498">
                  <a:moveTo>
                    <a:pt x="32" y="1"/>
                  </a:moveTo>
                  <a:cubicBezTo>
                    <a:pt x="1" y="379"/>
                    <a:pt x="284" y="694"/>
                    <a:pt x="694" y="694"/>
                  </a:cubicBezTo>
                  <a:lnTo>
                    <a:pt x="2773" y="694"/>
                  </a:lnTo>
                  <a:cubicBezTo>
                    <a:pt x="3183" y="694"/>
                    <a:pt x="3498" y="379"/>
                    <a:pt x="34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5" name="Google Shape;2625;p42"/>
          <p:cNvSpPr/>
          <p:nvPr/>
        </p:nvSpPr>
        <p:spPr>
          <a:xfrm>
            <a:off x="7944537" y="1837428"/>
            <a:ext cx="367779" cy="350758"/>
          </a:xfrm>
          <a:custGeom>
            <a:rect b="b" l="l" r="r" t="t"/>
            <a:pathLst>
              <a:path extrusionOk="0" h="11870" w="12446">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42"/>
          <p:cNvGrpSpPr/>
          <p:nvPr/>
        </p:nvGrpSpPr>
        <p:grpSpPr>
          <a:xfrm>
            <a:off x="7952380" y="2284599"/>
            <a:ext cx="351940" cy="349163"/>
            <a:chOff x="3133425" y="3955025"/>
            <a:chExt cx="297750" cy="295400"/>
          </a:xfrm>
        </p:grpSpPr>
        <p:sp>
          <p:nvSpPr>
            <p:cNvPr id="2627" name="Google Shape;2627;p42"/>
            <p:cNvSpPr/>
            <p:nvPr/>
          </p:nvSpPr>
          <p:spPr>
            <a:xfrm>
              <a:off x="3133425" y="4058225"/>
              <a:ext cx="297750" cy="192200"/>
            </a:xfrm>
            <a:custGeom>
              <a:rect b="b" l="l" r="r" t="t"/>
              <a:pathLst>
                <a:path extrusionOk="0" h="7688" w="1191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2"/>
            <p:cNvSpPr/>
            <p:nvPr/>
          </p:nvSpPr>
          <p:spPr>
            <a:xfrm>
              <a:off x="3263375" y="4007025"/>
              <a:ext cx="35475" cy="35450"/>
            </a:xfrm>
            <a:custGeom>
              <a:rect b="b" l="l" r="r" t="t"/>
              <a:pathLst>
                <a:path extrusionOk="0" h="1418" w="1419">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2"/>
            <p:cNvSpPr/>
            <p:nvPr/>
          </p:nvSpPr>
          <p:spPr>
            <a:xfrm>
              <a:off x="3203525" y="3955025"/>
              <a:ext cx="155175" cy="135500"/>
            </a:xfrm>
            <a:custGeom>
              <a:rect b="b" l="l" r="r" t="t"/>
              <a:pathLst>
                <a:path extrusionOk="0" h="5420" w="6207">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0" name="Google Shape;2630;p42"/>
          <p:cNvGrpSpPr/>
          <p:nvPr/>
        </p:nvGrpSpPr>
        <p:grpSpPr>
          <a:xfrm>
            <a:off x="6632554" y="2748187"/>
            <a:ext cx="350079" cy="351320"/>
            <a:chOff x="4991425" y="3234750"/>
            <a:chExt cx="296175" cy="297225"/>
          </a:xfrm>
        </p:grpSpPr>
        <p:sp>
          <p:nvSpPr>
            <p:cNvPr id="2631" name="Google Shape;2631;p42"/>
            <p:cNvSpPr/>
            <p:nvPr/>
          </p:nvSpPr>
          <p:spPr>
            <a:xfrm>
              <a:off x="5077275" y="3304450"/>
              <a:ext cx="122100" cy="99275"/>
            </a:xfrm>
            <a:custGeom>
              <a:rect b="b" l="l" r="r" t="t"/>
              <a:pathLst>
                <a:path extrusionOk="0" h="3971" w="4884">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2"/>
            <p:cNvSpPr/>
            <p:nvPr/>
          </p:nvSpPr>
          <p:spPr>
            <a:xfrm>
              <a:off x="5121375" y="3339900"/>
              <a:ext cx="35475" cy="35475"/>
            </a:xfrm>
            <a:custGeom>
              <a:rect b="b" l="l" r="r" t="t"/>
              <a:pathLst>
                <a:path extrusionOk="0" h="1419" w="1419">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2"/>
            <p:cNvSpPr/>
            <p:nvPr/>
          </p:nvSpPr>
          <p:spPr>
            <a:xfrm>
              <a:off x="5009550" y="3234750"/>
              <a:ext cx="259150" cy="261125"/>
            </a:xfrm>
            <a:custGeom>
              <a:rect b="b" l="l" r="r" t="t"/>
              <a:pathLst>
                <a:path extrusionOk="0" h="10445" w="10366">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2"/>
            <p:cNvSpPr/>
            <p:nvPr/>
          </p:nvSpPr>
          <p:spPr>
            <a:xfrm>
              <a:off x="5105625" y="3391900"/>
              <a:ext cx="66975" cy="34675"/>
            </a:xfrm>
            <a:custGeom>
              <a:rect b="b" l="l" r="r" t="t"/>
              <a:pathLst>
                <a:path extrusionOk="0" h="1387" w="2679">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2"/>
            <p:cNvSpPr/>
            <p:nvPr/>
          </p:nvSpPr>
          <p:spPr>
            <a:xfrm>
              <a:off x="5192275" y="3443075"/>
              <a:ext cx="95325" cy="86975"/>
            </a:xfrm>
            <a:custGeom>
              <a:rect b="b" l="l" r="r" t="t"/>
              <a:pathLst>
                <a:path extrusionOk="0" h="3479" w="3813">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2"/>
            <p:cNvSpPr/>
            <p:nvPr/>
          </p:nvSpPr>
          <p:spPr>
            <a:xfrm>
              <a:off x="4991425" y="3444650"/>
              <a:ext cx="95325" cy="87325"/>
            </a:xfrm>
            <a:custGeom>
              <a:rect b="b" l="l" r="r" t="t"/>
              <a:pathLst>
                <a:path extrusionOk="0" h="3493" w="3813">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7" name="Google Shape;2637;p42"/>
          <p:cNvGrpSpPr/>
          <p:nvPr/>
        </p:nvGrpSpPr>
        <p:grpSpPr>
          <a:xfrm>
            <a:off x="6632554" y="3217750"/>
            <a:ext cx="350079" cy="308177"/>
            <a:chOff x="4991425" y="3617150"/>
            <a:chExt cx="296175" cy="260725"/>
          </a:xfrm>
        </p:grpSpPr>
        <p:sp>
          <p:nvSpPr>
            <p:cNvPr id="2638" name="Google Shape;2638;p42"/>
            <p:cNvSpPr/>
            <p:nvPr/>
          </p:nvSpPr>
          <p:spPr>
            <a:xfrm>
              <a:off x="5069400" y="3738450"/>
              <a:ext cx="139425" cy="139425"/>
            </a:xfrm>
            <a:custGeom>
              <a:rect b="b" l="l" r="r" t="t"/>
              <a:pathLst>
                <a:path extrusionOk="0" h="5577" w="5577">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2"/>
            <p:cNvSpPr/>
            <p:nvPr/>
          </p:nvSpPr>
          <p:spPr>
            <a:xfrm>
              <a:off x="5200150" y="3617150"/>
              <a:ext cx="69325" cy="69325"/>
            </a:xfrm>
            <a:custGeom>
              <a:rect b="b" l="l" r="r" t="t"/>
              <a:pathLst>
                <a:path extrusionOk="0" h="2773" w="2773">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2"/>
            <p:cNvSpPr/>
            <p:nvPr/>
          </p:nvSpPr>
          <p:spPr>
            <a:xfrm>
              <a:off x="5009550" y="3617150"/>
              <a:ext cx="68525" cy="69325"/>
            </a:xfrm>
            <a:custGeom>
              <a:rect b="b" l="l" r="r" t="t"/>
              <a:pathLst>
                <a:path extrusionOk="0" h="2773" w="2741">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2"/>
            <p:cNvSpPr/>
            <p:nvPr/>
          </p:nvSpPr>
          <p:spPr>
            <a:xfrm>
              <a:off x="4991425" y="3686450"/>
              <a:ext cx="104775" cy="52025"/>
            </a:xfrm>
            <a:custGeom>
              <a:rect b="b" l="l" r="r" t="t"/>
              <a:pathLst>
                <a:path extrusionOk="0" h="2081" w="4191">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2"/>
            <p:cNvSpPr/>
            <p:nvPr/>
          </p:nvSpPr>
          <p:spPr>
            <a:xfrm>
              <a:off x="5183600" y="3686450"/>
              <a:ext cx="104000" cy="52025"/>
            </a:xfrm>
            <a:custGeom>
              <a:rect b="b" l="l" r="r" t="t"/>
              <a:pathLst>
                <a:path extrusionOk="0" h="2081" w="416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2"/>
            <p:cNvSpPr/>
            <p:nvPr/>
          </p:nvSpPr>
          <p:spPr>
            <a:xfrm>
              <a:off x="5187550" y="3755775"/>
              <a:ext cx="100050" cy="52800"/>
            </a:xfrm>
            <a:custGeom>
              <a:rect b="b" l="l" r="r" t="t"/>
              <a:pathLst>
                <a:path extrusionOk="0" h="2112" w="4002">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2"/>
            <p:cNvSpPr/>
            <p:nvPr/>
          </p:nvSpPr>
          <p:spPr>
            <a:xfrm>
              <a:off x="4991425" y="3755775"/>
              <a:ext cx="100850" cy="52000"/>
            </a:xfrm>
            <a:custGeom>
              <a:rect b="b" l="l" r="r" t="t"/>
              <a:pathLst>
                <a:path extrusionOk="0" h="2080" w="4034">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5" name="Google Shape;2645;p42"/>
          <p:cNvGrpSpPr/>
          <p:nvPr/>
        </p:nvGrpSpPr>
        <p:grpSpPr>
          <a:xfrm>
            <a:off x="6709827" y="3673341"/>
            <a:ext cx="195532" cy="349163"/>
            <a:chOff x="5056800" y="3962900"/>
            <a:chExt cx="165425" cy="295400"/>
          </a:xfrm>
        </p:grpSpPr>
        <p:sp>
          <p:nvSpPr>
            <p:cNvPr id="2646" name="Google Shape;2646;p42"/>
            <p:cNvSpPr/>
            <p:nvPr/>
          </p:nvSpPr>
          <p:spPr>
            <a:xfrm>
              <a:off x="5155250" y="4042450"/>
              <a:ext cx="66975" cy="104800"/>
            </a:xfrm>
            <a:custGeom>
              <a:rect b="b" l="l" r="r" t="t"/>
              <a:pathLst>
                <a:path extrusionOk="0" h="4192" w="2679">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2"/>
            <p:cNvSpPr/>
            <p:nvPr/>
          </p:nvSpPr>
          <p:spPr>
            <a:xfrm>
              <a:off x="5065450" y="3962900"/>
              <a:ext cx="88250" cy="52025"/>
            </a:xfrm>
            <a:custGeom>
              <a:rect b="b" l="l" r="r" t="t"/>
              <a:pathLst>
                <a:path extrusionOk="0" h="2081" w="353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2"/>
            <p:cNvSpPr/>
            <p:nvPr/>
          </p:nvSpPr>
          <p:spPr>
            <a:xfrm>
              <a:off x="5056800" y="4032225"/>
              <a:ext cx="104000" cy="226075"/>
            </a:xfrm>
            <a:custGeom>
              <a:rect b="b" l="l" r="r" t="t"/>
              <a:pathLst>
                <a:path extrusionOk="0" h="9043" w="416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9" name="Google Shape;2649;p42"/>
          <p:cNvGrpSpPr/>
          <p:nvPr/>
        </p:nvGrpSpPr>
        <p:grpSpPr>
          <a:xfrm>
            <a:off x="7961125" y="3673357"/>
            <a:ext cx="350995" cy="349133"/>
            <a:chOff x="6168925" y="3936925"/>
            <a:chExt cx="296950" cy="295375"/>
          </a:xfrm>
        </p:grpSpPr>
        <p:sp>
          <p:nvSpPr>
            <p:cNvPr id="2650" name="Google Shape;2650;p42"/>
            <p:cNvSpPr/>
            <p:nvPr/>
          </p:nvSpPr>
          <p:spPr>
            <a:xfrm>
              <a:off x="6220900" y="4164550"/>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2"/>
            <p:cNvSpPr/>
            <p:nvPr/>
          </p:nvSpPr>
          <p:spPr>
            <a:xfrm>
              <a:off x="6168925" y="3972375"/>
              <a:ext cx="227650" cy="259925"/>
            </a:xfrm>
            <a:custGeom>
              <a:rect b="b" l="l" r="r" t="t"/>
              <a:pathLst>
                <a:path extrusionOk="0" h="10397" w="9106">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2"/>
            <p:cNvSpPr/>
            <p:nvPr/>
          </p:nvSpPr>
          <p:spPr>
            <a:xfrm>
              <a:off x="6228775" y="3936925"/>
              <a:ext cx="106350" cy="53575"/>
            </a:xfrm>
            <a:custGeom>
              <a:rect b="b" l="l" r="r" t="t"/>
              <a:pathLst>
                <a:path extrusionOk="0" h="2143" w="4254">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2"/>
            <p:cNvSpPr/>
            <p:nvPr/>
          </p:nvSpPr>
          <p:spPr>
            <a:xfrm>
              <a:off x="6412300" y="4059000"/>
              <a:ext cx="52000" cy="105575"/>
            </a:xfrm>
            <a:custGeom>
              <a:rect b="b" l="l" r="r" t="t"/>
              <a:pathLst>
                <a:path extrusionOk="0" h="4223" w="208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2"/>
            <p:cNvSpPr/>
            <p:nvPr/>
          </p:nvSpPr>
          <p:spPr>
            <a:xfrm>
              <a:off x="6413875" y="4007025"/>
              <a:ext cx="52000" cy="34675"/>
            </a:xfrm>
            <a:custGeom>
              <a:rect b="b" l="l" r="r" t="t"/>
              <a:pathLst>
                <a:path extrusionOk="0" h="1387" w="208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2"/>
            <p:cNvSpPr/>
            <p:nvPr/>
          </p:nvSpPr>
          <p:spPr>
            <a:xfrm>
              <a:off x="6417800" y="4173200"/>
              <a:ext cx="43350" cy="43350"/>
            </a:xfrm>
            <a:custGeom>
              <a:rect b="b" l="l" r="r" t="t"/>
              <a:pathLst>
                <a:path extrusionOk="0" h="1734" w="1734">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6" name="Google Shape;2656;p42"/>
          <p:cNvGrpSpPr/>
          <p:nvPr/>
        </p:nvGrpSpPr>
        <p:grpSpPr>
          <a:xfrm>
            <a:off x="6174844" y="1390429"/>
            <a:ext cx="348188" cy="349133"/>
            <a:chOff x="1674750" y="3254050"/>
            <a:chExt cx="294575" cy="295375"/>
          </a:xfrm>
        </p:grpSpPr>
        <p:sp>
          <p:nvSpPr>
            <p:cNvPr id="2657" name="Google Shape;2657;p42"/>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2"/>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2"/>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0" name="Google Shape;2660;p42"/>
          <p:cNvGrpSpPr/>
          <p:nvPr/>
        </p:nvGrpSpPr>
        <p:grpSpPr>
          <a:xfrm>
            <a:off x="6189239" y="1838132"/>
            <a:ext cx="319347" cy="349133"/>
            <a:chOff x="1687350" y="3618725"/>
            <a:chExt cx="270175" cy="295375"/>
          </a:xfrm>
        </p:grpSpPr>
        <p:sp>
          <p:nvSpPr>
            <p:cNvPr id="2661" name="Google Shape;2661;p42"/>
            <p:cNvSpPr/>
            <p:nvPr/>
          </p:nvSpPr>
          <p:spPr>
            <a:xfrm>
              <a:off x="1829900" y="3808550"/>
              <a:ext cx="18150" cy="35450"/>
            </a:xfrm>
            <a:custGeom>
              <a:rect b="b" l="l" r="r" t="t"/>
              <a:pathLst>
                <a:path extrusionOk="0" h="1418" w="726">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2"/>
            <p:cNvSpPr/>
            <p:nvPr/>
          </p:nvSpPr>
          <p:spPr>
            <a:xfrm>
              <a:off x="1795250" y="3755775"/>
              <a:ext cx="18125" cy="35450"/>
            </a:xfrm>
            <a:custGeom>
              <a:rect b="b" l="l" r="r" t="t"/>
              <a:pathLst>
                <a:path extrusionOk="0" h="1418" w="725">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2"/>
            <p:cNvSpPr/>
            <p:nvPr/>
          </p:nvSpPr>
          <p:spPr>
            <a:xfrm>
              <a:off x="1687350" y="3618725"/>
              <a:ext cx="270175" cy="295375"/>
            </a:xfrm>
            <a:custGeom>
              <a:rect b="b" l="l" r="r" t="t"/>
              <a:pathLst>
                <a:path extrusionOk="0" h="11815" w="10807">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4" name="Google Shape;2664;p42"/>
          <p:cNvGrpSpPr/>
          <p:nvPr/>
        </p:nvGrpSpPr>
        <p:grpSpPr>
          <a:xfrm>
            <a:off x="6172942" y="2284613"/>
            <a:ext cx="351940" cy="349133"/>
            <a:chOff x="1672375" y="3982600"/>
            <a:chExt cx="297750" cy="295375"/>
          </a:xfrm>
        </p:grpSpPr>
        <p:sp>
          <p:nvSpPr>
            <p:cNvPr id="2665" name="Google Shape;2665;p42"/>
            <p:cNvSpPr/>
            <p:nvPr/>
          </p:nvSpPr>
          <p:spPr>
            <a:xfrm>
              <a:off x="1796825" y="3982600"/>
              <a:ext cx="51225" cy="51225"/>
            </a:xfrm>
            <a:custGeom>
              <a:rect b="b" l="l" r="r" t="t"/>
              <a:pathLst>
                <a:path extrusionOk="0" h="2049" w="2049">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2"/>
            <p:cNvSpPr/>
            <p:nvPr/>
          </p:nvSpPr>
          <p:spPr>
            <a:xfrm>
              <a:off x="1672375" y="4092075"/>
              <a:ext cx="297750" cy="185900"/>
            </a:xfrm>
            <a:custGeom>
              <a:rect b="b" l="l" r="r" t="t"/>
              <a:pathLst>
                <a:path extrusionOk="0" h="7436" w="1191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2"/>
            <p:cNvSpPr/>
            <p:nvPr/>
          </p:nvSpPr>
          <p:spPr>
            <a:xfrm>
              <a:off x="1778700" y="4051125"/>
              <a:ext cx="86675" cy="69325"/>
            </a:xfrm>
            <a:custGeom>
              <a:rect b="b" l="l" r="r" t="t"/>
              <a:pathLst>
                <a:path extrusionOk="0" h="2773" w="3467">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8" name="Google Shape;2668;p42"/>
          <p:cNvGrpSpPr/>
          <p:nvPr/>
        </p:nvGrpSpPr>
        <p:grpSpPr>
          <a:xfrm>
            <a:off x="4864934" y="2748808"/>
            <a:ext cx="350079" cy="350079"/>
            <a:chOff x="3497300" y="3227275"/>
            <a:chExt cx="296175" cy="296175"/>
          </a:xfrm>
        </p:grpSpPr>
        <p:sp>
          <p:nvSpPr>
            <p:cNvPr id="2669" name="Google Shape;2669;p42"/>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2"/>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2"/>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2"/>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2"/>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2"/>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2"/>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2"/>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7" name="Google Shape;2677;p42"/>
          <p:cNvGrpSpPr/>
          <p:nvPr/>
        </p:nvGrpSpPr>
        <p:grpSpPr>
          <a:xfrm>
            <a:off x="4865407" y="3198203"/>
            <a:ext cx="349133" cy="347272"/>
            <a:chOff x="3497300" y="3591950"/>
            <a:chExt cx="295375" cy="293800"/>
          </a:xfrm>
        </p:grpSpPr>
        <p:sp>
          <p:nvSpPr>
            <p:cNvPr id="2678" name="Google Shape;2678;p42"/>
            <p:cNvSpPr/>
            <p:nvPr/>
          </p:nvSpPr>
          <p:spPr>
            <a:xfrm>
              <a:off x="3628825" y="3724275"/>
              <a:ext cx="18150" cy="16550"/>
            </a:xfrm>
            <a:custGeom>
              <a:rect b="b" l="l" r="r" t="t"/>
              <a:pathLst>
                <a:path extrusionOk="0" h="662" w="726">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2"/>
            <p:cNvSpPr/>
            <p:nvPr/>
          </p:nvSpPr>
          <p:spPr>
            <a:xfrm>
              <a:off x="3590250" y="3689400"/>
              <a:ext cx="94525" cy="86675"/>
            </a:xfrm>
            <a:custGeom>
              <a:rect b="b" l="l" r="r" t="t"/>
              <a:pathLst>
                <a:path extrusionOk="0" h="3467" w="3781">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2"/>
            <p:cNvSpPr/>
            <p:nvPr/>
          </p:nvSpPr>
          <p:spPr>
            <a:xfrm>
              <a:off x="3674525" y="3601400"/>
              <a:ext cx="118150" cy="118950"/>
            </a:xfrm>
            <a:custGeom>
              <a:rect b="b" l="l" r="r" t="t"/>
              <a:pathLst>
                <a:path extrusionOk="0" h="4758" w="4726">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2"/>
            <p:cNvSpPr/>
            <p:nvPr/>
          </p:nvSpPr>
          <p:spPr>
            <a:xfrm>
              <a:off x="3631200" y="3774675"/>
              <a:ext cx="103200" cy="102400"/>
            </a:xfrm>
            <a:custGeom>
              <a:rect b="b" l="l" r="r" t="t"/>
              <a:pathLst>
                <a:path extrusionOk="0" h="4096" w="4128">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2"/>
            <p:cNvSpPr/>
            <p:nvPr/>
          </p:nvSpPr>
          <p:spPr>
            <a:xfrm>
              <a:off x="3691850" y="3726625"/>
              <a:ext cx="89800" cy="89050"/>
            </a:xfrm>
            <a:custGeom>
              <a:rect b="b" l="l" r="r" t="t"/>
              <a:pathLst>
                <a:path extrusionOk="0" h="3562" w="3592">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2"/>
            <p:cNvSpPr/>
            <p:nvPr/>
          </p:nvSpPr>
          <p:spPr>
            <a:xfrm>
              <a:off x="3505175" y="3767575"/>
              <a:ext cx="120525" cy="118175"/>
            </a:xfrm>
            <a:custGeom>
              <a:rect b="b" l="l" r="r" t="t"/>
              <a:pathLst>
                <a:path extrusionOk="0" h="4727" w="4821">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2"/>
            <p:cNvSpPr/>
            <p:nvPr/>
          </p:nvSpPr>
          <p:spPr>
            <a:xfrm>
              <a:off x="3631200" y="3591950"/>
              <a:ext cx="104000" cy="84300"/>
            </a:xfrm>
            <a:custGeom>
              <a:rect b="b" l="l" r="r" t="t"/>
              <a:pathLst>
                <a:path extrusionOk="0" h="3372" w="416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2"/>
            <p:cNvSpPr/>
            <p:nvPr/>
          </p:nvSpPr>
          <p:spPr>
            <a:xfrm>
              <a:off x="3497300" y="3721900"/>
              <a:ext cx="84300" cy="107150"/>
            </a:xfrm>
            <a:custGeom>
              <a:rect b="b" l="l" r="r" t="t"/>
              <a:pathLst>
                <a:path extrusionOk="0" h="4286" w="3372">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6" name="Google Shape;2686;p42"/>
          <p:cNvGrpSpPr/>
          <p:nvPr/>
        </p:nvGrpSpPr>
        <p:grpSpPr>
          <a:xfrm>
            <a:off x="4865407" y="3673341"/>
            <a:ext cx="349133" cy="349163"/>
            <a:chOff x="3497300" y="3955025"/>
            <a:chExt cx="295375" cy="295400"/>
          </a:xfrm>
        </p:grpSpPr>
        <p:sp>
          <p:nvSpPr>
            <p:cNvPr id="2687" name="Google Shape;2687;p42"/>
            <p:cNvSpPr/>
            <p:nvPr/>
          </p:nvSpPr>
          <p:spPr>
            <a:xfrm>
              <a:off x="3660350" y="4035375"/>
              <a:ext cx="132325" cy="155175"/>
            </a:xfrm>
            <a:custGeom>
              <a:rect b="b" l="l" r="r" t="t"/>
              <a:pathLst>
                <a:path extrusionOk="0" h="6207" w="5293">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2"/>
            <p:cNvSpPr/>
            <p:nvPr/>
          </p:nvSpPr>
          <p:spPr>
            <a:xfrm>
              <a:off x="3653250" y="3955025"/>
              <a:ext cx="114225" cy="133150"/>
            </a:xfrm>
            <a:custGeom>
              <a:rect b="b" l="l" r="r" t="t"/>
              <a:pathLst>
                <a:path extrusionOk="0" h="5326" w="4569">
                  <a:moveTo>
                    <a:pt x="1" y="1"/>
                  </a:moveTo>
                  <a:lnTo>
                    <a:pt x="1" y="5325"/>
                  </a:lnTo>
                  <a:lnTo>
                    <a:pt x="4569" y="2679"/>
                  </a:lnTo>
                  <a:cubicBezTo>
                    <a:pt x="3561" y="1167"/>
                    <a:pt x="1891"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2"/>
            <p:cNvSpPr/>
            <p:nvPr/>
          </p:nvSpPr>
          <p:spPr>
            <a:xfrm>
              <a:off x="3497300" y="3955025"/>
              <a:ext cx="256000" cy="295400"/>
            </a:xfrm>
            <a:custGeom>
              <a:rect b="b" l="l" r="r" t="t"/>
              <a:pathLst>
                <a:path extrusionOk="0" h="11816" w="1024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0" name="Google Shape;2690;p42"/>
          <p:cNvGrpSpPr/>
          <p:nvPr/>
        </p:nvGrpSpPr>
        <p:grpSpPr>
          <a:xfrm>
            <a:off x="7089979" y="2749532"/>
            <a:ext cx="327739" cy="348631"/>
            <a:chOff x="5364750" y="3235150"/>
            <a:chExt cx="277275" cy="294950"/>
          </a:xfrm>
        </p:grpSpPr>
        <p:sp>
          <p:nvSpPr>
            <p:cNvPr id="2691" name="Google Shape;2691;p42"/>
            <p:cNvSpPr/>
            <p:nvPr/>
          </p:nvSpPr>
          <p:spPr>
            <a:xfrm>
              <a:off x="5502600" y="32351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2"/>
            <p:cNvSpPr/>
            <p:nvPr/>
          </p:nvSpPr>
          <p:spPr>
            <a:xfrm>
              <a:off x="5555375" y="3253850"/>
              <a:ext cx="35450" cy="34100"/>
            </a:xfrm>
            <a:custGeom>
              <a:rect b="b" l="l" r="r" t="t"/>
              <a:pathLst>
                <a:path extrusionOk="0" h="1364" w="1418">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2"/>
            <p:cNvSpPr/>
            <p:nvPr/>
          </p:nvSpPr>
          <p:spPr>
            <a:xfrm>
              <a:off x="5606550" y="3357225"/>
              <a:ext cx="35475" cy="18150"/>
            </a:xfrm>
            <a:custGeom>
              <a:rect b="b" l="l" r="r" t="t"/>
              <a:pathLst>
                <a:path extrusionOk="0" h="726" w="1419">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2"/>
            <p:cNvSpPr/>
            <p:nvPr/>
          </p:nvSpPr>
          <p:spPr>
            <a:xfrm>
              <a:off x="5364750" y="3357225"/>
              <a:ext cx="35475" cy="17350"/>
            </a:xfrm>
            <a:custGeom>
              <a:rect b="b" l="l" r="r" t="t"/>
              <a:pathLst>
                <a:path extrusionOk="0" h="694" w="1419">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2"/>
            <p:cNvSpPr/>
            <p:nvPr/>
          </p:nvSpPr>
          <p:spPr>
            <a:xfrm>
              <a:off x="5433275" y="3253850"/>
              <a:ext cx="35475" cy="34100"/>
            </a:xfrm>
            <a:custGeom>
              <a:rect b="b" l="l" r="r" t="t"/>
              <a:pathLst>
                <a:path extrusionOk="0" h="1364" w="1419">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2"/>
            <p:cNvSpPr/>
            <p:nvPr/>
          </p:nvSpPr>
          <p:spPr>
            <a:xfrm>
              <a:off x="5380500" y="3287775"/>
              <a:ext cx="37050" cy="25975"/>
            </a:xfrm>
            <a:custGeom>
              <a:rect b="b" l="l" r="r" t="t"/>
              <a:pathLst>
                <a:path extrusionOk="0" h="1039" w="1482">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2"/>
            <p:cNvSpPr/>
            <p:nvPr/>
          </p:nvSpPr>
          <p:spPr>
            <a:xfrm>
              <a:off x="5588450" y="3288075"/>
              <a:ext cx="37025" cy="26800"/>
            </a:xfrm>
            <a:custGeom>
              <a:rect b="b" l="l" r="r" t="t"/>
              <a:pathLst>
                <a:path extrusionOk="0" h="1072" w="1481">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2"/>
            <p:cNvSpPr/>
            <p:nvPr/>
          </p:nvSpPr>
          <p:spPr>
            <a:xfrm>
              <a:off x="5412025" y="3286350"/>
              <a:ext cx="177225" cy="243750"/>
            </a:xfrm>
            <a:custGeom>
              <a:rect b="b" l="l" r="r" t="t"/>
              <a:pathLst>
                <a:path extrusionOk="0" h="9750" w="7089">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42"/>
          <p:cNvGrpSpPr/>
          <p:nvPr/>
        </p:nvGrpSpPr>
        <p:grpSpPr>
          <a:xfrm>
            <a:off x="7078337" y="3195868"/>
            <a:ext cx="351024" cy="351941"/>
            <a:chOff x="5355300" y="3598250"/>
            <a:chExt cx="296975" cy="297750"/>
          </a:xfrm>
        </p:grpSpPr>
        <p:sp>
          <p:nvSpPr>
            <p:cNvPr id="2700" name="Google Shape;2700;p42"/>
            <p:cNvSpPr/>
            <p:nvPr/>
          </p:nvSpPr>
          <p:spPr>
            <a:xfrm>
              <a:off x="5355300" y="3703000"/>
              <a:ext cx="35475" cy="191425"/>
            </a:xfrm>
            <a:custGeom>
              <a:rect b="b" l="l" r="r" t="t"/>
              <a:pathLst>
                <a:path extrusionOk="0" h="7657" w="1419">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2"/>
            <p:cNvSpPr/>
            <p:nvPr/>
          </p:nvSpPr>
          <p:spPr>
            <a:xfrm>
              <a:off x="5389175" y="3773100"/>
              <a:ext cx="122900" cy="122900"/>
            </a:xfrm>
            <a:custGeom>
              <a:rect b="b" l="l" r="r" t="t"/>
              <a:pathLst>
                <a:path extrusionOk="0" h="4916" w="4916">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2"/>
            <p:cNvSpPr/>
            <p:nvPr/>
          </p:nvSpPr>
          <p:spPr>
            <a:xfrm>
              <a:off x="5527800" y="3598250"/>
              <a:ext cx="105550" cy="35450"/>
            </a:xfrm>
            <a:custGeom>
              <a:rect b="b" l="l" r="r" t="t"/>
              <a:pathLst>
                <a:path extrusionOk="0" h="1418" w="4222">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2"/>
            <p:cNvSpPr/>
            <p:nvPr/>
          </p:nvSpPr>
          <p:spPr>
            <a:xfrm>
              <a:off x="5545900" y="3651800"/>
              <a:ext cx="104800" cy="35475"/>
            </a:xfrm>
            <a:custGeom>
              <a:rect b="b" l="l" r="r" t="t"/>
              <a:pathLst>
                <a:path extrusionOk="0" h="1419" w="4192">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2"/>
            <p:cNvSpPr/>
            <p:nvPr/>
          </p:nvSpPr>
          <p:spPr>
            <a:xfrm>
              <a:off x="5529375" y="3754975"/>
              <a:ext cx="122100" cy="35475"/>
            </a:xfrm>
            <a:custGeom>
              <a:rect b="b" l="l" r="r" t="t"/>
              <a:pathLst>
                <a:path extrusionOk="0" h="1419" w="4884">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2"/>
            <p:cNvSpPr/>
            <p:nvPr/>
          </p:nvSpPr>
          <p:spPr>
            <a:xfrm>
              <a:off x="5511250" y="3703000"/>
              <a:ext cx="140225" cy="33900"/>
            </a:xfrm>
            <a:custGeom>
              <a:rect b="b" l="l" r="r" t="t"/>
              <a:pathLst>
                <a:path extrusionOk="0" h="1356" w="5609">
                  <a:moveTo>
                    <a:pt x="1" y="0"/>
                  </a:moveTo>
                  <a:lnTo>
                    <a:pt x="1" y="1355"/>
                  </a:lnTo>
                  <a:lnTo>
                    <a:pt x="5609" y="1355"/>
                  </a:lnTo>
                  <a:lnTo>
                    <a:pt x="5609" y="347"/>
                  </a:lnTo>
                  <a:cubicBezTo>
                    <a:pt x="5577" y="158"/>
                    <a:pt x="5451" y="0"/>
                    <a:pt x="5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2"/>
            <p:cNvSpPr/>
            <p:nvPr/>
          </p:nvSpPr>
          <p:spPr>
            <a:xfrm>
              <a:off x="5529375" y="3808550"/>
              <a:ext cx="122900" cy="87450"/>
            </a:xfrm>
            <a:custGeom>
              <a:rect b="b" l="l" r="r" t="t"/>
              <a:pathLst>
                <a:path extrusionOk="0" h="3498" w="4916">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2"/>
            <p:cNvSpPr/>
            <p:nvPr/>
          </p:nvSpPr>
          <p:spPr>
            <a:xfrm>
              <a:off x="5408075" y="3651025"/>
              <a:ext cx="86675" cy="103975"/>
            </a:xfrm>
            <a:custGeom>
              <a:rect b="b" l="l" r="r" t="t"/>
              <a:pathLst>
                <a:path extrusionOk="0" h="4159" w="3467">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8" name="Google Shape;2708;p42"/>
          <p:cNvGrpSpPr/>
          <p:nvPr/>
        </p:nvGrpSpPr>
        <p:grpSpPr>
          <a:xfrm>
            <a:off x="7082533" y="3734790"/>
            <a:ext cx="342632" cy="226264"/>
            <a:chOff x="5358450" y="4015675"/>
            <a:chExt cx="289875" cy="191425"/>
          </a:xfrm>
        </p:grpSpPr>
        <p:sp>
          <p:nvSpPr>
            <p:cNvPr id="2709" name="Google Shape;2709;p42"/>
            <p:cNvSpPr/>
            <p:nvPr/>
          </p:nvSpPr>
          <p:spPr>
            <a:xfrm>
              <a:off x="5358450" y="4015675"/>
              <a:ext cx="289875" cy="89025"/>
            </a:xfrm>
            <a:custGeom>
              <a:rect b="b" l="l" r="r" t="t"/>
              <a:pathLst>
                <a:path extrusionOk="0" h="3561" w="11595">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2"/>
            <p:cNvSpPr/>
            <p:nvPr/>
          </p:nvSpPr>
          <p:spPr>
            <a:xfrm>
              <a:off x="5494725" y="4101525"/>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2"/>
            <p:cNvSpPr/>
            <p:nvPr/>
          </p:nvSpPr>
          <p:spPr>
            <a:xfrm>
              <a:off x="5460050" y="4077125"/>
              <a:ext cx="86675" cy="78000"/>
            </a:xfrm>
            <a:custGeom>
              <a:rect b="b" l="l" r="r" t="t"/>
              <a:pathLst>
                <a:path extrusionOk="0" h="3120" w="3467">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2"/>
            <p:cNvSpPr/>
            <p:nvPr/>
          </p:nvSpPr>
          <p:spPr>
            <a:xfrm>
              <a:off x="5362400" y="4084200"/>
              <a:ext cx="282000" cy="122900"/>
            </a:xfrm>
            <a:custGeom>
              <a:rect b="b" l="l" r="r" t="t"/>
              <a:pathLst>
                <a:path extrusionOk="0" h="4916" w="1128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3" name="Google Shape;2713;p42"/>
          <p:cNvGrpSpPr/>
          <p:nvPr/>
        </p:nvGrpSpPr>
        <p:grpSpPr>
          <a:xfrm>
            <a:off x="6209015" y="4117322"/>
            <a:ext cx="351024" cy="325464"/>
            <a:chOff x="6543825" y="3202075"/>
            <a:chExt cx="296975" cy="275350"/>
          </a:xfrm>
        </p:grpSpPr>
        <p:sp>
          <p:nvSpPr>
            <p:cNvPr id="2714" name="Google Shape;2714;p42"/>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2"/>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2"/>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2"/>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2"/>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2"/>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2"/>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1" name="Google Shape;2721;p42"/>
          <p:cNvGrpSpPr/>
          <p:nvPr/>
        </p:nvGrpSpPr>
        <p:grpSpPr>
          <a:xfrm>
            <a:off x="6615996" y="1397069"/>
            <a:ext cx="350079" cy="350079"/>
            <a:chOff x="2037825" y="3254050"/>
            <a:chExt cx="296175" cy="296175"/>
          </a:xfrm>
        </p:grpSpPr>
        <p:sp>
          <p:nvSpPr>
            <p:cNvPr id="2722" name="Google Shape;2722;p42"/>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2"/>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2"/>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2"/>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2"/>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2"/>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8" name="Google Shape;2728;p42"/>
          <p:cNvGrpSpPr/>
          <p:nvPr/>
        </p:nvGrpSpPr>
        <p:grpSpPr>
          <a:xfrm>
            <a:off x="6614135" y="1838236"/>
            <a:ext cx="353802" cy="348926"/>
            <a:chOff x="2034675" y="3617925"/>
            <a:chExt cx="299325" cy="295200"/>
          </a:xfrm>
        </p:grpSpPr>
        <p:sp>
          <p:nvSpPr>
            <p:cNvPr id="2729" name="Google Shape;2729;p42"/>
            <p:cNvSpPr/>
            <p:nvPr/>
          </p:nvSpPr>
          <p:spPr>
            <a:xfrm>
              <a:off x="2195350" y="3721900"/>
              <a:ext cx="69350" cy="33900"/>
            </a:xfrm>
            <a:custGeom>
              <a:rect b="b" l="l" r="r" t="t"/>
              <a:pathLst>
                <a:path extrusionOk="0" h="1356" w="2774">
                  <a:moveTo>
                    <a:pt x="1387" y="1"/>
                  </a:moveTo>
                  <a:cubicBezTo>
                    <a:pt x="631" y="1"/>
                    <a:pt x="1" y="631"/>
                    <a:pt x="1" y="1355"/>
                  </a:cubicBezTo>
                  <a:lnTo>
                    <a:pt x="2773" y="1355"/>
                  </a:lnTo>
                  <a:cubicBezTo>
                    <a:pt x="2773" y="599"/>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2"/>
            <p:cNvSpPr/>
            <p:nvPr/>
          </p:nvSpPr>
          <p:spPr>
            <a:xfrm>
              <a:off x="2211900" y="3669125"/>
              <a:ext cx="35475" cy="35475"/>
            </a:xfrm>
            <a:custGeom>
              <a:rect b="b" l="l" r="r" t="t"/>
              <a:pathLst>
                <a:path extrusionOk="0" h="1419" w="1419">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2"/>
            <p:cNvSpPr/>
            <p:nvPr/>
          </p:nvSpPr>
          <p:spPr>
            <a:xfrm>
              <a:off x="2125250" y="3617925"/>
              <a:ext cx="208750" cy="208750"/>
            </a:xfrm>
            <a:custGeom>
              <a:rect b="b" l="l" r="r" t="t"/>
              <a:pathLst>
                <a:path extrusionOk="0" h="8350" w="835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2"/>
            <p:cNvSpPr/>
            <p:nvPr/>
          </p:nvSpPr>
          <p:spPr>
            <a:xfrm>
              <a:off x="2107150" y="3771525"/>
              <a:ext cx="73275" cy="72475"/>
            </a:xfrm>
            <a:custGeom>
              <a:rect b="b" l="l" r="r" t="t"/>
              <a:pathLst>
                <a:path extrusionOk="0" h="2899" w="2931">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2"/>
            <p:cNvSpPr/>
            <p:nvPr/>
          </p:nvSpPr>
          <p:spPr>
            <a:xfrm>
              <a:off x="2034675" y="3816425"/>
              <a:ext cx="100050" cy="96700"/>
            </a:xfrm>
            <a:custGeom>
              <a:rect b="b" l="l" r="r" t="t"/>
              <a:pathLst>
                <a:path extrusionOk="0" h="3868" w="4002">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4" name="Google Shape;2734;p42"/>
          <p:cNvGrpSpPr/>
          <p:nvPr/>
        </p:nvGrpSpPr>
        <p:grpSpPr>
          <a:xfrm>
            <a:off x="6615996" y="2284613"/>
            <a:ext cx="350079" cy="349133"/>
            <a:chOff x="2037825" y="3981825"/>
            <a:chExt cx="296175" cy="295375"/>
          </a:xfrm>
        </p:grpSpPr>
        <p:sp>
          <p:nvSpPr>
            <p:cNvPr id="2735" name="Google Shape;2735;p42"/>
            <p:cNvSpPr/>
            <p:nvPr/>
          </p:nvSpPr>
          <p:spPr>
            <a:xfrm>
              <a:off x="2072500" y="4085775"/>
              <a:ext cx="88225" cy="86675"/>
            </a:xfrm>
            <a:custGeom>
              <a:rect b="b" l="l" r="r" t="t"/>
              <a:pathLst>
                <a:path extrusionOk="0" h="3467" w="3529">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2"/>
            <p:cNvSpPr/>
            <p:nvPr/>
          </p:nvSpPr>
          <p:spPr>
            <a:xfrm>
              <a:off x="2176450" y="3981825"/>
              <a:ext cx="157550" cy="155975"/>
            </a:xfrm>
            <a:custGeom>
              <a:rect b="b" l="l" r="r" t="t"/>
              <a:pathLst>
                <a:path extrusionOk="0" h="6239" w="6302">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2"/>
            <p:cNvSpPr/>
            <p:nvPr/>
          </p:nvSpPr>
          <p:spPr>
            <a:xfrm>
              <a:off x="2037825" y="4168475"/>
              <a:ext cx="157550" cy="108725"/>
            </a:xfrm>
            <a:custGeom>
              <a:rect b="b" l="l" r="r" t="t"/>
              <a:pathLst>
                <a:path extrusionOk="0" h="4349" w="6302">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42"/>
          <p:cNvGrpSpPr/>
          <p:nvPr/>
        </p:nvGrpSpPr>
        <p:grpSpPr>
          <a:xfrm>
            <a:off x="5301014" y="2780929"/>
            <a:ext cx="350079" cy="285837"/>
            <a:chOff x="3860400" y="3254050"/>
            <a:chExt cx="296175" cy="241825"/>
          </a:xfrm>
        </p:grpSpPr>
        <p:sp>
          <p:nvSpPr>
            <p:cNvPr id="2739" name="Google Shape;2739;p42"/>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2"/>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2"/>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2"/>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2"/>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2"/>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2"/>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6" name="Google Shape;2746;p42"/>
          <p:cNvGrpSpPr/>
          <p:nvPr/>
        </p:nvGrpSpPr>
        <p:grpSpPr>
          <a:xfrm>
            <a:off x="5300541" y="3196800"/>
            <a:ext cx="351024" cy="350079"/>
            <a:chOff x="3859600" y="3591950"/>
            <a:chExt cx="296975" cy="296175"/>
          </a:xfrm>
        </p:grpSpPr>
        <p:sp>
          <p:nvSpPr>
            <p:cNvPr id="2747" name="Google Shape;2747;p42"/>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2"/>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2"/>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0" name="Google Shape;2750;p42"/>
          <p:cNvGrpSpPr/>
          <p:nvPr/>
        </p:nvGrpSpPr>
        <p:grpSpPr>
          <a:xfrm>
            <a:off x="5301014" y="3672883"/>
            <a:ext cx="350079" cy="350079"/>
            <a:chOff x="3860400" y="3955025"/>
            <a:chExt cx="296175" cy="296175"/>
          </a:xfrm>
        </p:grpSpPr>
        <p:sp>
          <p:nvSpPr>
            <p:cNvPr id="2751" name="Google Shape;2751;p42"/>
            <p:cNvSpPr/>
            <p:nvPr/>
          </p:nvSpPr>
          <p:spPr>
            <a:xfrm>
              <a:off x="3973825" y="3955025"/>
              <a:ext cx="68525" cy="68550"/>
            </a:xfrm>
            <a:custGeom>
              <a:rect b="b" l="l" r="r" t="t"/>
              <a:pathLst>
                <a:path extrusionOk="0" h="2742" w="2741">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2"/>
            <p:cNvSpPr/>
            <p:nvPr/>
          </p:nvSpPr>
          <p:spPr>
            <a:xfrm>
              <a:off x="3947025" y="4021975"/>
              <a:ext cx="122125" cy="71700"/>
            </a:xfrm>
            <a:custGeom>
              <a:rect b="b" l="l" r="r" t="t"/>
              <a:pathLst>
                <a:path extrusionOk="0" h="2868" w="4885">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2"/>
            <p:cNvSpPr/>
            <p:nvPr/>
          </p:nvSpPr>
          <p:spPr>
            <a:xfrm>
              <a:off x="4086450" y="4145650"/>
              <a:ext cx="70125" cy="104775"/>
            </a:xfrm>
            <a:custGeom>
              <a:rect b="b" l="l" r="r" t="t"/>
              <a:pathLst>
                <a:path extrusionOk="0" h="4191" w="2805">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2"/>
            <p:cNvSpPr/>
            <p:nvPr/>
          </p:nvSpPr>
          <p:spPr>
            <a:xfrm>
              <a:off x="3860400" y="4180300"/>
              <a:ext cx="70125" cy="70125"/>
            </a:xfrm>
            <a:custGeom>
              <a:rect b="b" l="l" r="r" t="t"/>
              <a:pathLst>
                <a:path extrusionOk="0" h="2805" w="2805">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2"/>
            <p:cNvSpPr/>
            <p:nvPr/>
          </p:nvSpPr>
          <p:spPr>
            <a:xfrm>
              <a:off x="3947025" y="4111775"/>
              <a:ext cx="122125" cy="139425"/>
            </a:xfrm>
            <a:custGeom>
              <a:rect b="b" l="l" r="r" t="t"/>
              <a:pathLst>
                <a:path extrusionOk="0" h="5577" w="4885">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6" name="Google Shape;2756;p42"/>
          <p:cNvGrpSpPr/>
          <p:nvPr/>
        </p:nvGrpSpPr>
        <p:grpSpPr>
          <a:xfrm>
            <a:off x="7516230" y="2749281"/>
            <a:ext cx="355664" cy="349133"/>
            <a:chOff x="5716825" y="3235950"/>
            <a:chExt cx="300900" cy="295375"/>
          </a:xfrm>
        </p:grpSpPr>
        <p:sp>
          <p:nvSpPr>
            <p:cNvPr id="2757" name="Google Shape;2757;p42"/>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2"/>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2"/>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2"/>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1" name="Google Shape;2761;p42"/>
          <p:cNvGrpSpPr/>
          <p:nvPr/>
        </p:nvGrpSpPr>
        <p:grpSpPr>
          <a:xfrm>
            <a:off x="7529261" y="3207969"/>
            <a:ext cx="329601" cy="327739"/>
            <a:chOff x="5727850" y="3609275"/>
            <a:chExt cx="278850" cy="277275"/>
          </a:xfrm>
        </p:grpSpPr>
        <p:sp>
          <p:nvSpPr>
            <p:cNvPr id="2762" name="Google Shape;2762;p42"/>
            <p:cNvSpPr/>
            <p:nvPr/>
          </p:nvSpPr>
          <p:spPr>
            <a:xfrm>
              <a:off x="5884600" y="3765225"/>
              <a:ext cx="122100" cy="121325"/>
            </a:xfrm>
            <a:custGeom>
              <a:rect b="b" l="l" r="r" t="t"/>
              <a:pathLst>
                <a:path extrusionOk="0" h="4853" w="4884">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2"/>
            <p:cNvSpPr/>
            <p:nvPr/>
          </p:nvSpPr>
          <p:spPr>
            <a:xfrm>
              <a:off x="5727850" y="3669125"/>
              <a:ext cx="35475" cy="216625"/>
            </a:xfrm>
            <a:custGeom>
              <a:rect b="b" l="l" r="r" t="t"/>
              <a:pathLst>
                <a:path extrusionOk="0" h="8665" w="1419">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2"/>
            <p:cNvSpPr/>
            <p:nvPr/>
          </p:nvSpPr>
          <p:spPr>
            <a:xfrm>
              <a:off x="5779825" y="3677800"/>
              <a:ext cx="174900" cy="207950"/>
            </a:xfrm>
            <a:custGeom>
              <a:rect b="b" l="l" r="r" t="t"/>
              <a:pathLst>
                <a:path extrusionOk="0" h="8318" w="6996">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2"/>
            <p:cNvSpPr/>
            <p:nvPr/>
          </p:nvSpPr>
          <p:spPr>
            <a:xfrm>
              <a:off x="5815275" y="3781750"/>
              <a:ext cx="66200" cy="17350"/>
            </a:xfrm>
            <a:custGeom>
              <a:rect b="b" l="l" r="r" t="t"/>
              <a:pathLst>
                <a:path extrusionOk="0" h="694" w="2648">
                  <a:moveTo>
                    <a:pt x="1" y="1"/>
                  </a:moveTo>
                  <a:lnTo>
                    <a:pt x="1" y="694"/>
                  </a:lnTo>
                  <a:lnTo>
                    <a:pt x="2301" y="694"/>
                  </a:lnTo>
                  <a:cubicBezTo>
                    <a:pt x="2364" y="473"/>
                    <a:pt x="2490" y="221"/>
                    <a:pt x="2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2"/>
            <p:cNvSpPr/>
            <p:nvPr/>
          </p:nvSpPr>
          <p:spPr>
            <a:xfrm>
              <a:off x="5727850" y="3609275"/>
              <a:ext cx="226075" cy="51225"/>
            </a:xfrm>
            <a:custGeom>
              <a:rect b="b" l="l" r="r" t="t"/>
              <a:pathLst>
                <a:path extrusionOk="0" h="2049" w="9043">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7" name="Google Shape;2767;p42"/>
          <p:cNvGrpSpPr/>
          <p:nvPr/>
        </p:nvGrpSpPr>
        <p:grpSpPr>
          <a:xfrm>
            <a:off x="7540446" y="3673356"/>
            <a:ext cx="307231" cy="349133"/>
            <a:chOff x="5736525" y="3963700"/>
            <a:chExt cx="259925" cy="295375"/>
          </a:xfrm>
        </p:grpSpPr>
        <p:sp>
          <p:nvSpPr>
            <p:cNvPr id="2768" name="Google Shape;2768;p42"/>
            <p:cNvSpPr/>
            <p:nvPr/>
          </p:nvSpPr>
          <p:spPr>
            <a:xfrm>
              <a:off x="5736525" y="4153525"/>
              <a:ext cx="121300" cy="105550"/>
            </a:xfrm>
            <a:custGeom>
              <a:rect b="b" l="l" r="r" t="t"/>
              <a:pathLst>
                <a:path extrusionOk="0" h="4222" w="4852">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2"/>
            <p:cNvSpPr/>
            <p:nvPr/>
          </p:nvSpPr>
          <p:spPr>
            <a:xfrm>
              <a:off x="5833400" y="4168475"/>
              <a:ext cx="66975" cy="33900"/>
            </a:xfrm>
            <a:custGeom>
              <a:rect b="b" l="l" r="r" t="t"/>
              <a:pathLst>
                <a:path extrusionOk="0" h="1356" w="2679">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2"/>
            <p:cNvSpPr/>
            <p:nvPr/>
          </p:nvSpPr>
          <p:spPr>
            <a:xfrm>
              <a:off x="5875925" y="4153525"/>
              <a:ext cx="120525" cy="105550"/>
            </a:xfrm>
            <a:custGeom>
              <a:rect b="b" l="l" r="r" t="t"/>
              <a:pathLst>
                <a:path extrusionOk="0" h="4222" w="4821">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2"/>
            <p:cNvSpPr/>
            <p:nvPr/>
          </p:nvSpPr>
          <p:spPr>
            <a:xfrm>
              <a:off x="5754625" y="3963700"/>
              <a:ext cx="224500" cy="154400"/>
            </a:xfrm>
            <a:custGeom>
              <a:rect b="b" l="l" r="r" t="t"/>
              <a:pathLst>
                <a:path extrusionOk="0" h="6176" w="898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2"/>
            <p:cNvSpPr/>
            <p:nvPr/>
          </p:nvSpPr>
          <p:spPr>
            <a:xfrm>
              <a:off x="5806625" y="3998350"/>
              <a:ext cx="69325" cy="52025"/>
            </a:xfrm>
            <a:custGeom>
              <a:rect b="b" l="l" r="r" t="t"/>
              <a:pathLst>
                <a:path extrusionOk="0" h="2081" w="2773">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2"/>
            <p:cNvSpPr/>
            <p:nvPr/>
          </p:nvSpPr>
          <p:spPr>
            <a:xfrm>
              <a:off x="5893250" y="3999150"/>
              <a:ext cx="34675" cy="51225"/>
            </a:xfrm>
            <a:custGeom>
              <a:rect b="b" l="l" r="r" t="t"/>
              <a:pathLst>
                <a:path extrusionOk="0" h="2049" w="1387">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2"/>
            <p:cNvSpPr/>
            <p:nvPr/>
          </p:nvSpPr>
          <p:spPr>
            <a:xfrm>
              <a:off x="5806625" y="4049550"/>
              <a:ext cx="121300" cy="104000"/>
            </a:xfrm>
            <a:custGeom>
              <a:rect b="b" l="l" r="r" t="t"/>
              <a:pathLst>
                <a:path extrusionOk="0" h="4160" w="4852">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5" name="Google Shape;2775;p42"/>
          <p:cNvGrpSpPr/>
          <p:nvPr/>
        </p:nvGrpSpPr>
        <p:grpSpPr>
          <a:xfrm>
            <a:off x="6632026" y="4122683"/>
            <a:ext cx="351024" cy="350079"/>
            <a:chOff x="6553275" y="3604550"/>
            <a:chExt cx="296975" cy="296175"/>
          </a:xfrm>
        </p:grpSpPr>
        <p:sp>
          <p:nvSpPr>
            <p:cNvPr id="2776" name="Google Shape;2776;p42"/>
            <p:cNvSpPr/>
            <p:nvPr/>
          </p:nvSpPr>
          <p:spPr>
            <a:xfrm>
              <a:off x="6657250" y="3604550"/>
              <a:ext cx="86650" cy="86650"/>
            </a:xfrm>
            <a:custGeom>
              <a:rect b="b" l="l" r="r" t="t"/>
              <a:pathLst>
                <a:path extrusionOk="0" h="3466" w="3466">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2"/>
            <p:cNvSpPr/>
            <p:nvPr/>
          </p:nvSpPr>
          <p:spPr>
            <a:xfrm>
              <a:off x="6553275" y="3777825"/>
              <a:ext cx="296975" cy="122900"/>
            </a:xfrm>
            <a:custGeom>
              <a:rect b="b" l="l" r="r" t="t"/>
              <a:pathLst>
                <a:path extrusionOk="0" h="4916" w="11879">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2"/>
            <p:cNvSpPr/>
            <p:nvPr/>
          </p:nvSpPr>
          <p:spPr>
            <a:xfrm>
              <a:off x="6755700" y="3640000"/>
              <a:ext cx="74850" cy="121300"/>
            </a:xfrm>
            <a:custGeom>
              <a:rect b="b" l="l" r="r" t="t"/>
              <a:pathLst>
                <a:path extrusionOk="0" h="4852" w="2994">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2"/>
            <p:cNvSpPr/>
            <p:nvPr/>
          </p:nvSpPr>
          <p:spPr>
            <a:xfrm>
              <a:off x="6570600" y="3640000"/>
              <a:ext cx="74850" cy="121300"/>
            </a:xfrm>
            <a:custGeom>
              <a:rect b="b" l="l" r="r" t="t"/>
              <a:pathLst>
                <a:path extrusionOk="0" h="4852" w="2994">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2"/>
            <p:cNvSpPr/>
            <p:nvPr/>
          </p:nvSpPr>
          <p:spPr>
            <a:xfrm>
              <a:off x="6707650" y="3688025"/>
              <a:ext cx="70925" cy="70925"/>
            </a:xfrm>
            <a:custGeom>
              <a:rect b="b" l="l" r="r" t="t"/>
              <a:pathLst>
                <a:path extrusionOk="0" h="2837" w="2837">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2"/>
            <p:cNvSpPr/>
            <p:nvPr/>
          </p:nvSpPr>
          <p:spPr>
            <a:xfrm>
              <a:off x="6621025" y="3688825"/>
              <a:ext cx="70900" cy="73275"/>
            </a:xfrm>
            <a:custGeom>
              <a:rect b="b" l="l" r="r" t="t"/>
              <a:pathLst>
                <a:path extrusionOk="0" h="2931" w="2836">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2" name="Google Shape;2782;p42"/>
          <p:cNvSpPr txBox="1"/>
          <p:nvPr/>
        </p:nvSpPr>
        <p:spPr>
          <a:xfrm>
            <a:off x="826588"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Business Icons</a:t>
            </a:r>
            <a:endParaRPr sz="2400">
              <a:solidFill>
                <a:schemeClr val="lt1"/>
              </a:solidFill>
            </a:endParaRPr>
          </a:p>
        </p:txBody>
      </p:sp>
      <p:sp>
        <p:nvSpPr>
          <p:cNvPr id="2783" name="Google Shape;2783;p42"/>
          <p:cNvSpPr txBox="1"/>
          <p:nvPr/>
        </p:nvSpPr>
        <p:spPr>
          <a:xfrm>
            <a:off x="4835313"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Teamwork Icons</a:t>
            </a:r>
            <a:endParaRPr sz="24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2787" name="Shape 2787"/>
        <p:cNvGrpSpPr/>
        <p:nvPr/>
      </p:nvGrpSpPr>
      <p:grpSpPr>
        <a:xfrm>
          <a:off x="0" y="0"/>
          <a:ext cx="0" cy="0"/>
          <a:chOff x="0" y="0"/>
          <a:chExt cx="0" cy="0"/>
        </a:xfrm>
      </p:grpSpPr>
      <p:grpSp>
        <p:nvGrpSpPr>
          <p:cNvPr id="2788" name="Google Shape;2788;p43"/>
          <p:cNvGrpSpPr/>
          <p:nvPr/>
        </p:nvGrpSpPr>
        <p:grpSpPr>
          <a:xfrm>
            <a:off x="859032" y="1380546"/>
            <a:ext cx="294401" cy="353645"/>
            <a:chOff x="-35814600" y="3202075"/>
            <a:chExt cx="242625" cy="291450"/>
          </a:xfrm>
        </p:grpSpPr>
        <p:sp>
          <p:nvSpPr>
            <p:cNvPr id="2789" name="Google Shape;2789;p43"/>
            <p:cNvSpPr/>
            <p:nvPr/>
          </p:nvSpPr>
          <p:spPr>
            <a:xfrm>
              <a:off x="-35814600" y="3202075"/>
              <a:ext cx="51225" cy="202450"/>
            </a:xfrm>
            <a:custGeom>
              <a:rect b="b" l="l" r="r" t="t"/>
              <a:pathLst>
                <a:path extrusionOk="0" h="8098" w="2049">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3"/>
            <p:cNvSpPr/>
            <p:nvPr/>
          </p:nvSpPr>
          <p:spPr>
            <a:xfrm>
              <a:off x="-35814600" y="3407650"/>
              <a:ext cx="242625" cy="68550"/>
            </a:xfrm>
            <a:custGeom>
              <a:rect b="b" l="l" r="r" t="t"/>
              <a:pathLst>
                <a:path extrusionOk="0" h="2742" w="9705">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3"/>
            <p:cNvSpPr/>
            <p:nvPr/>
          </p:nvSpPr>
          <p:spPr>
            <a:xfrm>
              <a:off x="-35627125" y="3450950"/>
              <a:ext cx="55150" cy="25250"/>
            </a:xfrm>
            <a:custGeom>
              <a:rect b="b" l="l" r="r" t="t"/>
              <a:pathLst>
                <a:path extrusionOk="0" h="1010" w="2206">
                  <a:moveTo>
                    <a:pt x="0" y="1"/>
                  </a:moveTo>
                  <a:lnTo>
                    <a:pt x="0" y="1009"/>
                  </a:lnTo>
                  <a:lnTo>
                    <a:pt x="1670" y="1009"/>
                  </a:lnTo>
                  <a:cubicBezTo>
                    <a:pt x="1953" y="1009"/>
                    <a:pt x="2205" y="788"/>
                    <a:pt x="1953" y="505"/>
                  </a:cubicBezTo>
                  <a:cubicBezTo>
                    <a:pt x="1827" y="347"/>
                    <a:pt x="1764" y="190"/>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3"/>
            <p:cNvSpPr/>
            <p:nvPr/>
          </p:nvSpPr>
          <p:spPr>
            <a:xfrm>
              <a:off x="-35703525" y="3305250"/>
              <a:ext cx="84300" cy="34675"/>
            </a:xfrm>
            <a:custGeom>
              <a:rect b="b" l="l" r="r" t="t"/>
              <a:pathLst>
                <a:path extrusionOk="0" h="1387" w="3372">
                  <a:moveTo>
                    <a:pt x="1701" y="0"/>
                  </a:moveTo>
                  <a:cubicBezTo>
                    <a:pt x="882" y="0"/>
                    <a:pt x="221" y="599"/>
                    <a:pt x="0" y="1387"/>
                  </a:cubicBezTo>
                  <a:lnTo>
                    <a:pt x="3371" y="1387"/>
                  </a:lnTo>
                  <a:cubicBezTo>
                    <a:pt x="3214" y="599"/>
                    <a:pt x="2521"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3"/>
            <p:cNvSpPr/>
            <p:nvPr/>
          </p:nvSpPr>
          <p:spPr>
            <a:xfrm>
              <a:off x="-35677550" y="3254050"/>
              <a:ext cx="33100" cy="33100"/>
            </a:xfrm>
            <a:custGeom>
              <a:rect b="b" l="l" r="r" t="t"/>
              <a:pathLst>
                <a:path extrusionOk="0" h="1324" w="1324">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3"/>
            <p:cNvSpPr/>
            <p:nvPr/>
          </p:nvSpPr>
          <p:spPr>
            <a:xfrm>
              <a:off x="-35746850" y="3202075"/>
              <a:ext cx="171725" cy="189050"/>
            </a:xfrm>
            <a:custGeom>
              <a:rect b="b" l="l" r="r" t="t"/>
              <a:pathLst>
                <a:path extrusionOk="0" h="7562" w="6869">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3"/>
            <p:cNvSpPr/>
            <p:nvPr/>
          </p:nvSpPr>
          <p:spPr>
            <a:xfrm>
              <a:off x="-35677550" y="3450950"/>
              <a:ext cx="34675" cy="42575"/>
            </a:xfrm>
            <a:custGeom>
              <a:rect b="b" l="l" r="r" t="t"/>
              <a:pathLst>
                <a:path extrusionOk="0" h="1703" w="1387">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6" name="Google Shape;2796;p43"/>
          <p:cNvGrpSpPr/>
          <p:nvPr/>
        </p:nvGrpSpPr>
        <p:grpSpPr>
          <a:xfrm>
            <a:off x="829410" y="1821466"/>
            <a:ext cx="353645" cy="353888"/>
            <a:chOff x="-35839800" y="3561025"/>
            <a:chExt cx="291450" cy="291650"/>
          </a:xfrm>
        </p:grpSpPr>
        <p:sp>
          <p:nvSpPr>
            <p:cNvPr id="2797" name="Google Shape;2797;p43"/>
            <p:cNvSpPr/>
            <p:nvPr/>
          </p:nvSpPr>
          <p:spPr>
            <a:xfrm>
              <a:off x="-35772850" y="3612425"/>
              <a:ext cx="155200" cy="142575"/>
            </a:xfrm>
            <a:custGeom>
              <a:rect b="b" l="l" r="r" t="t"/>
              <a:pathLst>
                <a:path extrusionOk="0" h="5703" w="6208">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3"/>
            <p:cNvSpPr/>
            <p:nvPr/>
          </p:nvSpPr>
          <p:spPr>
            <a:xfrm>
              <a:off x="-35621625" y="3694325"/>
              <a:ext cx="73275" cy="143375"/>
            </a:xfrm>
            <a:custGeom>
              <a:rect b="b" l="l" r="r" t="t"/>
              <a:pathLst>
                <a:path extrusionOk="0" h="5735" w="2931">
                  <a:moveTo>
                    <a:pt x="2931" y="1"/>
                  </a:moveTo>
                  <a:lnTo>
                    <a:pt x="1" y="2899"/>
                  </a:lnTo>
                  <a:lnTo>
                    <a:pt x="2805" y="5735"/>
                  </a:lnTo>
                  <a:cubicBezTo>
                    <a:pt x="2868" y="5609"/>
                    <a:pt x="2931" y="5451"/>
                    <a:pt x="2931" y="5294"/>
                  </a:cubicBezTo>
                  <a:lnTo>
                    <a:pt x="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3"/>
            <p:cNvSpPr/>
            <p:nvPr/>
          </p:nvSpPr>
          <p:spPr>
            <a:xfrm>
              <a:off x="-35827200" y="3748675"/>
              <a:ext cx="263100" cy="104000"/>
            </a:xfrm>
            <a:custGeom>
              <a:rect b="b" l="l" r="r" t="t"/>
              <a:pathLst>
                <a:path extrusionOk="0" h="4160" w="10524">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3"/>
            <p:cNvSpPr/>
            <p:nvPr/>
          </p:nvSpPr>
          <p:spPr>
            <a:xfrm>
              <a:off x="-35831925" y="3635275"/>
              <a:ext cx="41775" cy="85075"/>
            </a:xfrm>
            <a:custGeom>
              <a:rect b="b" l="l" r="r" t="t"/>
              <a:pathLst>
                <a:path extrusionOk="0" h="3403" w="1671">
                  <a:moveTo>
                    <a:pt x="1671" y="0"/>
                  </a:moveTo>
                  <a:lnTo>
                    <a:pt x="1" y="1701"/>
                  </a:lnTo>
                  <a:lnTo>
                    <a:pt x="1671" y="3403"/>
                  </a:lnTo>
                  <a:lnTo>
                    <a:pt x="16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3"/>
            <p:cNvSpPr/>
            <p:nvPr/>
          </p:nvSpPr>
          <p:spPr>
            <a:xfrm>
              <a:off x="-35601150" y="3635275"/>
              <a:ext cx="43350" cy="85075"/>
            </a:xfrm>
            <a:custGeom>
              <a:rect b="b" l="l" r="r" t="t"/>
              <a:pathLst>
                <a:path extrusionOk="0" h="3403" w="1734">
                  <a:moveTo>
                    <a:pt x="1" y="0"/>
                  </a:moveTo>
                  <a:lnTo>
                    <a:pt x="1" y="3403"/>
                  </a:lnTo>
                  <a:lnTo>
                    <a:pt x="1734" y="170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3"/>
            <p:cNvSpPr/>
            <p:nvPr/>
          </p:nvSpPr>
          <p:spPr>
            <a:xfrm>
              <a:off x="-35750000" y="3561025"/>
              <a:ext cx="111075" cy="35675"/>
            </a:xfrm>
            <a:custGeom>
              <a:rect b="b" l="l" r="r" t="t"/>
              <a:pathLst>
                <a:path extrusionOk="0" h="1427" w="4443">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3"/>
            <p:cNvSpPr/>
            <p:nvPr/>
          </p:nvSpPr>
          <p:spPr>
            <a:xfrm>
              <a:off x="-35839800" y="3694325"/>
              <a:ext cx="72500" cy="143375"/>
            </a:xfrm>
            <a:custGeom>
              <a:rect b="b" l="l" r="r" t="t"/>
              <a:pathLst>
                <a:path extrusionOk="0" h="5735" w="2900">
                  <a:moveTo>
                    <a:pt x="1" y="1"/>
                  </a:moveTo>
                  <a:lnTo>
                    <a:pt x="1" y="5294"/>
                  </a:lnTo>
                  <a:cubicBezTo>
                    <a:pt x="1" y="5451"/>
                    <a:pt x="32" y="5609"/>
                    <a:pt x="95" y="5735"/>
                  </a:cubicBezTo>
                  <a:lnTo>
                    <a:pt x="2899" y="289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4" name="Google Shape;2804;p43"/>
          <p:cNvSpPr/>
          <p:nvPr/>
        </p:nvSpPr>
        <p:spPr>
          <a:xfrm>
            <a:off x="827834" y="2257004"/>
            <a:ext cx="355557" cy="353645"/>
          </a:xfrm>
          <a:custGeom>
            <a:rect b="b" l="l" r="r" t="t"/>
            <a:pathLst>
              <a:path extrusionOk="0" h="11658" w="11721">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5" name="Google Shape;2805;p43"/>
          <p:cNvGrpSpPr/>
          <p:nvPr/>
        </p:nvGrpSpPr>
        <p:grpSpPr>
          <a:xfrm>
            <a:off x="3066955" y="1380546"/>
            <a:ext cx="353645" cy="353645"/>
            <a:chOff x="-34003850" y="3227275"/>
            <a:chExt cx="291450" cy="291450"/>
          </a:xfrm>
        </p:grpSpPr>
        <p:sp>
          <p:nvSpPr>
            <p:cNvPr id="2806" name="Google Shape;2806;p43"/>
            <p:cNvSpPr/>
            <p:nvPr/>
          </p:nvSpPr>
          <p:spPr>
            <a:xfrm>
              <a:off x="-33852625" y="3313925"/>
              <a:ext cx="128425" cy="49625"/>
            </a:xfrm>
            <a:custGeom>
              <a:rect b="b" l="l" r="r" t="t"/>
              <a:pathLst>
                <a:path extrusionOk="0" h="1985" w="5137">
                  <a:moveTo>
                    <a:pt x="473" y="0"/>
                  </a:moveTo>
                  <a:cubicBezTo>
                    <a:pt x="316" y="0"/>
                    <a:pt x="158" y="32"/>
                    <a:pt x="1" y="126"/>
                  </a:cubicBezTo>
                  <a:lnTo>
                    <a:pt x="2521" y="1985"/>
                  </a:lnTo>
                  <a:lnTo>
                    <a:pt x="5136" y="158"/>
                  </a:lnTo>
                  <a:cubicBezTo>
                    <a:pt x="4979" y="32"/>
                    <a:pt x="4790" y="0"/>
                    <a:pt x="45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3"/>
            <p:cNvSpPr/>
            <p:nvPr/>
          </p:nvSpPr>
          <p:spPr>
            <a:xfrm>
              <a:off x="-33866000" y="3328875"/>
              <a:ext cx="153600" cy="103200"/>
            </a:xfrm>
            <a:custGeom>
              <a:rect b="b" l="l" r="r" t="t"/>
              <a:pathLst>
                <a:path extrusionOk="0" h="4128" w="6144">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3"/>
            <p:cNvSpPr/>
            <p:nvPr/>
          </p:nvSpPr>
          <p:spPr>
            <a:xfrm>
              <a:off x="-34003850" y="3279250"/>
              <a:ext cx="189050" cy="188275"/>
            </a:xfrm>
            <a:custGeom>
              <a:rect b="b" l="l" r="r" t="t"/>
              <a:pathLst>
                <a:path extrusionOk="0" h="7531" w="7562">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3"/>
            <p:cNvSpPr/>
            <p:nvPr/>
          </p:nvSpPr>
          <p:spPr>
            <a:xfrm>
              <a:off x="-34003850" y="3227275"/>
              <a:ext cx="189050" cy="34675"/>
            </a:xfrm>
            <a:custGeom>
              <a:rect b="b" l="l" r="r" t="t"/>
              <a:pathLst>
                <a:path extrusionOk="0" h="1387" w="7562">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3"/>
            <p:cNvSpPr/>
            <p:nvPr/>
          </p:nvSpPr>
          <p:spPr>
            <a:xfrm>
              <a:off x="-34003850" y="3484050"/>
              <a:ext cx="189050" cy="34675"/>
            </a:xfrm>
            <a:custGeom>
              <a:rect b="b" l="l" r="r" t="t"/>
              <a:pathLst>
                <a:path extrusionOk="0" h="1387" w="7562">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1" name="Google Shape;2811;p43"/>
          <p:cNvGrpSpPr/>
          <p:nvPr/>
        </p:nvGrpSpPr>
        <p:grpSpPr>
          <a:xfrm>
            <a:off x="3066485" y="1821238"/>
            <a:ext cx="354586" cy="354343"/>
            <a:chOff x="-34004625" y="3585850"/>
            <a:chExt cx="292225" cy="292025"/>
          </a:xfrm>
        </p:grpSpPr>
        <p:sp>
          <p:nvSpPr>
            <p:cNvPr id="2812" name="Google Shape;2812;p43"/>
            <p:cNvSpPr/>
            <p:nvPr/>
          </p:nvSpPr>
          <p:spPr>
            <a:xfrm>
              <a:off x="-33832150" y="3585850"/>
              <a:ext cx="103200" cy="154200"/>
            </a:xfrm>
            <a:custGeom>
              <a:rect b="b" l="l" r="r" t="t"/>
              <a:pathLst>
                <a:path extrusionOk="0" h="6168" w="4128">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3"/>
            <p:cNvSpPr/>
            <p:nvPr/>
          </p:nvSpPr>
          <p:spPr>
            <a:xfrm>
              <a:off x="-34004625" y="3690400"/>
              <a:ext cx="155175" cy="187475"/>
            </a:xfrm>
            <a:custGeom>
              <a:rect b="b" l="l" r="r" t="t"/>
              <a:pathLst>
                <a:path extrusionOk="0" h="7499" w="6207">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3"/>
            <p:cNvSpPr/>
            <p:nvPr/>
          </p:nvSpPr>
          <p:spPr>
            <a:xfrm>
              <a:off x="-33936100" y="3621075"/>
              <a:ext cx="51200" cy="51225"/>
            </a:xfrm>
            <a:custGeom>
              <a:rect b="b" l="l" r="r" t="t"/>
              <a:pathLst>
                <a:path extrusionOk="0" h="2049" w="2048">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3"/>
            <p:cNvSpPr/>
            <p:nvPr/>
          </p:nvSpPr>
          <p:spPr>
            <a:xfrm>
              <a:off x="-33952650" y="3690125"/>
              <a:ext cx="155975" cy="186950"/>
            </a:xfrm>
            <a:custGeom>
              <a:rect b="b" l="l" r="r" t="t"/>
              <a:pathLst>
                <a:path extrusionOk="0" h="7478" w="6239">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3"/>
            <p:cNvSpPr/>
            <p:nvPr/>
          </p:nvSpPr>
          <p:spPr>
            <a:xfrm>
              <a:off x="-33849475" y="3758125"/>
              <a:ext cx="137075" cy="33100"/>
            </a:xfrm>
            <a:custGeom>
              <a:rect b="b" l="l" r="r" t="t"/>
              <a:pathLst>
                <a:path extrusionOk="0" h="1324" w="5483">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7" name="Google Shape;2817;p43"/>
          <p:cNvGrpSpPr/>
          <p:nvPr/>
        </p:nvGrpSpPr>
        <p:grpSpPr>
          <a:xfrm>
            <a:off x="3066000" y="2256439"/>
            <a:ext cx="355557" cy="354616"/>
            <a:chOff x="-34005425" y="3945575"/>
            <a:chExt cx="293025" cy="292250"/>
          </a:xfrm>
        </p:grpSpPr>
        <p:sp>
          <p:nvSpPr>
            <p:cNvPr id="2818" name="Google Shape;2818;p43"/>
            <p:cNvSpPr/>
            <p:nvPr/>
          </p:nvSpPr>
          <p:spPr>
            <a:xfrm>
              <a:off x="-33952650" y="3998350"/>
              <a:ext cx="186700" cy="186700"/>
            </a:xfrm>
            <a:custGeom>
              <a:rect b="b" l="l" r="r" t="t"/>
              <a:pathLst>
                <a:path extrusionOk="0" h="7468" w="7468">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3"/>
            <p:cNvSpPr/>
            <p:nvPr/>
          </p:nvSpPr>
          <p:spPr>
            <a:xfrm>
              <a:off x="-33944775" y="3945575"/>
              <a:ext cx="232375" cy="247350"/>
            </a:xfrm>
            <a:custGeom>
              <a:rect b="b" l="l" r="r" t="t"/>
              <a:pathLst>
                <a:path extrusionOk="0" h="9894" w="9295">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3"/>
            <p:cNvSpPr/>
            <p:nvPr/>
          </p:nvSpPr>
          <p:spPr>
            <a:xfrm>
              <a:off x="-34005425" y="3987325"/>
              <a:ext cx="237100" cy="250500"/>
            </a:xfrm>
            <a:custGeom>
              <a:rect b="b" l="l" r="r" t="t"/>
              <a:pathLst>
                <a:path extrusionOk="0" h="10020" w="9484">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1" name="Google Shape;2821;p43"/>
          <p:cNvGrpSpPr/>
          <p:nvPr/>
        </p:nvGrpSpPr>
        <p:grpSpPr>
          <a:xfrm>
            <a:off x="1713099" y="2729615"/>
            <a:ext cx="358408" cy="355557"/>
            <a:chOff x="-32174975" y="3192625"/>
            <a:chExt cx="295375" cy="293025"/>
          </a:xfrm>
        </p:grpSpPr>
        <p:sp>
          <p:nvSpPr>
            <p:cNvPr id="2822" name="Google Shape;2822;p43"/>
            <p:cNvSpPr/>
            <p:nvPr/>
          </p:nvSpPr>
          <p:spPr>
            <a:xfrm>
              <a:off x="-32171050" y="3279250"/>
              <a:ext cx="291450" cy="153625"/>
            </a:xfrm>
            <a:custGeom>
              <a:rect b="b" l="l" r="r" t="t"/>
              <a:pathLst>
                <a:path extrusionOk="0" h="6145" w="11658">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3"/>
            <p:cNvSpPr/>
            <p:nvPr/>
          </p:nvSpPr>
          <p:spPr>
            <a:xfrm>
              <a:off x="-32067075" y="3313925"/>
              <a:ext cx="84300" cy="85075"/>
            </a:xfrm>
            <a:custGeom>
              <a:rect b="b" l="l" r="r" t="t"/>
              <a:pathLst>
                <a:path extrusionOk="0" h="3403" w="3372">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3"/>
            <p:cNvSpPr/>
            <p:nvPr/>
          </p:nvSpPr>
          <p:spPr>
            <a:xfrm>
              <a:off x="-32171050" y="3450950"/>
              <a:ext cx="291450" cy="34700"/>
            </a:xfrm>
            <a:custGeom>
              <a:rect b="b" l="l" r="r" t="t"/>
              <a:pathLst>
                <a:path extrusionOk="0" h="1388" w="11658">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3"/>
            <p:cNvSpPr/>
            <p:nvPr/>
          </p:nvSpPr>
          <p:spPr>
            <a:xfrm>
              <a:off x="-32174975" y="3192625"/>
              <a:ext cx="295375" cy="70125"/>
            </a:xfrm>
            <a:custGeom>
              <a:rect b="b" l="l" r="r" t="t"/>
              <a:pathLst>
                <a:path extrusionOk="0" h="2805" w="11815">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6" name="Google Shape;2826;p43"/>
          <p:cNvSpPr/>
          <p:nvPr/>
        </p:nvSpPr>
        <p:spPr>
          <a:xfrm>
            <a:off x="1710145" y="3200679"/>
            <a:ext cx="363201" cy="354859"/>
          </a:xfrm>
          <a:custGeom>
            <a:rect b="b" l="l" r="r" t="t"/>
            <a:pathLst>
              <a:path extrusionOk="0" h="11698" w="11973">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3"/>
          <p:cNvSpPr/>
          <p:nvPr/>
        </p:nvSpPr>
        <p:spPr>
          <a:xfrm>
            <a:off x="1714923" y="3665764"/>
            <a:ext cx="353645" cy="354586"/>
          </a:xfrm>
          <a:custGeom>
            <a:rect b="b" l="l" r="r" t="t"/>
            <a:pathLst>
              <a:path extrusionOk="0" h="11689" w="11658">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8" name="Google Shape;2828;p43"/>
          <p:cNvGrpSpPr/>
          <p:nvPr/>
        </p:nvGrpSpPr>
        <p:grpSpPr>
          <a:xfrm>
            <a:off x="3952249" y="2730570"/>
            <a:ext cx="354586" cy="353645"/>
            <a:chOff x="-30345325" y="3184750"/>
            <a:chExt cx="292225" cy="291450"/>
          </a:xfrm>
        </p:grpSpPr>
        <p:sp>
          <p:nvSpPr>
            <p:cNvPr id="2829" name="Google Shape;2829;p43"/>
            <p:cNvSpPr/>
            <p:nvPr/>
          </p:nvSpPr>
          <p:spPr>
            <a:xfrm>
              <a:off x="-30328000" y="3184750"/>
              <a:ext cx="258375" cy="120950"/>
            </a:xfrm>
            <a:custGeom>
              <a:rect b="b" l="l" r="r" t="t"/>
              <a:pathLst>
                <a:path extrusionOk="0" h="4838" w="10335">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3"/>
            <p:cNvSpPr/>
            <p:nvPr/>
          </p:nvSpPr>
          <p:spPr>
            <a:xfrm>
              <a:off x="-30310675" y="3322575"/>
              <a:ext cx="68550" cy="69350"/>
            </a:xfrm>
            <a:custGeom>
              <a:rect b="b" l="l" r="r" t="t"/>
              <a:pathLst>
                <a:path extrusionOk="0" h="2774" w="2742">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3"/>
            <p:cNvSpPr/>
            <p:nvPr/>
          </p:nvSpPr>
          <p:spPr>
            <a:xfrm>
              <a:off x="-30345325" y="3408425"/>
              <a:ext cx="137075" cy="67775"/>
            </a:xfrm>
            <a:custGeom>
              <a:rect b="b" l="l" r="r" t="t"/>
              <a:pathLst>
                <a:path extrusionOk="0" h="2711" w="5483">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3"/>
            <p:cNvSpPr/>
            <p:nvPr/>
          </p:nvSpPr>
          <p:spPr>
            <a:xfrm>
              <a:off x="-30156300" y="3322575"/>
              <a:ext cx="68550" cy="69350"/>
            </a:xfrm>
            <a:custGeom>
              <a:rect b="b" l="l" r="r" t="t"/>
              <a:pathLst>
                <a:path extrusionOk="0" h="2774" w="2742">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3"/>
            <p:cNvSpPr/>
            <p:nvPr/>
          </p:nvSpPr>
          <p:spPr>
            <a:xfrm>
              <a:off x="-30190950" y="3408425"/>
              <a:ext cx="137850" cy="67775"/>
            </a:xfrm>
            <a:custGeom>
              <a:rect b="b" l="l" r="r" t="t"/>
              <a:pathLst>
                <a:path extrusionOk="0" h="2711" w="5514">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4" name="Google Shape;2834;p43"/>
          <p:cNvGrpSpPr/>
          <p:nvPr/>
        </p:nvGrpSpPr>
        <p:grpSpPr>
          <a:xfrm>
            <a:off x="1277001" y="1380546"/>
            <a:ext cx="353645" cy="353645"/>
            <a:chOff x="-35481425" y="3202075"/>
            <a:chExt cx="291450" cy="291450"/>
          </a:xfrm>
        </p:grpSpPr>
        <p:sp>
          <p:nvSpPr>
            <p:cNvPr id="2835" name="Google Shape;2835;p43"/>
            <p:cNvSpPr/>
            <p:nvPr/>
          </p:nvSpPr>
          <p:spPr>
            <a:xfrm>
              <a:off x="-35414475" y="3304600"/>
              <a:ext cx="154400" cy="85975"/>
            </a:xfrm>
            <a:custGeom>
              <a:rect b="b" l="l" r="r" t="t"/>
              <a:pathLst>
                <a:path extrusionOk="0" h="3439" w="6176">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3"/>
            <p:cNvSpPr/>
            <p:nvPr/>
          </p:nvSpPr>
          <p:spPr>
            <a:xfrm>
              <a:off x="-35413700" y="3202075"/>
              <a:ext cx="34700" cy="103200"/>
            </a:xfrm>
            <a:custGeom>
              <a:rect b="b" l="l" r="r" t="t"/>
              <a:pathLst>
                <a:path extrusionOk="0" h="4128" w="1388">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3"/>
            <p:cNvSpPr/>
            <p:nvPr/>
          </p:nvSpPr>
          <p:spPr>
            <a:xfrm>
              <a:off x="-35413700" y="3389525"/>
              <a:ext cx="34700" cy="103250"/>
            </a:xfrm>
            <a:custGeom>
              <a:rect b="b" l="l" r="r" t="t"/>
              <a:pathLst>
                <a:path extrusionOk="0" h="4130" w="1388">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3"/>
            <p:cNvSpPr/>
            <p:nvPr/>
          </p:nvSpPr>
          <p:spPr>
            <a:xfrm>
              <a:off x="-35292400" y="3202075"/>
              <a:ext cx="33900" cy="103200"/>
            </a:xfrm>
            <a:custGeom>
              <a:rect b="b" l="l" r="r" t="t"/>
              <a:pathLst>
                <a:path extrusionOk="0" h="4128" w="1356">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3"/>
            <p:cNvSpPr/>
            <p:nvPr/>
          </p:nvSpPr>
          <p:spPr>
            <a:xfrm>
              <a:off x="-35241200" y="3202850"/>
              <a:ext cx="51225" cy="290675"/>
            </a:xfrm>
            <a:custGeom>
              <a:rect b="b" l="l" r="r" t="t"/>
              <a:pathLst>
                <a:path extrusionOk="0" h="11627" w="2049">
                  <a:moveTo>
                    <a:pt x="1" y="1"/>
                  </a:moveTo>
                  <a:lnTo>
                    <a:pt x="1" y="11626"/>
                  </a:lnTo>
                  <a:cubicBezTo>
                    <a:pt x="1135" y="11469"/>
                    <a:pt x="2048" y="10460"/>
                    <a:pt x="2048" y="9263"/>
                  </a:cubicBezTo>
                  <a:lnTo>
                    <a:pt x="2048" y="2395"/>
                  </a:lnTo>
                  <a:cubicBezTo>
                    <a:pt x="2048" y="1167"/>
                    <a:pt x="1135" y="15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3"/>
            <p:cNvSpPr/>
            <p:nvPr/>
          </p:nvSpPr>
          <p:spPr>
            <a:xfrm>
              <a:off x="-35292400" y="3389525"/>
              <a:ext cx="33900" cy="104000"/>
            </a:xfrm>
            <a:custGeom>
              <a:rect b="b" l="l" r="r" t="t"/>
              <a:pathLst>
                <a:path extrusionOk="0" h="4160" w="1356">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3"/>
            <p:cNvSpPr/>
            <p:nvPr/>
          </p:nvSpPr>
          <p:spPr>
            <a:xfrm>
              <a:off x="-35481425" y="3202075"/>
              <a:ext cx="51225" cy="289875"/>
            </a:xfrm>
            <a:custGeom>
              <a:rect b="b" l="l" r="r" t="t"/>
              <a:pathLst>
                <a:path extrusionOk="0" h="11595" w="2049">
                  <a:moveTo>
                    <a:pt x="2048" y="0"/>
                  </a:moveTo>
                  <a:cubicBezTo>
                    <a:pt x="883" y="158"/>
                    <a:pt x="1" y="1166"/>
                    <a:pt x="1" y="2363"/>
                  </a:cubicBezTo>
                  <a:lnTo>
                    <a:pt x="1" y="9200"/>
                  </a:lnTo>
                  <a:cubicBezTo>
                    <a:pt x="1" y="10460"/>
                    <a:pt x="851" y="11437"/>
                    <a:pt x="2048" y="11594"/>
                  </a:cubicBez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2" name="Google Shape;2842;p43"/>
          <p:cNvGrpSpPr/>
          <p:nvPr/>
        </p:nvGrpSpPr>
        <p:grpSpPr>
          <a:xfrm>
            <a:off x="1276531" y="1822072"/>
            <a:ext cx="354586" cy="352675"/>
            <a:chOff x="-35482200" y="3561225"/>
            <a:chExt cx="292225" cy="290650"/>
          </a:xfrm>
        </p:grpSpPr>
        <p:sp>
          <p:nvSpPr>
            <p:cNvPr id="2843" name="Google Shape;2843;p43"/>
            <p:cNvSpPr/>
            <p:nvPr/>
          </p:nvSpPr>
          <p:spPr>
            <a:xfrm>
              <a:off x="-35482200" y="3749475"/>
              <a:ext cx="292225" cy="102400"/>
            </a:xfrm>
            <a:custGeom>
              <a:rect b="b" l="l" r="r" t="t"/>
              <a:pathLst>
                <a:path extrusionOk="0" h="4096" w="11689">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3"/>
            <p:cNvSpPr/>
            <p:nvPr/>
          </p:nvSpPr>
          <p:spPr>
            <a:xfrm>
              <a:off x="-35371150" y="3561225"/>
              <a:ext cx="68550" cy="68550"/>
            </a:xfrm>
            <a:custGeom>
              <a:rect b="b" l="l" r="r" t="t"/>
              <a:pathLst>
                <a:path extrusionOk="0" h="2742" w="2742">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3"/>
            <p:cNvSpPr/>
            <p:nvPr/>
          </p:nvSpPr>
          <p:spPr>
            <a:xfrm>
              <a:off x="-35405025" y="3647075"/>
              <a:ext cx="136275" cy="119750"/>
            </a:xfrm>
            <a:custGeom>
              <a:rect b="b" l="l" r="r" t="t"/>
              <a:pathLst>
                <a:path extrusionOk="0" h="4790" w="5451">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6" name="Google Shape;2846;p43"/>
          <p:cNvGrpSpPr/>
          <p:nvPr/>
        </p:nvGrpSpPr>
        <p:grpSpPr>
          <a:xfrm>
            <a:off x="1277001" y="2256940"/>
            <a:ext cx="353645" cy="353615"/>
            <a:chOff x="-35481425" y="3919600"/>
            <a:chExt cx="291450" cy="291425"/>
          </a:xfrm>
        </p:grpSpPr>
        <p:sp>
          <p:nvSpPr>
            <p:cNvPr id="2847" name="Google Shape;2847;p43"/>
            <p:cNvSpPr/>
            <p:nvPr/>
          </p:nvSpPr>
          <p:spPr>
            <a:xfrm>
              <a:off x="-35327050" y="4125150"/>
              <a:ext cx="84300" cy="85100"/>
            </a:xfrm>
            <a:custGeom>
              <a:rect b="b" l="l" r="r" t="t"/>
              <a:pathLst>
                <a:path extrusionOk="0" h="3404" w="3372">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3"/>
            <p:cNvSpPr/>
            <p:nvPr/>
          </p:nvSpPr>
          <p:spPr>
            <a:xfrm>
              <a:off x="-35429450" y="3921175"/>
              <a:ext cx="84300" cy="85075"/>
            </a:xfrm>
            <a:custGeom>
              <a:rect b="b" l="l" r="r" t="t"/>
              <a:pathLst>
                <a:path extrusionOk="0" h="3403" w="3372">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3"/>
            <p:cNvSpPr/>
            <p:nvPr/>
          </p:nvSpPr>
          <p:spPr>
            <a:xfrm>
              <a:off x="-35481425" y="4021975"/>
              <a:ext cx="137075" cy="35475"/>
            </a:xfrm>
            <a:custGeom>
              <a:rect b="b" l="l" r="r" t="t"/>
              <a:pathLst>
                <a:path extrusionOk="0" h="1419" w="5483">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3"/>
            <p:cNvSpPr/>
            <p:nvPr/>
          </p:nvSpPr>
          <p:spPr>
            <a:xfrm>
              <a:off x="-35481425" y="4073975"/>
              <a:ext cx="136275" cy="85875"/>
            </a:xfrm>
            <a:custGeom>
              <a:rect b="b" l="l" r="r" t="t"/>
              <a:pathLst>
                <a:path extrusionOk="0" h="3435" w="5451">
                  <a:moveTo>
                    <a:pt x="1" y="0"/>
                  </a:moveTo>
                  <a:lnTo>
                    <a:pt x="1" y="3434"/>
                  </a:lnTo>
                  <a:lnTo>
                    <a:pt x="5451" y="3434"/>
                  </a:lnTo>
                  <a:lnTo>
                    <a:pt x="54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3"/>
            <p:cNvSpPr/>
            <p:nvPr/>
          </p:nvSpPr>
          <p:spPr>
            <a:xfrm>
              <a:off x="-35481425" y="4176350"/>
              <a:ext cx="136275" cy="34675"/>
            </a:xfrm>
            <a:custGeom>
              <a:rect b="b" l="l" r="r" t="t"/>
              <a:pathLst>
                <a:path extrusionOk="0" h="1387" w="5451">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3"/>
            <p:cNvSpPr/>
            <p:nvPr/>
          </p:nvSpPr>
          <p:spPr>
            <a:xfrm>
              <a:off x="-35327050" y="3919600"/>
              <a:ext cx="137075" cy="33875"/>
            </a:xfrm>
            <a:custGeom>
              <a:rect b="b" l="l" r="r" t="t"/>
              <a:pathLst>
                <a:path extrusionOk="0" h="1355" w="5483">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3"/>
            <p:cNvSpPr/>
            <p:nvPr/>
          </p:nvSpPr>
          <p:spPr>
            <a:xfrm>
              <a:off x="-35327825" y="3970800"/>
              <a:ext cx="136275" cy="85875"/>
            </a:xfrm>
            <a:custGeom>
              <a:rect b="b" l="l" r="r" t="t"/>
              <a:pathLst>
                <a:path extrusionOk="0" h="3435" w="5451">
                  <a:moveTo>
                    <a:pt x="0" y="0"/>
                  </a:moveTo>
                  <a:lnTo>
                    <a:pt x="0" y="3434"/>
                  </a:lnTo>
                  <a:lnTo>
                    <a:pt x="5450" y="3434"/>
                  </a:lnTo>
                  <a:lnTo>
                    <a:pt x="5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3"/>
            <p:cNvSpPr/>
            <p:nvPr/>
          </p:nvSpPr>
          <p:spPr>
            <a:xfrm>
              <a:off x="-35327825" y="4073975"/>
              <a:ext cx="136275" cy="35450"/>
            </a:xfrm>
            <a:custGeom>
              <a:rect b="b" l="l" r="r" t="t"/>
              <a:pathLst>
                <a:path extrusionOk="0" h="1418" w="5451">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5" name="Google Shape;2855;p43"/>
          <p:cNvGrpSpPr/>
          <p:nvPr/>
        </p:nvGrpSpPr>
        <p:grpSpPr>
          <a:xfrm>
            <a:off x="3512636" y="1381031"/>
            <a:ext cx="357468" cy="352675"/>
            <a:chOff x="-33645475" y="3228075"/>
            <a:chExt cx="294600" cy="290650"/>
          </a:xfrm>
        </p:grpSpPr>
        <p:sp>
          <p:nvSpPr>
            <p:cNvPr id="2856" name="Google Shape;2856;p43"/>
            <p:cNvSpPr/>
            <p:nvPr/>
          </p:nvSpPr>
          <p:spPr>
            <a:xfrm>
              <a:off x="-33456450" y="3261925"/>
              <a:ext cx="84300" cy="85100"/>
            </a:xfrm>
            <a:custGeom>
              <a:rect b="b" l="l" r="r" t="t"/>
              <a:pathLst>
                <a:path extrusionOk="0" h="3404" w="3372">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3"/>
            <p:cNvSpPr/>
            <p:nvPr/>
          </p:nvSpPr>
          <p:spPr>
            <a:xfrm>
              <a:off x="-33575375" y="3433625"/>
              <a:ext cx="85075" cy="85100"/>
            </a:xfrm>
            <a:custGeom>
              <a:rect b="b" l="l" r="r" t="t"/>
              <a:pathLst>
                <a:path extrusionOk="0" h="3404" w="3403">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3"/>
            <p:cNvSpPr/>
            <p:nvPr/>
          </p:nvSpPr>
          <p:spPr>
            <a:xfrm>
              <a:off x="-33645475" y="3228075"/>
              <a:ext cx="206375" cy="153600"/>
            </a:xfrm>
            <a:custGeom>
              <a:rect b="b" l="l" r="r" t="t"/>
              <a:pathLst>
                <a:path extrusionOk="0" h="6144" w="8255">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3"/>
            <p:cNvSpPr/>
            <p:nvPr/>
          </p:nvSpPr>
          <p:spPr>
            <a:xfrm>
              <a:off x="-33593500" y="3279250"/>
              <a:ext cx="104775" cy="52275"/>
            </a:xfrm>
            <a:custGeom>
              <a:rect b="b" l="l" r="r" t="t"/>
              <a:pathLst>
                <a:path extrusionOk="0" h="2091" w="4191">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3"/>
            <p:cNvSpPr/>
            <p:nvPr/>
          </p:nvSpPr>
          <p:spPr>
            <a:xfrm>
              <a:off x="-33593500" y="3341475"/>
              <a:ext cx="104775" cy="74075"/>
            </a:xfrm>
            <a:custGeom>
              <a:rect b="b" l="l" r="r" t="t"/>
              <a:pathLst>
                <a:path extrusionOk="0" h="2963" w="4191">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3"/>
            <p:cNvSpPr/>
            <p:nvPr/>
          </p:nvSpPr>
          <p:spPr>
            <a:xfrm>
              <a:off x="-33455650" y="3381650"/>
              <a:ext cx="104775" cy="52250"/>
            </a:xfrm>
            <a:custGeom>
              <a:rect b="b" l="l" r="r" t="t"/>
              <a:pathLst>
                <a:path extrusionOk="0" h="2090" w="4191">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3"/>
            <p:cNvSpPr/>
            <p:nvPr/>
          </p:nvSpPr>
          <p:spPr>
            <a:xfrm>
              <a:off x="-33456450" y="3443875"/>
              <a:ext cx="102425" cy="74850"/>
            </a:xfrm>
            <a:custGeom>
              <a:rect b="b" l="l" r="r" t="t"/>
              <a:pathLst>
                <a:path extrusionOk="0" h="2994" w="4097">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3" name="Google Shape;2863;p43"/>
          <p:cNvGrpSpPr/>
          <p:nvPr/>
        </p:nvGrpSpPr>
        <p:grpSpPr>
          <a:xfrm>
            <a:off x="3513606" y="1821116"/>
            <a:ext cx="355526" cy="354586"/>
            <a:chOff x="-33646250" y="3586425"/>
            <a:chExt cx="293000" cy="292225"/>
          </a:xfrm>
        </p:grpSpPr>
        <p:sp>
          <p:nvSpPr>
            <p:cNvPr id="2864" name="Google Shape;2864;p43"/>
            <p:cNvSpPr/>
            <p:nvPr/>
          </p:nvSpPr>
          <p:spPr>
            <a:xfrm>
              <a:off x="-33646250" y="3739225"/>
              <a:ext cx="141775" cy="139425"/>
            </a:xfrm>
            <a:custGeom>
              <a:rect b="b" l="l" r="r" t="t"/>
              <a:pathLst>
                <a:path extrusionOk="0" h="5577" w="5671">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3"/>
            <p:cNvSpPr/>
            <p:nvPr/>
          </p:nvSpPr>
          <p:spPr>
            <a:xfrm>
              <a:off x="-33541500" y="3586425"/>
              <a:ext cx="188250" cy="187475"/>
            </a:xfrm>
            <a:custGeom>
              <a:rect b="b" l="l" r="r" t="t"/>
              <a:pathLst>
                <a:path extrusionOk="0" h="7499" w="753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6" name="Google Shape;2866;p43"/>
          <p:cNvGrpSpPr/>
          <p:nvPr/>
        </p:nvGrpSpPr>
        <p:grpSpPr>
          <a:xfrm>
            <a:off x="3514076" y="2255969"/>
            <a:ext cx="354586" cy="355557"/>
            <a:chOff x="-33645475" y="3944800"/>
            <a:chExt cx="292225" cy="293025"/>
          </a:xfrm>
        </p:grpSpPr>
        <p:sp>
          <p:nvSpPr>
            <p:cNvPr id="2867" name="Google Shape;2867;p43"/>
            <p:cNvSpPr/>
            <p:nvPr/>
          </p:nvSpPr>
          <p:spPr>
            <a:xfrm>
              <a:off x="-33549375" y="3944800"/>
              <a:ext cx="98475" cy="70900"/>
            </a:xfrm>
            <a:custGeom>
              <a:rect b="b" l="l" r="r" t="t"/>
              <a:pathLst>
                <a:path extrusionOk="0" h="2836" w="3939">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3"/>
            <p:cNvSpPr/>
            <p:nvPr/>
          </p:nvSpPr>
          <p:spPr>
            <a:xfrm>
              <a:off x="-33645475" y="4041675"/>
              <a:ext cx="70900" cy="98475"/>
            </a:xfrm>
            <a:custGeom>
              <a:rect b="b" l="l" r="r" t="t"/>
              <a:pathLst>
                <a:path extrusionOk="0" h="3939" w="2836">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3"/>
            <p:cNvSpPr/>
            <p:nvPr/>
          </p:nvSpPr>
          <p:spPr>
            <a:xfrm>
              <a:off x="-33424150" y="4042450"/>
              <a:ext cx="70900" cy="52025"/>
            </a:xfrm>
            <a:custGeom>
              <a:rect b="b" l="l" r="r" t="t"/>
              <a:pathLst>
                <a:path extrusionOk="0" h="2081" w="2836">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3"/>
            <p:cNvSpPr/>
            <p:nvPr/>
          </p:nvSpPr>
          <p:spPr>
            <a:xfrm>
              <a:off x="-33549375" y="4165325"/>
              <a:ext cx="86650" cy="70925"/>
            </a:xfrm>
            <a:custGeom>
              <a:rect b="b" l="l" r="r" t="t"/>
              <a:pathLst>
                <a:path extrusionOk="0" h="2837" w="3466">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3"/>
            <p:cNvSpPr/>
            <p:nvPr/>
          </p:nvSpPr>
          <p:spPr>
            <a:xfrm>
              <a:off x="-33558825" y="4030650"/>
              <a:ext cx="118950" cy="120525"/>
            </a:xfrm>
            <a:custGeom>
              <a:rect b="b" l="l" r="r" t="t"/>
              <a:pathLst>
                <a:path extrusionOk="0" h="4821" w="4758">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3"/>
            <p:cNvSpPr/>
            <p:nvPr/>
          </p:nvSpPr>
          <p:spPr>
            <a:xfrm>
              <a:off x="-33639950" y="4129900"/>
              <a:ext cx="100825" cy="100825"/>
            </a:xfrm>
            <a:custGeom>
              <a:rect b="b" l="l" r="r" t="t"/>
              <a:pathLst>
                <a:path extrusionOk="0" h="4033" w="4033">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3"/>
            <p:cNvSpPr/>
            <p:nvPr/>
          </p:nvSpPr>
          <p:spPr>
            <a:xfrm>
              <a:off x="-33459600" y="3951875"/>
              <a:ext cx="100850" cy="100075"/>
            </a:xfrm>
            <a:custGeom>
              <a:rect b="b" l="l" r="r" t="t"/>
              <a:pathLst>
                <a:path extrusionOk="0" h="4003" w="4034">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3"/>
            <p:cNvSpPr/>
            <p:nvPr/>
          </p:nvSpPr>
          <p:spPr>
            <a:xfrm>
              <a:off x="-33639950" y="3951100"/>
              <a:ext cx="100825" cy="100050"/>
            </a:xfrm>
            <a:custGeom>
              <a:rect b="b" l="l" r="r" t="t"/>
              <a:pathLst>
                <a:path extrusionOk="0" h="4002" w="4033">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3"/>
            <p:cNvSpPr/>
            <p:nvPr/>
          </p:nvSpPr>
          <p:spPr>
            <a:xfrm>
              <a:off x="-33472975" y="4082625"/>
              <a:ext cx="119725" cy="155200"/>
            </a:xfrm>
            <a:custGeom>
              <a:rect b="b" l="l" r="r" t="t"/>
              <a:pathLst>
                <a:path extrusionOk="0" h="6208" w="4789">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3"/>
            <p:cNvSpPr/>
            <p:nvPr/>
          </p:nvSpPr>
          <p:spPr>
            <a:xfrm>
              <a:off x="-33421775" y="4133825"/>
              <a:ext cx="17350" cy="18150"/>
            </a:xfrm>
            <a:custGeom>
              <a:rect b="b" l="l" r="r" t="t"/>
              <a:pathLst>
                <a:path extrusionOk="0" h="726" w="694">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7" name="Google Shape;2877;p43"/>
          <p:cNvGrpSpPr/>
          <p:nvPr/>
        </p:nvGrpSpPr>
        <p:grpSpPr>
          <a:xfrm>
            <a:off x="2167295" y="2729706"/>
            <a:ext cx="352675" cy="355375"/>
            <a:chOff x="-31809525" y="3192625"/>
            <a:chExt cx="290650" cy="292875"/>
          </a:xfrm>
        </p:grpSpPr>
        <p:sp>
          <p:nvSpPr>
            <p:cNvPr id="2878" name="Google Shape;2878;p43"/>
            <p:cNvSpPr/>
            <p:nvPr/>
          </p:nvSpPr>
          <p:spPr>
            <a:xfrm>
              <a:off x="-31767775" y="3192625"/>
              <a:ext cx="204800" cy="153600"/>
            </a:xfrm>
            <a:custGeom>
              <a:rect b="b" l="l" r="r" t="t"/>
              <a:pathLst>
                <a:path extrusionOk="0" h="6144" w="8192">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3"/>
            <p:cNvSpPr/>
            <p:nvPr/>
          </p:nvSpPr>
          <p:spPr>
            <a:xfrm>
              <a:off x="-31715000" y="3244600"/>
              <a:ext cx="101625" cy="52450"/>
            </a:xfrm>
            <a:custGeom>
              <a:rect b="b" l="l" r="r" t="t"/>
              <a:pathLst>
                <a:path extrusionOk="0" h="2098" w="4065">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3"/>
            <p:cNvSpPr/>
            <p:nvPr/>
          </p:nvSpPr>
          <p:spPr>
            <a:xfrm>
              <a:off x="-31716575" y="3308400"/>
              <a:ext cx="102400" cy="73275"/>
            </a:xfrm>
            <a:custGeom>
              <a:rect b="b" l="l" r="r" t="t"/>
              <a:pathLst>
                <a:path extrusionOk="0" h="2931" w="4096">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3"/>
            <p:cNvSpPr/>
            <p:nvPr/>
          </p:nvSpPr>
          <p:spPr>
            <a:xfrm>
              <a:off x="-31809525" y="3386375"/>
              <a:ext cx="290650" cy="99125"/>
            </a:xfrm>
            <a:custGeom>
              <a:rect b="b" l="l" r="r" t="t"/>
              <a:pathLst>
                <a:path extrusionOk="0" h="3965" w="11626">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2" name="Google Shape;2882;p43"/>
          <p:cNvGrpSpPr/>
          <p:nvPr/>
        </p:nvGrpSpPr>
        <p:grpSpPr>
          <a:xfrm>
            <a:off x="2166810" y="3200258"/>
            <a:ext cx="353645" cy="355557"/>
            <a:chOff x="-31811100" y="3550975"/>
            <a:chExt cx="291450" cy="293025"/>
          </a:xfrm>
        </p:grpSpPr>
        <p:sp>
          <p:nvSpPr>
            <p:cNvPr id="2883" name="Google Shape;2883;p43"/>
            <p:cNvSpPr/>
            <p:nvPr/>
          </p:nvSpPr>
          <p:spPr>
            <a:xfrm>
              <a:off x="-31554325" y="3595875"/>
              <a:ext cx="34675" cy="33900"/>
            </a:xfrm>
            <a:custGeom>
              <a:rect b="b" l="l" r="r" t="t"/>
              <a:pathLst>
                <a:path extrusionOk="0" h="1356" w="1387">
                  <a:moveTo>
                    <a:pt x="0" y="1"/>
                  </a:moveTo>
                  <a:lnTo>
                    <a:pt x="0" y="1355"/>
                  </a:lnTo>
                  <a:lnTo>
                    <a:pt x="662" y="1355"/>
                  </a:lnTo>
                  <a:cubicBezTo>
                    <a:pt x="1071" y="1355"/>
                    <a:pt x="1324" y="1040"/>
                    <a:pt x="1324" y="694"/>
                  </a:cubicBezTo>
                  <a:cubicBezTo>
                    <a:pt x="1387" y="316"/>
                    <a:pt x="1071"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3"/>
            <p:cNvSpPr/>
            <p:nvPr/>
          </p:nvSpPr>
          <p:spPr>
            <a:xfrm>
              <a:off x="-31659075" y="3628650"/>
              <a:ext cx="139425" cy="71650"/>
            </a:xfrm>
            <a:custGeom>
              <a:rect b="b" l="l" r="r" t="t"/>
              <a:pathLst>
                <a:path extrusionOk="0" h="2866" w="5577">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3"/>
            <p:cNvSpPr/>
            <p:nvPr/>
          </p:nvSpPr>
          <p:spPr>
            <a:xfrm>
              <a:off x="-31811100" y="3647075"/>
              <a:ext cx="33100" cy="33100"/>
            </a:xfrm>
            <a:custGeom>
              <a:rect b="b" l="l" r="r" t="t"/>
              <a:pathLst>
                <a:path extrusionOk="0" h="1324" w="1324">
                  <a:moveTo>
                    <a:pt x="662" y="1"/>
                  </a:moveTo>
                  <a:cubicBezTo>
                    <a:pt x="253" y="1"/>
                    <a:pt x="1" y="316"/>
                    <a:pt x="1" y="662"/>
                  </a:cubicBezTo>
                  <a:cubicBezTo>
                    <a:pt x="1" y="1040"/>
                    <a:pt x="316" y="1324"/>
                    <a:pt x="662" y="1324"/>
                  </a:cubicBezTo>
                  <a:lnTo>
                    <a:pt x="1324" y="1324"/>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3"/>
            <p:cNvSpPr/>
            <p:nvPr/>
          </p:nvSpPr>
          <p:spPr>
            <a:xfrm>
              <a:off x="-31811100" y="3678325"/>
              <a:ext cx="138650" cy="72250"/>
            </a:xfrm>
            <a:custGeom>
              <a:rect b="b" l="l" r="r" t="t"/>
              <a:pathLst>
                <a:path extrusionOk="0" h="2890" w="5546">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3"/>
            <p:cNvSpPr/>
            <p:nvPr/>
          </p:nvSpPr>
          <p:spPr>
            <a:xfrm>
              <a:off x="-31759900" y="3791200"/>
              <a:ext cx="187475" cy="52800"/>
            </a:xfrm>
            <a:custGeom>
              <a:rect b="b" l="l" r="r" t="t"/>
              <a:pathLst>
                <a:path extrusionOk="0" h="2112" w="7499">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3"/>
            <p:cNvSpPr/>
            <p:nvPr/>
          </p:nvSpPr>
          <p:spPr>
            <a:xfrm>
              <a:off x="-31759900" y="3550975"/>
              <a:ext cx="187475" cy="35475"/>
            </a:xfrm>
            <a:custGeom>
              <a:rect b="b" l="l" r="r" t="t"/>
              <a:pathLst>
                <a:path extrusionOk="0" h="1419" w="7499">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3"/>
            <p:cNvSpPr/>
            <p:nvPr/>
          </p:nvSpPr>
          <p:spPr>
            <a:xfrm>
              <a:off x="-31759100" y="3602975"/>
              <a:ext cx="188250" cy="172500"/>
            </a:xfrm>
            <a:custGeom>
              <a:rect b="b" l="l" r="r" t="t"/>
              <a:pathLst>
                <a:path extrusionOk="0" h="6900" w="753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0" name="Google Shape;2890;p43"/>
          <p:cNvGrpSpPr/>
          <p:nvPr/>
        </p:nvGrpSpPr>
        <p:grpSpPr>
          <a:xfrm>
            <a:off x="2160606" y="3664562"/>
            <a:ext cx="366052" cy="356831"/>
            <a:chOff x="-31817400" y="3910025"/>
            <a:chExt cx="301675" cy="294075"/>
          </a:xfrm>
        </p:grpSpPr>
        <p:sp>
          <p:nvSpPr>
            <p:cNvPr id="2891" name="Google Shape;2891;p43"/>
            <p:cNvSpPr/>
            <p:nvPr/>
          </p:nvSpPr>
          <p:spPr>
            <a:xfrm>
              <a:off x="-31817400" y="3911550"/>
              <a:ext cx="301675" cy="292550"/>
            </a:xfrm>
            <a:custGeom>
              <a:rect b="b" l="l" r="r" t="t"/>
              <a:pathLst>
                <a:path extrusionOk="0" h="11702" w="12067">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3"/>
            <p:cNvSpPr/>
            <p:nvPr/>
          </p:nvSpPr>
          <p:spPr>
            <a:xfrm>
              <a:off x="-31816600" y="4062950"/>
              <a:ext cx="144150" cy="140600"/>
            </a:xfrm>
            <a:custGeom>
              <a:rect b="b" l="l" r="r" t="t"/>
              <a:pathLst>
                <a:path extrusionOk="0" h="5624" w="5766">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3"/>
            <p:cNvSpPr/>
            <p:nvPr/>
          </p:nvSpPr>
          <p:spPr>
            <a:xfrm>
              <a:off x="-31648050" y="3910025"/>
              <a:ext cx="129175" cy="127725"/>
            </a:xfrm>
            <a:custGeom>
              <a:rect b="b" l="l" r="r" t="t"/>
              <a:pathLst>
                <a:path extrusionOk="0" h="5109" w="5167">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4" name="Google Shape;2894;p43"/>
          <p:cNvGrpSpPr/>
          <p:nvPr/>
        </p:nvGrpSpPr>
        <p:grpSpPr>
          <a:xfrm>
            <a:off x="3952234" y="3200743"/>
            <a:ext cx="354616" cy="354586"/>
            <a:chOff x="-30354000" y="3569100"/>
            <a:chExt cx="292250" cy="292225"/>
          </a:xfrm>
        </p:grpSpPr>
        <p:sp>
          <p:nvSpPr>
            <p:cNvPr id="2895" name="Google Shape;2895;p43"/>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3"/>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3"/>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3"/>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3"/>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3"/>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1" name="Google Shape;2901;p43"/>
          <p:cNvGrpSpPr/>
          <p:nvPr/>
        </p:nvGrpSpPr>
        <p:grpSpPr>
          <a:xfrm>
            <a:off x="1730812" y="1380546"/>
            <a:ext cx="342148" cy="353645"/>
            <a:chOff x="-35118325" y="3202075"/>
            <a:chExt cx="281975" cy="291450"/>
          </a:xfrm>
        </p:grpSpPr>
        <p:sp>
          <p:nvSpPr>
            <p:cNvPr id="2902" name="Google Shape;2902;p43"/>
            <p:cNvSpPr/>
            <p:nvPr/>
          </p:nvSpPr>
          <p:spPr>
            <a:xfrm>
              <a:off x="-35008050" y="3202075"/>
              <a:ext cx="171700" cy="171250"/>
            </a:xfrm>
            <a:custGeom>
              <a:rect b="b" l="l" r="r" t="t"/>
              <a:pathLst>
                <a:path extrusionOk="0" h="6850" w="6868">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3"/>
            <p:cNvSpPr/>
            <p:nvPr/>
          </p:nvSpPr>
          <p:spPr>
            <a:xfrm>
              <a:off x="-34937975" y="3254050"/>
              <a:ext cx="33125" cy="67775"/>
            </a:xfrm>
            <a:custGeom>
              <a:rect b="b" l="l" r="r" t="t"/>
              <a:pathLst>
                <a:path extrusionOk="0" h="2711" w="1325">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3"/>
            <p:cNvSpPr/>
            <p:nvPr/>
          </p:nvSpPr>
          <p:spPr>
            <a:xfrm>
              <a:off x="-35085250" y="3338325"/>
              <a:ext cx="69325" cy="69350"/>
            </a:xfrm>
            <a:custGeom>
              <a:rect b="b" l="l" r="r" t="t"/>
              <a:pathLst>
                <a:path extrusionOk="0" h="2774" w="2773">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3"/>
            <p:cNvSpPr/>
            <p:nvPr/>
          </p:nvSpPr>
          <p:spPr>
            <a:xfrm>
              <a:off x="-35118325" y="3424175"/>
              <a:ext cx="137075" cy="69350"/>
            </a:xfrm>
            <a:custGeom>
              <a:rect b="b" l="l" r="r" t="t"/>
              <a:pathLst>
                <a:path extrusionOk="0" h="2774" w="5483">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43"/>
          <p:cNvGrpSpPr/>
          <p:nvPr/>
        </p:nvGrpSpPr>
        <p:grpSpPr>
          <a:xfrm>
            <a:off x="1724593" y="1821799"/>
            <a:ext cx="354586" cy="353221"/>
            <a:chOff x="-35123050" y="3561225"/>
            <a:chExt cx="292225" cy="291100"/>
          </a:xfrm>
        </p:grpSpPr>
        <p:sp>
          <p:nvSpPr>
            <p:cNvPr id="2907" name="Google Shape;2907;p43"/>
            <p:cNvSpPr/>
            <p:nvPr/>
          </p:nvSpPr>
          <p:spPr>
            <a:xfrm>
              <a:off x="-35123050" y="3629750"/>
              <a:ext cx="205575" cy="222575"/>
            </a:xfrm>
            <a:custGeom>
              <a:rect b="b" l="l" r="r" t="t"/>
              <a:pathLst>
                <a:path extrusionOk="0" h="8903" w="8223">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3"/>
            <p:cNvSpPr/>
            <p:nvPr/>
          </p:nvSpPr>
          <p:spPr>
            <a:xfrm>
              <a:off x="-35053750" y="3561225"/>
              <a:ext cx="222925" cy="221825"/>
            </a:xfrm>
            <a:custGeom>
              <a:rect b="b" l="l" r="r" t="t"/>
              <a:pathLst>
                <a:path extrusionOk="0" h="8873" w="8917">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9" name="Google Shape;2909;p43"/>
          <p:cNvGrpSpPr/>
          <p:nvPr/>
        </p:nvGrpSpPr>
        <p:grpSpPr>
          <a:xfrm>
            <a:off x="1766652" y="2256940"/>
            <a:ext cx="270467" cy="353615"/>
            <a:chOff x="-35089175" y="3919600"/>
            <a:chExt cx="222900" cy="291425"/>
          </a:xfrm>
        </p:grpSpPr>
        <p:sp>
          <p:nvSpPr>
            <p:cNvPr id="2910" name="Google Shape;2910;p43"/>
            <p:cNvSpPr/>
            <p:nvPr/>
          </p:nvSpPr>
          <p:spPr>
            <a:xfrm>
              <a:off x="-35089175" y="3919600"/>
              <a:ext cx="222900" cy="291425"/>
            </a:xfrm>
            <a:custGeom>
              <a:rect b="b" l="l" r="r" t="t"/>
              <a:pathLst>
                <a:path extrusionOk="0" h="11657" w="8916">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3"/>
            <p:cNvSpPr/>
            <p:nvPr/>
          </p:nvSpPr>
          <p:spPr>
            <a:xfrm>
              <a:off x="-35038000" y="3971575"/>
              <a:ext cx="120525" cy="120525"/>
            </a:xfrm>
            <a:custGeom>
              <a:rect b="b" l="l" r="r" t="t"/>
              <a:pathLst>
                <a:path extrusionOk="0" h="4821" w="4821">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2" name="Google Shape;2912;p43"/>
          <p:cNvGrpSpPr/>
          <p:nvPr/>
        </p:nvGrpSpPr>
        <p:grpSpPr>
          <a:xfrm>
            <a:off x="3963648" y="1380303"/>
            <a:ext cx="336445" cy="354131"/>
            <a:chOff x="-33277650" y="3226875"/>
            <a:chExt cx="277275" cy="291850"/>
          </a:xfrm>
        </p:grpSpPr>
        <p:sp>
          <p:nvSpPr>
            <p:cNvPr id="2913" name="Google Shape;2913;p43"/>
            <p:cNvSpPr/>
            <p:nvPr/>
          </p:nvSpPr>
          <p:spPr>
            <a:xfrm>
              <a:off x="-33071300" y="3440725"/>
              <a:ext cx="33100" cy="33900"/>
            </a:xfrm>
            <a:custGeom>
              <a:rect b="b" l="l" r="r" t="t"/>
              <a:pathLst>
                <a:path extrusionOk="0" h="1356" w="1324">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3"/>
            <p:cNvSpPr/>
            <p:nvPr/>
          </p:nvSpPr>
          <p:spPr>
            <a:xfrm>
              <a:off x="-33157925" y="3227275"/>
              <a:ext cx="17350" cy="103200"/>
            </a:xfrm>
            <a:custGeom>
              <a:rect b="b" l="l" r="r" t="t"/>
              <a:pathLst>
                <a:path extrusionOk="0" h="4128" w="694">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3"/>
            <p:cNvSpPr/>
            <p:nvPr/>
          </p:nvSpPr>
          <p:spPr>
            <a:xfrm>
              <a:off x="-33175250" y="3347650"/>
              <a:ext cx="51200" cy="51350"/>
            </a:xfrm>
            <a:custGeom>
              <a:rect b="b" l="l" r="r" t="t"/>
              <a:pathLst>
                <a:path extrusionOk="0" h="2054" w="2048">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3"/>
            <p:cNvSpPr/>
            <p:nvPr/>
          </p:nvSpPr>
          <p:spPr>
            <a:xfrm>
              <a:off x="-33224875" y="3404500"/>
              <a:ext cx="159900" cy="114225"/>
            </a:xfrm>
            <a:custGeom>
              <a:rect b="b" l="l" r="r" t="t"/>
              <a:pathLst>
                <a:path extrusionOk="0" h="4569" w="6396">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3"/>
            <p:cNvSpPr/>
            <p:nvPr/>
          </p:nvSpPr>
          <p:spPr>
            <a:xfrm>
              <a:off x="-33141400" y="3312350"/>
              <a:ext cx="127625" cy="138625"/>
            </a:xfrm>
            <a:custGeom>
              <a:rect b="b" l="l" r="r" t="t"/>
              <a:pathLst>
                <a:path extrusionOk="0" h="5545" w="5105">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3"/>
            <p:cNvSpPr/>
            <p:nvPr/>
          </p:nvSpPr>
          <p:spPr>
            <a:xfrm>
              <a:off x="-33122500" y="3226875"/>
              <a:ext cx="122125" cy="83925"/>
            </a:xfrm>
            <a:custGeom>
              <a:rect b="b" l="l" r="r" t="t"/>
              <a:pathLst>
                <a:path extrusionOk="0" h="3357" w="4885">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3"/>
            <p:cNvSpPr/>
            <p:nvPr/>
          </p:nvSpPr>
          <p:spPr>
            <a:xfrm>
              <a:off x="-33277650" y="3245400"/>
              <a:ext cx="102400" cy="198500"/>
            </a:xfrm>
            <a:custGeom>
              <a:rect b="b" l="l" r="r" t="t"/>
              <a:pathLst>
                <a:path extrusionOk="0" h="7940" w="4096">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0" name="Google Shape;2920;p43"/>
          <p:cNvGrpSpPr/>
          <p:nvPr/>
        </p:nvGrpSpPr>
        <p:grpSpPr>
          <a:xfrm>
            <a:off x="3955048" y="1821587"/>
            <a:ext cx="353645" cy="353645"/>
            <a:chOff x="-33286325" y="3586425"/>
            <a:chExt cx="291450" cy="291450"/>
          </a:xfrm>
        </p:grpSpPr>
        <p:sp>
          <p:nvSpPr>
            <p:cNvPr id="2921" name="Google Shape;2921;p43"/>
            <p:cNvSpPr/>
            <p:nvPr/>
          </p:nvSpPr>
          <p:spPr>
            <a:xfrm>
              <a:off x="-33114625" y="3586425"/>
              <a:ext cx="119750" cy="120525"/>
            </a:xfrm>
            <a:custGeom>
              <a:rect b="b" l="l" r="r" t="t"/>
              <a:pathLst>
                <a:path extrusionOk="0" h="4821" w="479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3"/>
            <p:cNvSpPr/>
            <p:nvPr/>
          </p:nvSpPr>
          <p:spPr>
            <a:xfrm>
              <a:off x="-33286325" y="3825875"/>
              <a:ext cx="241050" cy="52000"/>
            </a:xfrm>
            <a:custGeom>
              <a:rect b="b" l="l" r="r" t="t"/>
              <a:pathLst>
                <a:path extrusionOk="0" h="2080" w="9642">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3"/>
            <p:cNvSpPr/>
            <p:nvPr/>
          </p:nvSpPr>
          <p:spPr>
            <a:xfrm>
              <a:off x="-33183925" y="3756550"/>
              <a:ext cx="103200" cy="52025"/>
            </a:xfrm>
            <a:custGeom>
              <a:rect b="b" l="l" r="r" t="t"/>
              <a:pathLst>
                <a:path extrusionOk="0" h="2081" w="4128">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3"/>
            <p:cNvSpPr/>
            <p:nvPr/>
          </p:nvSpPr>
          <p:spPr>
            <a:xfrm>
              <a:off x="-33252450" y="3636850"/>
              <a:ext cx="68550" cy="69325"/>
            </a:xfrm>
            <a:custGeom>
              <a:rect b="b" l="l" r="r" t="t"/>
              <a:pathLst>
                <a:path extrusionOk="0" h="2773" w="2742">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3"/>
            <p:cNvSpPr/>
            <p:nvPr/>
          </p:nvSpPr>
          <p:spPr>
            <a:xfrm>
              <a:off x="-33286325" y="3723050"/>
              <a:ext cx="116600" cy="85525"/>
            </a:xfrm>
            <a:custGeom>
              <a:rect b="b" l="l" r="r" t="t"/>
              <a:pathLst>
                <a:path extrusionOk="0" h="3421" w="4664">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6" name="Google Shape;2926;p43"/>
          <p:cNvGrpSpPr/>
          <p:nvPr/>
        </p:nvGrpSpPr>
        <p:grpSpPr>
          <a:xfrm>
            <a:off x="3955048" y="2255969"/>
            <a:ext cx="353645" cy="355557"/>
            <a:chOff x="-33286325" y="3944800"/>
            <a:chExt cx="291450" cy="293025"/>
          </a:xfrm>
        </p:grpSpPr>
        <p:sp>
          <p:nvSpPr>
            <p:cNvPr id="2927" name="Google Shape;2927;p43"/>
            <p:cNvSpPr/>
            <p:nvPr/>
          </p:nvSpPr>
          <p:spPr>
            <a:xfrm>
              <a:off x="-33194950" y="3996000"/>
              <a:ext cx="200075" cy="241825"/>
            </a:xfrm>
            <a:custGeom>
              <a:rect b="b" l="l" r="r" t="t"/>
              <a:pathLst>
                <a:path extrusionOk="0" h="9673" w="8003">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3"/>
            <p:cNvSpPr/>
            <p:nvPr/>
          </p:nvSpPr>
          <p:spPr>
            <a:xfrm>
              <a:off x="-33027975" y="3962900"/>
              <a:ext cx="33100" cy="105575"/>
            </a:xfrm>
            <a:custGeom>
              <a:rect b="b" l="l" r="r" t="t"/>
              <a:pathLst>
                <a:path extrusionOk="0" h="4223" w="1324">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3"/>
            <p:cNvSpPr/>
            <p:nvPr/>
          </p:nvSpPr>
          <p:spPr>
            <a:xfrm>
              <a:off x="-33286325" y="3962125"/>
              <a:ext cx="96125" cy="205600"/>
            </a:xfrm>
            <a:custGeom>
              <a:rect b="b" l="l" r="r" t="t"/>
              <a:pathLst>
                <a:path extrusionOk="0" h="8224" w="3845">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3"/>
            <p:cNvSpPr/>
            <p:nvPr/>
          </p:nvSpPr>
          <p:spPr>
            <a:xfrm>
              <a:off x="-33235125" y="3944800"/>
              <a:ext cx="189050" cy="171725"/>
            </a:xfrm>
            <a:custGeom>
              <a:rect b="b" l="l" r="r" t="t"/>
              <a:pathLst>
                <a:path extrusionOk="0" h="6869" w="7562">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1" name="Google Shape;2931;p43"/>
          <p:cNvGrpSpPr/>
          <p:nvPr/>
        </p:nvGrpSpPr>
        <p:grpSpPr>
          <a:xfrm>
            <a:off x="2613445" y="2729129"/>
            <a:ext cx="353645" cy="356527"/>
            <a:chOff x="-31452725" y="3191825"/>
            <a:chExt cx="291450" cy="293825"/>
          </a:xfrm>
        </p:grpSpPr>
        <p:sp>
          <p:nvSpPr>
            <p:cNvPr id="2932" name="Google Shape;2932;p43"/>
            <p:cNvSpPr/>
            <p:nvPr/>
          </p:nvSpPr>
          <p:spPr>
            <a:xfrm>
              <a:off x="-31314900" y="3278475"/>
              <a:ext cx="103200" cy="18125"/>
            </a:xfrm>
            <a:custGeom>
              <a:rect b="b" l="l" r="r" t="t"/>
              <a:pathLst>
                <a:path extrusionOk="0" h="725" w="4128">
                  <a:moveTo>
                    <a:pt x="1" y="0"/>
                  </a:moveTo>
                  <a:lnTo>
                    <a:pt x="1" y="725"/>
                  </a:lnTo>
                  <a:lnTo>
                    <a:pt x="4128" y="725"/>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3"/>
            <p:cNvSpPr/>
            <p:nvPr/>
          </p:nvSpPr>
          <p:spPr>
            <a:xfrm>
              <a:off x="-31367675" y="3227275"/>
              <a:ext cx="206400" cy="221350"/>
            </a:xfrm>
            <a:custGeom>
              <a:rect b="b" l="l" r="r" t="t"/>
              <a:pathLst>
                <a:path extrusionOk="0" h="8854" w="8256">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3"/>
            <p:cNvSpPr/>
            <p:nvPr/>
          </p:nvSpPr>
          <p:spPr>
            <a:xfrm>
              <a:off x="-31452725" y="3191825"/>
              <a:ext cx="86650" cy="259150"/>
            </a:xfrm>
            <a:custGeom>
              <a:rect b="b" l="l" r="r" t="t"/>
              <a:pathLst>
                <a:path extrusionOk="0" h="10366" w="3466">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3"/>
            <p:cNvSpPr/>
            <p:nvPr/>
          </p:nvSpPr>
          <p:spPr>
            <a:xfrm>
              <a:off x="-31409400" y="3468275"/>
              <a:ext cx="92950" cy="17375"/>
            </a:xfrm>
            <a:custGeom>
              <a:rect b="b" l="l" r="r" t="t"/>
              <a:pathLst>
                <a:path extrusionOk="0" h="695" w="3718">
                  <a:moveTo>
                    <a:pt x="0" y="1"/>
                  </a:moveTo>
                  <a:cubicBezTo>
                    <a:pt x="0" y="379"/>
                    <a:pt x="315" y="694"/>
                    <a:pt x="662" y="694"/>
                  </a:cubicBezTo>
                  <a:lnTo>
                    <a:pt x="3056" y="694"/>
                  </a:lnTo>
                  <a:cubicBezTo>
                    <a:pt x="3466" y="694"/>
                    <a:pt x="3718" y="379"/>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6" name="Google Shape;2936;p43"/>
          <p:cNvGrpSpPr/>
          <p:nvPr/>
        </p:nvGrpSpPr>
        <p:grpSpPr>
          <a:xfrm>
            <a:off x="2612975" y="3200744"/>
            <a:ext cx="354586" cy="354586"/>
            <a:chOff x="-31452725" y="3551775"/>
            <a:chExt cx="292225" cy="292225"/>
          </a:xfrm>
        </p:grpSpPr>
        <p:sp>
          <p:nvSpPr>
            <p:cNvPr id="2937" name="Google Shape;2937;p43"/>
            <p:cNvSpPr/>
            <p:nvPr/>
          </p:nvSpPr>
          <p:spPr>
            <a:xfrm>
              <a:off x="-31452725" y="3756550"/>
              <a:ext cx="155175" cy="34675"/>
            </a:xfrm>
            <a:custGeom>
              <a:rect b="b" l="l" r="r" t="t"/>
              <a:pathLst>
                <a:path extrusionOk="0" h="1387" w="6207">
                  <a:moveTo>
                    <a:pt x="32" y="1"/>
                  </a:moveTo>
                  <a:lnTo>
                    <a:pt x="32" y="1040"/>
                  </a:lnTo>
                  <a:cubicBezTo>
                    <a:pt x="0" y="1292"/>
                    <a:pt x="158" y="1387"/>
                    <a:pt x="347" y="1387"/>
                  </a:cubicBezTo>
                  <a:lnTo>
                    <a:pt x="6207" y="1387"/>
                  </a:lnTo>
                  <a:lnTo>
                    <a:pt x="62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3"/>
            <p:cNvSpPr/>
            <p:nvPr/>
          </p:nvSpPr>
          <p:spPr>
            <a:xfrm>
              <a:off x="-31452725" y="3551775"/>
              <a:ext cx="183525" cy="188275"/>
            </a:xfrm>
            <a:custGeom>
              <a:rect b="b" l="l" r="r" t="t"/>
              <a:pathLst>
                <a:path extrusionOk="0" h="7531" w="7341">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3"/>
            <p:cNvSpPr/>
            <p:nvPr/>
          </p:nvSpPr>
          <p:spPr>
            <a:xfrm>
              <a:off x="-31366100" y="3808550"/>
              <a:ext cx="52025" cy="35450"/>
            </a:xfrm>
            <a:custGeom>
              <a:rect b="b" l="l" r="r" t="t"/>
              <a:pathLst>
                <a:path extrusionOk="0" h="1418" w="2081">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3"/>
            <p:cNvSpPr/>
            <p:nvPr/>
          </p:nvSpPr>
          <p:spPr>
            <a:xfrm>
              <a:off x="-31281025" y="3621075"/>
              <a:ext cx="120525" cy="171725"/>
            </a:xfrm>
            <a:custGeom>
              <a:rect b="b" l="l" r="r" t="t"/>
              <a:pathLst>
                <a:path extrusionOk="0" h="6869" w="4821">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1" name="Google Shape;2941;p43"/>
          <p:cNvGrpSpPr/>
          <p:nvPr/>
        </p:nvGrpSpPr>
        <p:grpSpPr>
          <a:xfrm>
            <a:off x="2611534" y="3664729"/>
            <a:ext cx="357468" cy="356497"/>
            <a:chOff x="-31455100" y="3909350"/>
            <a:chExt cx="294600" cy="293800"/>
          </a:xfrm>
        </p:grpSpPr>
        <p:sp>
          <p:nvSpPr>
            <p:cNvPr id="2942" name="Google Shape;2942;p43"/>
            <p:cNvSpPr/>
            <p:nvPr/>
          </p:nvSpPr>
          <p:spPr>
            <a:xfrm>
              <a:off x="-31455100" y="3909350"/>
              <a:ext cx="294600" cy="293800"/>
            </a:xfrm>
            <a:custGeom>
              <a:rect b="b" l="l" r="r" t="t"/>
              <a:pathLst>
                <a:path extrusionOk="0" h="11752" w="11784">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3"/>
            <p:cNvSpPr/>
            <p:nvPr/>
          </p:nvSpPr>
          <p:spPr>
            <a:xfrm>
              <a:off x="-31455100" y="3997350"/>
              <a:ext cx="215050" cy="205025"/>
            </a:xfrm>
            <a:custGeom>
              <a:rect b="b" l="l" r="r" t="t"/>
              <a:pathLst>
                <a:path extrusionOk="0" h="8201" w="8602">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4" name="Google Shape;2944;p43"/>
          <p:cNvGrpSpPr/>
          <p:nvPr/>
        </p:nvGrpSpPr>
        <p:grpSpPr>
          <a:xfrm>
            <a:off x="3952719" y="3665684"/>
            <a:ext cx="353645" cy="354586"/>
            <a:chOff x="-30345325" y="3918800"/>
            <a:chExt cx="291450" cy="292225"/>
          </a:xfrm>
        </p:grpSpPr>
        <p:sp>
          <p:nvSpPr>
            <p:cNvPr id="2945" name="Google Shape;2945;p43"/>
            <p:cNvSpPr/>
            <p:nvPr/>
          </p:nvSpPr>
          <p:spPr>
            <a:xfrm>
              <a:off x="-30174425" y="3988125"/>
              <a:ext cx="120550" cy="120175"/>
            </a:xfrm>
            <a:custGeom>
              <a:rect b="b" l="l" r="r" t="t"/>
              <a:pathLst>
                <a:path extrusionOk="0" h="4807" w="4822">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3"/>
            <p:cNvSpPr/>
            <p:nvPr/>
          </p:nvSpPr>
          <p:spPr>
            <a:xfrm>
              <a:off x="-30345325" y="3988125"/>
              <a:ext cx="119750" cy="120175"/>
            </a:xfrm>
            <a:custGeom>
              <a:rect b="b" l="l" r="r" t="t"/>
              <a:pathLst>
                <a:path extrusionOk="0" h="4807" w="479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3"/>
            <p:cNvSpPr/>
            <p:nvPr/>
          </p:nvSpPr>
          <p:spPr>
            <a:xfrm>
              <a:off x="-30293350" y="4159025"/>
              <a:ext cx="188275" cy="52000"/>
            </a:xfrm>
            <a:custGeom>
              <a:rect b="b" l="l" r="r" t="t"/>
              <a:pathLst>
                <a:path extrusionOk="0" h="2080" w="7531">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3"/>
            <p:cNvSpPr/>
            <p:nvPr/>
          </p:nvSpPr>
          <p:spPr>
            <a:xfrm>
              <a:off x="-30293350" y="3918800"/>
              <a:ext cx="188275" cy="34675"/>
            </a:xfrm>
            <a:custGeom>
              <a:rect b="b" l="l" r="r" t="t"/>
              <a:pathLst>
                <a:path extrusionOk="0" h="1387" w="7531">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3"/>
            <p:cNvSpPr/>
            <p:nvPr/>
          </p:nvSpPr>
          <p:spPr>
            <a:xfrm>
              <a:off x="-30294125" y="3970800"/>
              <a:ext cx="188250" cy="170925"/>
            </a:xfrm>
            <a:custGeom>
              <a:rect b="b" l="l" r="r" t="t"/>
              <a:pathLst>
                <a:path extrusionOk="0" h="6837" w="753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0" name="Google Shape;2950;p43"/>
          <p:cNvGrpSpPr/>
          <p:nvPr/>
        </p:nvGrpSpPr>
        <p:grpSpPr>
          <a:xfrm>
            <a:off x="2172184" y="1821587"/>
            <a:ext cx="353645" cy="353645"/>
            <a:chOff x="-34763900" y="3561225"/>
            <a:chExt cx="291450" cy="291450"/>
          </a:xfrm>
        </p:grpSpPr>
        <p:sp>
          <p:nvSpPr>
            <p:cNvPr id="2951" name="Google Shape;2951;p43"/>
            <p:cNvSpPr/>
            <p:nvPr/>
          </p:nvSpPr>
          <p:spPr>
            <a:xfrm>
              <a:off x="-34693800" y="3629750"/>
              <a:ext cx="152025" cy="152825"/>
            </a:xfrm>
            <a:custGeom>
              <a:rect b="b" l="l" r="r" t="t"/>
              <a:pathLst>
                <a:path extrusionOk="0" h="6113" w="6081">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3"/>
            <p:cNvSpPr/>
            <p:nvPr/>
          </p:nvSpPr>
          <p:spPr>
            <a:xfrm>
              <a:off x="-34763900" y="3561225"/>
              <a:ext cx="291450" cy="291450"/>
            </a:xfrm>
            <a:custGeom>
              <a:rect b="b" l="l" r="r" t="t"/>
              <a:pathLst>
                <a:path extrusionOk="0" h="11658" w="11658">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3"/>
            <p:cNvSpPr/>
            <p:nvPr/>
          </p:nvSpPr>
          <p:spPr>
            <a:xfrm>
              <a:off x="-34644175" y="3680950"/>
              <a:ext cx="51225" cy="51225"/>
            </a:xfrm>
            <a:custGeom>
              <a:rect b="b" l="l" r="r" t="t"/>
              <a:pathLst>
                <a:path extrusionOk="0" h="2049" w="2049">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4" name="Google Shape;2954;p43"/>
          <p:cNvSpPr/>
          <p:nvPr/>
        </p:nvSpPr>
        <p:spPr>
          <a:xfrm>
            <a:off x="2171583" y="2257019"/>
            <a:ext cx="353645" cy="353615"/>
          </a:xfrm>
          <a:custGeom>
            <a:rect b="b" l="l" r="r" t="t"/>
            <a:pathLst>
              <a:path extrusionOk="0" h="11657" w="11658">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5" name="Google Shape;2955;p43"/>
          <p:cNvGrpSpPr/>
          <p:nvPr/>
        </p:nvGrpSpPr>
        <p:grpSpPr>
          <a:xfrm>
            <a:off x="827081" y="2730099"/>
            <a:ext cx="354586" cy="354586"/>
            <a:chOff x="-32927950" y="3227275"/>
            <a:chExt cx="292225" cy="292225"/>
          </a:xfrm>
        </p:grpSpPr>
        <p:sp>
          <p:nvSpPr>
            <p:cNvPr id="2956" name="Google Shape;2956;p43"/>
            <p:cNvSpPr/>
            <p:nvPr/>
          </p:nvSpPr>
          <p:spPr>
            <a:xfrm>
              <a:off x="-32927950" y="3228075"/>
              <a:ext cx="69325" cy="291425"/>
            </a:xfrm>
            <a:custGeom>
              <a:rect b="b" l="l" r="r" t="t"/>
              <a:pathLst>
                <a:path extrusionOk="0" h="11657" w="2773">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3"/>
            <p:cNvSpPr/>
            <p:nvPr/>
          </p:nvSpPr>
          <p:spPr>
            <a:xfrm>
              <a:off x="-32841300" y="3227275"/>
              <a:ext cx="154400" cy="291450"/>
            </a:xfrm>
            <a:custGeom>
              <a:rect b="b" l="l" r="r" t="t"/>
              <a:pathLst>
                <a:path extrusionOk="0" h="11658" w="6176">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3"/>
            <p:cNvSpPr/>
            <p:nvPr/>
          </p:nvSpPr>
          <p:spPr>
            <a:xfrm>
              <a:off x="-32669600" y="3261925"/>
              <a:ext cx="33875" cy="51225"/>
            </a:xfrm>
            <a:custGeom>
              <a:rect b="b" l="l" r="r" t="t"/>
              <a:pathLst>
                <a:path extrusionOk="0" h="2049" w="1355">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3"/>
            <p:cNvSpPr/>
            <p:nvPr/>
          </p:nvSpPr>
          <p:spPr>
            <a:xfrm>
              <a:off x="-32669600" y="3329675"/>
              <a:ext cx="33875" cy="35450"/>
            </a:xfrm>
            <a:custGeom>
              <a:rect b="b" l="l" r="r" t="t"/>
              <a:pathLst>
                <a:path extrusionOk="0" h="1418" w="1355">
                  <a:moveTo>
                    <a:pt x="0" y="0"/>
                  </a:moveTo>
                  <a:lnTo>
                    <a:pt x="0" y="1418"/>
                  </a:lnTo>
                  <a:lnTo>
                    <a:pt x="1355" y="1418"/>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3"/>
            <p:cNvSpPr/>
            <p:nvPr/>
          </p:nvSpPr>
          <p:spPr>
            <a:xfrm>
              <a:off x="-32669600" y="3381650"/>
              <a:ext cx="33875" cy="51225"/>
            </a:xfrm>
            <a:custGeom>
              <a:rect b="b" l="l" r="r" t="t"/>
              <a:pathLst>
                <a:path extrusionOk="0" h="2049" w="1355">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1" name="Google Shape;2961;p43"/>
          <p:cNvGrpSpPr/>
          <p:nvPr/>
        </p:nvGrpSpPr>
        <p:grpSpPr>
          <a:xfrm>
            <a:off x="826596" y="3201213"/>
            <a:ext cx="355557" cy="353645"/>
            <a:chOff x="-32927950" y="3586425"/>
            <a:chExt cx="293025" cy="291450"/>
          </a:xfrm>
        </p:grpSpPr>
        <p:sp>
          <p:nvSpPr>
            <p:cNvPr id="2962" name="Google Shape;2962;p43"/>
            <p:cNvSpPr/>
            <p:nvPr/>
          </p:nvSpPr>
          <p:spPr>
            <a:xfrm>
              <a:off x="-32927950" y="3843975"/>
              <a:ext cx="293025" cy="33900"/>
            </a:xfrm>
            <a:custGeom>
              <a:rect b="b" l="l" r="r" t="t"/>
              <a:pathLst>
                <a:path extrusionOk="0" h="1356" w="11721">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3"/>
            <p:cNvSpPr/>
            <p:nvPr/>
          </p:nvSpPr>
          <p:spPr>
            <a:xfrm>
              <a:off x="-32872025" y="3723475"/>
              <a:ext cx="180400" cy="52000"/>
            </a:xfrm>
            <a:custGeom>
              <a:rect b="b" l="l" r="r" t="t"/>
              <a:pathLst>
                <a:path extrusionOk="0" h="2080" w="7216">
                  <a:moveTo>
                    <a:pt x="757" y="1"/>
                  </a:moveTo>
                  <a:lnTo>
                    <a:pt x="0" y="2080"/>
                  </a:lnTo>
                  <a:lnTo>
                    <a:pt x="7215" y="2080"/>
                  </a:lnTo>
                  <a:lnTo>
                    <a:pt x="65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3"/>
            <p:cNvSpPr/>
            <p:nvPr/>
          </p:nvSpPr>
          <p:spPr>
            <a:xfrm>
              <a:off x="-32890150" y="3792775"/>
              <a:ext cx="217425" cy="33900"/>
            </a:xfrm>
            <a:custGeom>
              <a:rect b="b" l="l" r="r" t="t"/>
              <a:pathLst>
                <a:path extrusionOk="0" h="1356" w="8697">
                  <a:moveTo>
                    <a:pt x="505" y="1"/>
                  </a:moveTo>
                  <a:lnTo>
                    <a:pt x="1" y="1356"/>
                  </a:lnTo>
                  <a:lnTo>
                    <a:pt x="8696" y="1356"/>
                  </a:lnTo>
                  <a:lnTo>
                    <a:pt x="82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3"/>
            <p:cNvSpPr/>
            <p:nvPr/>
          </p:nvSpPr>
          <p:spPr>
            <a:xfrm>
              <a:off x="-32822400" y="3586425"/>
              <a:ext cx="82725" cy="52800"/>
            </a:xfrm>
            <a:custGeom>
              <a:rect b="b" l="l" r="r" t="t"/>
              <a:pathLst>
                <a:path extrusionOk="0" h="2112" w="3309">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3"/>
            <p:cNvSpPr/>
            <p:nvPr/>
          </p:nvSpPr>
          <p:spPr>
            <a:xfrm>
              <a:off x="-32846825" y="3655750"/>
              <a:ext cx="131550" cy="51200"/>
            </a:xfrm>
            <a:custGeom>
              <a:rect b="b" l="l" r="r" t="t"/>
              <a:pathLst>
                <a:path extrusionOk="0" h="2048" w="5262">
                  <a:moveTo>
                    <a:pt x="694" y="0"/>
                  </a:moveTo>
                  <a:lnTo>
                    <a:pt x="1" y="2048"/>
                  </a:lnTo>
                  <a:lnTo>
                    <a:pt x="5262" y="2048"/>
                  </a:lnTo>
                  <a:lnTo>
                    <a:pt x="45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7" name="Google Shape;2967;p43"/>
          <p:cNvGrpSpPr/>
          <p:nvPr/>
        </p:nvGrpSpPr>
        <p:grpSpPr>
          <a:xfrm>
            <a:off x="827081" y="3665198"/>
            <a:ext cx="354586" cy="355557"/>
            <a:chOff x="-32927950" y="3944800"/>
            <a:chExt cx="292225" cy="293025"/>
          </a:xfrm>
        </p:grpSpPr>
        <p:sp>
          <p:nvSpPr>
            <p:cNvPr id="2968" name="Google Shape;2968;p43"/>
            <p:cNvSpPr/>
            <p:nvPr/>
          </p:nvSpPr>
          <p:spPr>
            <a:xfrm>
              <a:off x="-32927950" y="3944800"/>
              <a:ext cx="69325" cy="292225"/>
            </a:xfrm>
            <a:custGeom>
              <a:rect b="b" l="l" r="r" t="t"/>
              <a:pathLst>
                <a:path extrusionOk="0" h="11689" w="2773">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3"/>
            <p:cNvSpPr/>
            <p:nvPr/>
          </p:nvSpPr>
          <p:spPr>
            <a:xfrm>
              <a:off x="-32720800" y="4057425"/>
              <a:ext cx="85075" cy="25225"/>
            </a:xfrm>
            <a:custGeom>
              <a:rect b="b" l="l" r="r" t="t"/>
              <a:pathLst>
                <a:path extrusionOk="0" h="1009" w="3403">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3"/>
            <p:cNvSpPr/>
            <p:nvPr/>
          </p:nvSpPr>
          <p:spPr>
            <a:xfrm>
              <a:off x="-32720800" y="4099950"/>
              <a:ext cx="85075" cy="25225"/>
            </a:xfrm>
            <a:custGeom>
              <a:rect b="b" l="l" r="r" t="t"/>
              <a:pathLst>
                <a:path extrusionOk="0" h="1009" w="3403">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3"/>
            <p:cNvSpPr/>
            <p:nvPr/>
          </p:nvSpPr>
          <p:spPr>
            <a:xfrm>
              <a:off x="-32720800" y="4141700"/>
              <a:ext cx="67750" cy="26025"/>
            </a:xfrm>
            <a:custGeom>
              <a:rect b="b" l="l" r="r" t="t"/>
              <a:pathLst>
                <a:path extrusionOk="0" h="1041" w="271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3"/>
            <p:cNvSpPr/>
            <p:nvPr/>
          </p:nvSpPr>
          <p:spPr>
            <a:xfrm>
              <a:off x="-32754675" y="3944800"/>
              <a:ext cx="51225" cy="52000"/>
            </a:xfrm>
            <a:custGeom>
              <a:rect b="b" l="l" r="r" t="t"/>
              <a:pathLst>
                <a:path extrusionOk="0" h="2080" w="2049">
                  <a:moveTo>
                    <a:pt x="1702" y="0"/>
                  </a:moveTo>
                  <a:cubicBezTo>
                    <a:pt x="757" y="0"/>
                    <a:pt x="1" y="788"/>
                    <a:pt x="1" y="1733"/>
                  </a:cubicBezTo>
                  <a:lnTo>
                    <a:pt x="1" y="2080"/>
                  </a:lnTo>
                  <a:lnTo>
                    <a:pt x="2049" y="2080"/>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3"/>
            <p:cNvSpPr/>
            <p:nvPr/>
          </p:nvSpPr>
          <p:spPr>
            <a:xfrm>
              <a:off x="-32687725" y="3944800"/>
              <a:ext cx="34675" cy="55150"/>
            </a:xfrm>
            <a:custGeom>
              <a:rect b="b" l="l" r="r" t="t"/>
              <a:pathLst>
                <a:path extrusionOk="0" h="2206" w="1387">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3"/>
            <p:cNvSpPr/>
            <p:nvPr/>
          </p:nvSpPr>
          <p:spPr>
            <a:xfrm>
              <a:off x="-32860200" y="4014100"/>
              <a:ext cx="207150" cy="153625"/>
            </a:xfrm>
            <a:custGeom>
              <a:rect b="b" l="l" r="r" t="t"/>
              <a:pathLst>
                <a:path extrusionOk="0" h="6145" w="8286">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3"/>
            <p:cNvSpPr/>
            <p:nvPr/>
          </p:nvSpPr>
          <p:spPr>
            <a:xfrm>
              <a:off x="-32755450" y="4055850"/>
              <a:ext cx="51200" cy="181175"/>
            </a:xfrm>
            <a:custGeom>
              <a:rect b="b" l="l" r="r" t="t"/>
              <a:pathLst>
                <a:path extrusionOk="0" h="7247" w="2048">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3"/>
            <p:cNvSpPr/>
            <p:nvPr/>
          </p:nvSpPr>
          <p:spPr>
            <a:xfrm>
              <a:off x="-32686925" y="4182650"/>
              <a:ext cx="34675" cy="55175"/>
            </a:xfrm>
            <a:custGeom>
              <a:rect b="b" l="l" r="r" t="t"/>
              <a:pathLst>
                <a:path extrusionOk="0" h="2207" w="1387">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7" name="Google Shape;2977;p43"/>
          <p:cNvGrpSpPr/>
          <p:nvPr/>
        </p:nvGrpSpPr>
        <p:grpSpPr>
          <a:xfrm>
            <a:off x="3055873" y="2730449"/>
            <a:ext cx="354586" cy="353888"/>
            <a:chOff x="-31094350" y="3194000"/>
            <a:chExt cx="292225" cy="291650"/>
          </a:xfrm>
        </p:grpSpPr>
        <p:sp>
          <p:nvSpPr>
            <p:cNvPr id="2978" name="Google Shape;2978;p43"/>
            <p:cNvSpPr/>
            <p:nvPr/>
          </p:nvSpPr>
          <p:spPr>
            <a:xfrm>
              <a:off x="-31033700" y="3194000"/>
              <a:ext cx="103200" cy="34100"/>
            </a:xfrm>
            <a:custGeom>
              <a:rect b="b" l="l" r="r" t="t"/>
              <a:pathLst>
                <a:path extrusionOk="0" h="1364" w="4128">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3"/>
            <p:cNvSpPr/>
            <p:nvPr/>
          </p:nvSpPr>
          <p:spPr>
            <a:xfrm>
              <a:off x="-31042375" y="3346200"/>
              <a:ext cx="16550" cy="18150"/>
            </a:xfrm>
            <a:custGeom>
              <a:rect b="b" l="l" r="r" t="t"/>
              <a:pathLst>
                <a:path extrusionOk="0" h="726" w="662">
                  <a:moveTo>
                    <a:pt x="1" y="1"/>
                  </a:moveTo>
                  <a:lnTo>
                    <a:pt x="1" y="725"/>
                  </a:lnTo>
                  <a:lnTo>
                    <a:pt x="662" y="725"/>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3"/>
            <p:cNvSpPr/>
            <p:nvPr/>
          </p:nvSpPr>
          <p:spPr>
            <a:xfrm>
              <a:off x="-31042375" y="3278475"/>
              <a:ext cx="16550" cy="16550"/>
            </a:xfrm>
            <a:custGeom>
              <a:rect b="b" l="l" r="r" t="t"/>
              <a:pathLst>
                <a:path extrusionOk="0" h="662" w="662">
                  <a:moveTo>
                    <a:pt x="1" y="0"/>
                  </a:moveTo>
                  <a:lnTo>
                    <a:pt x="1" y="662"/>
                  </a:lnTo>
                  <a:lnTo>
                    <a:pt x="662" y="662"/>
                  </a:ln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3"/>
            <p:cNvSpPr/>
            <p:nvPr/>
          </p:nvSpPr>
          <p:spPr>
            <a:xfrm>
              <a:off x="-31042375" y="3416300"/>
              <a:ext cx="16550" cy="16575"/>
            </a:xfrm>
            <a:custGeom>
              <a:rect b="b" l="l" r="r" t="t"/>
              <a:pathLst>
                <a:path extrusionOk="0" h="663" w="662">
                  <a:moveTo>
                    <a:pt x="1" y="1"/>
                  </a:moveTo>
                  <a:lnTo>
                    <a:pt x="1" y="662"/>
                  </a:lnTo>
                  <a:lnTo>
                    <a:pt x="662" y="662"/>
                  </a:ln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3"/>
            <p:cNvSpPr/>
            <p:nvPr/>
          </p:nvSpPr>
          <p:spPr>
            <a:xfrm>
              <a:off x="-31094350" y="3210725"/>
              <a:ext cx="222900" cy="274925"/>
            </a:xfrm>
            <a:custGeom>
              <a:rect b="b" l="l" r="r" t="t"/>
              <a:pathLst>
                <a:path extrusionOk="0" h="10997" w="8916">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3"/>
            <p:cNvSpPr/>
            <p:nvPr/>
          </p:nvSpPr>
          <p:spPr>
            <a:xfrm>
              <a:off x="-30853350" y="3295000"/>
              <a:ext cx="51225" cy="104000"/>
            </a:xfrm>
            <a:custGeom>
              <a:rect b="b" l="l" r="r" t="t"/>
              <a:pathLst>
                <a:path extrusionOk="0" h="4160" w="2049">
                  <a:moveTo>
                    <a:pt x="1" y="1"/>
                  </a:moveTo>
                  <a:lnTo>
                    <a:pt x="1" y="4160"/>
                  </a:lnTo>
                  <a:lnTo>
                    <a:pt x="2049" y="4160"/>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3"/>
            <p:cNvSpPr/>
            <p:nvPr/>
          </p:nvSpPr>
          <p:spPr>
            <a:xfrm>
              <a:off x="-30853350" y="3227275"/>
              <a:ext cx="51225" cy="51225"/>
            </a:xfrm>
            <a:custGeom>
              <a:rect b="b" l="l" r="r" t="t"/>
              <a:pathLst>
                <a:path extrusionOk="0" h="2049" w="2049">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3"/>
            <p:cNvSpPr/>
            <p:nvPr/>
          </p:nvSpPr>
          <p:spPr>
            <a:xfrm>
              <a:off x="-30851775" y="3416300"/>
              <a:ext cx="46500" cy="51225"/>
            </a:xfrm>
            <a:custGeom>
              <a:rect b="b" l="l" r="r" t="t"/>
              <a:pathLst>
                <a:path extrusionOk="0" h="2049" w="186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6" name="Google Shape;2986;p43"/>
          <p:cNvGrpSpPr/>
          <p:nvPr/>
        </p:nvGrpSpPr>
        <p:grpSpPr>
          <a:xfrm>
            <a:off x="3056343" y="3200941"/>
            <a:ext cx="353645" cy="354191"/>
            <a:chOff x="-31093575" y="3552550"/>
            <a:chExt cx="291450" cy="291900"/>
          </a:xfrm>
        </p:grpSpPr>
        <p:sp>
          <p:nvSpPr>
            <p:cNvPr id="2987" name="Google Shape;2987;p43"/>
            <p:cNvSpPr/>
            <p:nvPr/>
          </p:nvSpPr>
          <p:spPr>
            <a:xfrm>
              <a:off x="-31011650" y="3745525"/>
              <a:ext cx="7900" cy="12625"/>
            </a:xfrm>
            <a:custGeom>
              <a:rect b="b" l="l" r="r" t="t"/>
              <a:pathLst>
                <a:path extrusionOk="0" h="505" w="316">
                  <a:moveTo>
                    <a:pt x="158" y="1"/>
                  </a:moveTo>
                  <a:lnTo>
                    <a:pt x="0" y="505"/>
                  </a:lnTo>
                  <a:lnTo>
                    <a:pt x="315" y="505"/>
                  </a:lnTo>
                  <a:lnTo>
                    <a:pt x="1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3"/>
            <p:cNvSpPr/>
            <p:nvPr/>
          </p:nvSpPr>
          <p:spPr>
            <a:xfrm>
              <a:off x="-31093575" y="3671500"/>
              <a:ext cx="171725" cy="172950"/>
            </a:xfrm>
            <a:custGeom>
              <a:rect b="b" l="l" r="r" t="t"/>
              <a:pathLst>
                <a:path extrusionOk="0" h="6918" w="6869">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3"/>
            <p:cNvSpPr/>
            <p:nvPr/>
          </p:nvSpPr>
          <p:spPr>
            <a:xfrm>
              <a:off x="-30895875" y="3621075"/>
              <a:ext cx="15775" cy="26025"/>
            </a:xfrm>
            <a:custGeom>
              <a:rect b="b" l="l" r="r" t="t"/>
              <a:pathLst>
                <a:path extrusionOk="0" h="1041" w="631">
                  <a:moveTo>
                    <a:pt x="0" y="1"/>
                  </a:moveTo>
                  <a:cubicBezTo>
                    <a:pt x="32" y="410"/>
                    <a:pt x="126" y="694"/>
                    <a:pt x="315" y="1041"/>
                  </a:cubicBezTo>
                  <a:cubicBezTo>
                    <a:pt x="473" y="694"/>
                    <a:pt x="599" y="347"/>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3"/>
            <p:cNvSpPr/>
            <p:nvPr/>
          </p:nvSpPr>
          <p:spPr>
            <a:xfrm>
              <a:off x="-30974650" y="3552550"/>
              <a:ext cx="172525" cy="172400"/>
            </a:xfrm>
            <a:custGeom>
              <a:rect b="b" l="l" r="r" t="t"/>
              <a:pathLst>
                <a:path extrusionOk="0" h="6896" w="6901">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1" name="Google Shape;2991;p43"/>
          <p:cNvGrpSpPr/>
          <p:nvPr/>
        </p:nvGrpSpPr>
        <p:grpSpPr>
          <a:xfrm>
            <a:off x="2182711" y="1380546"/>
            <a:ext cx="332593" cy="353645"/>
            <a:chOff x="-34755225" y="3202075"/>
            <a:chExt cx="274100" cy="291450"/>
          </a:xfrm>
        </p:grpSpPr>
        <p:sp>
          <p:nvSpPr>
            <p:cNvPr id="2992" name="Google Shape;2992;p43"/>
            <p:cNvSpPr/>
            <p:nvPr/>
          </p:nvSpPr>
          <p:spPr>
            <a:xfrm>
              <a:off x="-34703250" y="3389525"/>
              <a:ext cx="84300" cy="34675"/>
            </a:xfrm>
            <a:custGeom>
              <a:rect b="b" l="l" r="r" t="t"/>
              <a:pathLst>
                <a:path extrusionOk="0" h="1387" w="3372">
                  <a:moveTo>
                    <a:pt x="1670" y="1"/>
                  </a:moveTo>
                  <a:cubicBezTo>
                    <a:pt x="883" y="1"/>
                    <a:pt x="158" y="599"/>
                    <a:pt x="0" y="1387"/>
                  </a:cubicBezTo>
                  <a:lnTo>
                    <a:pt x="3371" y="1387"/>
                  </a:lnTo>
                  <a:cubicBezTo>
                    <a:pt x="3214" y="599"/>
                    <a:pt x="2489"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3"/>
            <p:cNvSpPr/>
            <p:nvPr/>
          </p:nvSpPr>
          <p:spPr>
            <a:xfrm>
              <a:off x="-34636300" y="3348575"/>
              <a:ext cx="69325" cy="75625"/>
            </a:xfrm>
            <a:custGeom>
              <a:rect b="b" l="l" r="r" t="t"/>
              <a:pathLst>
                <a:path extrusionOk="0" h="3025" w="2773">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3"/>
            <p:cNvSpPr/>
            <p:nvPr/>
          </p:nvSpPr>
          <p:spPr>
            <a:xfrm>
              <a:off x="-34752875" y="3253275"/>
              <a:ext cx="126050" cy="170925"/>
            </a:xfrm>
            <a:custGeom>
              <a:rect b="b" l="l" r="r" t="t"/>
              <a:pathLst>
                <a:path extrusionOk="0" h="6837" w="5042">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3"/>
            <p:cNvSpPr/>
            <p:nvPr/>
          </p:nvSpPr>
          <p:spPr>
            <a:xfrm>
              <a:off x="-34677250" y="3338325"/>
              <a:ext cx="33875" cy="33900"/>
            </a:xfrm>
            <a:custGeom>
              <a:rect b="b" l="l" r="r" t="t"/>
              <a:pathLst>
                <a:path extrusionOk="0" h="1356" w="1355">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3"/>
            <p:cNvSpPr/>
            <p:nvPr/>
          </p:nvSpPr>
          <p:spPr>
            <a:xfrm>
              <a:off x="-34618200" y="3202500"/>
              <a:ext cx="137075" cy="135850"/>
            </a:xfrm>
            <a:custGeom>
              <a:rect b="b" l="l" r="r" t="t"/>
              <a:pathLst>
                <a:path extrusionOk="0" h="5434" w="5483">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3"/>
            <p:cNvSpPr/>
            <p:nvPr/>
          </p:nvSpPr>
          <p:spPr>
            <a:xfrm>
              <a:off x="-34755225" y="3440725"/>
              <a:ext cx="188250" cy="52800"/>
            </a:xfrm>
            <a:custGeom>
              <a:rect b="b" l="l" r="r" t="t"/>
              <a:pathLst>
                <a:path extrusionOk="0" h="2112" w="753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3"/>
            <p:cNvSpPr/>
            <p:nvPr/>
          </p:nvSpPr>
          <p:spPr>
            <a:xfrm>
              <a:off x="-34754450" y="3202075"/>
              <a:ext cx="153600" cy="33900"/>
            </a:xfrm>
            <a:custGeom>
              <a:rect b="b" l="l" r="r" t="t"/>
              <a:pathLst>
                <a:path extrusionOk="0" h="1356" w="6144">
                  <a:moveTo>
                    <a:pt x="1040" y="0"/>
                  </a:moveTo>
                  <a:cubicBezTo>
                    <a:pt x="473" y="0"/>
                    <a:pt x="1" y="473"/>
                    <a:pt x="1" y="1009"/>
                  </a:cubicBezTo>
                  <a:lnTo>
                    <a:pt x="1" y="1355"/>
                  </a:lnTo>
                  <a:lnTo>
                    <a:pt x="5104" y="1355"/>
                  </a:lnTo>
                  <a:cubicBezTo>
                    <a:pt x="5293" y="819"/>
                    <a:pt x="5672" y="347"/>
                    <a:pt x="61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43"/>
          <p:cNvGrpSpPr/>
          <p:nvPr/>
        </p:nvGrpSpPr>
        <p:grpSpPr>
          <a:xfrm>
            <a:off x="3056343" y="3666169"/>
            <a:ext cx="353645" cy="353615"/>
            <a:chOff x="-31093575" y="3911725"/>
            <a:chExt cx="291450" cy="291425"/>
          </a:xfrm>
        </p:grpSpPr>
        <p:sp>
          <p:nvSpPr>
            <p:cNvPr id="3000" name="Google Shape;3000;p43"/>
            <p:cNvSpPr/>
            <p:nvPr/>
          </p:nvSpPr>
          <p:spPr>
            <a:xfrm>
              <a:off x="-31093575" y="3911725"/>
              <a:ext cx="291450" cy="291425"/>
            </a:xfrm>
            <a:custGeom>
              <a:rect b="b" l="l" r="r" t="t"/>
              <a:pathLst>
                <a:path extrusionOk="0" h="11657" w="11658">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3"/>
            <p:cNvSpPr/>
            <p:nvPr/>
          </p:nvSpPr>
          <p:spPr>
            <a:xfrm>
              <a:off x="-31025825" y="3980250"/>
              <a:ext cx="156750" cy="154250"/>
            </a:xfrm>
            <a:custGeom>
              <a:rect b="b" l="l" r="r" t="t"/>
              <a:pathLst>
                <a:path extrusionOk="0" h="6170" w="627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2" name="Google Shape;3002;p43"/>
          <p:cNvGrpSpPr/>
          <p:nvPr/>
        </p:nvGrpSpPr>
        <p:grpSpPr>
          <a:xfrm>
            <a:off x="2165773" y="4123136"/>
            <a:ext cx="356497" cy="354586"/>
            <a:chOff x="-29946000" y="3183175"/>
            <a:chExt cx="293800" cy="292225"/>
          </a:xfrm>
        </p:grpSpPr>
        <p:sp>
          <p:nvSpPr>
            <p:cNvPr id="3003" name="Google Shape;3003;p43"/>
            <p:cNvSpPr/>
            <p:nvPr/>
          </p:nvSpPr>
          <p:spPr>
            <a:xfrm>
              <a:off x="-29839675" y="3355650"/>
              <a:ext cx="186700" cy="33900"/>
            </a:xfrm>
            <a:custGeom>
              <a:rect b="b" l="l" r="r" t="t"/>
              <a:pathLst>
                <a:path extrusionOk="0" h="1356" w="7468">
                  <a:moveTo>
                    <a:pt x="568" y="1"/>
                  </a:moveTo>
                  <a:cubicBezTo>
                    <a:pt x="568" y="505"/>
                    <a:pt x="379" y="977"/>
                    <a:pt x="1" y="1356"/>
                  </a:cubicBezTo>
                  <a:lnTo>
                    <a:pt x="7467" y="1356"/>
                  </a:lnTo>
                  <a:lnTo>
                    <a:pt x="7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3"/>
            <p:cNvSpPr/>
            <p:nvPr/>
          </p:nvSpPr>
          <p:spPr>
            <a:xfrm>
              <a:off x="-29824700" y="3406850"/>
              <a:ext cx="172500" cy="68550"/>
            </a:xfrm>
            <a:custGeom>
              <a:rect b="b" l="l" r="r" t="t"/>
              <a:pathLst>
                <a:path extrusionOk="0" h="2742" w="690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3"/>
            <p:cNvSpPr/>
            <p:nvPr/>
          </p:nvSpPr>
          <p:spPr>
            <a:xfrm>
              <a:off x="-29756975" y="3183175"/>
              <a:ext cx="69325" cy="68550"/>
            </a:xfrm>
            <a:custGeom>
              <a:rect b="b" l="l" r="r" t="t"/>
              <a:pathLst>
                <a:path extrusionOk="0" h="2742" w="2773">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3"/>
            <p:cNvSpPr/>
            <p:nvPr/>
          </p:nvSpPr>
          <p:spPr>
            <a:xfrm>
              <a:off x="-29790850" y="3269025"/>
              <a:ext cx="137875" cy="68550"/>
            </a:xfrm>
            <a:custGeom>
              <a:rect b="b" l="l" r="r" t="t"/>
              <a:pathLst>
                <a:path extrusionOk="0" h="2742" w="5515">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3"/>
            <p:cNvSpPr/>
            <p:nvPr/>
          </p:nvSpPr>
          <p:spPr>
            <a:xfrm>
              <a:off x="-29911350" y="3321000"/>
              <a:ext cx="69325" cy="68550"/>
            </a:xfrm>
            <a:custGeom>
              <a:rect b="b" l="l" r="r" t="t"/>
              <a:pathLst>
                <a:path extrusionOk="0" h="2742" w="2773">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3"/>
            <p:cNvSpPr/>
            <p:nvPr/>
          </p:nvSpPr>
          <p:spPr>
            <a:xfrm>
              <a:off x="-29946000" y="3406850"/>
              <a:ext cx="137075" cy="67775"/>
            </a:xfrm>
            <a:custGeom>
              <a:rect b="b" l="l" r="r" t="t"/>
              <a:pathLst>
                <a:path extrusionOk="0" h="2711" w="5483">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9" name="Google Shape;3009;p43"/>
          <p:cNvGrpSpPr/>
          <p:nvPr/>
        </p:nvGrpSpPr>
        <p:grpSpPr>
          <a:xfrm>
            <a:off x="2610305" y="1380289"/>
            <a:ext cx="358408" cy="354161"/>
            <a:chOff x="-34408675" y="3202075"/>
            <a:chExt cx="295375" cy="291875"/>
          </a:xfrm>
        </p:grpSpPr>
        <p:sp>
          <p:nvSpPr>
            <p:cNvPr id="3010" name="Google Shape;3010;p43"/>
            <p:cNvSpPr/>
            <p:nvPr/>
          </p:nvSpPr>
          <p:spPr>
            <a:xfrm>
              <a:off x="-34274775" y="3202075"/>
              <a:ext cx="161475" cy="161475"/>
            </a:xfrm>
            <a:custGeom>
              <a:rect b="b" l="l" r="r" t="t"/>
              <a:pathLst>
                <a:path extrusionOk="0" h="6459" w="6459">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3"/>
            <p:cNvSpPr/>
            <p:nvPr/>
          </p:nvSpPr>
          <p:spPr>
            <a:xfrm>
              <a:off x="-34378750" y="3263175"/>
              <a:ext cx="76425" cy="73600"/>
            </a:xfrm>
            <a:custGeom>
              <a:rect b="b" l="l" r="r" t="t"/>
              <a:pathLst>
                <a:path extrusionOk="0" h="2944" w="3057">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3"/>
            <p:cNvSpPr/>
            <p:nvPr/>
          </p:nvSpPr>
          <p:spPr>
            <a:xfrm>
              <a:off x="-34250375" y="3392300"/>
              <a:ext cx="77225" cy="74425"/>
            </a:xfrm>
            <a:custGeom>
              <a:rect b="b" l="l" r="r" t="t"/>
              <a:pathLst>
                <a:path extrusionOk="0" h="2977" w="3089">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3"/>
            <p:cNvSpPr/>
            <p:nvPr/>
          </p:nvSpPr>
          <p:spPr>
            <a:xfrm>
              <a:off x="-34408675" y="3290275"/>
              <a:ext cx="207150" cy="203675"/>
            </a:xfrm>
            <a:custGeom>
              <a:rect b="b" l="l" r="r" t="t"/>
              <a:pathLst>
                <a:path extrusionOk="0" h="8147" w="8286">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43"/>
          <p:cNvGrpSpPr/>
          <p:nvPr/>
        </p:nvGrpSpPr>
        <p:grpSpPr>
          <a:xfrm>
            <a:off x="2612216" y="1820283"/>
            <a:ext cx="354586" cy="356254"/>
            <a:chOff x="-34405525" y="3558075"/>
            <a:chExt cx="292225" cy="293600"/>
          </a:xfrm>
        </p:grpSpPr>
        <p:sp>
          <p:nvSpPr>
            <p:cNvPr id="3015" name="Google Shape;3015;p43"/>
            <p:cNvSpPr/>
            <p:nvPr/>
          </p:nvSpPr>
          <p:spPr>
            <a:xfrm>
              <a:off x="-34303150" y="3663825"/>
              <a:ext cx="189850" cy="187850"/>
            </a:xfrm>
            <a:custGeom>
              <a:rect b="b" l="l" r="r" t="t"/>
              <a:pathLst>
                <a:path extrusionOk="0" h="7514" w="7594">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3"/>
            <p:cNvSpPr/>
            <p:nvPr/>
          </p:nvSpPr>
          <p:spPr>
            <a:xfrm>
              <a:off x="-34250375" y="3565950"/>
              <a:ext cx="46500" cy="46500"/>
            </a:xfrm>
            <a:custGeom>
              <a:rect b="b" l="l" r="r" t="t"/>
              <a:pathLst>
                <a:path extrusionOk="0" h="1860" w="1860">
                  <a:moveTo>
                    <a:pt x="1" y="1"/>
                  </a:moveTo>
                  <a:lnTo>
                    <a:pt x="1" y="1859"/>
                  </a:lnTo>
                  <a:lnTo>
                    <a:pt x="1860" y="185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3"/>
            <p:cNvSpPr/>
            <p:nvPr/>
          </p:nvSpPr>
          <p:spPr>
            <a:xfrm>
              <a:off x="-34405525" y="3558075"/>
              <a:ext cx="206375" cy="276475"/>
            </a:xfrm>
            <a:custGeom>
              <a:rect b="b" l="l" r="r" t="t"/>
              <a:pathLst>
                <a:path extrusionOk="0" h="11059" w="8255">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8" name="Google Shape;3018;p43"/>
          <p:cNvGrpSpPr/>
          <p:nvPr/>
        </p:nvGrpSpPr>
        <p:grpSpPr>
          <a:xfrm>
            <a:off x="2611730" y="2256940"/>
            <a:ext cx="355557" cy="353615"/>
            <a:chOff x="-34406325" y="3919600"/>
            <a:chExt cx="293025" cy="291425"/>
          </a:xfrm>
        </p:grpSpPr>
        <p:sp>
          <p:nvSpPr>
            <p:cNvPr id="3019" name="Google Shape;3019;p43"/>
            <p:cNvSpPr/>
            <p:nvPr/>
          </p:nvSpPr>
          <p:spPr>
            <a:xfrm>
              <a:off x="-34167675" y="3932000"/>
              <a:ext cx="42550" cy="40575"/>
            </a:xfrm>
            <a:custGeom>
              <a:rect b="b" l="l" r="r" t="t"/>
              <a:pathLst>
                <a:path extrusionOk="0" h="1623" w="1702">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3"/>
            <p:cNvSpPr/>
            <p:nvPr/>
          </p:nvSpPr>
          <p:spPr>
            <a:xfrm>
              <a:off x="-34286600" y="3922950"/>
              <a:ext cx="171725" cy="167575"/>
            </a:xfrm>
            <a:custGeom>
              <a:rect b="b" l="l" r="r" t="t"/>
              <a:pathLst>
                <a:path extrusionOk="0" h="6703" w="6869">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3"/>
            <p:cNvSpPr/>
            <p:nvPr/>
          </p:nvSpPr>
          <p:spPr>
            <a:xfrm>
              <a:off x="-34406325" y="4115900"/>
              <a:ext cx="98475" cy="95125"/>
            </a:xfrm>
            <a:custGeom>
              <a:rect b="b" l="l" r="r" t="t"/>
              <a:pathLst>
                <a:path extrusionOk="0" h="3805" w="3939">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3"/>
            <p:cNvSpPr/>
            <p:nvPr/>
          </p:nvSpPr>
          <p:spPr>
            <a:xfrm>
              <a:off x="-34364575" y="3966850"/>
              <a:ext cx="204025" cy="204025"/>
            </a:xfrm>
            <a:custGeom>
              <a:rect b="b" l="l" r="r" t="t"/>
              <a:pathLst>
                <a:path extrusionOk="0" h="8161" w="8161">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3"/>
            <p:cNvSpPr/>
            <p:nvPr/>
          </p:nvSpPr>
          <p:spPr>
            <a:xfrm>
              <a:off x="-34200750" y="3919600"/>
              <a:ext cx="17350" cy="33875"/>
            </a:xfrm>
            <a:custGeom>
              <a:rect b="b" l="l" r="r" t="t"/>
              <a:pathLst>
                <a:path extrusionOk="0" h="1355" w="694">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3"/>
            <p:cNvSpPr/>
            <p:nvPr/>
          </p:nvSpPr>
          <p:spPr>
            <a:xfrm>
              <a:off x="-34147975" y="3989700"/>
              <a:ext cx="34675" cy="17350"/>
            </a:xfrm>
            <a:custGeom>
              <a:rect b="b" l="l" r="r" t="t"/>
              <a:pathLst>
                <a:path extrusionOk="0" h="694" w="1387">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3"/>
            <p:cNvSpPr/>
            <p:nvPr/>
          </p:nvSpPr>
          <p:spPr>
            <a:xfrm>
              <a:off x="-34278725" y="4116500"/>
              <a:ext cx="116600" cy="68600"/>
            </a:xfrm>
            <a:custGeom>
              <a:rect b="b" l="l" r="r" t="t"/>
              <a:pathLst>
                <a:path extrusionOk="0" h="2744" w="4664">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43"/>
          <p:cNvGrpSpPr/>
          <p:nvPr/>
        </p:nvGrpSpPr>
        <p:grpSpPr>
          <a:xfrm>
            <a:off x="1275628" y="2736303"/>
            <a:ext cx="353645" cy="342179"/>
            <a:chOff x="-32568800" y="3232000"/>
            <a:chExt cx="291450" cy="282000"/>
          </a:xfrm>
        </p:grpSpPr>
        <p:sp>
          <p:nvSpPr>
            <p:cNvPr id="3027" name="Google Shape;3027;p43"/>
            <p:cNvSpPr/>
            <p:nvPr/>
          </p:nvSpPr>
          <p:spPr>
            <a:xfrm>
              <a:off x="-32545150" y="3232000"/>
              <a:ext cx="244175" cy="246550"/>
            </a:xfrm>
            <a:custGeom>
              <a:rect b="b" l="l" r="r" t="t"/>
              <a:pathLst>
                <a:path extrusionOk="0" h="9862" w="9767">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3"/>
            <p:cNvSpPr/>
            <p:nvPr/>
          </p:nvSpPr>
          <p:spPr>
            <a:xfrm>
              <a:off x="-32568800" y="3392675"/>
              <a:ext cx="291450" cy="121325"/>
            </a:xfrm>
            <a:custGeom>
              <a:rect b="b" l="l" r="r" t="t"/>
              <a:pathLst>
                <a:path extrusionOk="0" h="4853" w="11658">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9" name="Google Shape;3029;p43"/>
          <p:cNvGrpSpPr/>
          <p:nvPr/>
        </p:nvGrpSpPr>
        <p:grpSpPr>
          <a:xfrm>
            <a:off x="1275158" y="3201213"/>
            <a:ext cx="354586" cy="353645"/>
            <a:chOff x="-32569575" y="3586425"/>
            <a:chExt cx="292225" cy="291450"/>
          </a:xfrm>
        </p:grpSpPr>
        <p:sp>
          <p:nvSpPr>
            <p:cNvPr id="3030" name="Google Shape;3030;p43"/>
            <p:cNvSpPr/>
            <p:nvPr/>
          </p:nvSpPr>
          <p:spPr>
            <a:xfrm>
              <a:off x="-32569575" y="3672275"/>
              <a:ext cx="292225" cy="205600"/>
            </a:xfrm>
            <a:custGeom>
              <a:rect b="b" l="l" r="r" t="t"/>
              <a:pathLst>
                <a:path extrusionOk="0" h="8224" w="11689">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3"/>
            <p:cNvSpPr/>
            <p:nvPr/>
          </p:nvSpPr>
          <p:spPr>
            <a:xfrm>
              <a:off x="-32456950" y="3586425"/>
              <a:ext cx="68550" cy="69350"/>
            </a:xfrm>
            <a:custGeom>
              <a:rect b="b" l="l" r="r" t="t"/>
              <a:pathLst>
                <a:path extrusionOk="0" h="2774" w="2742">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2" name="Google Shape;3032;p43"/>
          <p:cNvGrpSpPr/>
          <p:nvPr/>
        </p:nvGrpSpPr>
        <p:grpSpPr>
          <a:xfrm>
            <a:off x="1266073" y="3665805"/>
            <a:ext cx="372756" cy="354343"/>
            <a:chOff x="-32576675" y="3944600"/>
            <a:chExt cx="307200" cy="292025"/>
          </a:xfrm>
        </p:grpSpPr>
        <p:sp>
          <p:nvSpPr>
            <p:cNvPr id="3033" name="Google Shape;3033;p43"/>
            <p:cNvSpPr/>
            <p:nvPr/>
          </p:nvSpPr>
          <p:spPr>
            <a:xfrm>
              <a:off x="-32482950" y="3944600"/>
              <a:ext cx="213475" cy="214650"/>
            </a:xfrm>
            <a:custGeom>
              <a:rect b="b" l="l" r="r" t="t"/>
              <a:pathLst>
                <a:path extrusionOk="0" h="8586" w="8539">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3"/>
            <p:cNvSpPr/>
            <p:nvPr/>
          </p:nvSpPr>
          <p:spPr>
            <a:xfrm>
              <a:off x="-32576675" y="4020200"/>
              <a:ext cx="215850" cy="216425"/>
            </a:xfrm>
            <a:custGeom>
              <a:rect b="b" l="l" r="r" t="t"/>
              <a:pathLst>
                <a:path extrusionOk="0" h="8657" w="8634">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5" name="Google Shape;3035;p43"/>
          <p:cNvGrpSpPr/>
          <p:nvPr/>
        </p:nvGrpSpPr>
        <p:grpSpPr>
          <a:xfrm>
            <a:off x="3511040" y="2730100"/>
            <a:ext cx="354586" cy="354586"/>
            <a:chOff x="-30735200" y="3192625"/>
            <a:chExt cx="292225" cy="292225"/>
          </a:xfrm>
        </p:grpSpPr>
        <p:sp>
          <p:nvSpPr>
            <p:cNvPr id="3036" name="Google Shape;3036;p43"/>
            <p:cNvSpPr/>
            <p:nvPr/>
          </p:nvSpPr>
          <p:spPr>
            <a:xfrm>
              <a:off x="-30665100" y="3192625"/>
              <a:ext cx="175650" cy="223700"/>
            </a:xfrm>
            <a:custGeom>
              <a:rect b="b" l="l" r="r" t="t"/>
              <a:pathLst>
                <a:path extrusionOk="0" h="8948" w="7026">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3"/>
            <p:cNvSpPr/>
            <p:nvPr/>
          </p:nvSpPr>
          <p:spPr>
            <a:xfrm>
              <a:off x="-30615475" y="3278475"/>
              <a:ext cx="52775" cy="52000"/>
            </a:xfrm>
            <a:custGeom>
              <a:rect b="b" l="l" r="r" t="t"/>
              <a:pathLst>
                <a:path extrusionOk="0" h="2080" w="2111">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3"/>
            <p:cNvSpPr/>
            <p:nvPr/>
          </p:nvSpPr>
          <p:spPr>
            <a:xfrm>
              <a:off x="-30528850" y="3296575"/>
              <a:ext cx="85875" cy="25250"/>
            </a:xfrm>
            <a:custGeom>
              <a:rect b="b" l="l" r="r" t="t"/>
              <a:pathLst>
                <a:path extrusionOk="0" h="1010" w="3435">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3"/>
            <p:cNvSpPr/>
            <p:nvPr/>
          </p:nvSpPr>
          <p:spPr>
            <a:xfrm>
              <a:off x="-30546175" y="3338325"/>
              <a:ext cx="85875" cy="26025"/>
            </a:xfrm>
            <a:custGeom>
              <a:rect b="b" l="l" r="r" t="t"/>
              <a:pathLst>
                <a:path extrusionOk="0" h="1041" w="3435">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3"/>
            <p:cNvSpPr/>
            <p:nvPr/>
          </p:nvSpPr>
          <p:spPr>
            <a:xfrm>
              <a:off x="-30546175" y="3381650"/>
              <a:ext cx="67750" cy="26025"/>
            </a:xfrm>
            <a:custGeom>
              <a:rect b="b" l="l" r="r" t="t"/>
              <a:pathLst>
                <a:path extrusionOk="0" h="1041" w="271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3"/>
            <p:cNvSpPr/>
            <p:nvPr/>
          </p:nvSpPr>
          <p:spPr>
            <a:xfrm>
              <a:off x="-30546175" y="3424175"/>
              <a:ext cx="51225" cy="26025"/>
            </a:xfrm>
            <a:custGeom>
              <a:rect b="b" l="l" r="r" t="t"/>
              <a:pathLst>
                <a:path extrusionOk="0" h="1041" w="2049">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3"/>
            <p:cNvSpPr/>
            <p:nvPr/>
          </p:nvSpPr>
          <p:spPr>
            <a:xfrm>
              <a:off x="-30735200" y="3209325"/>
              <a:ext cx="174075" cy="275525"/>
            </a:xfrm>
            <a:custGeom>
              <a:rect b="b" l="l" r="r" t="t"/>
              <a:pathLst>
                <a:path extrusionOk="0" h="11021" w="6963">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3" name="Google Shape;3043;p43"/>
          <p:cNvGrpSpPr/>
          <p:nvPr/>
        </p:nvGrpSpPr>
        <p:grpSpPr>
          <a:xfrm>
            <a:off x="3511040" y="3201532"/>
            <a:ext cx="354586" cy="353008"/>
            <a:chOff x="-30735200" y="3552550"/>
            <a:chExt cx="292225" cy="290925"/>
          </a:xfrm>
        </p:grpSpPr>
        <p:sp>
          <p:nvSpPr>
            <p:cNvPr id="3044" name="Google Shape;3044;p43"/>
            <p:cNvSpPr/>
            <p:nvPr/>
          </p:nvSpPr>
          <p:spPr>
            <a:xfrm>
              <a:off x="-30613900" y="3655750"/>
              <a:ext cx="170925" cy="187725"/>
            </a:xfrm>
            <a:custGeom>
              <a:rect b="b" l="l" r="r" t="t"/>
              <a:pathLst>
                <a:path extrusionOk="0" h="7509" w="6837">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3"/>
            <p:cNvSpPr/>
            <p:nvPr/>
          </p:nvSpPr>
          <p:spPr>
            <a:xfrm>
              <a:off x="-30735200" y="3552550"/>
              <a:ext cx="188275" cy="205075"/>
            </a:xfrm>
            <a:custGeom>
              <a:rect b="b" l="l" r="r" t="t"/>
              <a:pathLst>
                <a:path extrusionOk="0" h="8203" w="7531">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6" name="Google Shape;3046;p43"/>
          <p:cNvGrpSpPr/>
          <p:nvPr/>
        </p:nvGrpSpPr>
        <p:grpSpPr>
          <a:xfrm>
            <a:off x="3511040" y="3666154"/>
            <a:ext cx="354586" cy="353645"/>
            <a:chOff x="-30735200" y="3910925"/>
            <a:chExt cx="292225" cy="291450"/>
          </a:xfrm>
        </p:grpSpPr>
        <p:sp>
          <p:nvSpPr>
            <p:cNvPr id="3047" name="Google Shape;3047;p43"/>
            <p:cNvSpPr/>
            <p:nvPr/>
          </p:nvSpPr>
          <p:spPr>
            <a:xfrm>
              <a:off x="-30683225" y="3962900"/>
              <a:ext cx="188275" cy="186700"/>
            </a:xfrm>
            <a:custGeom>
              <a:rect b="b" l="l" r="r" t="t"/>
              <a:pathLst>
                <a:path extrusionOk="0" h="7468" w="7531">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3"/>
            <p:cNvSpPr/>
            <p:nvPr/>
          </p:nvSpPr>
          <p:spPr>
            <a:xfrm>
              <a:off x="-30735200" y="3910925"/>
              <a:ext cx="292225" cy="291450"/>
            </a:xfrm>
            <a:custGeom>
              <a:rect b="b" l="l" r="r" t="t"/>
              <a:pathLst>
                <a:path extrusionOk="0" h="11658" w="11689">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9" name="Google Shape;3049;p43"/>
          <p:cNvSpPr/>
          <p:nvPr/>
        </p:nvSpPr>
        <p:spPr>
          <a:xfrm>
            <a:off x="2614155" y="4123242"/>
            <a:ext cx="354586" cy="353645"/>
          </a:xfrm>
          <a:custGeom>
            <a:rect b="b" l="l" r="r" t="t"/>
            <a:pathLst>
              <a:path extrusionOk="0" h="11658" w="11689">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0" name="Google Shape;3050;p43"/>
          <p:cNvGrpSpPr/>
          <p:nvPr/>
        </p:nvGrpSpPr>
        <p:grpSpPr>
          <a:xfrm>
            <a:off x="4886697" y="1390608"/>
            <a:ext cx="358971" cy="359224"/>
            <a:chOff x="-57956275" y="3197925"/>
            <a:chExt cx="319000" cy="319225"/>
          </a:xfrm>
        </p:grpSpPr>
        <p:sp>
          <p:nvSpPr>
            <p:cNvPr id="3051" name="Google Shape;3051;p43"/>
            <p:cNvSpPr/>
            <p:nvPr/>
          </p:nvSpPr>
          <p:spPr>
            <a:xfrm>
              <a:off x="-57940525" y="3353300"/>
              <a:ext cx="18150" cy="65400"/>
            </a:xfrm>
            <a:custGeom>
              <a:rect b="b" l="l" r="r" t="t"/>
              <a:pathLst>
                <a:path extrusionOk="0" h="2616" w="726">
                  <a:moveTo>
                    <a:pt x="725" y="0"/>
                  </a:moveTo>
                  <a:cubicBezTo>
                    <a:pt x="316" y="284"/>
                    <a:pt x="1" y="756"/>
                    <a:pt x="1" y="1292"/>
                  </a:cubicBezTo>
                  <a:cubicBezTo>
                    <a:pt x="1" y="1859"/>
                    <a:pt x="316" y="2332"/>
                    <a:pt x="725" y="2615"/>
                  </a:cubicBezTo>
                  <a:lnTo>
                    <a:pt x="725" y="2395"/>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3"/>
            <p:cNvSpPr/>
            <p:nvPr/>
          </p:nvSpPr>
          <p:spPr>
            <a:xfrm>
              <a:off x="-57679825" y="3353300"/>
              <a:ext cx="18925" cy="65400"/>
            </a:xfrm>
            <a:custGeom>
              <a:rect b="b" l="l" r="r" t="t"/>
              <a:pathLst>
                <a:path extrusionOk="0" h="2616" w="757">
                  <a:moveTo>
                    <a:pt x="1" y="0"/>
                  </a:moveTo>
                  <a:lnTo>
                    <a:pt x="1" y="2395"/>
                  </a:lnTo>
                  <a:lnTo>
                    <a:pt x="1" y="2615"/>
                  </a:lnTo>
                  <a:cubicBezTo>
                    <a:pt x="442" y="2332"/>
                    <a:pt x="757" y="1859"/>
                    <a:pt x="757" y="1292"/>
                  </a:cubicBezTo>
                  <a:cubicBezTo>
                    <a:pt x="757" y="756"/>
                    <a:pt x="442"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3"/>
            <p:cNvSpPr/>
            <p:nvPr/>
          </p:nvSpPr>
          <p:spPr>
            <a:xfrm>
              <a:off x="-57956275" y="3255625"/>
              <a:ext cx="319000" cy="55175"/>
            </a:xfrm>
            <a:custGeom>
              <a:rect b="b" l="l" r="r" t="t"/>
              <a:pathLst>
                <a:path extrusionOk="0" h="2207" w="1276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3"/>
            <p:cNvSpPr/>
            <p:nvPr/>
          </p:nvSpPr>
          <p:spPr>
            <a:xfrm>
              <a:off x="-57868050" y="3494275"/>
              <a:ext cx="18900" cy="22875"/>
            </a:xfrm>
            <a:custGeom>
              <a:rect b="b" l="l" r="r" t="t"/>
              <a:pathLst>
                <a:path extrusionOk="0" h="915" w="756">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3"/>
            <p:cNvSpPr/>
            <p:nvPr/>
          </p:nvSpPr>
          <p:spPr>
            <a:xfrm>
              <a:off x="-57755425" y="3494275"/>
              <a:ext cx="18125" cy="22875"/>
            </a:xfrm>
            <a:custGeom>
              <a:rect b="b" l="l" r="r" t="t"/>
              <a:pathLst>
                <a:path extrusionOk="0" h="915" w="725">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3"/>
            <p:cNvSpPr/>
            <p:nvPr/>
          </p:nvSpPr>
          <p:spPr>
            <a:xfrm>
              <a:off x="-57903500" y="3329675"/>
              <a:ext cx="204800" cy="187475"/>
            </a:xfrm>
            <a:custGeom>
              <a:rect b="b" l="l" r="r" t="t"/>
              <a:pathLst>
                <a:path extrusionOk="0" h="7499" w="8192">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3"/>
            <p:cNvSpPr/>
            <p:nvPr/>
          </p:nvSpPr>
          <p:spPr>
            <a:xfrm>
              <a:off x="-57860975" y="3197925"/>
              <a:ext cx="119750" cy="37250"/>
            </a:xfrm>
            <a:custGeom>
              <a:rect b="b" l="l" r="r" t="t"/>
              <a:pathLst>
                <a:path extrusionOk="0" h="1490" w="479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8" name="Google Shape;3058;p43"/>
          <p:cNvGrpSpPr/>
          <p:nvPr/>
        </p:nvGrpSpPr>
        <p:grpSpPr>
          <a:xfrm>
            <a:off x="4886701" y="1832234"/>
            <a:ext cx="314662" cy="358971"/>
            <a:chOff x="-57940525" y="3590375"/>
            <a:chExt cx="279625" cy="319000"/>
          </a:xfrm>
        </p:grpSpPr>
        <p:sp>
          <p:nvSpPr>
            <p:cNvPr id="3059" name="Google Shape;3059;p43"/>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3"/>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3"/>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3"/>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3"/>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4" name="Google Shape;3064;p43"/>
          <p:cNvGrpSpPr/>
          <p:nvPr/>
        </p:nvGrpSpPr>
        <p:grpSpPr>
          <a:xfrm>
            <a:off x="4857582" y="2273605"/>
            <a:ext cx="358099" cy="358999"/>
            <a:chOff x="-57959425" y="3982600"/>
            <a:chExt cx="318225" cy="319025"/>
          </a:xfrm>
        </p:grpSpPr>
        <p:sp>
          <p:nvSpPr>
            <p:cNvPr id="3065" name="Google Shape;3065;p43"/>
            <p:cNvSpPr/>
            <p:nvPr/>
          </p:nvSpPr>
          <p:spPr>
            <a:xfrm>
              <a:off x="-57771975" y="4150375"/>
              <a:ext cx="17350" cy="18125"/>
            </a:xfrm>
            <a:custGeom>
              <a:rect b="b" l="l" r="r" t="t"/>
              <a:pathLst>
                <a:path extrusionOk="0" h="725" w="694">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3"/>
            <p:cNvSpPr/>
            <p:nvPr/>
          </p:nvSpPr>
          <p:spPr>
            <a:xfrm>
              <a:off x="-57959425" y="3982600"/>
              <a:ext cx="318225" cy="130775"/>
            </a:xfrm>
            <a:custGeom>
              <a:rect b="b" l="l" r="r" t="t"/>
              <a:pathLst>
                <a:path extrusionOk="0" h="5231" w="12729">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3"/>
            <p:cNvSpPr/>
            <p:nvPr/>
          </p:nvSpPr>
          <p:spPr>
            <a:xfrm>
              <a:off x="-57903500" y="4125950"/>
              <a:ext cx="204800" cy="175675"/>
            </a:xfrm>
            <a:custGeom>
              <a:rect b="b" l="l" r="r" t="t"/>
              <a:pathLst>
                <a:path extrusionOk="0" h="7027" w="8192">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3"/>
            <p:cNvSpPr/>
            <p:nvPr/>
          </p:nvSpPr>
          <p:spPr>
            <a:xfrm>
              <a:off x="-57835775" y="4113350"/>
              <a:ext cx="138650" cy="70125"/>
            </a:xfrm>
            <a:custGeom>
              <a:rect b="b" l="l" r="r" t="t"/>
              <a:pathLst>
                <a:path extrusionOk="0" h="2805" w="5546">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43"/>
          <p:cNvGrpSpPr/>
          <p:nvPr/>
        </p:nvGrpSpPr>
        <p:grpSpPr>
          <a:xfrm>
            <a:off x="7057749" y="1376934"/>
            <a:ext cx="357226" cy="357226"/>
            <a:chOff x="-55987225" y="3198925"/>
            <a:chExt cx="317450" cy="317450"/>
          </a:xfrm>
        </p:grpSpPr>
        <p:sp>
          <p:nvSpPr>
            <p:cNvPr id="3070" name="Google Shape;3070;p43"/>
            <p:cNvSpPr/>
            <p:nvPr/>
          </p:nvSpPr>
          <p:spPr>
            <a:xfrm>
              <a:off x="-55987225" y="3261925"/>
              <a:ext cx="173300" cy="198500"/>
            </a:xfrm>
            <a:custGeom>
              <a:rect b="b" l="l" r="r" t="t"/>
              <a:pathLst>
                <a:path extrusionOk="0" h="7940" w="6932">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3"/>
            <p:cNvSpPr/>
            <p:nvPr/>
          </p:nvSpPr>
          <p:spPr>
            <a:xfrm>
              <a:off x="-55837575" y="3198925"/>
              <a:ext cx="167800" cy="298525"/>
            </a:xfrm>
            <a:custGeom>
              <a:rect b="b" l="l" r="r" t="t"/>
              <a:pathLst>
                <a:path extrusionOk="0" h="11941" w="6712">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3"/>
            <p:cNvSpPr/>
            <p:nvPr/>
          </p:nvSpPr>
          <p:spPr>
            <a:xfrm>
              <a:off x="-55931300" y="3435200"/>
              <a:ext cx="194575" cy="81175"/>
            </a:xfrm>
            <a:custGeom>
              <a:rect b="b" l="l" r="r" t="t"/>
              <a:pathLst>
                <a:path extrusionOk="0" h="3247" w="7783">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3"/>
            <p:cNvSpPr/>
            <p:nvPr/>
          </p:nvSpPr>
          <p:spPr>
            <a:xfrm>
              <a:off x="-55927350" y="3202850"/>
              <a:ext cx="70900" cy="71200"/>
            </a:xfrm>
            <a:custGeom>
              <a:rect b="b" l="l" r="r" t="t"/>
              <a:pathLst>
                <a:path extrusionOk="0" h="2848" w="2836">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4" name="Google Shape;3074;p43"/>
          <p:cNvGrpSpPr/>
          <p:nvPr/>
        </p:nvGrpSpPr>
        <p:grpSpPr>
          <a:xfrm>
            <a:off x="7057749" y="1832965"/>
            <a:ext cx="357226" cy="357367"/>
            <a:chOff x="-55987225" y="3591025"/>
            <a:chExt cx="317450" cy="317575"/>
          </a:xfrm>
        </p:grpSpPr>
        <p:sp>
          <p:nvSpPr>
            <p:cNvPr id="3075" name="Google Shape;3075;p43"/>
            <p:cNvSpPr/>
            <p:nvPr/>
          </p:nvSpPr>
          <p:spPr>
            <a:xfrm>
              <a:off x="-55950200" y="3740025"/>
              <a:ext cx="204800" cy="168575"/>
            </a:xfrm>
            <a:custGeom>
              <a:rect b="b" l="l" r="r" t="t"/>
              <a:pathLst>
                <a:path extrusionOk="0" h="6743" w="8192">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3"/>
            <p:cNvSpPr/>
            <p:nvPr/>
          </p:nvSpPr>
          <p:spPr>
            <a:xfrm>
              <a:off x="-55967525" y="3591025"/>
              <a:ext cx="297750" cy="131700"/>
            </a:xfrm>
            <a:custGeom>
              <a:rect b="b" l="l" r="r" t="t"/>
              <a:pathLst>
                <a:path extrusionOk="0" h="5268" w="1191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3"/>
            <p:cNvSpPr/>
            <p:nvPr/>
          </p:nvSpPr>
          <p:spPr>
            <a:xfrm>
              <a:off x="-55875375" y="3703000"/>
              <a:ext cx="55950" cy="17350"/>
            </a:xfrm>
            <a:custGeom>
              <a:rect b="b" l="l" r="r" t="t"/>
              <a:pathLst>
                <a:path extrusionOk="0" h="694" w="2238">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3"/>
            <p:cNvSpPr/>
            <p:nvPr/>
          </p:nvSpPr>
          <p:spPr>
            <a:xfrm>
              <a:off x="-55987225" y="3746325"/>
              <a:ext cx="18150" cy="63825"/>
            </a:xfrm>
            <a:custGeom>
              <a:rect b="b" l="l" r="r" t="t"/>
              <a:pathLst>
                <a:path extrusionOk="0" h="2553" w="726">
                  <a:moveTo>
                    <a:pt x="726" y="0"/>
                  </a:moveTo>
                  <a:cubicBezTo>
                    <a:pt x="253" y="221"/>
                    <a:pt x="1" y="693"/>
                    <a:pt x="1" y="1260"/>
                  </a:cubicBezTo>
                  <a:cubicBezTo>
                    <a:pt x="1" y="1796"/>
                    <a:pt x="316" y="2269"/>
                    <a:pt x="726" y="2552"/>
                  </a:cubicBezTo>
                  <a:lnTo>
                    <a:pt x="7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3"/>
            <p:cNvSpPr/>
            <p:nvPr/>
          </p:nvSpPr>
          <p:spPr>
            <a:xfrm>
              <a:off x="-55725725"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0" name="Google Shape;3080;p43"/>
          <p:cNvGrpSpPr/>
          <p:nvPr/>
        </p:nvGrpSpPr>
        <p:grpSpPr>
          <a:xfrm>
            <a:off x="7071665" y="2273605"/>
            <a:ext cx="358999" cy="358999"/>
            <a:chOff x="-55988800" y="3982600"/>
            <a:chExt cx="319025" cy="319025"/>
          </a:xfrm>
        </p:grpSpPr>
        <p:sp>
          <p:nvSpPr>
            <p:cNvPr id="3081" name="Google Shape;3081;p43"/>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3"/>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3"/>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3"/>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3"/>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6" name="Google Shape;3086;p43"/>
          <p:cNvGrpSpPr/>
          <p:nvPr/>
        </p:nvGrpSpPr>
        <p:grpSpPr>
          <a:xfrm>
            <a:off x="5730184" y="2731562"/>
            <a:ext cx="356326" cy="358971"/>
            <a:chOff x="-54026025" y="3192625"/>
            <a:chExt cx="316650" cy="319000"/>
          </a:xfrm>
        </p:grpSpPr>
        <p:sp>
          <p:nvSpPr>
            <p:cNvPr id="3087" name="Google Shape;3087;p43"/>
            <p:cNvSpPr/>
            <p:nvPr/>
          </p:nvSpPr>
          <p:spPr>
            <a:xfrm>
              <a:off x="-54026025" y="3312350"/>
              <a:ext cx="18125" cy="63800"/>
            </a:xfrm>
            <a:custGeom>
              <a:rect b="b" l="l" r="r" t="t"/>
              <a:pathLst>
                <a:path extrusionOk="0" h="2552" w="725">
                  <a:moveTo>
                    <a:pt x="725" y="0"/>
                  </a:moveTo>
                  <a:cubicBezTo>
                    <a:pt x="315" y="189"/>
                    <a:pt x="0" y="693"/>
                    <a:pt x="0" y="1260"/>
                  </a:cubicBezTo>
                  <a:cubicBezTo>
                    <a:pt x="0" y="1796"/>
                    <a:pt x="315" y="2268"/>
                    <a:pt x="725" y="2552"/>
                  </a:cubicBezTo>
                  <a:lnTo>
                    <a:pt x="725" y="158"/>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3"/>
            <p:cNvSpPr/>
            <p:nvPr/>
          </p:nvSpPr>
          <p:spPr>
            <a:xfrm>
              <a:off x="-53890550" y="3192625"/>
              <a:ext cx="125250" cy="56725"/>
            </a:xfrm>
            <a:custGeom>
              <a:rect b="b" l="l" r="r" t="t"/>
              <a:pathLst>
                <a:path extrusionOk="0" h="2269" w="501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3"/>
            <p:cNvSpPr/>
            <p:nvPr/>
          </p:nvSpPr>
          <p:spPr>
            <a:xfrm>
              <a:off x="-53839375" y="3306025"/>
              <a:ext cx="55175" cy="55175"/>
            </a:xfrm>
            <a:custGeom>
              <a:rect b="b" l="l" r="r" t="t"/>
              <a:pathLst>
                <a:path extrusionOk="0" h="2207" w="2207">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3"/>
            <p:cNvSpPr/>
            <p:nvPr/>
          </p:nvSpPr>
          <p:spPr>
            <a:xfrm>
              <a:off x="-53950425" y="3306025"/>
              <a:ext cx="55150" cy="55175"/>
            </a:xfrm>
            <a:custGeom>
              <a:rect b="b" l="l" r="r" t="t"/>
              <a:pathLst>
                <a:path extrusionOk="0" h="2207" w="2206">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3"/>
            <p:cNvSpPr/>
            <p:nvPr/>
          </p:nvSpPr>
          <p:spPr>
            <a:xfrm>
              <a:off x="-53985075" y="3400950"/>
              <a:ext cx="236300" cy="110675"/>
            </a:xfrm>
            <a:custGeom>
              <a:rect b="b" l="l" r="r" t="t"/>
              <a:pathLst>
                <a:path extrusionOk="0" h="4427" w="9452">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3"/>
            <p:cNvSpPr/>
            <p:nvPr/>
          </p:nvSpPr>
          <p:spPr>
            <a:xfrm>
              <a:off x="-53986650" y="3342275"/>
              <a:ext cx="241025" cy="55150"/>
            </a:xfrm>
            <a:custGeom>
              <a:rect b="b" l="l" r="r" t="t"/>
              <a:pathLst>
                <a:path extrusionOk="0" h="2206" w="9641">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3"/>
            <p:cNvSpPr/>
            <p:nvPr/>
          </p:nvSpPr>
          <p:spPr>
            <a:xfrm>
              <a:off x="-53989000" y="3199700"/>
              <a:ext cx="241800" cy="123700"/>
            </a:xfrm>
            <a:custGeom>
              <a:rect b="b" l="l" r="r" t="t"/>
              <a:pathLst>
                <a:path extrusionOk="0" h="4948" w="9672">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3"/>
            <p:cNvSpPr/>
            <p:nvPr/>
          </p:nvSpPr>
          <p:spPr>
            <a:xfrm>
              <a:off x="-53728300" y="3310775"/>
              <a:ext cx="18925" cy="64600"/>
            </a:xfrm>
            <a:custGeom>
              <a:rect b="b" l="l" r="r" t="t"/>
              <a:pathLst>
                <a:path extrusionOk="0" h="2584" w="757">
                  <a:moveTo>
                    <a:pt x="0" y="0"/>
                  </a:moveTo>
                  <a:lnTo>
                    <a:pt x="0" y="158"/>
                  </a:lnTo>
                  <a:lnTo>
                    <a:pt x="0" y="2583"/>
                  </a:lnTo>
                  <a:cubicBezTo>
                    <a:pt x="441" y="2300"/>
                    <a:pt x="756" y="1827"/>
                    <a:pt x="756" y="1260"/>
                  </a:cubicBezTo>
                  <a:cubicBezTo>
                    <a:pt x="756" y="756"/>
                    <a:pt x="473"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5" name="Google Shape;3095;p43"/>
          <p:cNvGrpSpPr/>
          <p:nvPr/>
        </p:nvGrpSpPr>
        <p:grpSpPr>
          <a:xfrm>
            <a:off x="5750130" y="3202536"/>
            <a:ext cx="316434" cy="358099"/>
            <a:chOff x="-54007925" y="3584850"/>
            <a:chExt cx="281200" cy="318225"/>
          </a:xfrm>
        </p:grpSpPr>
        <p:sp>
          <p:nvSpPr>
            <p:cNvPr id="3096" name="Google Shape;3096;p43"/>
            <p:cNvSpPr/>
            <p:nvPr/>
          </p:nvSpPr>
          <p:spPr>
            <a:xfrm>
              <a:off x="-53943325" y="3716375"/>
              <a:ext cx="151250" cy="18950"/>
            </a:xfrm>
            <a:custGeom>
              <a:rect b="b" l="l" r="r" t="t"/>
              <a:pathLst>
                <a:path extrusionOk="0" h="758" w="6050">
                  <a:moveTo>
                    <a:pt x="0" y="1"/>
                  </a:moveTo>
                  <a:cubicBezTo>
                    <a:pt x="441" y="474"/>
                    <a:pt x="1040" y="757"/>
                    <a:pt x="1702" y="757"/>
                  </a:cubicBezTo>
                  <a:lnTo>
                    <a:pt x="4348" y="757"/>
                  </a:lnTo>
                  <a:cubicBezTo>
                    <a:pt x="5041" y="757"/>
                    <a:pt x="5608" y="474"/>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3"/>
            <p:cNvSpPr/>
            <p:nvPr/>
          </p:nvSpPr>
          <p:spPr>
            <a:xfrm>
              <a:off x="-53970100" y="3679375"/>
              <a:ext cx="205575" cy="18125"/>
            </a:xfrm>
            <a:custGeom>
              <a:rect b="b" l="l" r="r" t="t"/>
              <a:pathLst>
                <a:path extrusionOk="0" h="725" w="8223">
                  <a:moveTo>
                    <a:pt x="0" y="0"/>
                  </a:moveTo>
                  <a:lnTo>
                    <a:pt x="0" y="725"/>
                  </a:lnTo>
                  <a:lnTo>
                    <a:pt x="8223" y="725"/>
                  </a:lnTo>
                  <a:lnTo>
                    <a:pt x="82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3"/>
            <p:cNvSpPr/>
            <p:nvPr/>
          </p:nvSpPr>
          <p:spPr>
            <a:xfrm>
              <a:off x="-53970100" y="3715600"/>
              <a:ext cx="204800" cy="187475"/>
            </a:xfrm>
            <a:custGeom>
              <a:rect b="b" l="l" r="r" t="t"/>
              <a:pathLst>
                <a:path extrusionOk="0" h="7499" w="8192">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3"/>
            <p:cNvSpPr/>
            <p:nvPr/>
          </p:nvSpPr>
          <p:spPr>
            <a:xfrm>
              <a:off x="-54007125" y="3584850"/>
              <a:ext cx="278825" cy="74850"/>
            </a:xfrm>
            <a:custGeom>
              <a:rect b="b" l="l" r="r" t="t"/>
              <a:pathLst>
                <a:path extrusionOk="0" h="2994" w="11153">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3"/>
            <p:cNvSpPr/>
            <p:nvPr/>
          </p:nvSpPr>
          <p:spPr>
            <a:xfrm>
              <a:off x="-54007925" y="3740025"/>
              <a:ext cx="18925" cy="64600"/>
            </a:xfrm>
            <a:custGeom>
              <a:rect b="b" l="l" r="r" t="t"/>
              <a:pathLst>
                <a:path extrusionOk="0" h="2584" w="757">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3"/>
            <p:cNvSpPr/>
            <p:nvPr/>
          </p:nvSpPr>
          <p:spPr>
            <a:xfrm>
              <a:off x="-53745625" y="3740025"/>
              <a:ext cx="18900" cy="64600"/>
            </a:xfrm>
            <a:custGeom>
              <a:rect b="b" l="l" r="r" t="t"/>
              <a:pathLst>
                <a:path extrusionOk="0" h="2584" w="756">
                  <a:moveTo>
                    <a:pt x="0" y="0"/>
                  </a:moveTo>
                  <a:lnTo>
                    <a:pt x="0" y="2584"/>
                  </a:lnTo>
                  <a:cubicBezTo>
                    <a:pt x="441" y="2300"/>
                    <a:pt x="756" y="1827"/>
                    <a:pt x="756" y="1260"/>
                  </a:cubicBezTo>
                  <a:cubicBezTo>
                    <a:pt x="693" y="725"/>
                    <a:pt x="441"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2" name="Google Shape;3102;p43"/>
          <p:cNvGrpSpPr/>
          <p:nvPr/>
        </p:nvGrpSpPr>
        <p:grpSpPr>
          <a:xfrm>
            <a:off x="5750130" y="3664421"/>
            <a:ext cx="316434" cy="358914"/>
            <a:chOff x="-54007925" y="3975575"/>
            <a:chExt cx="281200" cy="318950"/>
          </a:xfrm>
        </p:grpSpPr>
        <p:sp>
          <p:nvSpPr>
            <p:cNvPr id="3103" name="Google Shape;3103;p43"/>
            <p:cNvSpPr/>
            <p:nvPr/>
          </p:nvSpPr>
          <p:spPr>
            <a:xfrm>
              <a:off x="-53988225" y="3975575"/>
              <a:ext cx="244175" cy="142825"/>
            </a:xfrm>
            <a:custGeom>
              <a:rect b="b" l="l" r="r" t="t"/>
              <a:pathLst>
                <a:path extrusionOk="0" h="5713" w="9767">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3"/>
            <p:cNvSpPr/>
            <p:nvPr/>
          </p:nvSpPr>
          <p:spPr>
            <a:xfrm>
              <a:off x="-53970100" y="4100750"/>
              <a:ext cx="204800" cy="193775"/>
            </a:xfrm>
            <a:custGeom>
              <a:rect b="b" l="l" r="r" t="t"/>
              <a:pathLst>
                <a:path extrusionOk="0" h="7751" w="8192">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3"/>
            <p:cNvSpPr/>
            <p:nvPr/>
          </p:nvSpPr>
          <p:spPr>
            <a:xfrm>
              <a:off x="-53745625" y="4132250"/>
              <a:ext cx="18900" cy="63825"/>
            </a:xfrm>
            <a:custGeom>
              <a:rect b="b" l="l" r="r" t="t"/>
              <a:pathLst>
                <a:path extrusionOk="0" h="2553" w="756">
                  <a:moveTo>
                    <a:pt x="0" y="1"/>
                  </a:moveTo>
                  <a:lnTo>
                    <a:pt x="0" y="2552"/>
                  </a:lnTo>
                  <a:cubicBezTo>
                    <a:pt x="441" y="2269"/>
                    <a:pt x="756" y="1796"/>
                    <a:pt x="756" y="1261"/>
                  </a:cubicBezTo>
                  <a:cubicBezTo>
                    <a:pt x="693" y="694"/>
                    <a:pt x="441" y="22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3"/>
            <p:cNvSpPr/>
            <p:nvPr/>
          </p:nvSpPr>
          <p:spPr>
            <a:xfrm>
              <a:off x="-54007925" y="4132250"/>
              <a:ext cx="18925" cy="63825"/>
            </a:xfrm>
            <a:custGeom>
              <a:rect b="b" l="l" r="r" t="t"/>
              <a:pathLst>
                <a:path extrusionOk="0" h="2553" w="757">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7" name="Google Shape;3107;p43"/>
          <p:cNvGrpSpPr/>
          <p:nvPr/>
        </p:nvGrpSpPr>
        <p:grpSpPr>
          <a:xfrm>
            <a:off x="7984996" y="2748891"/>
            <a:ext cx="274770" cy="358492"/>
            <a:chOff x="-52005775" y="3208025"/>
            <a:chExt cx="244175" cy="318575"/>
          </a:xfrm>
        </p:grpSpPr>
        <p:sp>
          <p:nvSpPr>
            <p:cNvPr id="3108" name="Google Shape;3108;p43"/>
            <p:cNvSpPr/>
            <p:nvPr/>
          </p:nvSpPr>
          <p:spPr>
            <a:xfrm>
              <a:off x="-51800200" y="3469850"/>
              <a:ext cx="38600" cy="56750"/>
            </a:xfrm>
            <a:custGeom>
              <a:rect b="b" l="l" r="r" t="t"/>
              <a:pathLst>
                <a:path extrusionOk="0" h="2270" w="1544">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3"/>
            <p:cNvSpPr/>
            <p:nvPr/>
          </p:nvSpPr>
          <p:spPr>
            <a:xfrm>
              <a:off x="-52005775" y="3208025"/>
              <a:ext cx="111875" cy="131900"/>
            </a:xfrm>
            <a:custGeom>
              <a:rect b="b" l="l" r="r" t="t"/>
              <a:pathLst>
                <a:path extrusionOk="0" h="5276" w="4475">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3"/>
            <p:cNvSpPr/>
            <p:nvPr/>
          </p:nvSpPr>
          <p:spPr>
            <a:xfrm>
              <a:off x="-51800200" y="3385575"/>
              <a:ext cx="37025" cy="37850"/>
            </a:xfrm>
            <a:custGeom>
              <a:rect b="b" l="l" r="r" t="t"/>
              <a:pathLst>
                <a:path extrusionOk="0" h="1514" w="1481">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3"/>
            <p:cNvSpPr/>
            <p:nvPr/>
          </p:nvSpPr>
          <p:spPr>
            <a:xfrm>
              <a:off x="-51800200" y="3348575"/>
              <a:ext cx="37025" cy="37025"/>
            </a:xfrm>
            <a:custGeom>
              <a:rect b="b" l="l" r="r" t="t"/>
              <a:pathLst>
                <a:path extrusionOk="0" h="1481" w="1481">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3"/>
            <p:cNvSpPr/>
            <p:nvPr/>
          </p:nvSpPr>
          <p:spPr>
            <a:xfrm>
              <a:off x="-51800200" y="3423400"/>
              <a:ext cx="37025" cy="37025"/>
            </a:xfrm>
            <a:custGeom>
              <a:rect b="b" l="l" r="r" t="t"/>
              <a:pathLst>
                <a:path extrusionOk="0" h="1481" w="1481">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3"/>
            <p:cNvSpPr/>
            <p:nvPr/>
          </p:nvSpPr>
          <p:spPr>
            <a:xfrm>
              <a:off x="-51875025" y="3208025"/>
              <a:ext cx="111850" cy="131125"/>
            </a:xfrm>
            <a:custGeom>
              <a:rect b="b" l="l" r="r" t="t"/>
              <a:pathLst>
                <a:path extrusionOk="0" h="5245" w="4474">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3"/>
            <p:cNvSpPr/>
            <p:nvPr/>
          </p:nvSpPr>
          <p:spPr>
            <a:xfrm>
              <a:off x="-52005000" y="3469850"/>
              <a:ext cx="38625" cy="56750"/>
            </a:xfrm>
            <a:custGeom>
              <a:rect b="b" l="l" r="r" t="t"/>
              <a:pathLst>
                <a:path extrusionOk="0" h="2270" w="1545">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3"/>
            <p:cNvSpPr/>
            <p:nvPr/>
          </p:nvSpPr>
          <p:spPr>
            <a:xfrm>
              <a:off x="-52005000" y="3423400"/>
              <a:ext cx="37050" cy="37025"/>
            </a:xfrm>
            <a:custGeom>
              <a:rect b="b" l="l" r="r" t="t"/>
              <a:pathLst>
                <a:path extrusionOk="0" h="1481" w="1482">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3"/>
            <p:cNvSpPr/>
            <p:nvPr/>
          </p:nvSpPr>
          <p:spPr>
            <a:xfrm>
              <a:off x="-52005000" y="3385575"/>
              <a:ext cx="37050" cy="37850"/>
            </a:xfrm>
            <a:custGeom>
              <a:rect b="b" l="l" r="r" t="t"/>
              <a:pathLst>
                <a:path extrusionOk="0" h="1514" w="1482">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3"/>
            <p:cNvSpPr/>
            <p:nvPr/>
          </p:nvSpPr>
          <p:spPr>
            <a:xfrm>
              <a:off x="-51957725" y="3298150"/>
              <a:ext cx="148100" cy="209550"/>
            </a:xfrm>
            <a:custGeom>
              <a:rect b="b" l="l" r="r" t="t"/>
              <a:pathLst>
                <a:path extrusionOk="0" h="8382" w="5924">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3"/>
            <p:cNvSpPr/>
            <p:nvPr/>
          </p:nvSpPr>
          <p:spPr>
            <a:xfrm>
              <a:off x="-52005000" y="3348575"/>
              <a:ext cx="37050" cy="37025"/>
            </a:xfrm>
            <a:custGeom>
              <a:rect b="b" l="l" r="r" t="t"/>
              <a:pathLst>
                <a:path extrusionOk="0" h="1481" w="1482">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9" name="Google Shape;3119;p43"/>
          <p:cNvGrpSpPr/>
          <p:nvPr/>
        </p:nvGrpSpPr>
        <p:grpSpPr>
          <a:xfrm>
            <a:off x="5291462" y="1376934"/>
            <a:ext cx="358099" cy="358099"/>
            <a:chOff x="-57568775" y="3198925"/>
            <a:chExt cx="318225" cy="318225"/>
          </a:xfrm>
        </p:grpSpPr>
        <p:sp>
          <p:nvSpPr>
            <p:cNvPr id="3120" name="Google Shape;3120;p43"/>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3"/>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3"/>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3"/>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3"/>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3"/>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6" name="Google Shape;3126;p43"/>
          <p:cNvGrpSpPr/>
          <p:nvPr/>
        </p:nvGrpSpPr>
        <p:grpSpPr>
          <a:xfrm>
            <a:off x="5313181" y="1832234"/>
            <a:ext cx="314662" cy="358099"/>
            <a:chOff x="-57549075" y="3590375"/>
            <a:chExt cx="279625" cy="318225"/>
          </a:xfrm>
        </p:grpSpPr>
        <p:sp>
          <p:nvSpPr>
            <p:cNvPr id="3127" name="Google Shape;3127;p43"/>
            <p:cNvSpPr/>
            <p:nvPr/>
          </p:nvSpPr>
          <p:spPr>
            <a:xfrm>
              <a:off x="-57493150" y="3777825"/>
              <a:ext cx="167000" cy="74850"/>
            </a:xfrm>
            <a:custGeom>
              <a:rect b="b" l="l" r="r" t="t"/>
              <a:pathLst>
                <a:path extrusionOk="0" h="2994" w="668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3"/>
            <p:cNvSpPr/>
            <p:nvPr/>
          </p:nvSpPr>
          <p:spPr>
            <a:xfrm>
              <a:off x="-57478975" y="3647075"/>
              <a:ext cx="139425" cy="37050"/>
            </a:xfrm>
            <a:custGeom>
              <a:rect b="b" l="l" r="r" t="t"/>
              <a:pathLst>
                <a:path extrusionOk="0" h="1482" w="5577">
                  <a:moveTo>
                    <a:pt x="2804" y="1"/>
                  </a:moveTo>
                  <a:cubicBezTo>
                    <a:pt x="1639" y="1"/>
                    <a:pt x="599" y="568"/>
                    <a:pt x="1" y="1481"/>
                  </a:cubicBezTo>
                  <a:lnTo>
                    <a:pt x="5577" y="1481"/>
                  </a:lnTo>
                  <a:cubicBezTo>
                    <a:pt x="4947" y="568"/>
                    <a:pt x="3939" y="1"/>
                    <a:pt x="28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3"/>
            <p:cNvSpPr/>
            <p:nvPr/>
          </p:nvSpPr>
          <p:spPr>
            <a:xfrm>
              <a:off x="-57493950" y="3703775"/>
              <a:ext cx="168575" cy="55175"/>
            </a:xfrm>
            <a:custGeom>
              <a:rect b="b" l="l" r="r" t="t"/>
              <a:pathLst>
                <a:path extrusionOk="0" h="2207" w="6743">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3"/>
            <p:cNvSpPr/>
            <p:nvPr/>
          </p:nvSpPr>
          <p:spPr>
            <a:xfrm>
              <a:off x="-57549075" y="3590375"/>
              <a:ext cx="279625" cy="318225"/>
            </a:xfrm>
            <a:custGeom>
              <a:rect b="b" l="l" r="r" t="t"/>
              <a:pathLst>
                <a:path extrusionOk="0" h="12729" w="11185">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1" name="Google Shape;3131;p43"/>
          <p:cNvGrpSpPr/>
          <p:nvPr/>
        </p:nvGrpSpPr>
        <p:grpSpPr>
          <a:xfrm>
            <a:off x="5305378" y="2273605"/>
            <a:ext cx="359871" cy="359871"/>
            <a:chOff x="-57570350" y="3982600"/>
            <a:chExt cx="319800" cy="319800"/>
          </a:xfrm>
        </p:grpSpPr>
        <p:sp>
          <p:nvSpPr>
            <p:cNvPr id="3132" name="Google Shape;3132;p43"/>
            <p:cNvSpPr/>
            <p:nvPr/>
          </p:nvSpPr>
          <p:spPr>
            <a:xfrm>
              <a:off x="-57570350" y="4033000"/>
              <a:ext cx="319800" cy="269400"/>
            </a:xfrm>
            <a:custGeom>
              <a:rect b="b" l="l" r="r" t="t"/>
              <a:pathLst>
                <a:path extrusionOk="0" h="10776" w="12792">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3"/>
            <p:cNvSpPr/>
            <p:nvPr/>
          </p:nvSpPr>
          <p:spPr>
            <a:xfrm>
              <a:off x="-57493150" y="4151150"/>
              <a:ext cx="55150" cy="36250"/>
            </a:xfrm>
            <a:custGeom>
              <a:rect b="b" l="l" r="r" t="t"/>
              <a:pathLst>
                <a:path extrusionOk="0" h="1450" w="2206">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3"/>
            <p:cNvSpPr/>
            <p:nvPr/>
          </p:nvSpPr>
          <p:spPr>
            <a:xfrm>
              <a:off x="-57381300" y="4151150"/>
              <a:ext cx="55925" cy="36250"/>
            </a:xfrm>
            <a:custGeom>
              <a:rect b="b" l="l" r="r" t="t"/>
              <a:pathLst>
                <a:path extrusionOk="0" h="1450" w="2237">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3"/>
            <p:cNvSpPr/>
            <p:nvPr/>
          </p:nvSpPr>
          <p:spPr>
            <a:xfrm>
              <a:off x="-57442750" y="3982600"/>
              <a:ext cx="65400" cy="93750"/>
            </a:xfrm>
            <a:custGeom>
              <a:rect b="b" l="l" r="r" t="t"/>
              <a:pathLst>
                <a:path extrusionOk="0" h="3750" w="2616">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6" name="Google Shape;3136;p43"/>
          <p:cNvGrpSpPr/>
          <p:nvPr/>
        </p:nvGrpSpPr>
        <p:grpSpPr>
          <a:xfrm>
            <a:off x="7520416" y="1376033"/>
            <a:ext cx="314662" cy="358999"/>
            <a:chOff x="-55576850" y="3198125"/>
            <a:chExt cx="279625" cy="319025"/>
          </a:xfrm>
        </p:grpSpPr>
        <p:sp>
          <p:nvSpPr>
            <p:cNvPr id="3137" name="Google Shape;3137;p43"/>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3"/>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3"/>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3"/>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1" name="Google Shape;3141;p43"/>
          <p:cNvGrpSpPr/>
          <p:nvPr/>
        </p:nvGrpSpPr>
        <p:grpSpPr>
          <a:xfrm>
            <a:off x="7497812" y="1832009"/>
            <a:ext cx="359871" cy="358324"/>
            <a:chOff x="-55596550" y="3590175"/>
            <a:chExt cx="319800" cy="318425"/>
          </a:xfrm>
        </p:grpSpPr>
        <p:sp>
          <p:nvSpPr>
            <p:cNvPr id="3142" name="Google Shape;3142;p43"/>
            <p:cNvSpPr/>
            <p:nvPr/>
          </p:nvSpPr>
          <p:spPr>
            <a:xfrm>
              <a:off x="-55596550" y="3590175"/>
              <a:ext cx="319800" cy="112850"/>
            </a:xfrm>
            <a:custGeom>
              <a:rect b="b" l="l" r="r" t="t"/>
              <a:pathLst>
                <a:path extrusionOk="0" h="4514" w="12792">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3"/>
            <p:cNvSpPr/>
            <p:nvPr/>
          </p:nvSpPr>
          <p:spPr>
            <a:xfrm>
              <a:off x="-55539850" y="3721900"/>
              <a:ext cx="204800" cy="186700"/>
            </a:xfrm>
            <a:custGeom>
              <a:rect b="b" l="l" r="r" t="t"/>
              <a:pathLst>
                <a:path extrusionOk="0" h="7468" w="8192">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3"/>
            <p:cNvSpPr/>
            <p:nvPr/>
          </p:nvSpPr>
          <p:spPr>
            <a:xfrm>
              <a:off x="-55316150" y="3726625"/>
              <a:ext cx="18925" cy="63825"/>
            </a:xfrm>
            <a:custGeom>
              <a:rect b="b" l="l" r="r" t="t"/>
              <a:pathLst>
                <a:path extrusionOk="0" h="2553" w="757">
                  <a:moveTo>
                    <a:pt x="0" y="1"/>
                  </a:moveTo>
                  <a:lnTo>
                    <a:pt x="0" y="2552"/>
                  </a:lnTo>
                  <a:cubicBezTo>
                    <a:pt x="441" y="2269"/>
                    <a:pt x="756" y="1796"/>
                    <a:pt x="756" y="1261"/>
                  </a:cubicBezTo>
                  <a:cubicBezTo>
                    <a:pt x="756" y="757"/>
                    <a:pt x="473" y="28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3"/>
            <p:cNvSpPr/>
            <p:nvPr/>
          </p:nvSpPr>
          <p:spPr>
            <a:xfrm>
              <a:off x="-55576850" y="3727425"/>
              <a:ext cx="18900" cy="63800"/>
            </a:xfrm>
            <a:custGeom>
              <a:rect b="b" l="l" r="r" t="t"/>
              <a:pathLst>
                <a:path extrusionOk="0" h="2552" w="756">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6" name="Google Shape;3146;p43"/>
          <p:cNvGrpSpPr/>
          <p:nvPr/>
        </p:nvGrpSpPr>
        <p:grpSpPr>
          <a:xfrm>
            <a:off x="7513049" y="2273351"/>
            <a:ext cx="358999" cy="359252"/>
            <a:chOff x="-55595775" y="3982375"/>
            <a:chExt cx="319025" cy="319250"/>
          </a:xfrm>
        </p:grpSpPr>
        <p:sp>
          <p:nvSpPr>
            <p:cNvPr id="3147" name="Google Shape;3147;p43"/>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3"/>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3"/>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3"/>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3"/>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3"/>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3" name="Google Shape;3153;p43"/>
          <p:cNvGrpSpPr/>
          <p:nvPr/>
        </p:nvGrpSpPr>
        <p:grpSpPr>
          <a:xfrm>
            <a:off x="6170232" y="2731562"/>
            <a:ext cx="358999" cy="358099"/>
            <a:chOff x="-53635375" y="3192625"/>
            <a:chExt cx="319025" cy="318225"/>
          </a:xfrm>
        </p:grpSpPr>
        <p:sp>
          <p:nvSpPr>
            <p:cNvPr id="3154" name="Google Shape;3154;p43"/>
            <p:cNvSpPr/>
            <p:nvPr/>
          </p:nvSpPr>
          <p:spPr>
            <a:xfrm>
              <a:off x="-53560550" y="3342275"/>
              <a:ext cx="167000" cy="151250"/>
            </a:xfrm>
            <a:custGeom>
              <a:rect b="b" l="l" r="r" t="t"/>
              <a:pathLst>
                <a:path extrusionOk="0" h="6050" w="668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3"/>
            <p:cNvSpPr/>
            <p:nvPr/>
          </p:nvSpPr>
          <p:spPr>
            <a:xfrm>
              <a:off x="-53559750" y="3305250"/>
              <a:ext cx="168575" cy="18150"/>
            </a:xfrm>
            <a:custGeom>
              <a:rect b="b" l="l" r="r" t="t"/>
              <a:pathLst>
                <a:path extrusionOk="0" h="726" w="6743">
                  <a:moveTo>
                    <a:pt x="0" y="0"/>
                  </a:moveTo>
                  <a:lnTo>
                    <a:pt x="0" y="725"/>
                  </a:lnTo>
                  <a:lnTo>
                    <a:pt x="6742" y="725"/>
                  </a:lnTo>
                  <a:lnTo>
                    <a:pt x="67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3"/>
            <p:cNvSpPr/>
            <p:nvPr/>
          </p:nvSpPr>
          <p:spPr>
            <a:xfrm>
              <a:off x="-53635375" y="3192625"/>
              <a:ext cx="319025" cy="318225"/>
            </a:xfrm>
            <a:custGeom>
              <a:rect b="b" l="l" r="r" t="t"/>
              <a:pathLst>
                <a:path extrusionOk="0" h="12729" w="12761">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7" name="Google Shape;3157;p43"/>
          <p:cNvGrpSpPr/>
          <p:nvPr/>
        </p:nvGrpSpPr>
        <p:grpSpPr>
          <a:xfrm>
            <a:off x="6192401" y="3202536"/>
            <a:ext cx="314662" cy="358999"/>
            <a:chOff x="-53615675" y="3584850"/>
            <a:chExt cx="279625" cy="319025"/>
          </a:xfrm>
        </p:grpSpPr>
        <p:sp>
          <p:nvSpPr>
            <p:cNvPr id="3158" name="Google Shape;3158;p43"/>
            <p:cNvSpPr/>
            <p:nvPr/>
          </p:nvSpPr>
          <p:spPr>
            <a:xfrm>
              <a:off x="-53577075" y="3584850"/>
              <a:ext cx="204800" cy="319025"/>
            </a:xfrm>
            <a:custGeom>
              <a:rect b="b" l="l" r="r" t="t"/>
              <a:pathLst>
                <a:path extrusionOk="0" h="12761" w="8192">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3"/>
            <p:cNvSpPr/>
            <p:nvPr/>
          </p:nvSpPr>
          <p:spPr>
            <a:xfrm>
              <a:off x="-53615675" y="3739225"/>
              <a:ext cx="20500" cy="65400"/>
            </a:xfrm>
            <a:custGeom>
              <a:rect b="b" l="l" r="r" t="t"/>
              <a:pathLst>
                <a:path extrusionOk="0" h="2616" w="82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3"/>
            <p:cNvSpPr/>
            <p:nvPr/>
          </p:nvSpPr>
          <p:spPr>
            <a:xfrm>
              <a:off x="-53356550" y="3738450"/>
              <a:ext cx="20500" cy="64600"/>
            </a:xfrm>
            <a:custGeom>
              <a:rect b="b" l="l" r="r" t="t"/>
              <a:pathLst>
                <a:path extrusionOk="0" h="2584" w="82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1" name="Google Shape;3161;p43"/>
          <p:cNvGrpSpPr/>
          <p:nvPr/>
        </p:nvGrpSpPr>
        <p:grpSpPr>
          <a:xfrm>
            <a:off x="6170246" y="3665461"/>
            <a:ext cx="358971" cy="357874"/>
            <a:chOff x="-53634575" y="3976500"/>
            <a:chExt cx="319000" cy="318025"/>
          </a:xfrm>
        </p:grpSpPr>
        <p:sp>
          <p:nvSpPr>
            <p:cNvPr id="3162" name="Google Shape;3162;p43"/>
            <p:cNvSpPr/>
            <p:nvPr/>
          </p:nvSpPr>
          <p:spPr>
            <a:xfrm>
              <a:off x="-53634575" y="3976500"/>
              <a:ext cx="319000" cy="93550"/>
            </a:xfrm>
            <a:custGeom>
              <a:rect b="b" l="l" r="r" t="t"/>
              <a:pathLst>
                <a:path extrusionOk="0" h="3742" w="1276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3"/>
            <p:cNvSpPr/>
            <p:nvPr/>
          </p:nvSpPr>
          <p:spPr>
            <a:xfrm>
              <a:off x="-53614900" y="4163750"/>
              <a:ext cx="140225" cy="130775"/>
            </a:xfrm>
            <a:custGeom>
              <a:rect b="b" l="l" r="r" t="t"/>
              <a:pathLst>
                <a:path extrusionOk="0" h="5231" w="5609">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3"/>
            <p:cNvSpPr/>
            <p:nvPr/>
          </p:nvSpPr>
          <p:spPr>
            <a:xfrm>
              <a:off x="-53616475" y="4088925"/>
              <a:ext cx="126050" cy="74850"/>
            </a:xfrm>
            <a:custGeom>
              <a:rect b="b" l="l" r="r" t="t"/>
              <a:pathLst>
                <a:path extrusionOk="0" h="2994" w="5042">
                  <a:moveTo>
                    <a:pt x="1" y="1"/>
                  </a:moveTo>
                  <a:lnTo>
                    <a:pt x="1" y="2994"/>
                  </a:lnTo>
                  <a:cubicBezTo>
                    <a:pt x="32" y="2175"/>
                    <a:pt x="694" y="1481"/>
                    <a:pt x="1513" y="1481"/>
                  </a:cubicBezTo>
                  <a:lnTo>
                    <a:pt x="2521" y="1481"/>
                  </a:lnTo>
                  <a:cubicBezTo>
                    <a:pt x="3561" y="1481"/>
                    <a:pt x="4569" y="914"/>
                    <a:pt x="50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3"/>
            <p:cNvSpPr/>
            <p:nvPr/>
          </p:nvSpPr>
          <p:spPr>
            <a:xfrm>
              <a:off x="-53475475" y="4163750"/>
              <a:ext cx="139425" cy="130775"/>
            </a:xfrm>
            <a:custGeom>
              <a:rect b="b" l="l" r="r" t="t"/>
              <a:pathLst>
                <a:path extrusionOk="0" h="5231" w="5577">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3"/>
            <p:cNvSpPr/>
            <p:nvPr/>
          </p:nvSpPr>
          <p:spPr>
            <a:xfrm>
              <a:off x="-53559750" y="4100750"/>
              <a:ext cx="167775" cy="174875"/>
            </a:xfrm>
            <a:custGeom>
              <a:rect b="b" l="l" r="r" t="t"/>
              <a:pathLst>
                <a:path extrusionOk="0" h="6995" w="6711">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3"/>
            <p:cNvSpPr/>
            <p:nvPr/>
          </p:nvSpPr>
          <p:spPr>
            <a:xfrm>
              <a:off x="-53373875" y="4144850"/>
              <a:ext cx="18925" cy="37825"/>
            </a:xfrm>
            <a:custGeom>
              <a:rect b="b" l="l" r="r" t="t"/>
              <a:pathLst>
                <a:path extrusionOk="0" h="1513" w="757">
                  <a:moveTo>
                    <a:pt x="0" y="1"/>
                  </a:moveTo>
                  <a:lnTo>
                    <a:pt x="0" y="1513"/>
                  </a:lnTo>
                  <a:cubicBezTo>
                    <a:pt x="410" y="1513"/>
                    <a:pt x="757" y="1135"/>
                    <a:pt x="757" y="757"/>
                  </a:cubicBezTo>
                  <a:cubicBezTo>
                    <a:pt x="757" y="347"/>
                    <a:pt x="44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3"/>
            <p:cNvSpPr/>
            <p:nvPr/>
          </p:nvSpPr>
          <p:spPr>
            <a:xfrm>
              <a:off x="-53596775" y="4144850"/>
              <a:ext cx="18125" cy="37825"/>
            </a:xfrm>
            <a:custGeom>
              <a:rect b="b" l="l" r="r" t="t"/>
              <a:pathLst>
                <a:path extrusionOk="0" h="1513" w="725">
                  <a:moveTo>
                    <a:pt x="725" y="1"/>
                  </a:moveTo>
                  <a:cubicBezTo>
                    <a:pt x="347" y="1"/>
                    <a:pt x="1" y="347"/>
                    <a:pt x="1" y="757"/>
                  </a:cubicBezTo>
                  <a:cubicBezTo>
                    <a:pt x="1" y="1135"/>
                    <a:pt x="347" y="1513"/>
                    <a:pt x="725" y="1513"/>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3"/>
            <p:cNvSpPr/>
            <p:nvPr/>
          </p:nvSpPr>
          <p:spPr>
            <a:xfrm>
              <a:off x="-53461300" y="4088925"/>
              <a:ext cx="125250" cy="74850"/>
            </a:xfrm>
            <a:custGeom>
              <a:rect b="b" l="l" r="r" t="t"/>
              <a:pathLst>
                <a:path extrusionOk="0" h="2994" w="5010">
                  <a:moveTo>
                    <a:pt x="0" y="1"/>
                  </a:moveTo>
                  <a:cubicBezTo>
                    <a:pt x="504" y="914"/>
                    <a:pt x="1450" y="1481"/>
                    <a:pt x="2521" y="1481"/>
                  </a:cubicBezTo>
                  <a:lnTo>
                    <a:pt x="3497" y="1481"/>
                  </a:lnTo>
                  <a:cubicBezTo>
                    <a:pt x="4348" y="1481"/>
                    <a:pt x="5010" y="2175"/>
                    <a:pt x="5010" y="2994"/>
                  </a:cubicBezTo>
                  <a:lnTo>
                    <a:pt x="50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43"/>
          <p:cNvGrpSpPr/>
          <p:nvPr/>
        </p:nvGrpSpPr>
        <p:grpSpPr>
          <a:xfrm>
            <a:off x="7965050" y="3208415"/>
            <a:ext cx="314662" cy="358436"/>
            <a:chOff x="-52023900" y="3590075"/>
            <a:chExt cx="279625" cy="318525"/>
          </a:xfrm>
        </p:grpSpPr>
        <p:sp>
          <p:nvSpPr>
            <p:cNvPr id="3171" name="Google Shape;3171;p43"/>
            <p:cNvSpPr/>
            <p:nvPr/>
          </p:nvSpPr>
          <p:spPr>
            <a:xfrm>
              <a:off x="-52005000" y="3611625"/>
              <a:ext cx="92175" cy="92175"/>
            </a:xfrm>
            <a:custGeom>
              <a:rect b="b" l="l" r="r" t="t"/>
              <a:pathLst>
                <a:path extrusionOk="0" h="3687" w="3687">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3"/>
            <p:cNvSpPr/>
            <p:nvPr/>
          </p:nvSpPr>
          <p:spPr>
            <a:xfrm>
              <a:off x="-51894725" y="3614000"/>
              <a:ext cx="121325" cy="106350"/>
            </a:xfrm>
            <a:custGeom>
              <a:rect b="b" l="l" r="r" t="t"/>
              <a:pathLst>
                <a:path extrusionOk="0" h="4254" w="4853">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3"/>
            <p:cNvSpPr/>
            <p:nvPr/>
          </p:nvSpPr>
          <p:spPr>
            <a:xfrm>
              <a:off x="-51838000" y="3590075"/>
              <a:ext cx="76400" cy="74350"/>
            </a:xfrm>
            <a:custGeom>
              <a:rect b="b" l="l" r="r" t="t"/>
              <a:pathLst>
                <a:path extrusionOk="0" h="2974" w="3056">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3"/>
            <p:cNvSpPr/>
            <p:nvPr/>
          </p:nvSpPr>
          <p:spPr>
            <a:xfrm>
              <a:off x="-51988450" y="3666775"/>
              <a:ext cx="204800" cy="241825"/>
            </a:xfrm>
            <a:custGeom>
              <a:rect b="b" l="l" r="r" t="t"/>
              <a:pathLst>
                <a:path extrusionOk="0" h="9673" w="8192">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3"/>
            <p:cNvSpPr/>
            <p:nvPr/>
          </p:nvSpPr>
          <p:spPr>
            <a:xfrm>
              <a:off x="-51893150" y="3797500"/>
              <a:ext cx="18150" cy="17375"/>
            </a:xfrm>
            <a:custGeom>
              <a:rect b="b" l="l" r="r" t="t"/>
              <a:pathLst>
                <a:path extrusionOk="0" h="695" w="726">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3"/>
            <p:cNvSpPr/>
            <p:nvPr/>
          </p:nvSpPr>
          <p:spPr>
            <a:xfrm>
              <a:off x="-51763200" y="3745525"/>
              <a:ext cx="18925" cy="63825"/>
            </a:xfrm>
            <a:custGeom>
              <a:rect b="b" l="l" r="r" t="t"/>
              <a:pathLst>
                <a:path extrusionOk="0" h="2553" w="757">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3"/>
            <p:cNvSpPr/>
            <p:nvPr/>
          </p:nvSpPr>
          <p:spPr>
            <a:xfrm>
              <a:off x="-52023900" y="3746325"/>
              <a:ext cx="18925" cy="63825"/>
            </a:xfrm>
            <a:custGeom>
              <a:rect b="b" l="l" r="r" t="t"/>
              <a:pathLst>
                <a:path extrusionOk="0" h="2553" w="757">
                  <a:moveTo>
                    <a:pt x="757" y="0"/>
                  </a:moveTo>
                  <a:cubicBezTo>
                    <a:pt x="316" y="221"/>
                    <a:pt x="1" y="693"/>
                    <a:pt x="1" y="1260"/>
                  </a:cubicBezTo>
                  <a:cubicBezTo>
                    <a:pt x="1" y="1796"/>
                    <a:pt x="316" y="2269"/>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43"/>
          <p:cNvGrpSpPr/>
          <p:nvPr/>
        </p:nvGrpSpPr>
        <p:grpSpPr>
          <a:xfrm>
            <a:off x="5728292" y="1376934"/>
            <a:ext cx="358971" cy="358971"/>
            <a:chOff x="-57173375" y="3198925"/>
            <a:chExt cx="319000" cy="319000"/>
          </a:xfrm>
        </p:grpSpPr>
        <p:sp>
          <p:nvSpPr>
            <p:cNvPr id="3179" name="Google Shape;3179;p43"/>
            <p:cNvSpPr/>
            <p:nvPr/>
          </p:nvSpPr>
          <p:spPr>
            <a:xfrm>
              <a:off x="-57120600" y="3237525"/>
              <a:ext cx="204800" cy="92825"/>
            </a:xfrm>
            <a:custGeom>
              <a:rect b="b" l="l" r="r" t="t"/>
              <a:pathLst>
                <a:path extrusionOk="0" h="3713" w="8192">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3"/>
            <p:cNvSpPr/>
            <p:nvPr/>
          </p:nvSpPr>
          <p:spPr>
            <a:xfrm>
              <a:off x="-57053650" y="3273750"/>
              <a:ext cx="70100" cy="74850"/>
            </a:xfrm>
            <a:custGeom>
              <a:rect b="b" l="l" r="r" t="t"/>
              <a:pathLst>
                <a:path extrusionOk="0" h="2994" w="2804">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3"/>
            <p:cNvSpPr/>
            <p:nvPr/>
          </p:nvSpPr>
          <p:spPr>
            <a:xfrm>
              <a:off x="-57058375" y="3198925"/>
              <a:ext cx="82700" cy="26800"/>
            </a:xfrm>
            <a:custGeom>
              <a:rect b="b" l="l" r="r" t="t"/>
              <a:pathLst>
                <a:path extrusionOk="0" h="1072" w="3308">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3"/>
            <p:cNvSpPr/>
            <p:nvPr/>
          </p:nvSpPr>
          <p:spPr>
            <a:xfrm>
              <a:off x="-57173375" y="3338325"/>
              <a:ext cx="319000" cy="179600"/>
            </a:xfrm>
            <a:custGeom>
              <a:rect b="b" l="l" r="r" t="t"/>
              <a:pathLst>
                <a:path extrusionOk="0" h="7184" w="1276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3" name="Google Shape;3183;p43"/>
          <p:cNvGrpSpPr/>
          <p:nvPr/>
        </p:nvGrpSpPr>
        <p:grpSpPr>
          <a:xfrm>
            <a:off x="5729178" y="1854374"/>
            <a:ext cx="357198" cy="314690"/>
            <a:chOff x="-57176525" y="3610050"/>
            <a:chExt cx="317425" cy="279650"/>
          </a:xfrm>
        </p:grpSpPr>
        <p:sp>
          <p:nvSpPr>
            <p:cNvPr id="3184" name="Google Shape;3184;p43"/>
            <p:cNvSpPr/>
            <p:nvPr/>
          </p:nvSpPr>
          <p:spPr>
            <a:xfrm>
              <a:off x="-57109575" y="3610050"/>
              <a:ext cx="181950" cy="56750"/>
            </a:xfrm>
            <a:custGeom>
              <a:rect b="b" l="l" r="r" t="t"/>
              <a:pathLst>
                <a:path extrusionOk="0" h="2270" w="7278">
                  <a:moveTo>
                    <a:pt x="3655" y="1"/>
                  </a:moveTo>
                  <a:cubicBezTo>
                    <a:pt x="2080" y="1"/>
                    <a:pt x="693" y="914"/>
                    <a:pt x="0" y="2269"/>
                  </a:cubicBezTo>
                  <a:lnTo>
                    <a:pt x="7278" y="2269"/>
                  </a:lnTo>
                  <a:cubicBezTo>
                    <a:pt x="6648" y="914"/>
                    <a:pt x="526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3"/>
            <p:cNvSpPr/>
            <p:nvPr/>
          </p:nvSpPr>
          <p:spPr>
            <a:xfrm>
              <a:off x="-57120600" y="3684100"/>
              <a:ext cx="88225" cy="36375"/>
            </a:xfrm>
            <a:custGeom>
              <a:rect b="b" l="l" r="r" t="t"/>
              <a:pathLst>
                <a:path extrusionOk="0" h="1455" w="3529">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3"/>
            <p:cNvSpPr/>
            <p:nvPr/>
          </p:nvSpPr>
          <p:spPr>
            <a:xfrm>
              <a:off x="-57176525" y="3747100"/>
              <a:ext cx="28375" cy="67775"/>
            </a:xfrm>
            <a:custGeom>
              <a:rect b="b" l="l" r="r" t="t"/>
              <a:pathLst>
                <a:path extrusionOk="0" h="2711" w="1135">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3"/>
            <p:cNvSpPr/>
            <p:nvPr/>
          </p:nvSpPr>
          <p:spPr>
            <a:xfrm>
              <a:off x="-57139500" y="3743175"/>
              <a:ext cx="37825" cy="89025"/>
            </a:xfrm>
            <a:custGeom>
              <a:rect b="b" l="l" r="r" t="t"/>
              <a:pathLst>
                <a:path extrusionOk="0" h="3561" w="1513">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3"/>
            <p:cNvSpPr/>
            <p:nvPr/>
          </p:nvSpPr>
          <p:spPr>
            <a:xfrm>
              <a:off x="-57104075" y="3684875"/>
              <a:ext cx="244975" cy="204825"/>
            </a:xfrm>
            <a:custGeom>
              <a:rect b="b" l="l" r="r" t="t"/>
              <a:pathLst>
                <a:path extrusionOk="0" h="8193" w="9799">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9" name="Google Shape;3189;p43"/>
          <p:cNvGrpSpPr/>
          <p:nvPr/>
        </p:nvGrpSpPr>
        <p:grpSpPr>
          <a:xfrm>
            <a:off x="7939633" y="1376934"/>
            <a:ext cx="358099" cy="356326"/>
            <a:chOff x="-55202750" y="3198925"/>
            <a:chExt cx="318225" cy="316650"/>
          </a:xfrm>
        </p:grpSpPr>
        <p:sp>
          <p:nvSpPr>
            <p:cNvPr id="3190" name="Google Shape;3190;p43"/>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3"/>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2" name="Google Shape;3192;p43"/>
          <p:cNvGrpSpPr/>
          <p:nvPr/>
        </p:nvGrpSpPr>
        <p:grpSpPr>
          <a:xfrm>
            <a:off x="7950267" y="1832234"/>
            <a:ext cx="336830" cy="358099"/>
            <a:chOff x="-55194875" y="3590375"/>
            <a:chExt cx="299325" cy="318225"/>
          </a:xfrm>
        </p:grpSpPr>
        <p:sp>
          <p:nvSpPr>
            <p:cNvPr id="3193" name="Google Shape;3193;p43"/>
            <p:cNvSpPr/>
            <p:nvPr/>
          </p:nvSpPr>
          <p:spPr>
            <a:xfrm>
              <a:off x="-55194875" y="3667550"/>
              <a:ext cx="37050" cy="241050"/>
            </a:xfrm>
            <a:custGeom>
              <a:rect b="b" l="l" r="r" t="t"/>
              <a:pathLst>
                <a:path extrusionOk="0" h="9642" w="1482">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3"/>
            <p:cNvSpPr/>
            <p:nvPr/>
          </p:nvSpPr>
          <p:spPr>
            <a:xfrm>
              <a:off x="-55065700" y="3643925"/>
              <a:ext cx="132350" cy="40200"/>
            </a:xfrm>
            <a:custGeom>
              <a:rect b="b" l="l" r="r" t="t"/>
              <a:pathLst>
                <a:path extrusionOk="0" h="1608" w="5294">
                  <a:moveTo>
                    <a:pt x="5294" y="1"/>
                  </a:moveTo>
                  <a:lnTo>
                    <a:pt x="1" y="1607"/>
                  </a:lnTo>
                  <a:lnTo>
                    <a:pt x="5294" y="1607"/>
                  </a:lnTo>
                  <a:lnTo>
                    <a:pt x="5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3"/>
            <p:cNvSpPr/>
            <p:nvPr/>
          </p:nvSpPr>
          <p:spPr>
            <a:xfrm>
              <a:off x="-55138950" y="3703000"/>
              <a:ext cx="204800" cy="168575"/>
            </a:xfrm>
            <a:custGeom>
              <a:rect b="b" l="l" r="r" t="t"/>
              <a:pathLst>
                <a:path extrusionOk="0" h="6743" w="8192">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3"/>
            <p:cNvSpPr/>
            <p:nvPr/>
          </p:nvSpPr>
          <p:spPr>
            <a:xfrm>
              <a:off x="-55138950" y="3590375"/>
              <a:ext cx="204025" cy="92950"/>
            </a:xfrm>
            <a:custGeom>
              <a:rect b="b" l="l" r="r" t="t"/>
              <a:pathLst>
                <a:path extrusionOk="0" h="3718" w="8161">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3"/>
            <p:cNvSpPr/>
            <p:nvPr/>
          </p:nvSpPr>
          <p:spPr>
            <a:xfrm>
              <a:off x="-54914475" y="3688825"/>
              <a:ext cx="18925" cy="64600"/>
            </a:xfrm>
            <a:custGeom>
              <a:rect b="b" l="l" r="r" t="t"/>
              <a:pathLst>
                <a:path extrusionOk="0" h="2584" w="757">
                  <a:moveTo>
                    <a:pt x="1" y="0"/>
                  </a:moveTo>
                  <a:lnTo>
                    <a:pt x="1" y="2584"/>
                  </a:lnTo>
                  <a:cubicBezTo>
                    <a:pt x="442" y="2300"/>
                    <a:pt x="757" y="1828"/>
                    <a:pt x="757" y="1261"/>
                  </a:cubicBezTo>
                  <a:cubicBezTo>
                    <a:pt x="757" y="756"/>
                    <a:pt x="442" y="28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8" name="Google Shape;3198;p43"/>
          <p:cNvGrpSpPr/>
          <p:nvPr/>
        </p:nvGrpSpPr>
        <p:grpSpPr>
          <a:xfrm>
            <a:off x="7954884" y="2274505"/>
            <a:ext cx="357198" cy="357198"/>
            <a:chOff x="-55203525" y="3983400"/>
            <a:chExt cx="317425" cy="317425"/>
          </a:xfrm>
        </p:grpSpPr>
        <p:sp>
          <p:nvSpPr>
            <p:cNvPr id="3199" name="Google Shape;3199;p43"/>
            <p:cNvSpPr/>
            <p:nvPr/>
          </p:nvSpPr>
          <p:spPr>
            <a:xfrm>
              <a:off x="-55147600" y="4094450"/>
              <a:ext cx="204800" cy="206375"/>
            </a:xfrm>
            <a:custGeom>
              <a:rect b="b" l="l" r="r" t="t"/>
              <a:pathLst>
                <a:path extrusionOk="0" h="8255" w="8192">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3"/>
            <p:cNvSpPr/>
            <p:nvPr/>
          </p:nvSpPr>
          <p:spPr>
            <a:xfrm>
              <a:off x="-55203525" y="4027500"/>
              <a:ext cx="317425" cy="196925"/>
            </a:xfrm>
            <a:custGeom>
              <a:rect b="b" l="l" r="r" t="t"/>
              <a:pathLst>
                <a:path extrusionOk="0" h="7877" w="12697">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3"/>
            <p:cNvSpPr/>
            <p:nvPr/>
          </p:nvSpPr>
          <p:spPr>
            <a:xfrm>
              <a:off x="-55128700" y="3983400"/>
              <a:ext cx="166200" cy="54350"/>
            </a:xfrm>
            <a:custGeom>
              <a:rect b="b" l="l" r="r" t="t"/>
              <a:pathLst>
                <a:path extrusionOk="0" h="2174" w="6648">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2" name="Google Shape;3202;p43"/>
          <p:cNvGrpSpPr/>
          <p:nvPr/>
        </p:nvGrpSpPr>
        <p:grpSpPr>
          <a:xfrm>
            <a:off x="6621365" y="2731562"/>
            <a:ext cx="335930" cy="358971"/>
            <a:chOff x="-53232900" y="3192625"/>
            <a:chExt cx="298525" cy="319000"/>
          </a:xfrm>
        </p:grpSpPr>
        <p:sp>
          <p:nvSpPr>
            <p:cNvPr id="3203" name="Google Shape;3203;p43"/>
            <p:cNvSpPr/>
            <p:nvPr/>
          </p:nvSpPr>
          <p:spPr>
            <a:xfrm>
              <a:off x="-52972975" y="3315500"/>
              <a:ext cx="37825" cy="55925"/>
            </a:xfrm>
            <a:custGeom>
              <a:rect b="b" l="l" r="r" t="t"/>
              <a:pathLst>
                <a:path extrusionOk="0" h="2237" w="1513">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3"/>
            <p:cNvSpPr/>
            <p:nvPr/>
          </p:nvSpPr>
          <p:spPr>
            <a:xfrm>
              <a:off x="-52978500" y="3259575"/>
              <a:ext cx="44125" cy="55950"/>
            </a:xfrm>
            <a:custGeom>
              <a:rect b="b" l="l" r="r" t="t"/>
              <a:pathLst>
                <a:path extrusionOk="0" h="2238" w="1765">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3"/>
            <p:cNvSpPr/>
            <p:nvPr/>
          </p:nvSpPr>
          <p:spPr>
            <a:xfrm>
              <a:off x="-53232900" y="3324950"/>
              <a:ext cx="242625" cy="55925"/>
            </a:xfrm>
            <a:custGeom>
              <a:rect b="b" l="l" r="r" t="t"/>
              <a:pathLst>
                <a:path extrusionOk="0" h="2237" w="9705">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3"/>
            <p:cNvSpPr/>
            <p:nvPr/>
          </p:nvSpPr>
          <p:spPr>
            <a:xfrm>
              <a:off x="-53232100" y="3399775"/>
              <a:ext cx="241825" cy="111850"/>
            </a:xfrm>
            <a:custGeom>
              <a:rect b="b" l="l" r="r" t="t"/>
              <a:pathLst>
                <a:path extrusionOk="0" h="4474" w="9673">
                  <a:moveTo>
                    <a:pt x="0" y="0"/>
                  </a:moveTo>
                  <a:cubicBezTo>
                    <a:pt x="158" y="2457"/>
                    <a:pt x="2269" y="4474"/>
                    <a:pt x="4821" y="4474"/>
                  </a:cubicBezTo>
                  <a:cubicBezTo>
                    <a:pt x="7372" y="4474"/>
                    <a:pt x="9452" y="2457"/>
                    <a:pt x="9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3"/>
            <p:cNvSpPr/>
            <p:nvPr/>
          </p:nvSpPr>
          <p:spPr>
            <a:xfrm>
              <a:off x="-53134450" y="3287125"/>
              <a:ext cx="44125" cy="18925"/>
            </a:xfrm>
            <a:custGeom>
              <a:rect b="b" l="l" r="r" t="t"/>
              <a:pathLst>
                <a:path extrusionOk="0" h="757" w="1765">
                  <a:moveTo>
                    <a:pt x="1" y="1"/>
                  </a:moveTo>
                  <a:lnTo>
                    <a:pt x="410" y="757"/>
                  </a:lnTo>
                  <a:lnTo>
                    <a:pt x="1419" y="757"/>
                  </a:lnTo>
                  <a:lnTo>
                    <a:pt x="17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3"/>
            <p:cNvSpPr/>
            <p:nvPr/>
          </p:nvSpPr>
          <p:spPr>
            <a:xfrm>
              <a:off x="-53232900" y="3287125"/>
              <a:ext cx="86675" cy="18925"/>
            </a:xfrm>
            <a:custGeom>
              <a:rect b="b" l="l" r="r" t="t"/>
              <a:pathLst>
                <a:path extrusionOk="0" h="757" w="3467">
                  <a:moveTo>
                    <a:pt x="127" y="1"/>
                  </a:moveTo>
                  <a:cubicBezTo>
                    <a:pt x="95" y="253"/>
                    <a:pt x="32" y="473"/>
                    <a:pt x="1" y="757"/>
                  </a:cubicBezTo>
                  <a:lnTo>
                    <a:pt x="3466" y="757"/>
                  </a:lnTo>
                  <a:lnTo>
                    <a:pt x="3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3"/>
            <p:cNvSpPr/>
            <p:nvPr/>
          </p:nvSpPr>
          <p:spPr>
            <a:xfrm>
              <a:off x="-53078525" y="3287125"/>
              <a:ext cx="86675" cy="18925"/>
            </a:xfrm>
            <a:custGeom>
              <a:rect b="b" l="l" r="r" t="t"/>
              <a:pathLst>
                <a:path extrusionOk="0" h="757" w="3467">
                  <a:moveTo>
                    <a:pt x="379" y="1"/>
                  </a:moveTo>
                  <a:lnTo>
                    <a:pt x="1" y="757"/>
                  </a:lnTo>
                  <a:lnTo>
                    <a:pt x="3466" y="757"/>
                  </a:lnTo>
                  <a:cubicBezTo>
                    <a:pt x="3466" y="536"/>
                    <a:pt x="3435" y="253"/>
                    <a:pt x="3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3"/>
            <p:cNvSpPr/>
            <p:nvPr/>
          </p:nvSpPr>
          <p:spPr>
            <a:xfrm>
              <a:off x="-53224225" y="3192625"/>
              <a:ext cx="223700" cy="74850"/>
            </a:xfrm>
            <a:custGeom>
              <a:rect b="b" l="l" r="r" t="t"/>
              <a:pathLst>
                <a:path extrusionOk="0" h="2994" w="8948">
                  <a:moveTo>
                    <a:pt x="4506" y="0"/>
                  </a:moveTo>
                  <a:cubicBezTo>
                    <a:pt x="2489" y="0"/>
                    <a:pt x="756" y="1260"/>
                    <a:pt x="0" y="2993"/>
                  </a:cubicBezTo>
                  <a:lnTo>
                    <a:pt x="8948" y="2993"/>
                  </a:lnTo>
                  <a:cubicBezTo>
                    <a:pt x="8255" y="1260"/>
                    <a:pt x="6522" y="0"/>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1" name="Google Shape;3211;p43"/>
          <p:cNvGrpSpPr/>
          <p:nvPr/>
        </p:nvGrpSpPr>
        <p:grpSpPr>
          <a:xfrm>
            <a:off x="6610731" y="3202536"/>
            <a:ext cx="357198" cy="356326"/>
            <a:chOff x="-53242350" y="3584850"/>
            <a:chExt cx="317425" cy="316650"/>
          </a:xfrm>
        </p:grpSpPr>
        <p:sp>
          <p:nvSpPr>
            <p:cNvPr id="3212" name="Google Shape;3212;p43"/>
            <p:cNvSpPr/>
            <p:nvPr/>
          </p:nvSpPr>
          <p:spPr>
            <a:xfrm>
              <a:off x="-53202975" y="3584850"/>
              <a:ext cx="237900" cy="98475"/>
            </a:xfrm>
            <a:custGeom>
              <a:rect b="b" l="l" r="r" t="t"/>
              <a:pathLst>
                <a:path extrusionOk="0" h="3939" w="9516">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3"/>
            <p:cNvSpPr/>
            <p:nvPr/>
          </p:nvSpPr>
          <p:spPr>
            <a:xfrm>
              <a:off x="-53242350" y="3711650"/>
              <a:ext cx="80350" cy="155975"/>
            </a:xfrm>
            <a:custGeom>
              <a:rect b="b" l="l" r="r" t="t"/>
              <a:pathLst>
                <a:path extrusionOk="0" h="6239" w="3214">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3"/>
            <p:cNvSpPr/>
            <p:nvPr/>
          </p:nvSpPr>
          <p:spPr>
            <a:xfrm>
              <a:off x="-53206125" y="3686850"/>
              <a:ext cx="243400" cy="84700"/>
            </a:xfrm>
            <a:custGeom>
              <a:rect b="b" l="l" r="r" t="t"/>
              <a:pathLst>
                <a:path extrusionOk="0" h="3388" w="9736">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3"/>
            <p:cNvSpPr/>
            <p:nvPr/>
          </p:nvSpPr>
          <p:spPr>
            <a:xfrm>
              <a:off x="-53186425" y="3775450"/>
              <a:ext cx="205600" cy="126050"/>
            </a:xfrm>
            <a:custGeom>
              <a:rect b="b" l="l" r="r" t="t"/>
              <a:pathLst>
                <a:path extrusionOk="0" h="5042" w="8224">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3"/>
            <p:cNvSpPr/>
            <p:nvPr/>
          </p:nvSpPr>
          <p:spPr>
            <a:xfrm>
              <a:off x="-52962725" y="3710875"/>
              <a:ext cx="37800" cy="95325"/>
            </a:xfrm>
            <a:custGeom>
              <a:rect b="b" l="l" r="r" t="t"/>
              <a:pathLst>
                <a:path extrusionOk="0" h="3813" w="1512">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7" name="Google Shape;3217;p43"/>
          <p:cNvGrpSpPr/>
          <p:nvPr/>
        </p:nvGrpSpPr>
        <p:grpSpPr>
          <a:xfrm>
            <a:off x="6631999" y="3665236"/>
            <a:ext cx="314662" cy="358999"/>
            <a:chOff x="-53224225" y="3976300"/>
            <a:chExt cx="279625" cy="319025"/>
          </a:xfrm>
        </p:grpSpPr>
        <p:sp>
          <p:nvSpPr>
            <p:cNvPr id="3218" name="Google Shape;3218;p43"/>
            <p:cNvSpPr/>
            <p:nvPr/>
          </p:nvSpPr>
          <p:spPr>
            <a:xfrm>
              <a:off x="-53224225" y="4132250"/>
              <a:ext cx="18925" cy="63825"/>
            </a:xfrm>
            <a:custGeom>
              <a:rect b="b" l="l" r="r" t="t"/>
              <a:pathLst>
                <a:path extrusionOk="0" h="2553" w="757">
                  <a:moveTo>
                    <a:pt x="756" y="1"/>
                  </a:moveTo>
                  <a:cubicBezTo>
                    <a:pt x="315" y="284"/>
                    <a:pt x="0" y="757"/>
                    <a:pt x="0" y="1292"/>
                  </a:cubicBezTo>
                  <a:cubicBezTo>
                    <a:pt x="0" y="1796"/>
                    <a:pt x="315" y="2269"/>
                    <a:pt x="756" y="2552"/>
                  </a:cubicBezTo>
                  <a:lnTo>
                    <a:pt x="756" y="2395"/>
                  </a:lnTo>
                  <a:lnTo>
                    <a:pt x="7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3"/>
            <p:cNvSpPr/>
            <p:nvPr/>
          </p:nvSpPr>
          <p:spPr>
            <a:xfrm>
              <a:off x="-53185625" y="4014900"/>
              <a:ext cx="204800" cy="117375"/>
            </a:xfrm>
            <a:custGeom>
              <a:rect b="b" l="l" r="r" t="t"/>
              <a:pathLst>
                <a:path extrusionOk="0" h="4695" w="8192">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3"/>
            <p:cNvSpPr/>
            <p:nvPr/>
          </p:nvSpPr>
          <p:spPr>
            <a:xfrm>
              <a:off x="-53187200" y="4110200"/>
              <a:ext cx="205575" cy="185125"/>
            </a:xfrm>
            <a:custGeom>
              <a:rect b="b" l="l" r="r" t="t"/>
              <a:pathLst>
                <a:path extrusionOk="0" h="7405" w="8223">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3"/>
            <p:cNvSpPr/>
            <p:nvPr/>
          </p:nvSpPr>
          <p:spPr>
            <a:xfrm>
              <a:off x="-53020225" y="4211800"/>
              <a:ext cx="74825" cy="83525"/>
            </a:xfrm>
            <a:custGeom>
              <a:rect b="b" l="l" r="r" t="t"/>
              <a:pathLst>
                <a:path extrusionOk="0" h="3341" w="2993">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3"/>
            <p:cNvSpPr/>
            <p:nvPr/>
          </p:nvSpPr>
          <p:spPr>
            <a:xfrm>
              <a:off x="-53224225" y="4211025"/>
              <a:ext cx="74850" cy="83500"/>
            </a:xfrm>
            <a:custGeom>
              <a:rect b="b" l="l" r="r" t="t"/>
              <a:pathLst>
                <a:path extrusionOk="0" h="3340" w="2994">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3"/>
            <p:cNvSpPr/>
            <p:nvPr/>
          </p:nvSpPr>
          <p:spPr>
            <a:xfrm>
              <a:off x="-52962725" y="4131475"/>
              <a:ext cx="18125" cy="63800"/>
            </a:xfrm>
            <a:custGeom>
              <a:rect b="b" l="l" r="r" t="t"/>
              <a:pathLst>
                <a:path extrusionOk="0" h="2552" w="725">
                  <a:moveTo>
                    <a:pt x="0" y="0"/>
                  </a:moveTo>
                  <a:lnTo>
                    <a:pt x="0" y="2394"/>
                  </a:lnTo>
                  <a:lnTo>
                    <a:pt x="0" y="2552"/>
                  </a:lnTo>
                  <a:cubicBezTo>
                    <a:pt x="410" y="2300"/>
                    <a:pt x="725" y="1827"/>
                    <a:pt x="725" y="1292"/>
                  </a:cubicBezTo>
                  <a:cubicBezTo>
                    <a:pt x="725" y="725"/>
                    <a:pt x="410"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3"/>
            <p:cNvSpPr/>
            <p:nvPr/>
          </p:nvSpPr>
          <p:spPr>
            <a:xfrm>
              <a:off x="-53125775" y="3976300"/>
              <a:ext cx="82725" cy="26800"/>
            </a:xfrm>
            <a:custGeom>
              <a:rect b="b" l="l" r="r" t="t"/>
              <a:pathLst>
                <a:path extrusionOk="0" h="1072" w="3309">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5" name="Google Shape;3225;p43"/>
          <p:cNvGrpSpPr/>
          <p:nvPr/>
        </p:nvGrpSpPr>
        <p:grpSpPr>
          <a:xfrm>
            <a:off x="7942896" y="3672917"/>
            <a:ext cx="358971" cy="358408"/>
            <a:chOff x="-52043575" y="3983125"/>
            <a:chExt cx="319000" cy="318500"/>
          </a:xfrm>
        </p:grpSpPr>
        <p:sp>
          <p:nvSpPr>
            <p:cNvPr id="3226" name="Google Shape;3226;p43"/>
            <p:cNvSpPr/>
            <p:nvPr/>
          </p:nvSpPr>
          <p:spPr>
            <a:xfrm>
              <a:off x="-52043575" y="3983200"/>
              <a:ext cx="55150" cy="105750"/>
            </a:xfrm>
            <a:custGeom>
              <a:rect b="b" l="l" r="r" t="t"/>
              <a:pathLst>
                <a:path extrusionOk="0" h="4230" w="2206">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3"/>
            <p:cNvSpPr/>
            <p:nvPr/>
          </p:nvSpPr>
          <p:spPr>
            <a:xfrm>
              <a:off x="-51985300" y="3983400"/>
              <a:ext cx="204800" cy="129975"/>
            </a:xfrm>
            <a:custGeom>
              <a:rect b="b" l="l" r="r" t="t"/>
              <a:pathLst>
                <a:path extrusionOk="0" h="5199" w="8192">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3"/>
            <p:cNvSpPr/>
            <p:nvPr/>
          </p:nvSpPr>
          <p:spPr>
            <a:xfrm>
              <a:off x="-51855350" y="3987325"/>
              <a:ext cx="74075" cy="89825"/>
            </a:xfrm>
            <a:custGeom>
              <a:rect b="b" l="l" r="r" t="t"/>
              <a:pathLst>
                <a:path extrusionOk="0" h="3593" w="2963">
                  <a:moveTo>
                    <a:pt x="1" y="1"/>
                  </a:moveTo>
                  <a:lnTo>
                    <a:pt x="1" y="3592"/>
                  </a:lnTo>
                  <a:lnTo>
                    <a:pt x="2962" y="3592"/>
                  </a:lnTo>
                  <a:cubicBezTo>
                    <a:pt x="2836" y="2647"/>
                    <a:pt x="2427" y="1733"/>
                    <a:pt x="1765" y="1009"/>
                  </a:cubicBezTo>
                  <a:cubicBezTo>
                    <a:pt x="1261" y="505"/>
                    <a:pt x="663" y="19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3"/>
            <p:cNvSpPr/>
            <p:nvPr/>
          </p:nvSpPr>
          <p:spPr>
            <a:xfrm>
              <a:off x="-51985300" y="3987325"/>
              <a:ext cx="74050" cy="89825"/>
            </a:xfrm>
            <a:custGeom>
              <a:rect b="b" l="l" r="r" t="t"/>
              <a:pathLst>
                <a:path extrusionOk="0" h="3593" w="2962">
                  <a:moveTo>
                    <a:pt x="2962" y="1"/>
                  </a:moveTo>
                  <a:cubicBezTo>
                    <a:pt x="1324" y="473"/>
                    <a:pt x="158" y="1891"/>
                    <a:pt x="1" y="3592"/>
                  </a:cubicBezTo>
                  <a:lnTo>
                    <a:pt x="2962" y="3592"/>
                  </a:ln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3"/>
            <p:cNvSpPr/>
            <p:nvPr/>
          </p:nvSpPr>
          <p:spPr>
            <a:xfrm>
              <a:off x="-51985300" y="4190350"/>
              <a:ext cx="204800" cy="111275"/>
            </a:xfrm>
            <a:custGeom>
              <a:rect b="b" l="l" r="r" t="t"/>
              <a:pathLst>
                <a:path extrusionOk="0" h="4451" w="8192">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3"/>
            <p:cNvSpPr/>
            <p:nvPr/>
          </p:nvSpPr>
          <p:spPr>
            <a:xfrm>
              <a:off x="-51985300" y="4133050"/>
              <a:ext cx="204800" cy="55925"/>
            </a:xfrm>
            <a:custGeom>
              <a:rect b="b" l="l" r="r" t="t"/>
              <a:pathLst>
                <a:path extrusionOk="0" h="2237" w="8192">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3"/>
            <p:cNvSpPr/>
            <p:nvPr/>
          </p:nvSpPr>
          <p:spPr>
            <a:xfrm>
              <a:off x="-51780525" y="3983125"/>
              <a:ext cx="55950" cy="105825"/>
            </a:xfrm>
            <a:custGeom>
              <a:rect b="b" l="l" r="r" t="t"/>
              <a:pathLst>
                <a:path extrusionOk="0" h="4233" w="2238">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3"/>
            <p:cNvSpPr/>
            <p:nvPr/>
          </p:nvSpPr>
          <p:spPr>
            <a:xfrm>
              <a:off x="-52023900" y="4139350"/>
              <a:ext cx="18925" cy="63800"/>
            </a:xfrm>
            <a:custGeom>
              <a:rect b="b" l="l" r="r" t="t"/>
              <a:pathLst>
                <a:path extrusionOk="0" h="2552" w="757">
                  <a:moveTo>
                    <a:pt x="757" y="0"/>
                  </a:moveTo>
                  <a:cubicBezTo>
                    <a:pt x="316" y="221"/>
                    <a:pt x="1" y="693"/>
                    <a:pt x="1" y="1260"/>
                  </a:cubicBezTo>
                  <a:cubicBezTo>
                    <a:pt x="1" y="1796"/>
                    <a:pt x="316" y="2268"/>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3"/>
            <p:cNvSpPr/>
            <p:nvPr/>
          </p:nvSpPr>
          <p:spPr>
            <a:xfrm>
              <a:off x="-51763200" y="4139350"/>
              <a:ext cx="18925" cy="63800"/>
            </a:xfrm>
            <a:custGeom>
              <a:rect b="b" l="l" r="r" t="t"/>
              <a:pathLst>
                <a:path extrusionOk="0" h="2552" w="757">
                  <a:moveTo>
                    <a:pt x="1" y="0"/>
                  </a:moveTo>
                  <a:lnTo>
                    <a:pt x="1" y="2552"/>
                  </a:lnTo>
                  <a:cubicBezTo>
                    <a:pt x="442" y="2268"/>
                    <a:pt x="757" y="1796"/>
                    <a:pt x="757" y="1260"/>
                  </a:cubicBezTo>
                  <a:cubicBezTo>
                    <a:pt x="757" y="693"/>
                    <a:pt x="442"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5" name="Google Shape;3235;p43"/>
          <p:cNvGrpSpPr/>
          <p:nvPr/>
        </p:nvGrpSpPr>
        <p:grpSpPr>
          <a:xfrm>
            <a:off x="6191474" y="1389984"/>
            <a:ext cx="314662" cy="358971"/>
            <a:chOff x="-56766175" y="3198925"/>
            <a:chExt cx="279625" cy="319000"/>
          </a:xfrm>
        </p:grpSpPr>
        <p:sp>
          <p:nvSpPr>
            <p:cNvPr id="3236" name="Google Shape;3236;p43"/>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3"/>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3"/>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3"/>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3"/>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3"/>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3"/>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3" name="Google Shape;3243;p43"/>
          <p:cNvGrpSpPr/>
          <p:nvPr/>
        </p:nvGrpSpPr>
        <p:grpSpPr>
          <a:xfrm>
            <a:off x="6195950" y="1832234"/>
            <a:ext cx="316434" cy="358099"/>
            <a:chOff x="-56766175" y="3590375"/>
            <a:chExt cx="281200" cy="318225"/>
          </a:xfrm>
        </p:grpSpPr>
        <p:sp>
          <p:nvSpPr>
            <p:cNvPr id="3244" name="Google Shape;3244;p43"/>
            <p:cNvSpPr/>
            <p:nvPr/>
          </p:nvSpPr>
          <p:spPr>
            <a:xfrm>
              <a:off x="-56766175" y="3632900"/>
              <a:ext cx="281200" cy="275700"/>
            </a:xfrm>
            <a:custGeom>
              <a:rect b="b" l="l" r="r" t="t"/>
              <a:pathLst>
                <a:path extrusionOk="0" h="11028" w="11248">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3"/>
            <p:cNvSpPr/>
            <p:nvPr/>
          </p:nvSpPr>
          <p:spPr>
            <a:xfrm>
              <a:off x="-56709475" y="3722700"/>
              <a:ext cx="167800" cy="153600"/>
            </a:xfrm>
            <a:custGeom>
              <a:rect b="b" l="l" r="r" t="t"/>
              <a:pathLst>
                <a:path extrusionOk="0" h="6144" w="6712">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3"/>
            <p:cNvSpPr/>
            <p:nvPr/>
          </p:nvSpPr>
          <p:spPr>
            <a:xfrm>
              <a:off x="-56654325" y="3833750"/>
              <a:ext cx="55150" cy="55950"/>
            </a:xfrm>
            <a:custGeom>
              <a:rect b="b" l="l" r="r" t="t"/>
              <a:pathLst>
                <a:path extrusionOk="0" h="2238" w="2206">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3"/>
            <p:cNvSpPr/>
            <p:nvPr/>
          </p:nvSpPr>
          <p:spPr>
            <a:xfrm>
              <a:off x="-56710250" y="3590375"/>
              <a:ext cx="167775" cy="74850"/>
            </a:xfrm>
            <a:custGeom>
              <a:rect b="b" l="l" r="r" t="t"/>
              <a:pathLst>
                <a:path extrusionOk="0" h="2994" w="6711">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8" name="Google Shape;3248;p43"/>
          <p:cNvGrpSpPr/>
          <p:nvPr/>
        </p:nvGrpSpPr>
        <p:grpSpPr>
          <a:xfrm>
            <a:off x="6228206" y="2281892"/>
            <a:ext cx="272126" cy="358099"/>
            <a:chOff x="-56747275" y="3982600"/>
            <a:chExt cx="241825" cy="318225"/>
          </a:xfrm>
        </p:grpSpPr>
        <p:sp>
          <p:nvSpPr>
            <p:cNvPr id="3249" name="Google Shape;3249;p43"/>
            <p:cNvSpPr/>
            <p:nvPr/>
          </p:nvSpPr>
          <p:spPr>
            <a:xfrm>
              <a:off x="-56635425" y="4076325"/>
              <a:ext cx="18125" cy="37050"/>
            </a:xfrm>
            <a:custGeom>
              <a:rect b="b" l="l" r="r" t="t"/>
              <a:pathLst>
                <a:path extrusionOk="0" h="1482" w="725">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43"/>
            <p:cNvSpPr/>
            <p:nvPr/>
          </p:nvSpPr>
          <p:spPr>
            <a:xfrm>
              <a:off x="-56618900" y="3991275"/>
              <a:ext cx="113450" cy="136250"/>
            </a:xfrm>
            <a:custGeom>
              <a:rect b="b" l="l" r="r" t="t"/>
              <a:pathLst>
                <a:path extrusionOk="0" h="5450" w="4538">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3"/>
            <p:cNvSpPr/>
            <p:nvPr/>
          </p:nvSpPr>
          <p:spPr>
            <a:xfrm>
              <a:off x="-56601550" y="4094450"/>
              <a:ext cx="31525" cy="19700"/>
            </a:xfrm>
            <a:custGeom>
              <a:rect b="b" l="l" r="r" t="t"/>
              <a:pathLst>
                <a:path extrusionOk="0" h="788" w="1261">
                  <a:moveTo>
                    <a:pt x="158" y="0"/>
                  </a:moveTo>
                  <a:lnTo>
                    <a:pt x="158" y="63"/>
                  </a:lnTo>
                  <a:cubicBezTo>
                    <a:pt x="158" y="315"/>
                    <a:pt x="95" y="567"/>
                    <a:pt x="0" y="788"/>
                  </a:cubicBezTo>
                  <a:lnTo>
                    <a:pt x="1260" y="788"/>
                  </a:lnTo>
                  <a:lnTo>
                    <a:pt x="1260" y="756"/>
                  </a:lnTo>
                  <a:lnTo>
                    <a:pt x="1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3"/>
            <p:cNvSpPr/>
            <p:nvPr/>
          </p:nvSpPr>
          <p:spPr>
            <a:xfrm>
              <a:off x="-56688200" y="4085775"/>
              <a:ext cx="37050" cy="27600"/>
            </a:xfrm>
            <a:custGeom>
              <a:rect b="b" l="l" r="r" t="t"/>
              <a:pathLst>
                <a:path extrusionOk="0" h="1104" w="1482">
                  <a:moveTo>
                    <a:pt x="1355" y="1"/>
                  </a:moveTo>
                  <a:lnTo>
                    <a:pt x="1" y="1103"/>
                  </a:lnTo>
                  <a:lnTo>
                    <a:pt x="1481" y="1103"/>
                  </a:lnTo>
                  <a:cubicBezTo>
                    <a:pt x="1418" y="883"/>
                    <a:pt x="1324" y="631"/>
                    <a:pt x="1324" y="347"/>
                  </a:cubicBezTo>
                  <a:cubicBezTo>
                    <a:pt x="1324" y="253"/>
                    <a:pt x="1324" y="127"/>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3"/>
            <p:cNvSpPr/>
            <p:nvPr/>
          </p:nvSpPr>
          <p:spPr>
            <a:xfrm>
              <a:off x="-56747275" y="3982600"/>
              <a:ext cx="189850" cy="143850"/>
            </a:xfrm>
            <a:custGeom>
              <a:rect b="b" l="l" r="r" t="t"/>
              <a:pathLst>
                <a:path extrusionOk="0" h="5754" w="7594">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3"/>
            <p:cNvSpPr/>
            <p:nvPr/>
          </p:nvSpPr>
          <p:spPr>
            <a:xfrm>
              <a:off x="-56654325" y="4217500"/>
              <a:ext cx="55150" cy="83325"/>
            </a:xfrm>
            <a:custGeom>
              <a:rect b="b" l="l" r="r" t="t"/>
              <a:pathLst>
                <a:path extrusionOk="0" h="3333" w="2206">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3"/>
            <p:cNvSpPr/>
            <p:nvPr/>
          </p:nvSpPr>
          <p:spPr>
            <a:xfrm>
              <a:off x="-56729150" y="4132250"/>
              <a:ext cx="204800" cy="157550"/>
            </a:xfrm>
            <a:custGeom>
              <a:rect b="b" l="l" r="r" t="t"/>
              <a:pathLst>
                <a:path extrusionOk="0" h="6302" w="8192">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6" name="Google Shape;3256;p43"/>
          <p:cNvGrpSpPr/>
          <p:nvPr/>
        </p:nvGrpSpPr>
        <p:grpSpPr>
          <a:xfrm>
            <a:off x="4840657" y="3215842"/>
            <a:ext cx="358999" cy="342991"/>
            <a:chOff x="-54812875" y="3596675"/>
            <a:chExt cx="319025" cy="304800"/>
          </a:xfrm>
        </p:grpSpPr>
        <p:sp>
          <p:nvSpPr>
            <p:cNvPr id="3257" name="Google Shape;3257;p43"/>
            <p:cNvSpPr/>
            <p:nvPr/>
          </p:nvSpPr>
          <p:spPr>
            <a:xfrm>
              <a:off x="-54812875" y="3607700"/>
              <a:ext cx="74850" cy="293775"/>
            </a:xfrm>
            <a:custGeom>
              <a:rect b="b" l="l" r="r" t="t"/>
              <a:pathLst>
                <a:path extrusionOk="0" h="11751" w="2994">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3"/>
            <p:cNvSpPr/>
            <p:nvPr/>
          </p:nvSpPr>
          <p:spPr>
            <a:xfrm>
              <a:off x="-54662425" y="3621875"/>
              <a:ext cx="18125" cy="61450"/>
            </a:xfrm>
            <a:custGeom>
              <a:rect b="b" l="l" r="r" t="t"/>
              <a:pathLst>
                <a:path extrusionOk="0" h="2458" w="725">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3"/>
            <p:cNvSpPr/>
            <p:nvPr/>
          </p:nvSpPr>
          <p:spPr>
            <a:xfrm>
              <a:off x="-54737250" y="3652600"/>
              <a:ext cx="66175" cy="37825"/>
            </a:xfrm>
            <a:custGeom>
              <a:rect b="b" l="l" r="r" t="t"/>
              <a:pathLst>
                <a:path extrusionOk="0" h="1513" w="2647">
                  <a:moveTo>
                    <a:pt x="0" y="0"/>
                  </a:moveTo>
                  <a:lnTo>
                    <a:pt x="599" y="1512"/>
                  </a:lnTo>
                  <a:lnTo>
                    <a:pt x="2647" y="1512"/>
                  </a:lnTo>
                  <a:cubicBezTo>
                    <a:pt x="2458" y="1103"/>
                    <a:pt x="2206" y="599"/>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3"/>
            <p:cNvSpPr/>
            <p:nvPr/>
          </p:nvSpPr>
          <p:spPr>
            <a:xfrm>
              <a:off x="-54568700" y="3608475"/>
              <a:ext cx="74850" cy="293000"/>
            </a:xfrm>
            <a:custGeom>
              <a:rect b="b" l="l" r="r" t="t"/>
              <a:pathLst>
                <a:path extrusionOk="0" h="11720" w="2994">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3"/>
            <p:cNvSpPr/>
            <p:nvPr/>
          </p:nvSpPr>
          <p:spPr>
            <a:xfrm>
              <a:off x="-54636450" y="3652600"/>
              <a:ext cx="66975" cy="37825"/>
            </a:xfrm>
            <a:custGeom>
              <a:rect b="b" l="l" r="r" t="t"/>
              <a:pathLst>
                <a:path extrusionOk="0" h="1513" w="2679">
                  <a:moveTo>
                    <a:pt x="411" y="0"/>
                  </a:moveTo>
                  <a:cubicBezTo>
                    <a:pt x="411" y="599"/>
                    <a:pt x="221" y="1103"/>
                    <a:pt x="1" y="1512"/>
                  </a:cubicBezTo>
                  <a:lnTo>
                    <a:pt x="2080" y="1512"/>
                  </a:lnTo>
                  <a:lnTo>
                    <a:pt x="2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3"/>
            <p:cNvSpPr/>
            <p:nvPr/>
          </p:nvSpPr>
          <p:spPr>
            <a:xfrm>
              <a:off x="-54760100" y="3596675"/>
              <a:ext cx="212675" cy="37025"/>
            </a:xfrm>
            <a:custGeom>
              <a:rect b="b" l="l" r="r" t="t"/>
              <a:pathLst>
                <a:path extrusionOk="0" h="1481" w="8507">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3"/>
            <p:cNvSpPr/>
            <p:nvPr/>
          </p:nvSpPr>
          <p:spPr>
            <a:xfrm>
              <a:off x="-54738050" y="3708500"/>
              <a:ext cx="169375" cy="186700"/>
            </a:xfrm>
            <a:custGeom>
              <a:rect b="b" l="l" r="r" t="t"/>
              <a:pathLst>
                <a:path extrusionOk="0" h="7468" w="6775">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4" name="Google Shape;3264;p43"/>
          <p:cNvSpPr/>
          <p:nvPr/>
        </p:nvSpPr>
        <p:spPr>
          <a:xfrm>
            <a:off x="5015548" y="3590113"/>
            <a:ext cx="8018" cy="900"/>
          </a:xfrm>
          <a:custGeom>
            <a:rect b="b" l="l" r="r" t="t"/>
            <a:pathLst>
              <a:path extrusionOk="0" h="32" w="285">
                <a:moveTo>
                  <a:pt x="1" y="0"/>
                </a:moveTo>
                <a:cubicBezTo>
                  <a:pt x="95" y="32"/>
                  <a:pt x="158" y="32"/>
                  <a:pt x="284" y="32"/>
                </a:cubicBezTo>
                <a:cubicBezTo>
                  <a:pt x="221" y="32"/>
                  <a:pt x="127"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3"/>
          <p:cNvSpPr/>
          <p:nvPr/>
        </p:nvSpPr>
        <p:spPr>
          <a:xfrm>
            <a:off x="5015998" y="3590985"/>
            <a:ext cx="7118" cy="928"/>
          </a:xfrm>
          <a:custGeom>
            <a:rect b="b" l="l" r="r" t="t"/>
            <a:pathLst>
              <a:path extrusionOk="0" h="33" w="253">
                <a:moveTo>
                  <a:pt x="253" y="1"/>
                </a:moveTo>
                <a:lnTo>
                  <a:pt x="253" y="1"/>
                </a:lnTo>
                <a:cubicBezTo>
                  <a:pt x="189" y="1"/>
                  <a:pt x="64" y="1"/>
                  <a:pt x="1" y="32"/>
                </a:cubicBezTo>
                <a:cubicBezTo>
                  <a:pt x="95" y="1"/>
                  <a:pt x="190"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6" name="Google Shape;3266;p43"/>
          <p:cNvGrpSpPr/>
          <p:nvPr/>
        </p:nvGrpSpPr>
        <p:grpSpPr>
          <a:xfrm>
            <a:off x="4862826" y="3672326"/>
            <a:ext cx="314662" cy="358099"/>
            <a:chOff x="-54793175" y="3982600"/>
            <a:chExt cx="279625" cy="318225"/>
          </a:xfrm>
        </p:grpSpPr>
        <p:sp>
          <p:nvSpPr>
            <p:cNvPr id="3267" name="Google Shape;3267;p43"/>
            <p:cNvSpPr/>
            <p:nvPr/>
          </p:nvSpPr>
          <p:spPr>
            <a:xfrm>
              <a:off x="-54646675" y="3982600"/>
              <a:ext cx="113425" cy="111075"/>
            </a:xfrm>
            <a:custGeom>
              <a:rect b="b" l="l" r="r" t="t"/>
              <a:pathLst>
                <a:path extrusionOk="0" h="4443" w="4537">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3"/>
            <p:cNvSpPr/>
            <p:nvPr/>
          </p:nvSpPr>
          <p:spPr>
            <a:xfrm>
              <a:off x="-54644325" y="4003075"/>
              <a:ext cx="36250" cy="90600"/>
            </a:xfrm>
            <a:custGeom>
              <a:rect b="b" l="l" r="r" t="t"/>
              <a:pathLst>
                <a:path extrusionOk="0" h="3624" w="1450">
                  <a:moveTo>
                    <a:pt x="1" y="1"/>
                  </a:moveTo>
                  <a:lnTo>
                    <a:pt x="1" y="3624"/>
                  </a:lnTo>
                  <a:lnTo>
                    <a:pt x="1450" y="3624"/>
                  </a:lnTo>
                  <a:cubicBezTo>
                    <a:pt x="1419" y="1765"/>
                    <a:pt x="726" y="37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3"/>
            <p:cNvSpPr/>
            <p:nvPr/>
          </p:nvSpPr>
          <p:spPr>
            <a:xfrm>
              <a:off x="-54773475" y="3983400"/>
              <a:ext cx="113425" cy="111075"/>
            </a:xfrm>
            <a:custGeom>
              <a:rect b="b" l="l" r="r" t="t"/>
              <a:pathLst>
                <a:path extrusionOk="0" h="4443" w="4537">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3"/>
            <p:cNvSpPr/>
            <p:nvPr/>
          </p:nvSpPr>
          <p:spPr>
            <a:xfrm>
              <a:off x="-54699450" y="4003075"/>
              <a:ext cx="36250" cy="90600"/>
            </a:xfrm>
            <a:custGeom>
              <a:rect b="b" l="l" r="r" t="t"/>
              <a:pathLst>
                <a:path extrusionOk="0" h="3624" w="1450">
                  <a:moveTo>
                    <a:pt x="1450" y="1"/>
                  </a:moveTo>
                  <a:cubicBezTo>
                    <a:pt x="725" y="379"/>
                    <a:pt x="64" y="1765"/>
                    <a:pt x="1" y="3624"/>
                  </a:cubicBezTo>
                  <a:lnTo>
                    <a:pt x="1450" y="3624"/>
                  </a:lnTo>
                  <a:lnTo>
                    <a:pt x="14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3"/>
            <p:cNvSpPr/>
            <p:nvPr/>
          </p:nvSpPr>
          <p:spPr>
            <a:xfrm>
              <a:off x="-54756150" y="4112550"/>
              <a:ext cx="204800" cy="188275"/>
            </a:xfrm>
            <a:custGeom>
              <a:rect b="b" l="l" r="r" t="t"/>
              <a:pathLst>
                <a:path extrusionOk="0" h="7531" w="8192">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3"/>
            <p:cNvSpPr/>
            <p:nvPr/>
          </p:nvSpPr>
          <p:spPr>
            <a:xfrm>
              <a:off x="-54532475" y="4136975"/>
              <a:ext cx="18925" cy="63825"/>
            </a:xfrm>
            <a:custGeom>
              <a:rect b="b" l="l" r="r" t="t"/>
              <a:pathLst>
                <a:path extrusionOk="0" h="2553" w="757">
                  <a:moveTo>
                    <a:pt x="1" y="1"/>
                  </a:moveTo>
                  <a:lnTo>
                    <a:pt x="1" y="2552"/>
                  </a:lnTo>
                  <a:cubicBezTo>
                    <a:pt x="442" y="2300"/>
                    <a:pt x="757" y="1828"/>
                    <a:pt x="757" y="1261"/>
                  </a:cubicBezTo>
                  <a:cubicBezTo>
                    <a:pt x="757" y="757"/>
                    <a:pt x="442" y="28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3"/>
            <p:cNvSpPr/>
            <p:nvPr/>
          </p:nvSpPr>
          <p:spPr>
            <a:xfrm>
              <a:off x="-54793175" y="4136975"/>
              <a:ext cx="18925" cy="65400"/>
            </a:xfrm>
            <a:custGeom>
              <a:rect b="b" l="l" r="r" t="t"/>
              <a:pathLst>
                <a:path extrusionOk="0" h="2616" w="757">
                  <a:moveTo>
                    <a:pt x="757" y="1"/>
                  </a:moveTo>
                  <a:cubicBezTo>
                    <a:pt x="316" y="284"/>
                    <a:pt x="0" y="757"/>
                    <a:pt x="0" y="1292"/>
                  </a:cubicBezTo>
                  <a:cubicBezTo>
                    <a:pt x="0" y="1859"/>
                    <a:pt x="316" y="2332"/>
                    <a:pt x="757" y="2615"/>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4" name="Google Shape;3274;p43"/>
          <p:cNvGrpSpPr/>
          <p:nvPr/>
        </p:nvGrpSpPr>
        <p:grpSpPr>
          <a:xfrm>
            <a:off x="7074284" y="2731562"/>
            <a:ext cx="314662" cy="358099"/>
            <a:chOff x="-52832000" y="3192625"/>
            <a:chExt cx="279625" cy="318225"/>
          </a:xfrm>
        </p:grpSpPr>
        <p:sp>
          <p:nvSpPr>
            <p:cNvPr id="3275" name="Google Shape;3275;p43"/>
            <p:cNvSpPr/>
            <p:nvPr/>
          </p:nvSpPr>
          <p:spPr>
            <a:xfrm>
              <a:off x="-52574450" y="3306025"/>
              <a:ext cx="22075" cy="110300"/>
            </a:xfrm>
            <a:custGeom>
              <a:rect b="b" l="l" r="r" t="t"/>
              <a:pathLst>
                <a:path extrusionOk="0" h="4412" w="883">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3"/>
            <p:cNvSpPr/>
            <p:nvPr/>
          </p:nvSpPr>
          <p:spPr>
            <a:xfrm>
              <a:off x="-52826475" y="3192625"/>
              <a:ext cx="267800" cy="100050"/>
            </a:xfrm>
            <a:custGeom>
              <a:rect b="b" l="l" r="r" t="t"/>
              <a:pathLst>
                <a:path extrusionOk="0" h="4002" w="10712">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3"/>
            <p:cNvSpPr/>
            <p:nvPr/>
          </p:nvSpPr>
          <p:spPr>
            <a:xfrm>
              <a:off x="-52794975" y="3361175"/>
              <a:ext cx="204800" cy="149675"/>
            </a:xfrm>
            <a:custGeom>
              <a:rect b="b" l="l" r="r" t="t"/>
              <a:pathLst>
                <a:path extrusionOk="0" h="5987" w="8192">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3"/>
            <p:cNvSpPr/>
            <p:nvPr/>
          </p:nvSpPr>
          <p:spPr>
            <a:xfrm>
              <a:off x="-52791025" y="3231225"/>
              <a:ext cx="137850" cy="74825"/>
            </a:xfrm>
            <a:custGeom>
              <a:rect b="b" l="l" r="r" t="t"/>
              <a:pathLst>
                <a:path extrusionOk="0" h="2993" w="5514">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3"/>
            <p:cNvSpPr/>
            <p:nvPr/>
          </p:nvSpPr>
          <p:spPr>
            <a:xfrm>
              <a:off x="-52683125" y="3361950"/>
              <a:ext cx="74825" cy="37850"/>
            </a:xfrm>
            <a:custGeom>
              <a:rect b="b" l="l" r="r" t="t"/>
              <a:pathLst>
                <a:path extrusionOk="0" h="1514" w="2993">
                  <a:moveTo>
                    <a:pt x="0" y="1"/>
                  </a:moveTo>
                  <a:cubicBezTo>
                    <a:pt x="0" y="851"/>
                    <a:pt x="662" y="1513"/>
                    <a:pt x="1481" y="1513"/>
                  </a:cubicBezTo>
                  <a:cubicBezTo>
                    <a:pt x="2300" y="1513"/>
                    <a:pt x="2993" y="820"/>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3"/>
            <p:cNvSpPr/>
            <p:nvPr/>
          </p:nvSpPr>
          <p:spPr>
            <a:xfrm>
              <a:off x="-52794975" y="3247750"/>
              <a:ext cx="204800" cy="104000"/>
            </a:xfrm>
            <a:custGeom>
              <a:rect b="b" l="l" r="r" t="t"/>
              <a:pathLst>
                <a:path extrusionOk="0" h="4160" w="8192">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3"/>
            <p:cNvSpPr/>
            <p:nvPr/>
          </p:nvSpPr>
          <p:spPr>
            <a:xfrm>
              <a:off x="-52776850" y="3361950"/>
              <a:ext cx="74825" cy="37850"/>
            </a:xfrm>
            <a:custGeom>
              <a:rect b="b" l="l" r="r" t="t"/>
              <a:pathLst>
                <a:path extrusionOk="0" h="1514" w="2993">
                  <a:moveTo>
                    <a:pt x="0" y="1"/>
                  </a:moveTo>
                  <a:cubicBezTo>
                    <a:pt x="0" y="851"/>
                    <a:pt x="662" y="1513"/>
                    <a:pt x="1481" y="1513"/>
                  </a:cubicBezTo>
                  <a:cubicBezTo>
                    <a:pt x="2332" y="1513"/>
                    <a:pt x="2993" y="820"/>
                    <a:pt x="29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3"/>
            <p:cNvSpPr/>
            <p:nvPr/>
          </p:nvSpPr>
          <p:spPr>
            <a:xfrm>
              <a:off x="-52832000" y="3306025"/>
              <a:ext cx="21300" cy="110300"/>
            </a:xfrm>
            <a:custGeom>
              <a:rect b="b" l="l" r="r" t="t"/>
              <a:pathLst>
                <a:path extrusionOk="0" h="4412" w="852">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3" name="Google Shape;3283;p43"/>
          <p:cNvGrpSpPr/>
          <p:nvPr/>
        </p:nvGrpSpPr>
        <p:grpSpPr>
          <a:xfrm>
            <a:off x="5760817" y="2272929"/>
            <a:ext cx="323524" cy="358774"/>
            <a:chOff x="-57162350" y="3982000"/>
            <a:chExt cx="287500" cy="318825"/>
          </a:xfrm>
        </p:grpSpPr>
        <p:sp>
          <p:nvSpPr>
            <p:cNvPr id="3284" name="Google Shape;3284;p43"/>
            <p:cNvSpPr/>
            <p:nvPr/>
          </p:nvSpPr>
          <p:spPr>
            <a:xfrm>
              <a:off x="-56989850" y="4151150"/>
              <a:ext cx="55150" cy="55150"/>
            </a:xfrm>
            <a:custGeom>
              <a:rect b="b" l="l" r="r" t="t"/>
              <a:pathLst>
                <a:path extrusionOk="0" h="2206" w="2206">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3"/>
            <p:cNvSpPr/>
            <p:nvPr/>
          </p:nvSpPr>
          <p:spPr>
            <a:xfrm>
              <a:off x="-57162350" y="3982000"/>
              <a:ext cx="287500" cy="161300"/>
            </a:xfrm>
            <a:custGeom>
              <a:rect b="b" l="l" r="r" t="t"/>
              <a:pathLst>
                <a:path extrusionOk="0" h="6452" w="1150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3"/>
            <p:cNvSpPr/>
            <p:nvPr/>
          </p:nvSpPr>
          <p:spPr>
            <a:xfrm>
              <a:off x="-57119850" y="4066875"/>
              <a:ext cx="126075" cy="111875"/>
            </a:xfrm>
            <a:custGeom>
              <a:rect b="b" l="l" r="r" t="t"/>
              <a:pathLst>
                <a:path extrusionOk="0" h="4475" w="5043">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3"/>
            <p:cNvSpPr/>
            <p:nvPr/>
          </p:nvSpPr>
          <p:spPr>
            <a:xfrm>
              <a:off x="-57100925" y="4151150"/>
              <a:ext cx="55175" cy="55150"/>
            </a:xfrm>
            <a:custGeom>
              <a:rect b="b" l="l" r="r" t="t"/>
              <a:pathLst>
                <a:path extrusionOk="0" h="2206" w="2207">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3"/>
            <p:cNvSpPr/>
            <p:nvPr/>
          </p:nvSpPr>
          <p:spPr>
            <a:xfrm>
              <a:off x="-57119825" y="4179500"/>
              <a:ext cx="204800" cy="121325"/>
            </a:xfrm>
            <a:custGeom>
              <a:rect b="b" l="l" r="r" t="t"/>
              <a:pathLst>
                <a:path extrusionOk="0" h="4853" w="8192">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3"/>
            <p:cNvSpPr/>
            <p:nvPr/>
          </p:nvSpPr>
          <p:spPr>
            <a:xfrm>
              <a:off x="-57158400" y="4156675"/>
              <a:ext cx="18900" cy="63825"/>
            </a:xfrm>
            <a:custGeom>
              <a:rect b="b" l="l" r="r" t="t"/>
              <a:pathLst>
                <a:path extrusionOk="0" h="2553" w="756">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3"/>
            <p:cNvSpPr/>
            <p:nvPr/>
          </p:nvSpPr>
          <p:spPr>
            <a:xfrm>
              <a:off x="-56896125" y="4155875"/>
              <a:ext cx="18925" cy="63825"/>
            </a:xfrm>
            <a:custGeom>
              <a:rect b="b" l="l" r="r" t="t"/>
              <a:pathLst>
                <a:path extrusionOk="0" h="2553" w="757">
                  <a:moveTo>
                    <a:pt x="0" y="1"/>
                  </a:moveTo>
                  <a:lnTo>
                    <a:pt x="0" y="2553"/>
                  </a:lnTo>
                  <a:cubicBezTo>
                    <a:pt x="441" y="2269"/>
                    <a:pt x="756" y="1796"/>
                    <a:pt x="756" y="1261"/>
                  </a:cubicBezTo>
                  <a:cubicBezTo>
                    <a:pt x="756" y="757"/>
                    <a:pt x="441" y="284"/>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3"/>
            <p:cNvSpPr/>
            <p:nvPr/>
          </p:nvSpPr>
          <p:spPr>
            <a:xfrm>
              <a:off x="-56924475" y="4149575"/>
              <a:ext cx="9450" cy="29175"/>
            </a:xfrm>
            <a:custGeom>
              <a:rect b="b" l="l" r="r" t="t"/>
              <a:pathLst>
                <a:path extrusionOk="0" h="1167" w="378">
                  <a:moveTo>
                    <a:pt x="0" y="1"/>
                  </a:moveTo>
                  <a:cubicBezTo>
                    <a:pt x="221" y="379"/>
                    <a:pt x="378" y="757"/>
                    <a:pt x="378" y="1166"/>
                  </a:cubicBezTo>
                  <a:lnTo>
                    <a:pt x="378" y="883"/>
                  </a:lnTo>
                  <a:lnTo>
                    <a:pt x="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2" name="Google Shape;3292;p43"/>
          <p:cNvGrpSpPr/>
          <p:nvPr/>
        </p:nvGrpSpPr>
        <p:grpSpPr>
          <a:xfrm>
            <a:off x="7052130" y="3203436"/>
            <a:ext cx="358971" cy="357198"/>
            <a:chOff x="-52851675" y="3585650"/>
            <a:chExt cx="319000" cy="317425"/>
          </a:xfrm>
        </p:grpSpPr>
        <p:sp>
          <p:nvSpPr>
            <p:cNvPr id="3293" name="Google Shape;3293;p43"/>
            <p:cNvSpPr/>
            <p:nvPr/>
          </p:nvSpPr>
          <p:spPr>
            <a:xfrm>
              <a:off x="-52851675" y="3641575"/>
              <a:ext cx="319000" cy="106350"/>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3"/>
            <p:cNvSpPr/>
            <p:nvPr/>
          </p:nvSpPr>
          <p:spPr>
            <a:xfrm>
              <a:off x="-52787100" y="3585650"/>
              <a:ext cx="189050" cy="52000"/>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3"/>
            <p:cNvSpPr/>
            <p:nvPr/>
          </p:nvSpPr>
          <p:spPr>
            <a:xfrm>
              <a:off x="-52794975" y="3696700"/>
              <a:ext cx="127625" cy="74850"/>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3"/>
            <p:cNvSpPr/>
            <p:nvPr/>
          </p:nvSpPr>
          <p:spPr>
            <a:xfrm>
              <a:off x="-52795750" y="3700625"/>
              <a:ext cx="204800" cy="202450"/>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3"/>
            <p:cNvSpPr/>
            <p:nvPr/>
          </p:nvSpPr>
          <p:spPr>
            <a:xfrm>
              <a:off x="-52832775" y="3740025"/>
              <a:ext cx="18125" cy="64600"/>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3"/>
            <p:cNvSpPr/>
            <p:nvPr/>
          </p:nvSpPr>
          <p:spPr>
            <a:xfrm>
              <a:off x="-52570500" y="3740025"/>
              <a:ext cx="18925" cy="64600"/>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9" name="Google Shape;3299;p43"/>
          <p:cNvGrpSpPr/>
          <p:nvPr/>
        </p:nvGrpSpPr>
        <p:grpSpPr>
          <a:xfrm>
            <a:off x="7074284" y="3665236"/>
            <a:ext cx="314662" cy="358999"/>
            <a:chOff x="-52832000" y="3976300"/>
            <a:chExt cx="279625" cy="319025"/>
          </a:xfrm>
        </p:grpSpPr>
        <p:sp>
          <p:nvSpPr>
            <p:cNvPr id="3300" name="Google Shape;3300;p43"/>
            <p:cNvSpPr/>
            <p:nvPr/>
          </p:nvSpPr>
          <p:spPr>
            <a:xfrm>
              <a:off x="-52794975" y="3976300"/>
              <a:ext cx="204800" cy="112650"/>
            </a:xfrm>
            <a:custGeom>
              <a:rect b="b" l="l" r="r" t="t"/>
              <a:pathLst>
                <a:path extrusionOk="0" h="4506" w="8192">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3"/>
            <p:cNvSpPr/>
            <p:nvPr/>
          </p:nvSpPr>
          <p:spPr>
            <a:xfrm>
              <a:off x="-52757175" y="4051125"/>
              <a:ext cx="167000" cy="94550"/>
            </a:xfrm>
            <a:custGeom>
              <a:rect b="b" l="l" r="r" t="t"/>
              <a:pathLst>
                <a:path extrusionOk="0" h="3782" w="668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3"/>
            <p:cNvSpPr/>
            <p:nvPr/>
          </p:nvSpPr>
          <p:spPr>
            <a:xfrm>
              <a:off x="-52794975" y="4088925"/>
              <a:ext cx="204025" cy="206400"/>
            </a:xfrm>
            <a:custGeom>
              <a:rect b="b" l="l" r="r" t="t"/>
              <a:pathLst>
                <a:path extrusionOk="0" h="8256" w="8161">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3"/>
            <p:cNvSpPr/>
            <p:nvPr/>
          </p:nvSpPr>
          <p:spPr>
            <a:xfrm>
              <a:off x="-52832000" y="4132250"/>
              <a:ext cx="18925" cy="63825"/>
            </a:xfrm>
            <a:custGeom>
              <a:rect b="b" l="l" r="r" t="t"/>
              <a:pathLst>
                <a:path extrusionOk="0" h="2553" w="757">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3"/>
            <p:cNvSpPr/>
            <p:nvPr/>
          </p:nvSpPr>
          <p:spPr>
            <a:xfrm>
              <a:off x="-52571300" y="4132250"/>
              <a:ext cx="18925" cy="63825"/>
            </a:xfrm>
            <a:custGeom>
              <a:rect b="b" l="l" r="r" t="t"/>
              <a:pathLst>
                <a:path extrusionOk="0" h="2553" w="757">
                  <a:moveTo>
                    <a:pt x="1" y="1"/>
                  </a:moveTo>
                  <a:lnTo>
                    <a:pt x="1" y="2552"/>
                  </a:lnTo>
                  <a:cubicBezTo>
                    <a:pt x="442" y="2269"/>
                    <a:pt x="757" y="1796"/>
                    <a:pt x="757" y="1261"/>
                  </a:cubicBezTo>
                  <a:cubicBezTo>
                    <a:pt x="757" y="694"/>
                    <a:pt x="442" y="22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5" name="Google Shape;3305;p43"/>
          <p:cNvGrpSpPr/>
          <p:nvPr/>
        </p:nvGrpSpPr>
        <p:grpSpPr>
          <a:xfrm>
            <a:off x="6191490" y="4119884"/>
            <a:ext cx="316434" cy="358099"/>
            <a:chOff x="-51633225" y="3198925"/>
            <a:chExt cx="281200" cy="318225"/>
          </a:xfrm>
        </p:grpSpPr>
        <p:sp>
          <p:nvSpPr>
            <p:cNvPr id="3306" name="Google Shape;3306;p43"/>
            <p:cNvSpPr/>
            <p:nvPr/>
          </p:nvSpPr>
          <p:spPr>
            <a:xfrm>
              <a:off x="-51633225" y="3353300"/>
              <a:ext cx="18925" cy="63825"/>
            </a:xfrm>
            <a:custGeom>
              <a:rect b="b" l="l" r="r" t="t"/>
              <a:pathLst>
                <a:path extrusionOk="0" h="2553" w="757">
                  <a:moveTo>
                    <a:pt x="756" y="0"/>
                  </a:moveTo>
                  <a:cubicBezTo>
                    <a:pt x="315" y="284"/>
                    <a:pt x="0" y="756"/>
                    <a:pt x="0" y="1292"/>
                  </a:cubicBezTo>
                  <a:cubicBezTo>
                    <a:pt x="0" y="1859"/>
                    <a:pt x="315" y="2332"/>
                    <a:pt x="756" y="2552"/>
                  </a:cubicBezTo>
                  <a:lnTo>
                    <a:pt x="7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3"/>
            <p:cNvSpPr/>
            <p:nvPr/>
          </p:nvSpPr>
          <p:spPr>
            <a:xfrm>
              <a:off x="-51595425" y="3348575"/>
              <a:ext cx="204800" cy="168575"/>
            </a:xfrm>
            <a:custGeom>
              <a:rect b="b" l="l" r="r" t="t"/>
              <a:pathLst>
                <a:path extrusionOk="0" h="6743" w="8192">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3"/>
            <p:cNvSpPr/>
            <p:nvPr/>
          </p:nvSpPr>
          <p:spPr>
            <a:xfrm>
              <a:off x="-51633225" y="3292650"/>
              <a:ext cx="279625" cy="37050"/>
            </a:xfrm>
            <a:custGeom>
              <a:rect b="b" l="l" r="r" t="t"/>
              <a:pathLst>
                <a:path extrusionOk="0" h="1482" w="11185">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3"/>
            <p:cNvSpPr/>
            <p:nvPr/>
          </p:nvSpPr>
          <p:spPr>
            <a:xfrm>
              <a:off x="-51492250" y="3198925"/>
              <a:ext cx="98475" cy="74850"/>
            </a:xfrm>
            <a:custGeom>
              <a:rect b="b" l="l" r="r" t="t"/>
              <a:pathLst>
                <a:path extrusionOk="0" h="2994" w="3939">
                  <a:moveTo>
                    <a:pt x="1" y="0"/>
                  </a:moveTo>
                  <a:lnTo>
                    <a:pt x="1" y="0"/>
                  </a:lnTo>
                  <a:cubicBezTo>
                    <a:pt x="946" y="0"/>
                    <a:pt x="1576" y="1418"/>
                    <a:pt x="1765" y="2993"/>
                  </a:cubicBezTo>
                  <a:lnTo>
                    <a:pt x="3939" y="2993"/>
                  </a:lnTo>
                  <a:cubicBezTo>
                    <a:pt x="3466" y="1261"/>
                    <a:pt x="1859"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3"/>
            <p:cNvSpPr/>
            <p:nvPr/>
          </p:nvSpPr>
          <p:spPr>
            <a:xfrm>
              <a:off x="-51590700" y="3198925"/>
              <a:ext cx="98475" cy="74850"/>
            </a:xfrm>
            <a:custGeom>
              <a:rect b="b" l="l" r="r" t="t"/>
              <a:pathLst>
                <a:path extrusionOk="0" h="2994" w="3939">
                  <a:moveTo>
                    <a:pt x="3939" y="0"/>
                  </a:moveTo>
                  <a:lnTo>
                    <a:pt x="3939" y="0"/>
                  </a:lnTo>
                  <a:cubicBezTo>
                    <a:pt x="2048" y="0"/>
                    <a:pt x="473" y="1292"/>
                    <a:pt x="1" y="2993"/>
                  </a:cubicBezTo>
                  <a:lnTo>
                    <a:pt x="2174" y="2993"/>
                  </a:lnTo>
                  <a:cubicBezTo>
                    <a:pt x="2332" y="1418"/>
                    <a:pt x="2962" y="0"/>
                    <a:pt x="3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3"/>
            <p:cNvSpPr/>
            <p:nvPr/>
          </p:nvSpPr>
          <p:spPr>
            <a:xfrm>
              <a:off x="-51517450" y="3218600"/>
              <a:ext cx="52000" cy="55950"/>
            </a:xfrm>
            <a:custGeom>
              <a:rect b="b" l="l" r="r" t="t"/>
              <a:pathLst>
                <a:path extrusionOk="0" h="2238" w="2080">
                  <a:moveTo>
                    <a:pt x="1009" y="1"/>
                  </a:moveTo>
                  <a:cubicBezTo>
                    <a:pt x="662" y="1"/>
                    <a:pt x="158" y="852"/>
                    <a:pt x="1" y="2238"/>
                  </a:cubicBezTo>
                  <a:lnTo>
                    <a:pt x="2080" y="2238"/>
                  </a:lnTo>
                  <a:cubicBezTo>
                    <a:pt x="1828" y="820"/>
                    <a:pt x="1355"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3"/>
            <p:cNvSpPr/>
            <p:nvPr/>
          </p:nvSpPr>
          <p:spPr>
            <a:xfrm>
              <a:off x="-51370950" y="3354075"/>
              <a:ext cx="18925" cy="64625"/>
            </a:xfrm>
            <a:custGeom>
              <a:rect b="b" l="l" r="r" t="t"/>
              <a:pathLst>
                <a:path extrusionOk="0" h="2585" w="757">
                  <a:moveTo>
                    <a:pt x="0" y="1"/>
                  </a:moveTo>
                  <a:lnTo>
                    <a:pt x="0" y="2584"/>
                  </a:lnTo>
                  <a:cubicBezTo>
                    <a:pt x="442" y="2301"/>
                    <a:pt x="757" y="1828"/>
                    <a:pt x="757" y="1324"/>
                  </a:cubicBezTo>
                  <a:cubicBezTo>
                    <a:pt x="757" y="725"/>
                    <a:pt x="442" y="2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3" name="Google Shape;3313;p43"/>
          <p:cNvGrpSpPr/>
          <p:nvPr/>
        </p:nvGrpSpPr>
        <p:grpSpPr>
          <a:xfrm>
            <a:off x="6610314" y="1377806"/>
            <a:ext cx="365188" cy="357226"/>
            <a:chOff x="-56396775" y="3199700"/>
            <a:chExt cx="324525" cy="317450"/>
          </a:xfrm>
        </p:grpSpPr>
        <p:sp>
          <p:nvSpPr>
            <p:cNvPr id="3314" name="Google Shape;3314;p43"/>
            <p:cNvSpPr/>
            <p:nvPr/>
          </p:nvSpPr>
          <p:spPr>
            <a:xfrm>
              <a:off x="-56374725" y="3353300"/>
              <a:ext cx="18925" cy="63825"/>
            </a:xfrm>
            <a:custGeom>
              <a:rect b="b" l="l" r="r" t="t"/>
              <a:pathLst>
                <a:path extrusionOk="0" h="2553" w="757">
                  <a:moveTo>
                    <a:pt x="757" y="0"/>
                  </a:moveTo>
                  <a:cubicBezTo>
                    <a:pt x="316" y="284"/>
                    <a:pt x="1" y="756"/>
                    <a:pt x="1" y="1292"/>
                  </a:cubicBezTo>
                  <a:cubicBezTo>
                    <a:pt x="1" y="1859"/>
                    <a:pt x="316" y="2332"/>
                    <a:pt x="757" y="2552"/>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3"/>
            <p:cNvSpPr/>
            <p:nvPr/>
          </p:nvSpPr>
          <p:spPr>
            <a:xfrm>
              <a:off x="-56333775" y="3199700"/>
              <a:ext cx="198500" cy="73275"/>
            </a:xfrm>
            <a:custGeom>
              <a:rect b="b" l="l" r="r" t="t"/>
              <a:pathLst>
                <a:path extrusionOk="0" h="2931" w="794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3"/>
            <p:cNvSpPr/>
            <p:nvPr/>
          </p:nvSpPr>
          <p:spPr>
            <a:xfrm>
              <a:off x="-56396775" y="3273325"/>
              <a:ext cx="324525" cy="58725"/>
            </a:xfrm>
            <a:custGeom>
              <a:rect b="b" l="l" r="r" t="t"/>
              <a:pathLst>
                <a:path extrusionOk="0" h="2349" w="12981">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3"/>
            <p:cNvSpPr/>
            <p:nvPr/>
          </p:nvSpPr>
          <p:spPr>
            <a:xfrm>
              <a:off x="-56336925" y="3346200"/>
              <a:ext cx="204800" cy="78800"/>
            </a:xfrm>
            <a:custGeom>
              <a:rect b="b" l="l" r="r" t="t"/>
              <a:pathLst>
                <a:path extrusionOk="0" h="3152" w="8192">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3"/>
            <p:cNvSpPr/>
            <p:nvPr/>
          </p:nvSpPr>
          <p:spPr>
            <a:xfrm>
              <a:off x="-56332200" y="3406850"/>
              <a:ext cx="193775" cy="110300"/>
            </a:xfrm>
            <a:custGeom>
              <a:rect b="b" l="l" r="r" t="t"/>
              <a:pathLst>
                <a:path extrusionOk="0" h="4412" w="7751">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3"/>
            <p:cNvSpPr/>
            <p:nvPr/>
          </p:nvSpPr>
          <p:spPr>
            <a:xfrm>
              <a:off x="-56113225" y="3354075"/>
              <a:ext cx="18125" cy="64625"/>
            </a:xfrm>
            <a:custGeom>
              <a:rect b="b" l="l" r="r" t="t"/>
              <a:pathLst>
                <a:path extrusionOk="0" h="2585" w="725">
                  <a:moveTo>
                    <a:pt x="0" y="1"/>
                  </a:moveTo>
                  <a:lnTo>
                    <a:pt x="0" y="2584"/>
                  </a:lnTo>
                  <a:cubicBezTo>
                    <a:pt x="410" y="2332"/>
                    <a:pt x="725" y="1828"/>
                    <a:pt x="725" y="1261"/>
                  </a:cubicBezTo>
                  <a:cubicBezTo>
                    <a:pt x="725" y="725"/>
                    <a:pt x="473" y="2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0" name="Google Shape;3320;p43"/>
          <p:cNvGrpSpPr/>
          <p:nvPr/>
        </p:nvGrpSpPr>
        <p:grpSpPr>
          <a:xfrm>
            <a:off x="6613408" y="1843740"/>
            <a:ext cx="358999" cy="335958"/>
            <a:chOff x="-56394425" y="3600600"/>
            <a:chExt cx="319025" cy="298550"/>
          </a:xfrm>
        </p:grpSpPr>
        <p:sp>
          <p:nvSpPr>
            <p:cNvPr id="3321" name="Google Shape;3321;p43"/>
            <p:cNvSpPr/>
            <p:nvPr/>
          </p:nvSpPr>
          <p:spPr>
            <a:xfrm>
              <a:off x="-56272325" y="3861300"/>
              <a:ext cx="74825" cy="37850"/>
            </a:xfrm>
            <a:custGeom>
              <a:rect b="b" l="l" r="r" t="t"/>
              <a:pathLst>
                <a:path extrusionOk="0" h="1514" w="2993">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3"/>
            <p:cNvSpPr/>
            <p:nvPr/>
          </p:nvSpPr>
          <p:spPr>
            <a:xfrm>
              <a:off x="-56297550" y="3600600"/>
              <a:ext cx="126050" cy="71700"/>
            </a:xfrm>
            <a:custGeom>
              <a:rect b="b" l="l" r="r" t="t"/>
              <a:pathLst>
                <a:path extrusionOk="0" h="2868" w="5042">
                  <a:moveTo>
                    <a:pt x="2521" y="1"/>
                  </a:moveTo>
                  <a:cubicBezTo>
                    <a:pt x="1576" y="1"/>
                    <a:pt x="694" y="316"/>
                    <a:pt x="1" y="851"/>
                  </a:cubicBezTo>
                  <a:lnTo>
                    <a:pt x="2521" y="2868"/>
                  </a:lnTo>
                  <a:lnTo>
                    <a:pt x="5042" y="851"/>
                  </a:lnTo>
                  <a:cubicBezTo>
                    <a:pt x="4317" y="316"/>
                    <a:pt x="3467" y="1"/>
                    <a:pt x="2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3"/>
            <p:cNvSpPr/>
            <p:nvPr/>
          </p:nvSpPr>
          <p:spPr>
            <a:xfrm>
              <a:off x="-56394425" y="3635275"/>
              <a:ext cx="319025" cy="233925"/>
            </a:xfrm>
            <a:custGeom>
              <a:rect b="b" l="l" r="r" t="t"/>
              <a:pathLst>
                <a:path extrusionOk="0" h="9357" w="12761">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4" name="Google Shape;3324;p43"/>
          <p:cNvGrpSpPr/>
          <p:nvPr/>
        </p:nvGrpSpPr>
        <p:grpSpPr>
          <a:xfrm>
            <a:off x="6644175" y="2274505"/>
            <a:ext cx="327068" cy="357198"/>
            <a:chOff x="-56379450" y="3983400"/>
            <a:chExt cx="290650" cy="317425"/>
          </a:xfrm>
        </p:grpSpPr>
        <p:sp>
          <p:nvSpPr>
            <p:cNvPr id="3325" name="Google Shape;3325;p43"/>
            <p:cNvSpPr/>
            <p:nvPr/>
          </p:nvSpPr>
          <p:spPr>
            <a:xfrm>
              <a:off x="-56330625" y="3983400"/>
              <a:ext cx="241825" cy="111075"/>
            </a:xfrm>
            <a:custGeom>
              <a:rect b="b" l="l" r="r" t="t"/>
              <a:pathLst>
                <a:path extrusionOk="0" h="4443" w="9673">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3"/>
            <p:cNvSpPr/>
            <p:nvPr/>
          </p:nvSpPr>
          <p:spPr>
            <a:xfrm>
              <a:off x="-56350300" y="4058225"/>
              <a:ext cx="186675" cy="55150"/>
            </a:xfrm>
            <a:custGeom>
              <a:rect b="b" l="l" r="r" t="t"/>
              <a:pathLst>
                <a:path extrusionOk="0" h="2206" w="7467">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3"/>
            <p:cNvSpPr/>
            <p:nvPr/>
          </p:nvSpPr>
          <p:spPr>
            <a:xfrm>
              <a:off x="-56245550" y="4168275"/>
              <a:ext cx="78000" cy="26600"/>
            </a:xfrm>
            <a:custGeom>
              <a:rect b="b" l="l" r="r" t="t"/>
              <a:pathLst>
                <a:path extrusionOk="0" h="1064" w="312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3"/>
            <p:cNvSpPr/>
            <p:nvPr/>
          </p:nvSpPr>
          <p:spPr>
            <a:xfrm>
              <a:off x="-56359750" y="4112550"/>
              <a:ext cx="204800" cy="53100"/>
            </a:xfrm>
            <a:custGeom>
              <a:rect b="b" l="l" r="r" t="t"/>
              <a:pathLst>
                <a:path extrusionOk="0" h="2124" w="8192">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3"/>
            <p:cNvSpPr/>
            <p:nvPr/>
          </p:nvSpPr>
          <p:spPr>
            <a:xfrm>
              <a:off x="-56345575" y="4169000"/>
              <a:ext cx="77200" cy="26325"/>
            </a:xfrm>
            <a:custGeom>
              <a:rect b="b" l="l" r="r" t="t"/>
              <a:pathLst>
                <a:path extrusionOk="0" h="1053" w="3088">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3"/>
            <p:cNvSpPr/>
            <p:nvPr/>
          </p:nvSpPr>
          <p:spPr>
            <a:xfrm>
              <a:off x="-56379450" y="4180300"/>
              <a:ext cx="242600" cy="120525"/>
            </a:xfrm>
            <a:custGeom>
              <a:rect b="b" l="l" r="r" t="t"/>
              <a:pathLst>
                <a:path extrusionOk="0" h="4821" w="9704">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3"/>
            <p:cNvSpPr/>
            <p:nvPr/>
          </p:nvSpPr>
          <p:spPr>
            <a:xfrm>
              <a:off x="-56181750" y="4039300"/>
              <a:ext cx="0" cy="25"/>
            </a:xfrm>
            <a:custGeom>
              <a:rect b="b" l="l" r="r" t="t"/>
              <a:pathLst>
                <a:path extrusionOk="0" h="1" w="0">
                  <a:moveTo>
                    <a:pt x="0"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3"/>
            <p:cNvSpPr/>
            <p:nvPr/>
          </p:nvSpPr>
          <p:spPr>
            <a:xfrm>
              <a:off x="-56332200" y="4039300"/>
              <a:ext cx="25" cy="25"/>
            </a:xfrm>
            <a:custGeom>
              <a:rect b="b" l="l" r="r" t="t"/>
              <a:pathLst>
                <a:path extrusionOk="0" h="1" w="1">
                  <a:moveTo>
                    <a:pt x="1" y="1"/>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3" name="Google Shape;3333;p43"/>
          <p:cNvGrpSpPr/>
          <p:nvPr/>
        </p:nvGrpSpPr>
        <p:grpSpPr>
          <a:xfrm>
            <a:off x="5307879" y="2738651"/>
            <a:ext cx="316434" cy="358971"/>
            <a:chOff x="-54401725" y="3198925"/>
            <a:chExt cx="281200" cy="319000"/>
          </a:xfrm>
        </p:grpSpPr>
        <p:sp>
          <p:nvSpPr>
            <p:cNvPr id="3334" name="Google Shape;3334;p43"/>
            <p:cNvSpPr/>
            <p:nvPr/>
          </p:nvSpPr>
          <p:spPr>
            <a:xfrm>
              <a:off x="-54159150" y="3465925"/>
              <a:ext cx="38625" cy="52000"/>
            </a:xfrm>
            <a:custGeom>
              <a:rect b="b" l="l" r="r" t="t"/>
              <a:pathLst>
                <a:path extrusionOk="0" h="2080" w="1545">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3"/>
            <p:cNvSpPr/>
            <p:nvPr/>
          </p:nvSpPr>
          <p:spPr>
            <a:xfrm>
              <a:off x="-54401725" y="3465925"/>
              <a:ext cx="38600" cy="52000"/>
            </a:xfrm>
            <a:custGeom>
              <a:rect b="b" l="l" r="r" t="t"/>
              <a:pathLst>
                <a:path extrusionOk="0" h="2080" w="1544">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3"/>
            <p:cNvSpPr/>
            <p:nvPr/>
          </p:nvSpPr>
          <p:spPr>
            <a:xfrm>
              <a:off x="-54176475" y="3224125"/>
              <a:ext cx="17350" cy="61450"/>
            </a:xfrm>
            <a:custGeom>
              <a:rect b="b" l="l" r="r" t="t"/>
              <a:pathLst>
                <a:path extrusionOk="0" h="2458" w="694">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3"/>
            <p:cNvSpPr/>
            <p:nvPr/>
          </p:nvSpPr>
          <p:spPr>
            <a:xfrm>
              <a:off x="-54385975" y="3198925"/>
              <a:ext cx="198500" cy="74850"/>
            </a:xfrm>
            <a:custGeom>
              <a:rect b="b" l="l" r="r" t="t"/>
              <a:pathLst>
                <a:path extrusionOk="0" h="2994" w="794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3"/>
            <p:cNvSpPr/>
            <p:nvPr/>
          </p:nvSpPr>
          <p:spPr>
            <a:xfrm>
              <a:off x="-54400950" y="3385575"/>
              <a:ext cx="37050" cy="19725"/>
            </a:xfrm>
            <a:custGeom>
              <a:rect b="b" l="l" r="r" t="t"/>
              <a:pathLst>
                <a:path extrusionOk="0" h="789" w="1482">
                  <a:moveTo>
                    <a:pt x="1" y="1"/>
                  </a:moveTo>
                  <a:lnTo>
                    <a:pt x="1" y="789"/>
                  </a:lnTo>
                  <a:lnTo>
                    <a:pt x="1482" y="78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3"/>
            <p:cNvSpPr/>
            <p:nvPr/>
          </p:nvSpPr>
          <p:spPr>
            <a:xfrm>
              <a:off x="-54401725" y="3292650"/>
              <a:ext cx="128400" cy="74850"/>
            </a:xfrm>
            <a:custGeom>
              <a:rect b="b" l="l" r="r" t="t"/>
              <a:pathLst>
                <a:path extrusionOk="0" h="2994" w="5136">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3"/>
            <p:cNvSpPr/>
            <p:nvPr/>
          </p:nvSpPr>
          <p:spPr>
            <a:xfrm>
              <a:off x="-54250500" y="3266650"/>
              <a:ext cx="128400" cy="99275"/>
            </a:xfrm>
            <a:custGeom>
              <a:rect b="b" l="l" r="r" t="t"/>
              <a:pathLst>
                <a:path extrusionOk="0" h="3971" w="5136">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3"/>
            <p:cNvSpPr/>
            <p:nvPr/>
          </p:nvSpPr>
          <p:spPr>
            <a:xfrm>
              <a:off x="-54159150" y="3385575"/>
              <a:ext cx="37050" cy="19725"/>
            </a:xfrm>
            <a:custGeom>
              <a:rect b="b" l="l" r="r" t="t"/>
              <a:pathLst>
                <a:path extrusionOk="0" h="789" w="1482">
                  <a:moveTo>
                    <a:pt x="1" y="1"/>
                  </a:moveTo>
                  <a:lnTo>
                    <a:pt x="1" y="789"/>
                  </a:lnTo>
                  <a:lnTo>
                    <a:pt x="1482" y="78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3"/>
            <p:cNvSpPr/>
            <p:nvPr/>
          </p:nvSpPr>
          <p:spPr>
            <a:xfrm>
              <a:off x="-54345025" y="3309975"/>
              <a:ext cx="167000" cy="207175"/>
            </a:xfrm>
            <a:custGeom>
              <a:rect b="b" l="l" r="r" t="t"/>
              <a:pathLst>
                <a:path extrusionOk="0" h="8287" w="668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3"/>
            <p:cNvSpPr/>
            <p:nvPr/>
          </p:nvSpPr>
          <p:spPr>
            <a:xfrm>
              <a:off x="-54401725" y="3424175"/>
              <a:ext cx="37825" cy="40975"/>
            </a:xfrm>
            <a:custGeom>
              <a:rect b="b" l="l" r="r" t="t"/>
              <a:pathLst>
                <a:path extrusionOk="0" h="1639" w="1513">
                  <a:moveTo>
                    <a:pt x="0" y="1"/>
                  </a:moveTo>
                  <a:lnTo>
                    <a:pt x="0" y="914"/>
                  </a:lnTo>
                  <a:cubicBezTo>
                    <a:pt x="0" y="1292"/>
                    <a:pt x="315" y="1639"/>
                    <a:pt x="757" y="1639"/>
                  </a:cubicBezTo>
                  <a:cubicBezTo>
                    <a:pt x="1198" y="1639"/>
                    <a:pt x="1513" y="1324"/>
                    <a:pt x="1513" y="914"/>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3"/>
            <p:cNvSpPr/>
            <p:nvPr/>
          </p:nvSpPr>
          <p:spPr>
            <a:xfrm>
              <a:off x="-54159150" y="3424175"/>
              <a:ext cx="37050" cy="40975"/>
            </a:xfrm>
            <a:custGeom>
              <a:rect b="b" l="l" r="r" t="t"/>
              <a:pathLst>
                <a:path extrusionOk="0" h="1639" w="1482">
                  <a:moveTo>
                    <a:pt x="1" y="1"/>
                  </a:moveTo>
                  <a:lnTo>
                    <a:pt x="1" y="914"/>
                  </a:lnTo>
                  <a:cubicBezTo>
                    <a:pt x="1" y="1292"/>
                    <a:pt x="316" y="1639"/>
                    <a:pt x="757" y="1639"/>
                  </a:cubicBezTo>
                  <a:cubicBezTo>
                    <a:pt x="1167" y="1639"/>
                    <a:pt x="1482" y="1324"/>
                    <a:pt x="1482" y="914"/>
                  </a:cubicBez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5" name="Google Shape;3345;p43"/>
          <p:cNvGrpSpPr/>
          <p:nvPr/>
        </p:nvGrpSpPr>
        <p:grpSpPr>
          <a:xfrm>
            <a:off x="5308766" y="3208753"/>
            <a:ext cx="314662" cy="358099"/>
            <a:chOff x="-54401725" y="3590375"/>
            <a:chExt cx="279625" cy="318225"/>
          </a:xfrm>
        </p:grpSpPr>
        <p:sp>
          <p:nvSpPr>
            <p:cNvPr id="3346" name="Google Shape;3346;p43"/>
            <p:cNvSpPr/>
            <p:nvPr/>
          </p:nvSpPr>
          <p:spPr>
            <a:xfrm>
              <a:off x="-54194575" y="3721900"/>
              <a:ext cx="35450" cy="19725"/>
            </a:xfrm>
            <a:custGeom>
              <a:rect b="b" l="l" r="r" t="t"/>
              <a:pathLst>
                <a:path extrusionOk="0" h="789" w="1418">
                  <a:moveTo>
                    <a:pt x="0" y="1"/>
                  </a:moveTo>
                  <a:cubicBezTo>
                    <a:pt x="158" y="410"/>
                    <a:pt x="536" y="788"/>
                    <a:pt x="1071" y="788"/>
                  </a:cubicBezTo>
                  <a:lnTo>
                    <a:pt x="1418" y="788"/>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3"/>
            <p:cNvSpPr/>
            <p:nvPr/>
          </p:nvSpPr>
          <p:spPr>
            <a:xfrm>
              <a:off x="-54380450" y="3590375"/>
              <a:ext cx="237075" cy="112650"/>
            </a:xfrm>
            <a:custGeom>
              <a:rect b="b" l="l" r="r" t="t"/>
              <a:pathLst>
                <a:path extrusionOk="0" h="4506" w="9483">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3"/>
            <p:cNvSpPr/>
            <p:nvPr/>
          </p:nvSpPr>
          <p:spPr>
            <a:xfrm>
              <a:off x="-54363925" y="3721900"/>
              <a:ext cx="35475" cy="19725"/>
            </a:xfrm>
            <a:custGeom>
              <a:rect b="b" l="l" r="r" t="t"/>
              <a:pathLst>
                <a:path extrusionOk="0" h="789" w="1419">
                  <a:moveTo>
                    <a:pt x="1" y="1"/>
                  </a:moveTo>
                  <a:lnTo>
                    <a:pt x="1" y="788"/>
                  </a:lnTo>
                  <a:lnTo>
                    <a:pt x="347" y="788"/>
                  </a:lnTo>
                  <a:cubicBezTo>
                    <a:pt x="820" y="788"/>
                    <a:pt x="1261" y="410"/>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3"/>
            <p:cNvSpPr/>
            <p:nvPr/>
          </p:nvSpPr>
          <p:spPr>
            <a:xfrm>
              <a:off x="-54363925" y="3721900"/>
              <a:ext cx="204800" cy="186700"/>
            </a:xfrm>
            <a:custGeom>
              <a:rect b="b" l="l" r="r" t="t"/>
              <a:pathLst>
                <a:path extrusionOk="0" h="7468" w="8192">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3"/>
            <p:cNvSpPr/>
            <p:nvPr/>
          </p:nvSpPr>
          <p:spPr>
            <a:xfrm>
              <a:off x="-54401725" y="3747100"/>
              <a:ext cx="18925" cy="63825"/>
            </a:xfrm>
            <a:custGeom>
              <a:rect b="b" l="l" r="r" t="t"/>
              <a:pathLst>
                <a:path extrusionOk="0" h="2553" w="757">
                  <a:moveTo>
                    <a:pt x="757" y="1"/>
                  </a:moveTo>
                  <a:cubicBezTo>
                    <a:pt x="284" y="253"/>
                    <a:pt x="0" y="725"/>
                    <a:pt x="0" y="1261"/>
                  </a:cubicBezTo>
                  <a:cubicBezTo>
                    <a:pt x="0" y="1828"/>
                    <a:pt x="315" y="2301"/>
                    <a:pt x="757" y="2553"/>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3"/>
            <p:cNvSpPr/>
            <p:nvPr/>
          </p:nvSpPr>
          <p:spPr>
            <a:xfrm>
              <a:off x="-54140225" y="3746325"/>
              <a:ext cx="18125" cy="63825"/>
            </a:xfrm>
            <a:custGeom>
              <a:rect b="b" l="l" r="r" t="t"/>
              <a:pathLst>
                <a:path extrusionOk="0" h="2553" w="725">
                  <a:moveTo>
                    <a:pt x="0" y="0"/>
                  </a:moveTo>
                  <a:lnTo>
                    <a:pt x="0" y="2552"/>
                  </a:lnTo>
                  <a:cubicBezTo>
                    <a:pt x="410" y="2269"/>
                    <a:pt x="725" y="1796"/>
                    <a:pt x="725" y="1260"/>
                  </a:cubicBezTo>
                  <a:cubicBezTo>
                    <a:pt x="725" y="756"/>
                    <a:pt x="410" y="28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43"/>
          <p:cNvGrpSpPr/>
          <p:nvPr/>
        </p:nvGrpSpPr>
        <p:grpSpPr>
          <a:xfrm>
            <a:off x="5306557" y="3672326"/>
            <a:ext cx="319079" cy="358099"/>
            <a:chOff x="-54403300" y="3982600"/>
            <a:chExt cx="283550" cy="318225"/>
          </a:xfrm>
        </p:grpSpPr>
        <p:sp>
          <p:nvSpPr>
            <p:cNvPr id="3353" name="Google Shape;3353;p43"/>
            <p:cNvSpPr/>
            <p:nvPr/>
          </p:nvSpPr>
          <p:spPr>
            <a:xfrm>
              <a:off x="-54273350" y="4036950"/>
              <a:ext cx="27600" cy="27600"/>
            </a:xfrm>
            <a:custGeom>
              <a:rect b="b" l="l" r="r" t="t"/>
              <a:pathLst>
                <a:path extrusionOk="0" h="1104" w="1104">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3"/>
            <p:cNvSpPr/>
            <p:nvPr/>
          </p:nvSpPr>
          <p:spPr>
            <a:xfrm>
              <a:off x="-54383600" y="3982600"/>
              <a:ext cx="241800" cy="130775"/>
            </a:xfrm>
            <a:custGeom>
              <a:rect b="b" l="l" r="r" t="t"/>
              <a:pathLst>
                <a:path extrusionOk="0" h="5231" w="9672">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3"/>
            <p:cNvSpPr/>
            <p:nvPr/>
          </p:nvSpPr>
          <p:spPr>
            <a:xfrm>
              <a:off x="-54403300" y="4122000"/>
              <a:ext cx="58300" cy="140225"/>
            </a:xfrm>
            <a:custGeom>
              <a:rect b="b" l="l" r="r" t="t"/>
              <a:pathLst>
                <a:path extrusionOk="0" h="5609" w="2332">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3"/>
            <p:cNvSpPr/>
            <p:nvPr/>
          </p:nvSpPr>
          <p:spPr>
            <a:xfrm>
              <a:off x="-54346600" y="4132250"/>
              <a:ext cx="167800" cy="168575"/>
            </a:xfrm>
            <a:custGeom>
              <a:rect b="b" l="l" r="r" t="t"/>
              <a:pathLst>
                <a:path extrusionOk="0" h="6743" w="6712">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3"/>
            <p:cNvSpPr/>
            <p:nvPr/>
          </p:nvSpPr>
          <p:spPr>
            <a:xfrm>
              <a:off x="-54177250" y="4122000"/>
              <a:ext cx="57500" cy="141025"/>
            </a:xfrm>
            <a:custGeom>
              <a:rect b="b" l="l" r="r" t="t"/>
              <a:pathLst>
                <a:path extrusionOk="0" h="5641" w="230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8" name="Google Shape;3358;p43"/>
          <p:cNvGrpSpPr/>
          <p:nvPr/>
        </p:nvGrpSpPr>
        <p:grpSpPr>
          <a:xfrm>
            <a:off x="7493951" y="2733559"/>
            <a:ext cx="356298" cy="356973"/>
            <a:chOff x="-52458650" y="3194400"/>
            <a:chExt cx="316625" cy="317225"/>
          </a:xfrm>
        </p:grpSpPr>
        <p:sp>
          <p:nvSpPr>
            <p:cNvPr id="3359" name="Google Shape;3359;p43"/>
            <p:cNvSpPr/>
            <p:nvPr/>
          </p:nvSpPr>
          <p:spPr>
            <a:xfrm>
              <a:off x="-52458650" y="3194400"/>
              <a:ext cx="316625" cy="166000"/>
            </a:xfrm>
            <a:custGeom>
              <a:rect b="b" l="l" r="r" t="t"/>
              <a:pathLst>
                <a:path extrusionOk="0" h="6640" w="12665">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3"/>
            <p:cNvSpPr/>
            <p:nvPr/>
          </p:nvSpPr>
          <p:spPr>
            <a:xfrm>
              <a:off x="-52379100" y="3287125"/>
              <a:ext cx="156750" cy="18925"/>
            </a:xfrm>
            <a:custGeom>
              <a:rect b="b" l="l" r="r" t="t"/>
              <a:pathLst>
                <a:path extrusionOk="0" h="757" w="6270">
                  <a:moveTo>
                    <a:pt x="378" y="1"/>
                  </a:moveTo>
                  <a:lnTo>
                    <a:pt x="0" y="757"/>
                  </a:lnTo>
                  <a:lnTo>
                    <a:pt x="6270" y="757"/>
                  </a:lnTo>
                  <a:lnTo>
                    <a:pt x="58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3"/>
            <p:cNvSpPr/>
            <p:nvPr/>
          </p:nvSpPr>
          <p:spPr>
            <a:xfrm>
              <a:off x="-52383825" y="3361950"/>
              <a:ext cx="55150" cy="37050"/>
            </a:xfrm>
            <a:custGeom>
              <a:rect b="b" l="l" r="r" t="t"/>
              <a:pathLst>
                <a:path extrusionOk="0" h="1482" w="2206">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3"/>
            <p:cNvSpPr/>
            <p:nvPr/>
          </p:nvSpPr>
          <p:spPr>
            <a:xfrm>
              <a:off x="-52401950" y="3380075"/>
              <a:ext cx="204800" cy="131550"/>
            </a:xfrm>
            <a:custGeom>
              <a:rect b="b" l="l" r="r" t="t"/>
              <a:pathLst>
                <a:path extrusionOk="0" h="5262" w="8192">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3"/>
            <p:cNvSpPr/>
            <p:nvPr/>
          </p:nvSpPr>
          <p:spPr>
            <a:xfrm>
              <a:off x="-52272000" y="3361950"/>
              <a:ext cx="55175" cy="37050"/>
            </a:xfrm>
            <a:custGeom>
              <a:rect b="b" l="l" r="r" t="t"/>
              <a:pathLst>
                <a:path extrusionOk="0" h="1482" w="2207">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3"/>
            <p:cNvSpPr/>
            <p:nvPr/>
          </p:nvSpPr>
          <p:spPr>
            <a:xfrm>
              <a:off x="-52402750" y="3324950"/>
              <a:ext cx="204825" cy="46475"/>
            </a:xfrm>
            <a:custGeom>
              <a:rect b="b" l="l" r="r" t="t"/>
              <a:pathLst>
                <a:path extrusionOk="0" h="1859" w="8193">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3"/>
            <p:cNvSpPr/>
            <p:nvPr/>
          </p:nvSpPr>
          <p:spPr>
            <a:xfrm>
              <a:off x="-52440550" y="3349350"/>
              <a:ext cx="18925" cy="63825"/>
            </a:xfrm>
            <a:custGeom>
              <a:rect b="b" l="l" r="r" t="t"/>
              <a:pathLst>
                <a:path extrusionOk="0" h="2553" w="757">
                  <a:moveTo>
                    <a:pt x="757" y="1"/>
                  </a:moveTo>
                  <a:cubicBezTo>
                    <a:pt x="284" y="190"/>
                    <a:pt x="1" y="725"/>
                    <a:pt x="1" y="1261"/>
                  </a:cubicBezTo>
                  <a:cubicBezTo>
                    <a:pt x="1" y="1797"/>
                    <a:pt x="316" y="2301"/>
                    <a:pt x="757" y="2553"/>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3"/>
            <p:cNvSpPr/>
            <p:nvPr/>
          </p:nvSpPr>
          <p:spPr>
            <a:xfrm>
              <a:off x="-52179050" y="3348575"/>
              <a:ext cx="18125" cy="63825"/>
            </a:xfrm>
            <a:custGeom>
              <a:rect b="b" l="l" r="r" t="t"/>
              <a:pathLst>
                <a:path extrusionOk="0" h="2553" w="725">
                  <a:moveTo>
                    <a:pt x="0" y="0"/>
                  </a:moveTo>
                  <a:lnTo>
                    <a:pt x="0" y="2552"/>
                  </a:lnTo>
                  <a:cubicBezTo>
                    <a:pt x="410" y="2269"/>
                    <a:pt x="725" y="1796"/>
                    <a:pt x="725" y="1260"/>
                  </a:cubicBezTo>
                  <a:cubicBezTo>
                    <a:pt x="725" y="756"/>
                    <a:pt x="410" y="22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7" name="Google Shape;3367;p43"/>
          <p:cNvGrpSpPr/>
          <p:nvPr/>
        </p:nvGrpSpPr>
        <p:grpSpPr>
          <a:xfrm>
            <a:off x="4862826" y="2738651"/>
            <a:ext cx="314662" cy="358971"/>
            <a:chOff x="-54793175" y="3198925"/>
            <a:chExt cx="279625" cy="319000"/>
          </a:xfrm>
        </p:grpSpPr>
        <p:sp>
          <p:nvSpPr>
            <p:cNvPr id="3368" name="Google Shape;3368;p43"/>
            <p:cNvSpPr/>
            <p:nvPr/>
          </p:nvSpPr>
          <p:spPr>
            <a:xfrm>
              <a:off x="-54532475" y="3354075"/>
              <a:ext cx="18925" cy="60675"/>
            </a:xfrm>
            <a:custGeom>
              <a:rect b="b" l="l" r="r" t="t"/>
              <a:pathLst>
                <a:path extrusionOk="0" h="2427" w="757">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3"/>
            <p:cNvSpPr/>
            <p:nvPr/>
          </p:nvSpPr>
          <p:spPr>
            <a:xfrm>
              <a:off x="-54793175" y="3198925"/>
              <a:ext cx="97675" cy="126050"/>
            </a:xfrm>
            <a:custGeom>
              <a:rect b="b" l="l" r="r" t="t"/>
              <a:pathLst>
                <a:path extrusionOk="0" h="5042" w="3907">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3"/>
            <p:cNvSpPr/>
            <p:nvPr/>
          </p:nvSpPr>
          <p:spPr>
            <a:xfrm>
              <a:off x="-54624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3"/>
            <p:cNvSpPr/>
            <p:nvPr/>
          </p:nvSpPr>
          <p:spPr>
            <a:xfrm>
              <a:off x="-54737250" y="3349350"/>
              <a:ext cx="55150" cy="55175"/>
            </a:xfrm>
            <a:custGeom>
              <a:rect b="b" l="l" r="r" t="t"/>
              <a:pathLst>
                <a:path extrusionOk="0" h="2207" w="2206">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3"/>
            <p:cNvSpPr/>
            <p:nvPr/>
          </p:nvSpPr>
          <p:spPr>
            <a:xfrm>
              <a:off x="-54770325" y="3218600"/>
              <a:ext cx="233925" cy="299325"/>
            </a:xfrm>
            <a:custGeom>
              <a:rect b="b" l="l" r="r" t="t"/>
              <a:pathLst>
                <a:path extrusionOk="0" h="11973" w="9357">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3"/>
            <p:cNvSpPr/>
            <p:nvPr/>
          </p:nvSpPr>
          <p:spPr>
            <a:xfrm>
              <a:off x="-54612025" y="3198925"/>
              <a:ext cx="96100" cy="123675"/>
            </a:xfrm>
            <a:custGeom>
              <a:rect b="b" l="l" r="r" t="t"/>
              <a:pathLst>
                <a:path extrusionOk="0" h="4947" w="3844">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3"/>
            <p:cNvSpPr/>
            <p:nvPr/>
          </p:nvSpPr>
          <p:spPr>
            <a:xfrm>
              <a:off x="-54793175" y="3353300"/>
              <a:ext cx="18925" cy="60675"/>
            </a:xfrm>
            <a:custGeom>
              <a:rect b="b" l="l" r="r" t="t"/>
              <a:pathLst>
                <a:path extrusionOk="0" h="2427" w="757">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5" name="Google Shape;3375;p43"/>
          <p:cNvGrpSpPr/>
          <p:nvPr/>
        </p:nvGrpSpPr>
        <p:grpSpPr>
          <a:xfrm>
            <a:off x="7503249" y="3202536"/>
            <a:ext cx="337703" cy="357845"/>
            <a:chOff x="-52450000" y="3584850"/>
            <a:chExt cx="300100" cy="318000"/>
          </a:xfrm>
        </p:grpSpPr>
        <p:sp>
          <p:nvSpPr>
            <p:cNvPr id="3376" name="Google Shape;3376;p43"/>
            <p:cNvSpPr/>
            <p:nvPr/>
          </p:nvSpPr>
          <p:spPr>
            <a:xfrm>
              <a:off x="-52206625" y="3601400"/>
              <a:ext cx="55150" cy="55950"/>
            </a:xfrm>
            <a:custGeom>
              <a:rect b="b" l="l" r="r" t="t"/>
              <a:pathLst>
                <a:path extrusionOk="0" h="2238" w="2206">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3"/>
            <p:cNvSpPr/>
            <p:nvPr/>
          </p:nvSpPr>
          <p:spPr>
            <a:xfrm>
              <a:off x="-52271200" y="3601700"/>
              <a:ext cx="29950" cy="11525"/>
            </a:xfrm>
            <a:custGeom>
              <a:rect b="b" l="l" r="r" t="t"/>
              <a:pathLst>
                <a:path extrusionOk="0" h="461" w="1198">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3"/>
            <p:cNvSpPr/>
            <p:nvPr/>
          </p:nvSpPr>
          <p:spPr>
            <a:xfrm>
              <a:off x="-52225525" y="3584850"/>
              <a:ext cx="30750" cy="44925"/>
            </a:xfrm>
            <a:custGeom>
              <a:rect b="b" l="l" r="r" t="t"/>
              <a:pathLst>
                <a:path extrusionOk="0" h="1797" w="123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3"/>
            <p:cNvSpPr/>
            <p:nvPr/>
          </p:nvSpPr>
          <p:spPr>
            <a:xfrm>
              <a:off x="-52412200" y="3694325"/>
              <a:ext cx="205600" cy="208525"/>
            </a:xfrm>
            <a:custGeom>
              <a:rect b="b" l="l" r="r" t="t"/>
              <a:pathLst>
                <a:path extrusionOk="0" h="8341" w="8224">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3"/>
            <p:cNvSpPr/>
            <p:nvPr/>
          </p:nvSpPr>
          <p:spPr>
            <a:xfrm>
              <a:off x="-52430300" y="3619500"/>
              <a:ext cx="219775" cy="92975"/>
            </a:xfrm>
            <a:custGeom>
              <a:rect b="b" l="l" r="r" t="t"/>
              <a:pathLst>
                <a:path extrusionOk="0" h="3719" w="8791">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3"/>
            <p:cNvSpPr/>
            <p:nvPr/>
          </p:nvSpPr>
          <p:spPr>
            <a:xfrm>
              <a:off x="-52192450" y="3666775"/>
              <a:ext cx="42550" cy="120525"/>
            </a:xfrm>
            <a:custGeom>
              <a:rect b="b" l="l" r="r" t="t"/>
              <a:pathLst>
                <a:path extrusionOk="0" h="4821" w="1702">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3"/>
            <p:cNvSpPr/>
            <p:nvPr/>
          </p:nvSpPr>
          <p:spPr>
            <a:xfrm>
              <a:off x="-52450000" y="3740025"/>
              <a:ext cx="18925" cy="64600"/>
            </a:xfrm>
            <a:custGeom>
              <a:rect b="b" l="l" r="r" t="t"/>
              <a:pathLst>
                <a:path extrusionOk="0" h="2584" w="757">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3" name="Google Shape;3383;p43"/>
          <p:cNvGrpSpPr/>
          <p:nvPr/>
        </p:nvGrpSpPr>
        <p:grpSpPr>
          <a:xfrm>
            <a:off x="7514769" y="3667009"/>
            <a:ext cx="314662" cy="357226"/>
            <a:chOff x="-52440550" y="3977875"/>
            <a:chExt cx="279625" cy="317450"/>
          </a:xfrm>
        </p:grpSpPr>
        <p:sp>
          <p:nvSpPr>
            <p:cNvPr id="3384" name="Google Shape;3384;p43"/>
            <p:cNvSpPr/>
            <p:nvPr/>
          </p:nvSpPr>
          <p:spPr>
            <a:xfrm>
              <a:off x="-52403525" y="4052700"/>
              <a:ext cx="76425" cy="18150"/>
            </a:xfrm>
            <a:custGeom>
              <a:rect b="b" l="l" r="r" t="t"/>
              <a:pathLst>
                <a:path extrusionOk="0" h="726" w="3057">
                  <a:moveTo>
                    <a:pt x="0" y="1"/>
                  </a:moveTo>
                  <a:lnTo>
                    <a:pt x="0" y="725"/>
                  </a:lnTo>
                  <a:lnTo>
                    <a:pt x="3056" y="725"/>
                  </a:lnTo>
                  <a:cubicBezTo>
                    <a:pt x="3025" y="631"/>
                    <a:pt x="2993" y="473"/>
                    <a:pt x="2993" y="347"/>
                  </a:cubicBezTo>
                  <a:cubicBezTo>
                    <a:pt x="2993" y="221"/>
                    <a:pt x="3025" y="95"/>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3"/>
            <p:cNvSpPr/>
            <p:nvPr/>
          </p:nvSpPr>
          <p:spPr>
            <a:xfrm>
              <a:off x="-52357850" y="4088925"/>
              <a:ext cx="168575" cy="33075"/>
            </a:xfrm>
            <a:custGeom>
              <a:rect b="b" l="l" r="r" t="t"/>
              <a:pathLst>
                <a:path extrusionOk="0" h="1323" w="6743">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3"/>
            <p:cNvSpPr/>
            <p:nvPr/>
          </p:nvSpPr>
          <p:spPr>
            <a:xfrm>
              <a:off x="-52309000" y="4051925"/>
              <a:ext cx="17350" cy="18125"/>
            </a:xfrm>
            <a:custGeom>
              <a:rect b="b" l="l" r="r" t="t"/>
              <a:pathLst>
                <a:path extrusionOk="0" h="725" w="694">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3"/>
            <p:cNvSpPr/>
            <p:nvPr/>
          </p:nvSpPr>
          <p:spPr>
            <a:xfrm>
              <a:off x="-52402750" y="3977875"/>
              <a:ext cx="204825" cy="55950"/>
            </a:xfrm>
            <a:custGeom>
              <a:rect b="b" l="l" r="r" t="t"/>
              <a:pathLst>
                <a:path extrusionOk="0" h="2238" w="8193">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3"/>
            <p:cNvSpPr/>
            <p:nvPr/>
          </p:nvSpPr>
          <p:spPr>
            <a:xfrm>
              <a:off x="-52275150" y="4052700"/>
              <a:ext cx="77225" cy="17350"/>
            </a:xfrm>
            <a:custGeom>
              <a:rect b="b" l="l" r="r" t="t"/>
              <a:pathLst>
                <a:path extrusionOk="0" h="694" w="3089">
                  <a:moveTo>
                    <a:pt x="1" y="1"/>
                  </a:moveTo>
                  <a:cubicBezTo>
                    <a:pt x="64" y="95"/>
                    <a:pt x="95" y="221"/>
                    <a:pt x="95" y="347"/>
                  </a:cubicBezTo>
                  <a:cubicBezTo>
                    <a:pt x="95" y="442"/>
                    <a:pt x="64" y="568"/>
                    <a:pt x="1" y="694"/>
                  </a:cubicBezTo>
                  <a:lnTo>
                    <a:pt x="3088" y="694"/>
                  </a:lnTo>
                  <a:lnTo>
                    <a:pt x="30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3"/>
            <p:cNvSpPr/>
            <p:nvPr/>
          </p:nvSpPr>
          <p:spPr>
            <a:xfrm>
              <a:off x="-52403525" y="4089725"/>
              <a:ext cx="204800" cy="205600"/>
            </a:xfrm>
            <a:custGeom>
              <a:rect b="b" l="l" r="r" t="t"/>
              <a:pathLst>
                <a:path extrusionOk="0" h="8224" w="8192">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3"/>
            <p:cNvSpPr/>
            <p:nvPr/>
          </p:nvSpPr>
          <p:spPr>
            <a:xfrm>
              <a:off x="-52179050" y="4132250"/>
              <a:ext cx="18125" cy="63825"/>
            </a:xfrm>
            <a:custGeom>
              <a:rect b="b" l="l" r="r" t="t"/>
              <a:pathLst>
                <a:path extrusionOk="0" h="2553" w="725">
                  <a:moveTo>
                    <a:pt x="0" y="1"/>
                  </a:moveTo>
                  <a:lnTo>
                    <a:pt x="0" y="2552"/>
                  </a:lnTo>
                  <a:cubicBezTo>
                    <a:pt x="410" y="2269"/>
                    <a:pt x="725" y="1796"/>
                    <a:pt x="725" y="1261"/>
                  </a:cubicBezTo>
                  <a:cubicBezTo>
                    <a:pt x="725" y="694"/>
                    <a:pt x="410" y="22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3"/>
            <p:cNvSpPr/>
            <p:nvPr/>
          </p:nvSpPr>
          <p:spPr>
            <a:xfrm>
              <a:off x="-52440550" y="4132250"/>
              <a:ext cx="18925" cy="63825"/>
            </a:xfrm>
            <a:custGeom>
              <a:rect b="b" l="l" r="r" t="t"/>
              <a:pathLst>
                <a:path extrusionOk="0" h="2553" w="757">
                  <a:moveTo>
                    <a:pt x="757" y="1"/>
                  </a:moveTo>
                  <a:cubicBezTo>
                    <a:pt x="284" y="221"/>
                    <a:pt x="1" y="694"/>
                    <a:pt x="1" y="1261"/>
                  </a:cubicBezTo>
                  <a:cubicBezTo>
                    <a:pt x="1" y="1796"/>
                    <a:pt x="316" y="2269"/>
                    <a:pt x="757" y="2552"/>
                  </a:cubicBezTo>
                  <a:lnTo>
                    <a:pt x="7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2" name="Google Shape;3392;p43"/>
          <p:cNvGrpSpPr/>
          <p:nvPr/>
        </p:nvGrpSpPr>
        <p:grpSpPr>
          <a:xfrm>
            <a:off x="6626703" y="4123215"/>
            <a:ext cx="314662" cy="358999"/>
            <a:chOff x="-51623775" y="3584850"/>
            <a:chExt cx="279625" cy="319025"/>
          </a:xfrm>
        </p:grpSpPr>
        <p:sp>
          <p:nvSpPr>
            <p:cNvPr id="3393" name="Google Shape;3393;p43"/>
            <p:cNvSpPr/>
            <p:nvPr/>
          </p:nvSpPr>
          <p:spPr>
            <a:xfrm>
              <a:off x="-51497750" y="3832175"/>
              <a:ext cx="26000" cy="13200"/>
            </a:xfrm>
            <a:custGeom>
              <a:rect b="b" l="l" r="r" t="t"/>
              <a:pathLst>
                <a:path extrusionOk="0" h="528" w="104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3"/>
            <p:cNvSpPr/>
            <p:nvPr/>
          </p:nvSpPr>
          <p:spPr>
            <a:xfrm>
              <a:off x="-51574150" y="3809300"/>
              <a:ext cx="78000" cy="26550"/>
            </a:xfrm>
            <a:custGeom>
              <a:rect b="b" l="l" r="r" t="t"/>
              <a:pathLst>
                <a:path extrusionOk="0" h="1062" w="312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3"/>
            <p:cNvSpPr/>
            <p:nvPr/>
          </p:nvSpPr>
          <p:spPr>
            <a:xfrm>
              <a:off x="-51579675" y="3837675"/>
              <a:ext cx="190625" cy="66200"/>
            </a:xfrm>
            <a:custGeom>
              <a:rect b="b" l="l" r="r" t="t"/>
              <a:pathLst>
                <a:path extrusionOk="0" h="2648" w="7625">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3"/>
            <p:cNvSpPr/>
            <p:nvPr/>
          </p:nvSpPr>
          <p:spPr>
            <a:xfrm>
              <a:off x="-51473350" y="3809250"/>
              <a:ext cx="78000" cy="26500"/>
            </a:xfrm>
            <a:custGeom>
              <a:rect b="b" l="l" r="r" t="t"/>
              <a:pathLst>
                <a:path extrusionOk="0" h="1060" w="312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3"/>
            <p:cNvSpPr/>
            <p:nvPr/>
          </p:nvSpPr>
          <p:spPr>
            <a:xfrm>
              <a:off x="-51598575" y="3584850"/>
              <a:ext cx="226850" cy="111875"/>
            </a:xfrm>
            <a:custGeom>
              <a:rect b="b" l="l" r="r" t="t"/>
              <a:pathLst>
                <a:path extrusionOk="0" h="4475" w="9074">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3"/>
            <p:cNvSpPr/>
            <p:nvPr/>
          </p:nvSpPr>
          <p:spPr>
            <a:xfrm>
              <a:off x="-51623775" y="3703775"/>
              <a:ext cx="18125" cy="63825"/>
            </a:xfrm>
            <a:custGeom>
              <a:rect b="b" l="l" r="r" t="t"/>
              <a:pathLst>
                <a:path extrusionOk="0" h="2553" w="725">
                  <a:moveTo>
                    <a:pt x="725" y="1"/>
                  </a:moveTo>
                  <a:cubicBezTo>
                    <a:pt x="252" y="190"/>
                    <a:pt x="0" y="726"/>
                    <a:pt x="0" y="1261"/>
                  </a:cubicBezTo>
                  <a:cubicBezTo>
                    <a:pt x="0" y="1797"/>
                    <a:pt x="315" y="2301"/>
                    <a:pt x="725" y="2553"/>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3"/>
            <p:cNvSpPr/>
            <p:nvPr/>
          </p:nvSpPr>
          <p:spPr>
            <a:xfrm>
              <a:off x="-51363075" y="3703000"/>
              <a:ext cx="18925" cy="63825"/>
            </a:xfrm>
            <a:custGeom>
              <a:rect b="b" l="l" r="r" t="t"/>
              <a:pathLst>
                <a:path extrusionOk="0" h="2553" w="757">
                  <a:moveTo>
                    <a:pt x="1" y="0"/>
                  </a:moveTo>
                  <a:lnTo>
                    <a:pt x="1" y="2552"/>
                  </a:lnTo>
                  <a:cubicBezTo>
                    <a:pt x="442" y="2269"/>
                    <a:pt x="757" y="1796"/>
                    <a:pt x="757" y="1261"/>
                  </a:cubicBezTo>
                  <a:cubicBezTo>
                    <a:pt x="757" y="757"/>
                    <a:pt x="442" y="22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3"/>
            <p:cNvSpPr/>
            <p:nvPr/>
          </p:nvSpPr>
          <p:spPr>
            <a:xfrm>
              <a:off x="-51586750" y="3716375"/>
              <a:ext cx="207150" cy="89775"/>
            </a:xfrm>
            <a:custGeom>
              <a:rect b="b" l="l" r="r" t="t"/>
              <a:pathLst>
                <a:path extrusionOk="0" h="3591" w="8286">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3"/>
            <p:cNvSpPr/>
            <p:nvPr/>
          </p:nvSpPr>
          <p:spPr>
            <a:xfrm>
              <a:off x="-51497750" y="3666775"/>
              <a:ext cx="26000" cy="26800"/>
            </a:xfrm>
            <a:custGeom>
              <a:rect b="b" l="l" r="r" t="t"/>
              <a:pathLst>
                <a:path extrusionOk="0" h="1072" w="1040">
                  <a:moveTo>
                    <a:pt x="536" y="0"/>
                  </a:moveTo>
                  <a:lnTo>
                    <a:pt x="0" y="536"/>
                  </a:lnTo>
                  <a:lnTo>
                    <a:pt x="536" y="1071"/>
                  </a:lnTo>
                  <a:lnTo>
                    <a:pt x="1040" y="536"/>
                  </a:lnTo>
                  <a:lnTo>
                    <a:pt x="5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2" name="Google Shape;3402;p43"/>
          <p:cNvSpPr txBox="1"/>
          <p:nvPr/>
        </p:nvSpPr>
        <p:spPr>
          <a:xfrm>
            <a:off x="826588" y="511013"/>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Help &amp; Support Icons</a:t>
            </a:r>
            <a:endParaRPr sz="2400">
              <a:solidFill>
                <a:srgbClr val="FFFFFF"/>
              </a:solidFill>
            </a:endParaRPr>
          </a:p>
        </p:txBody>
      </p:sp>
      <p:sp>
        <p:nvSpPr>
          <p:cNvPr id="3403" name="Google Shape;3403;p43"/>
          <p:cNvSpPr txBox="1"/>
          <p:nvPr/>
        </p:nvSpPr>
        <p:spPr>
          <a:xfrm>
            <a:off x="4835313" y="511013"/>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Avatar Icons</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3407" name="Shape 3407"/>
        <p:cNvGrpSpPr/>
        <p:nvPr/>
      </p:nvGrpSpPr>
      <p:grpSpPr>
        <a:xfrm>
          <a:off x="0" y="0"/>
          <a:ext cx="0" cy="0"/>
          <a:chOff x="0" y="0"/>
          <a:chExt cx="0" cy="0"/>
        </a:xfrm>
      </p:grpSpPr>
      <p:grpSp>
        <p:nvGrpSpPr>
          <p:cNvPr id="3408" name="Google Shape;3408;p44"/>
          <p:cNvGrpSpPr/>
          <p:nvPr/>
        </p:nvGrpSpPr>
        <p:grpSpPr>
          <a:xfrm>
            <a:off x="866775" y="1386849"/>
            <a:ext cx="276003" cy="357300"/>
            <a:chOff x="-50469125" y="3183175"/>
            <a:chExt cx="233150" cy="301825"/>
          </a:xfrm>
        </p:grpSpPr>
        <p:sp>
          <p:nvSpPr>
            <p:cNvPr id="3409" name="Google Shape;3409;p44"/>
            <p:cNvSpPr/>
            <p:nvPr/>
          </p:nvSpPr>
          <p:spPr>
            <a:xfrm>
              <a:off x="-50388775" y="3227275"/>
              <a:ext cx="70900" cy="70900"/>
            </a:xfrm>
            <a:custGeom>
              <a:rect b="b" l="l" r="r" t="t"/>
              <a:pathLst>
                <a:path extrusionOk="0" h="2836" w="2836">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4"/>
            <p:cNvSpPr/>
            <p:nvPr/>
          </p:nvSpPr>
          <p:spPr>
            <a:xfrm>
              <a:off x="-50469125" y="3290275"/>
              <a:ext cx="233150" cy="194725"/>
            </a:xfrm>
            <a:custGeom>
              <a:rect b="b" l="l" r="r" t="t"/>
              <a:pathLst>
                <a:path extrusionOk="0" h="7789" w="9326">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4"/>
            <p:cNvSpPr/>
            <p:nvPr/>
          </p:nvSpPr>
          <p:spPr>
            <a:xfrm>
              <a:off x="-50379325" y="3183175"/>
              <a:ext cx="52775" cy="34675"/>
            </a:xfrm>
            <a:custGeom>
              <a:rect b="b" l="l" r="r" t="t"/>
              <a:pathLst>
                <a:path extrusionOk="0" h="1387" w="2111">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2" name="Google Shape;3412;p44"/>
          <p:cNvGrpSpPr/>
          <p:nvPr/>
        </p:nvGrpSpPr>
        <p:grpSpPr>
          <a:xfrm>
            <a:off x="826674" y="1822251"/>
            <a:ext cx="356205" cy="355288"/>
            <a:chOff x="-50504575" y="3550975"/>
            <a:chExt cx="300900" cy="300125"/>
          </a:xfrm>
        </p:grpSpPr>
        <p:sp>
          <p:nvSpPr>
            <p:cNvPr id="3413" name="Google Shape;3413;p44"/>
            <p:cNvSpPr/>
            <p:nvPr/>
          </p:nvSpPr>
          <p:spPr>
            <a:xfrm>
              <a:off x="-50504575" y="3550975"/>
              <a:ext cx="300900" cy="176475"/>
            </a:xfrm>
            <a:custGeom>
              <a:rect b="b" l="l" r="r" t="t"/>
              <a:pathLst>
                <a:path extrusionOk="0" h="7059" w="12036">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4"/>
            <p:cNvSpPr/>
            <p:nvPr/>
          </p:nvSpPr>
          <p:spPr>
            <a:xfrm>
              <a:off x="-50432100" y="3622650"/>
              <a:ext cx="157550" cy="175675"/>
            </a:xfrm>
            <a:custGeom>
              <a:rect b="b" l="l" r="r" t="t"/>
              <a:pathLst>
                <a:path extrusionOk="0" h="7027" w="6302">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4"/>
            <p:cNvSpPr/>
            <p:nvPr/>
          </p:nvSpPr>
          <p:spPr>
            <a:xfrm>
              <a:off x="-50414775" y="3815625"/>
              <a:ext cx="122900" cy="35475"/>
            </a:xfrm>
            <a:custGeom>
              <a:rect b="b" l="l" r="r" t="t"/>
              <a:pathLst>
                <a:path extrusionOk="0" h="1419" w="4916">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4"/>
            <p:cNvSpPr/>
            <p:nvPr/>
          </p:nvSpPr>
          <p:spPr>
            <a:xfrm>
              <a:off x="-50362000" y="3727425"/>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7" name="Google Shape;3417;p44"/>
          <p:cNvGrpSpPr/>
          <p:nvPr/>
        </p:nvGrpSpPr>
        <p:grpSpPr>
          <a:xfrm>
            <a:off x="826674" y="2260493"/>
            <a:ext cx="356205" cy="354341"/>
            <a:chOff x="-50503000" y="3921175"/>
            <a:chExt cx="300900" cy="299325"/>
          </a:xfrm>
        </p:grpSpPr>
        <p:sp>
          <p:nvSpPr>
            <p:cNvPr id="3418" name="Google Shape;3418;p44"/>
            <p:cNvSpPr/>
            <p:nvPr/>
          </p:nvSpPr>
          <p:spPr>
            <a:xfrm>
              <a:off x="-50432900" y="3921175"/>
              <a:ext cx="177250" cy="53575"/>
            </a:xfrm>
            <a:custGeom>
              <a:rect b="b" l="l" r="r" t="t"/>
              <a:pathLst>
                <a:path extrusionOk="0" h="2143" w="7090">
                  <a:moveTo>
                    <a:pt x="1" y="0"/>
                  </a:moveTo>
                  <a:lnTo>
                    <a:pt x="1" y="2143"/>
                  </a:lnTo>
                  <a:lnTo>
                    <a:pt x="7089" y="2143"/>
                  </a:lnTo>
                  <a:lnTo>
                    <a:pt x="7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4"/>
            <p:cNvSpPr/>
            <p:nvPr/>
          </p:nvSpPr>
          <p:spPr>
            <a:xfrm>
              <a:off x="-50503000" y="3921175"/>
              <a:ext cx="52800" cy="53575"/>
            </a:xfrm>
            <a:custGeom>
              <a:rect b="b" l="l" r="r" t="t"/>
              <a:pathLst>
                <a:path extrusionOk="0" h="2143" w="2112">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4"/>
            <p:cNvSpPr/>
            <p:nvPr/>
          </p:nvSpPr>
          <p:spPr>
            <a:xfrm>
              <a:off x="-50237550" y="3921175"/>
              <a:ext cx="35450" cy="53575"/>
            </a:xfrm>
            <a:custGeom>
              <a:rect b="b" l="l" r="r" t="t"/>
              <a:pathLst>
                <a:path extrusionOk="0" h="2143" w="1418">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4"/>
            <p:cNvSpPr/>
            <p:nvPr/>
          </p:nvSpPr>
          <p:spPr>
            <a:xfrm>
              <a:off x="-50414775" y="4045625"/>
              <a:ext cx="159125" cy="122875"/>
            </a:xfrm>
            <a:custGeom>
              <a:rect b="b" l="l" r="r" t="t"/>
              <a:pathLst>
                <a:path extrusionOk="0" h="4915" w="6365">
                  <a:moveTo>
                    <a:pt x="0" y="0"/>
                  </a:moveTo>
                  <a:lnTo>
                    <a:pt x="0" y="4915"/>
                  </a:lnTo>
                  <a:lnTo>
                    <a:pt x="6364" y="4915"/>
                  </a:lnTo>
                  <a:lnTo>
                    <a:pt x="6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4"/>
            <p:cNvSpPr/>
            <p:nvPr/>
          </p:nvSpPr>
          <p:spPr>
            <a:xfrm>
              <a:off x="-50503000" y="3992050"/>
              <a:ext cx="300900" cy="228450"/>
            </a:xfrm>
            <a:custGeom>
              <a:rect b="b" l="l" r="r" t="t"/>
              <a:pathLst>
                <a:path extrusionOk="0" h="9138" w="12036">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3" name="Google Shape;3423;p44"/>
          <p:cNvGrpSpPr/>
          <p:nvPr/>
        </p:nvGrpSpPr>
        <p:grpSpPr>
          <a:xfrm>
            <a:off x="3030727" y="1406411"/>
            <a:ext cx="355258" cy="356205"/>
            <a:chOff x="-48630025" y="3199700"/>
            <a:chExt cx="300100" cy="300900"/>
          </a:xfrm>
        </p:grpSpPr>
        <p:sp>
          <p:nvSpPr>
            <p:cNvPr id="3424" name="Google Shape;3424;p44"/>
            <p:cNvSpPr/>
            <p:nvPr/>
          </p:nvSpPr>
          <p:spPr>
            <a:xfrm>
              <a:off x="-48630025" y="3199700"/>
              <a:ext cx="300100" cy="300900"/>
            </a:xfrm>
            <a:custGeom>
              <a:rect b="b" l="l" r="r" t="t"/>
              <a:pathLst>
                <a:path extrusionOk="0" h="12036" w="12004">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4"/>
            <p:cNvSpPr/>
            <p:nvPr/>
          </p:nvSpPr>
          <p:spPr>
            <a:xfrm>
              <a:off x="-48524475" y="3306025"/>
              <a:ext cx="88225" cy="89050"/>
            </a:xfrm>
            <a:custGeom>
              <a:rect b="b" l="l" r="r" t="t"/>
              <a:pathLst>
                <a:path extrusionOk="0" h="3562" w="3529">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4"/>
            <p:cNvSpPr/>
            <p:nvPr/>
          </p:nvSpPr>
          <p:spPr>
            <a:xfrm>
              <a:off x="-48489025" y="3341475"/>
              <a:ext cx="17350" cy="18150"/>
            </a:xfrm>
            <a:custGeom>
              <a:rect b="b" l="l" r="r" t="t"/>
              <a:pathLst>
                <a:path extrusionOk="0" h="726" w="694">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7" name="Google Shape;3427;p44"/>
          <p:cNvGrpSpPr/>
          <p:nvPr/>
        </p:nvGrpSpPr>
        <p:grpSpPr>
          <a:xfrm>
            <a:off x="3030727" y="1843707"/>
            <a:ext cx="355258" cy="355258"/>
            <a:chOff x="-48630025" y="3569100"/>
            <a:chExt cx="300100" cy="300100"/>
          </a:xfrm>
        </p:grpSpPr>
        <p:sp>
          <p:nvSpPr>
            <p:cNvPr id="3428" name="Google Shape;3428;p44"/>
            <p:cNvSpPr/>
            <p:nvPr/>
          </p:nvSpPr>
          <p:spPr>
            <a:xfrm>
              <a:off x="-48400825" y="3710875"/>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4"/>
            <p:cNvSpPr/>
            <p:nvPr/>
          </p:nvSpPr>
          <p:spPr>
            <a:xfrm>
              <a:off x="-48400825" y="3781750"/>
              <a:ext cx="18150" cy="17350"/>
            </a:xfrm>
            <a:custGeom>
              <a:rect b="b" l="l" r="r" t="t"/>
              <a:pathLst>
                <a:path extrusionOk="0" h="694" w="726">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4"/>
            <p:cNvSpPr/>
            <p:nvPr/>
          </p:nvSpPr>
          <p:spPr>
            <a:xfrm>
              <a:off x="-48488250" y="3710875"/>
              <a:ext cx="18150" cy="17350"/>
            </a:xfrm>
            <a:custGeom>
              <a:rect b="b" l="l" r="r" t="t"/>
              <a:pathLst>
                <a:path extrusionOk="0" h="694" w="726">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4"/>
            <p:cNvSpPr/>
            <p:nvPr/>
          </p:nvSpPr>
          <p:spPr>
            <a:xfrm>
              <a:off x="-48488250" y="3640000"/>
              <a:ext cx="18150" cy="17350"/>
            </a:xfrm>
            <a:custGeom>
              <a:rect b="b" l="l" r="r" t="t"/>
              <a:pathLst>
                <a:path extrusionOk="0" h="694" w="726">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4"/>
            <p:cNvSpPr/>
            <p:nvPr/>
          </p:nvSpPr>
          <p:spPr>
            <a:xfrm>
              <a:off x="-48400825" y="3640000"/>
              <a:ext cx="18150" cy="17350"/>
            </a:xfrm>
            <a:custGeom>
              <a:rect b="b" l="l" r="r" t="t"/>
              <a:pathLst>
                <a:path extrusionOk="0" h="694" w="726">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4"/>
            <p:cNvSpPr/>
            <p:nvPr/>
          </p:nvSpPr>
          <p:spPr>
            <a:xfrm>
              <a:off x="-48541800" y="3569100"/>
              <a:ext cx="211875" cy="300100"/>
            </a:xfrm>
            <a:custGeom>
              <a:rect b="b" l="l" r="r" t="t"/>
              <a:pathLst>
                <a:path extrusionOk="0" h="12004" w="8475">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4"/>
            <p:cNvSpPr/>
            <p:nvPr/>
          </p:nvSpPr>
          <p:spPr>
            <a:xfrm>
              <a:off x="-48488250" y="3781750"/>
              <a:ext cx="18150" cy="17350"/>
            </a:xfrm>
            <a:custGeom>
              <a:rect b="b" l="l" r="r" t="t"/>
              <a:pathLst>
                <a:path extrusionOk="0" h="694" w="726">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4"/>
            <p:cNvSpPr/>
            <p:nvPr/>
          </p:nvSpPr>
          <p:spPr>
            <a:xfrm>
              <a:off x="-48630025" y="3569900"/>
              <a:ext cx="71700" cy="87450"/>
            </a:xfrm>
            <a:custGeom>
              <a:rect b="b" l="l" r="r" t="t"/>
              <a:pathLst>
                <a:path extrusionOk="0" h="3498" w="2868">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4"/>
            <p:cNvSpPr/>
            <p:nvPr/>
          </p:nvSpPr>
          <p:spPr>
            <a:xfrm>
              <a:off x="-48626875" y="3668350"/>
              <a:ext cx="64625" cy="42550"/>
            </a:xfrm>
            <a:custGeom>
              <a:rect b="b" l="l" r="r" t="t"/>
              <a:pathLst>
                <a:path extrusionOk="0" h="1702" w="2585">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4"/>
            <p:cNvSpPr/>
            <p:nvPr/>
          </p:nvSpPr>
          <p:spPr>
            <a:xfrm>
              <a:off x="-48630025" y="3727425"/>
              <a:ext cx="70925" cy="141775"/>
            </a:xfrm>
            <a:custGeom>
              <a:rect b="b" l="l" r="r" t="t"/>
              <a:pathLst>
                <a:path extrusionOk="0" h="5671" w="2837">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8" name="Google Shape;3438;p44"/>
          <p:cNvGrpSpPr/>
          <p:nvPr/>
        </p:nvGrpSpPr>
        <p:grpSpPr>
          <a:xfrm>
            <a:off x="3031201" y="2281003"/>
            <a:ext cx="354311" cy="353394"/>
            <a:chOff x="-48629225" y="3938500"/>
            <a:chExt cx="299300" cy="298525"/>
          </a:xfrm>
        </p:grpSpPr>
        <p:sp>
          <p:nvSpPr>
            <p:cNvPr id="3439" name="Google Shape;3439;p44"/>
            <p:cNvSpPr/>
            <p:nvPr/>
          </p:nvSpPr>
          <p:spPr>
            <a:xfrm>
              <a:off x="-48629225" y="3938500"/>
              <a:ext cx="299300" cy="298525"/>
            </a:xfrm>
            <a:custGeom>
              <a:rect b="b" l="l" r="r" t="t"/>
              <a:pathLst>
                <a:path extrusionOk="0" h="11941" w="11972">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4"/>
            <p:cNvSpPr/>
            <p:nvPr/>
          </p:nvSpPr>
          <p:spPr>
            <a:xfrm>
              <a:off x="-48496900" y="4119650"/>
              <a:ext cx="35450" cy="47275"/>
            </a:xfrm>
            <a:custGeom>
              <a:rect b="b" l="l" r="r" t="t"/>
              <a:pathLst>
                <a:path extrusionOk="0" h="1891" w="1418">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4"/>
            <p:cNvSpPr/>
            <p:nvPr/>
          </p:nvSpPr>
          <p:spPr>
            <a:xfrm>
              <a:off x="-48495325" y="4073175"/>
              <a:ext cx="29950" cy="31325"/>
            </a:xfrm>
            <a:custGeom>
              <a:rect b="b" l="l" r="r" t="t"/>
              <a:pathLst>
                <a:path extrusionOk="0" h="1253" w="1198">
                  <a:moveTo>
                    <a:pt x="599" y="1"/>
                  </a:moveTo>
                  <a:lnTo>
                    <a:pt x="0" y="1135"/>
                  </a:lnTo>
                  <a:cubicBezTo>
                    <a:pt x="205" y="1214"/>
                    <a:pt x="410" y="1253"/>
                    <a:pt x="610" y="1253"/>
                  </a:cubicBezTo>
                  <a:cubicBezTo>
                    <a:pt x="811" y="1253"/>
                    <a:pt x="1008" y="1214"/>
                    <a:pt x="1197" y="1135"/>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4"/>
            <p:cNvSpPr/>
            <p:nvPr/>
          </p:nvSpPr>
          <p:spPr>
            <a:xfrm>
              <a:off x="-48559125" y="4009375"/>
              <a:ext cx="159900" cy="149675"/>
            </a:xfrm>
            <a:custGeom>
              <a:rect b="b" l="l" r="r" t="t"/>
              <a:pathLst>
                <a:path extrusionOk="0" h="5987" w="6396">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3" name="Google Shape;3443;p44"/>
          <p:cNvGrpSpPr/>
          <p:nvPr/>
        </p:nvGrpSpPr>
        <p:grpSpPr>
          <a:xfrm>
            <a:off x="1766604" y="2752344"/>
            <a:ext cx="311458" cy="354341"/>
            <a:chOff x="-46762575" y="3200500"/>
            <a:chExt cx="263100" cy="299325"/>
          </a:xfrm>
        </p:grpSpPr>
        <p:sp>
          <p:nvSpPr>
            <p:cNvPr id="3444" name="Google Shape;3444;p44"/>
            <p:cNvSpPr/>
            <p:nvPr/>
          </p:nvSpPr>
          <p:spPr>
            <a:xfrm>
              <a:off x="-46762575" y="3393475"/>
              <a:ext cx="263100" cy="106350"/>
            </a:xfrm>
            <a:custGeom>
              <a:rect b="b" l="l" r="r" t="t"/>
              <a:pathLst>
                <a:path extrusionOk="0" h="4254" w="10524">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4"/>
            <p:cNvSpPr/>
            <p:nvPr/>
          </p:nvSpPr>
          <p:spPr>
            <a:xfrm>
              <a:off x="-46743650" y="3200500"/>
              <a:ext cx="228425" cy="176450"/>
            </a:xfrm>
            <a:custGeom>
              <a:rect b="b" l="l" r="r" t="t"/>
              <a:pathLst>
                <a:path extrusionOk="0" h="7058" w="9137">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4"/>
            <p:cNvSpPr/>
            <p:nvPr/>
          </p:nvSpPr>
          <p:spPr>
            <a:xfrm>
              <a:off x="-46638125" y="3289500"/>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4"/>
            <p:cNvSpPr/>
            <p:nvPr/>
          </p:nvSpPr>
          <p:spPr>
            <a:xfrm>
              <a:off x="-46696400" y="3345425"/>
              <a:ext cx="63025" cy="31525"/>
            </a:xfrm>
            <a:custGeom>
              <a:rect b="b" l="l" r="r" t="t"/>
              <a:pathLst>
                <a:path extrusionOk="0" h="1261" w="2521">
                  <a:moveTo>
                    <a:pt x="1261" y="0"/>
                  </a:moveTo>
                  <a:lnTo>
                    <a:pt x="0" y="1260"/>
                  </a:lnTo>
                  <a:lnTo>
                    <a:pt x="2521" y="1260"/>
                  </a:lnTo>
                  <a:lnTo>
                    <a:pt x="12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4"/>
            <p:cNvSpPr/>
            <p:nvPr/>
          </p:nvSpPr>
          <p:spPr>
            <a:xfrm>
              <a:off x="-46616850" y="3345425"/>
              <a:ext cx="53575" cy="31525"/>
            </a:xfrm>
            <a:custGeom>
              <a:rect b="b" l="l" r="r" t="t"/>
              <a:pathLst>
                <a:path extrusionOk="0" h="1261" w="2143">
                  <a:moveTo>
                    <a:pt x="883" y="0"/>
                  </a:moveTo>
                  <a:lnTo>
                    <a:pt x="0" y="945"/>
                  </a:lnTo>
                  <a:lnTo>
                    <a:pt x="315" y="1260"/>
                  </a:lnTo>
                  <a:lnTo>
                    <a:pt x="2143" y="1260"/>
                  </a:lnTo>
                  <a:lnTo>
                    <a:pt x="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9" name="Google Shape;3449;p44"/>
          <p:cNvGrpSpPr/>
          <p:nvPr/>
        </p:nvGrpSpPr>
        <p:grpSpPr>
          <a:xfrm>
            <a:off x="1744689" y="3211066"/>
            <a:ext cx="355288" cy="312375"/>
            <a:chOff x="-46779900" y="3588000"/>
            <a:chExt cx="300125" cy="263875"/>
          </a:xfrm>
        </p:grpSpPr>
        <p:sp>
          <p:nvSpPr>
            <p:cNvPr id="3450" name="Google Shape;3450;p44"/>
            <p:cNvSpPr/>
            <p:nvPr/>
          </p:nvSpPr>
          <p:spPr>
            <a:xfrm>
              <a:off x="-46746025" y="3588000"/>
              <a:ext cx="230800" cy="263875"/>
            </a:xfrm>
            <a:custGeom>
              <a:rect b="b" l="l" r="r" t="t"/>
              <a:pathLst>
                <a:path extrusionOk="0" h="10555" w="9232">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4"/>
            <p:cNvSpPr/>
            <p:nvPr/>
          </p:nvSpPr>
          <p:spPr>
            <a:xfrm>
              <a:off x="-46674350" y="3710075"/>
              <a:ext cx="91400" cy="122900"/>
            </a:xfrm>
            <a:custGeom>
              <a:rect b="b" l="l" r="r" t="t"/>
              <a:pathLst>
                <a:path extrusionOk="0" h="4916" w="3656">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4"/>
            <p:cNvSpPr/>
            <p:nvPr/>
          </p:nvSpPr>
          <p:spPr>
            <a:xfrm>
              <a:off x="-46779900" y="3754200"/>
              <a:ext cx="17350" cy="70125"/>
            </a:xfrm>
            <a:custGeom>
              <a:rect b="b" l="l" r="r" t="t"/>
              <a:pathLst>
                <a:path extrusionOk="0" h="2805" w="694">
                  <a:moveTo>
                    <a:pt x="694" y="0"/>
                  </a:moveTo>
                  <a:cubicBezTo>
                    <a:pt x="253" y="347"/>
                    <a:pt x="1" y="819"/>
                    <a:pt x="1" y="1418"/>
                  </a:cubicBezTo>
                  <a:cubicBezTo>
                    <a:pt x="1" y="2017"/>
                    <a:pt x="253" y="2458"/>
                    <a:pt x="694" y="2804"/>
                  </a:cubicBez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4"/>
            <p:cNvSpPr/>
            <p:nvPr/>
          </p:nvSpPr>
          <p:spPr>
            <a:xfrm>
              <a:off x="-46497925" y="3754200"/>
              <a:ext cx="18150" cy="70125"/>
            </a:xfrm>
            <a:custGeom>
              <a:rect b="b" l="l" r="r" t="t"/>
              <a:pathLst>
                <a:path extrusionOk="0" h="2805" w="726">
                  <a:moveTo>
                    <a:pt x="1" y="0"/>
                  </a:moveTo>
                  <a:lnTo>
                    <a:pt x="1" y="2804"/>
                  </a:lnTo>
                  <a:cubicBezTo>
                    <a:pt x="442" y="2489"/>
                    <a:pt x="725" y="1954"/>
                    <a:pt x="725" y="1418"/>
                  </a:cubicBezTo>
                  <a:cubicBezTo>
                    <a:pt x="725" y="851"/>
                    <a:pt x="442" y="34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44"/>
          <p:cNvGrpSpPr/>
          <p:nvPr/>
        </p:nvGrpSpPr>
        <p:grpSpPr>
          <a:xfrm>
            <a:off x="1745162" y="3625988"/>
            <a:ext cx="354341" cy="353394"/>
            <a:chOff x="-46779100" y="3938500"/>
            <a:chExt cx="299325" cy="298525"/>
          </a:xfrm>
        </p:grpSpPr>
        <p:sp>
          <p:nvSpPr>
            <p:cNvPr id="3455" name="Google Shape;3455;p44"/>
            <p:cNvSpPr/>
            <p:nvPr/>
          </p:nvSpPr>
          <p:spPr>
            <a:xfrm>
              <a:off x="-46656225" y="4061375"/>
              <a:ext cx="53575" cy="52775"/>
            </a:xfrm>
            <a:custGeom>
              <a:rect b="b" l="l" r="r" t="t"/>
              <a:pathLst>
                <a:path extrusionOk="0" h="2111" w="2143">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4"/>
            <p:cNvSpPr/>
            <p:nvPr/>
          </p:nvSpPr>
          <p:spPr>
            <a:xfrm>
              <a:off x="-46779100" y="3938500"/>
              <a:ext cx="299325" cy="298525"/>
            </a:xfrm>
            <a:custGeom>
              <a:rect b="b" l="l" r="r" t="t"/>
              <a:pathLst>
                <a:path extrusionOk="0" h="11941" w="11973">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7" name="Google Shape;3457;p44"/>
          <p:cNvGrpSpPr/>
          <p:nvPr/>
        </p:nvGrpSpPr>
        <p:grpSpPr>
          <a:xfrm>
            <a:off x="3952900" y="2758855"/>
            <a:ext cx="355258" cy="355288"/>
            <a:chOff x="-44924250" y="3206000"/>
            <a:chExt cx="300100" cy="300125"/>
          </a:xfrm>
        </p:grpSpPr>
        <p:sp>
          <p:nvSpPr>
            <p:cNvPr id="3458" name="Google Shape;3458;p44"/>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4"/>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4"/>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4"/>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4"/>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3" name="Google Shape;3463;p44"/>
          <p:cNvGrpSpPr/>
          <p:nvPr/>
        </p:nvGrpSpPr>
        <p:grpSpPr>
          <a:xfrm>
            <a:off x="1267386" y="1386849"/>
            <a:ext cx="355258" cy="355258"/>
            <a:chOff x="-50134375" y="3183175"/>
            <a:chExt cx="300100" cy="300100"/>
          </a:xfrm>
        </p:grpSpPr>
        <p:sp>
          <p:nvSpPr>
            <p:cNvPr id="3464" name="Google Shape;3464;p44"/>
            <p:cNvSpPr/>
            <p:nvPr/>
          </p:nvSpPr>
          <p:spPr>
            <a:xfrm>
              <a:off x="-50134375" y="3270600"/>
              <a:ext cx="87450" cy="53575"/>
            </a:xfrm>
            <a:custGeom>
              <a:rect b="b" l="l" r="r" t="t"/>
              <a:pathLst>
                <a:path extrusionOk="0" h="2143" w="3498">
                  <a:moveTo>
                    <a:pt x="0" y="0"/>
                  </a:moveTo>
                  <a:lnTo>
                    <a:pt x="0" y="2143"/>
                  </a:lnTo>
                  <a:lnTo>
                    <a:pt x="3497" y="2143"/>
                  </a:ln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4"/>
            <p:cNvSpPr/>
            <p:nvPr/>
          </p:nvSpPr>
          <p:spPr>
            <a:xfrm>
              <a:off x="-50134375" y="3340700"/>
              <a:ext cx="87450" cy="54375"/>
            </a:xfrm>
            <a:custGeom>
              <a:rect b="b" l="l" r="r" t="t"/>
              <a:pathLst>
                <a:path extrusionOk="0" h="2175" w="3498">
                  <a:moveTo>
                    <a:pt x="0" y="0"/>
                  </a:moveTo>
                  <a:lnTo>
                    <a:pt x="0" y="2174"/>
                  </a:lnTo>
                  <a:cubicBezTo>
                    <a:pt x="441" y="1701"/>
                    <a:pt x="1071" y="1418"/>
                    <a:pt x="1765" y="1418"/>
                  </a:cubicBezTo>
                  <a:cubicBezTo>
                    <a:pt x="2426" y="1418"/>
                    <a:pt x="3056" y="1670"/>
                    <a:pt x="3497" y="2174"/>
                  </a:cubicBezTo>
                  <a:lnTo>
                    <a:pt x="34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4"/>
            <p:cNvSpPr/>
            <p:nvPr/>
          </p:nvSpPr>
          <p:spPr>
            <a:xfrm>
              <a:off x="-50134375" y="3183175"/>
              <a:ext cx="87450" cy="70125"/>
            </a:xfrm>
            <a:custGeom>
              <a:rect b="b" l="l" r="r" t="t"/>
              <a:pathLst>
                <a:path extrusionOk="0" h="2805" w="3498">
                  <a:moveTo>
                    <a:pt x="347" y="0"/>
                  </a:moveTo>
                  <a:cubicBezTo>
                    <a:pt x="158" y="0"/>
                    <a:pt x="0" y="158"/>
                    <a:pt x="0" y="347"/>
                  </a:cubicBezTo>
                  <a:lnTo>
                    <a:pt x="0" y="2804"/>
                  </a:lnTo>
                  <a:lnTo>
                    <a:pt x="3497" y="2804"/>
                  </a:lnTo>
                  <a:lnTo>
                    <a:pt x="3497" y="347"/>
                  </a:lnTo>
                  <a:cubicBezTo>
                    <a:pt x="3497" y="158"/>
                    <a:pt x="3340"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4"/>
            <p:cNvSpPr/>
            <p:nvPr/>
          </p:nvSpPr>
          <p:spPr>
            <a:xfrm>
              <a:off x="-50028050" y="3363525"/>
              <a:ext cx="37050" cy="75650"/>
            </a:xfrm>
            <a:custGeom>
              <a:rect b="b" l="l" r="r" t="t"/>
              <a:pathLst>
                <a:path extrusionOk="0" h="3026" w="1482">
                  <a:moveTo>
                    <a:pt x="0" y="1"/>
                  </a:moveTo>
                  <a:lnTo>
                    <a:pt x="0" y="3025"/>
                  </a:lnTo>
                  <a:lnTo>
                    <a:pt x="1481" y="148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4"/>
            <p:cNvSpPr/>
            <p:nvPr/>
          </p:nvSpPr>
          <p:spPr>
            <a:xfrm>
              <a:off x="-50028050" y="3287125"/>
              <a:ext cx="88225" cy="101625"/>
            </a:xfrm>
            <a:custGeom>
              <a:rect b="b" l="l" r="r" t="t"/>
              <a:pathLst>
                <a:path extrusionOk="0" h="4065" w="3529">
                  <a:moveTo>
                    <a:pt x="1072" y="1"/>
                  </a:moveTo>
                  <a:lnTo>
                    <a:pt x="0" y="1104"/>
                  </a:lnTo>
                  <a:lnTo>
                    <a:pt x="0" y="2049"/>
                  </a:lnTo>
                  <a:lnTo>
                    <a:pt x="2017" y="4065"/>
                  </a:lnTo>
                  <a:lnTo>
                    <a:pt x="3529" y="2490"/>
                  </a:lnTo>
                  <a:lnTo>
                    <a:pt x="1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4"/>
            <p:cNvSpPr/>
            <p:nvPr/>
          </p:nvSpPr>
          <p:spPr>
            <a:xfrm>
              <a:off x="-49988675" y="3225700"/>
              <a:ext cx="111875" cy="111875"/>
            </a:xfrm>
            <a:custGeom>
              <a:rect b="b" l="l" r="r" t="t"/>
              <a:pathLst>
                <a:path extrusionOk="0" h="4475" w="4475">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4"/>
            <p:cNvSpPr/>
            <p:nvPr/>
          </p:nvSpPr>
          <p:spPr>
            <a:xfrm>
              <a:off x="-50134375" y="3395050"/>
              <a:ext cx="89025" cy="88225"/>
            </a:xfrm>
            <a:custGeom>
              <a:rect b="b" l="l" r="r" t="t"/>
              <a:pathLst>
                <a:path extrusionOk="0" h="3529" w="3561">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4"/>
            <p:cNvSpPr/>
            <p:nvPr/>
          </p:nvSpPr>
          <p:spPr>
            <a:xfrm>
              <a:off x="-50045375" y="3428900"/>
              <a:ext cx="52800" cy="53600"/>
            </a:xfrm>
            <a:custGeom>
              <a:rect b="b" l="l" r="r" t="t"/>
              <a:pathLst>
                <a:path extrusionOk="0" h="2144" w="2112">
                  <a:moveTo>
                    <a:pt x="2111" y="1"/>
                  </a:moveTo>
                  <a:lnTo>
                    <a:pt x="0"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4"/>
            <p:cNvSpPr/>
            <p:nvPr/>
          </p:nvSpPr>
          <p:spPr>
            <a:xfrm>
              <a:off x="-49975275" y="3395050"/>
              <a:ext cx="52775" cy="87450"/>
            </a:xfrm>
            <a:custGeom>
              <a:rect b="b" l="l" r="r" t="t"/>
              <a:pathLst>
                <a:path extrusionOk="0" h="3498" w="2111">
                  <a:moveTo>
                    <a:pt x="693" y="0"/>
                  </a:moveTo>
                  <a:lnTo>
                    <a:pt x="0" y="662"/>
                  </a:lnTo>
                  <a:lnTo>
                    <a:pt x="0" y="3497"/>
                  </a:lnTo>
                  <a:lnTo>
                    <a:pt x="2111" y="3497"/>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4"/>
            <p:cNvSpPr/>
            <p:nvPr/>
          </p:nvSpPr>
          <p:spPr>
            <a:xfrm>
              <a:off x="-49905175" y="3395050"/>
              <a:ext cx="70900" cy="87450"/>
            </a:xfrm>
            <a:custGeom>
              <a:rect b="b" l="l" r="r" t="t"/>
              <a:pathLst>
                <a:path extrusionOk="0" h="3498" w="2836">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4" name="Google Shape;3474;p44"/>
          <p:cNvGrpSpPr/>
          <p:nvPr/>
        </p:nvGrpSpPr>
        <p:grpSpPr>
          <a:xfrm>
            <a:off x="1267386" y="1822251"/>
            <a:ext cx="355258" cy="355288"/>
            <a:chOff x="-50134375" y="3550975"/>
            <a:chExt cx="300100" cy="300125"/>
          </a:xfrm>
        </p:grpSpPr>
        <p:sp>
          <p:nvSpPr>
            <p:cNvPr id="3475" name="Google Shape;3475;p44"/>
            <p:cNvSpPr/>
            <p:nvPr/>
          </p:nvSpPr>
          <p:spPr>
            <a:xfrm>
              <a:off x="-50134375" y="3550975"/>
              <a:ext cx="300100" cy="300125"/>
            </a:xfrm>
            <a:custGeom>
              <a:rect b="b" l="l" r="r" t="t"/>
              <a:pathLst>
                <a:path extrusionOk="0" h="12005" w="12004">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4"/>
            <p:cNvSpPr/>
            <p:nvPr/>
          </p:nvSpPr>
          <p:spPr>
            <a:xfrm>
              <a:off x="-50054825" y="3603750"/>
              <a:ext cx="141800" cy="194575"/>
            </a:xfrm>
            <a:custGeom>
              <a:rect b="b" l="l" r="r" t="t"/>
              <a:pathLst>
                <a:path extrusionOk="0" h="7783" w="5672">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7" name="Google Shape;3477;p44"/>
          <p:cNvGrpSpPr/>
          <p:nvPr/>
        </p:nvGrpSpPr>
        <p:grpSpPr>
          <a:xfrm>
            <a:off x="1267386" y="2259783"/>
            <a:ext cx="355258" cy="355051"/>
            <a:chOff x="-50134375" y="3920575"/>
            <a:chExt cx="300100" cy="299925"/>
          </a:xfrm>
        </p:grpSpPr>
        <p:sp>
          <p:nvSpPr>
            <p:cNvPr id="3478" name="Google Shape;3478;p44"/>
            <p:cNvSpPr/>
            <p:nvPr/>
          </p:nvSpPr>
          <p:spPr>
            <a:xfrm>
              <a:off x="-49985525" y="3920575"/>
              <a:ext cx="151250" cy="151850"/>
            </a:xfrm>
            <a:custGeom>
              <a:rect b="b" l="l" r="r" t="t"/>
              <a:pathLst>
                <a:path extrusionOk="0" h="6074" w="605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4"/>
            <p:cNvSpPr/>
            <p:nvPr/>
          </p:nvSpPr>
          <p:spPr>
            <a:xfrm>
              <a:off x="-50134375" y="4069250"/>
              <a:ext cx="151250" cy="151250"/>
            </a:xfrm>
            <a:custGeom>
              <a:rect b="b" l="l" r="r" t="t"/>
              <a:pathLst>
                <a:path extrusionOk="0" h="6050" w="605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4"/>
            <p:cNvSpPr/>
            <p:nvPr/>
          </p:nvSpPr>
          <p:spPr>
            <a:xfrm>
              <a:off x="-50090275" y="3964500"/>
              <a:ext cx="211100" cy="211100"/>
            </a:xfrm>
            <a:custGeom>
              <a:rect b="b" l="l" r="r" t="t"/>
              <a:pathLst>
                <a:path extrusionOk="0" h="8444" w="8444">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1" name="Google Shape;3481;p44"/>
          <p:cNvGrpSpPr/>
          <p:nvPr/>
        </p:nvGrpSpPr>
        <p:grpSpPr>
          <a:xfrm>
            <a:off x="3478110" y="1407358"/>
            <a:ext cx="357123" cy="355258"/>
            <a:chOff x="-48262200" y="3200500"/>
            <a:chExt cx="301675" cy="300100"/>
          </a:xfrm>
        </p:grpSpPr>
        <p:sp>
          <p:nvSpPr>
            <p:cNvPr id="3482" name="Google Shape;3482;p44"/>
            <p:cNvSpPr/>
            <p:nvPr/>
          </p:nvSpPr>
          <p:spPr>
            <a:xfrm>
              <a:off x="-48191325" y="3288700"/>
              <a:ext cx="51225" cy="51225"/>
            </a:xfrm>
            <a:custGeom>
              <a:rect b="b" l="l" r="r" t="t"/>
              <a:pathLst>
                <a:path extrusionOk="0" h="2049" w="2049">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4"/>
            <p:cNvSpPr/>
            <p:nvPr/>
          </p:nvSpPr>
          <p:spPr>
            <a:xfrm>
              <a:off x="-48155875" y="3324150"/>
              <a:ext cx="15775" cy="15775"/>
            </a:xfrm>
            <a:custGeom>
              <a:rect b="b" l="l" r="r" t="t"/>
              <a:pathLst>
                <a:path extrusionOk="0" h="631" w="631">
                  <a:moveTo>
                    <a:pt x="1" y="1"/>
                  </a:moveTo>
                  <a:lnTo>
                    <a:pt x="1" y="631"/>
                  </a:lnTo>
                  <a:cubicBezTo>
                    <a:pt x="284" y="505"/>
                    <a:pt x="536" y="25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4"/>
            <p:cNvSpPr/>
            <p:nvPr/>
          </p:nvSpPr>
          <p:spPr>
            <a:xfrm>
              <a:off x="-48085775" y="3206000"/>
              <a:ext cx="47275" cy="47300"/>
            </a:xfrm>
            <a:custGeom>
              <a:rect b="b" l="l" r="r" t="t"/>
              <a:pathLst>
                <a:path extrusionOk="0" h="1892" w="1891">
                  <a:moveTo>
                    <a:pt x="1" y="1"/>
                  </a:moveTo>
                  <a:lnTo>
                    <a:pt x="1" y="1891"/>
                  </a:lnTo>
                  <a:lnTo>
                    <a:pt x="1891" y="189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4"/>
            <p:cNvSpPr/>
            <p:nvPr/>
          </p:nvSpPr>
          <p:spPr>
            <a:xfrm>
              <a:off x="-48262200" y="3200500"/>
              <a:ext cx="228425" cy="300100"/>
            </a:xfrm>
            <a:custGeom>
              <a:rect b="b" l="l" r="r" t="t"/>
              <a:pathLst>
                <a:path extrusionOk="0" h="12004" w="9137">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4"/>
            <p:cNvSpPr/>
            <p:nvPr/>
          </p:nvSpPr>
          <p:spPr>
            <a:xfrm>
              <a:off x="-48155075" y="3322575"/>
              <a:ext cx="52775" cy="53575"/>
            </a:xfrm>
            <a:custGeom>
              <a:rect b="b" l="l" r="r" t="t"/>
              <a:pathLst>
                <a:path extrusionOk="0" h="2143" w="2111">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4"/>
            <p:cNvSpPr/>
            <p:nvPr/>
          </p:nvSpPr>
          <p:spPr>
            <a:xfrm>
              <a:off x="-48014100" y="3417100"/>
              <a:ext cx="53575" cy="18125"/>
            </a:xfrm>
            <a:custGeom>
              <a:rect b="b" l="l" r="r" t="t"/>
              <a:pathLst>
                <a:path extrusionOk="0" h="725" w="2143">
                  <a:moveTo>
                    <a:pt x="1" y="0"/>
                  </a:moveTo>
                  <a:lnTo>
                    <a:pt x="1" y="725"/>
                  </a:lnTo>
                  <a:lnTo>
                    <a:pt x="2143" y="725"/>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4"/>
            <p:cNvSpPr/>
            <p:nvPr/>
          </p:nvSpPr>
          <p:spPr>
            <a:xfrm>
              <a:off x="-48014100" y="3289500"/>
              <a:ext cx="53575" cy="110300"/>
            </a:xfrm>
            <a:custGeom>
              <a:rect b="b" l="l" r="r" t="t"/>
              <a:pathLst>
                <a:path extrusionOk="0" h="4412" w="2143">
                  <a:moveTo>
                    <a:pt x="1" y="0"/>
                  </a:moveTo>
                  <a:lnTo>
                    <a:pt x="1" y="4411"/>
                  </a:lnTo>
                  <a:lnTo>
                    <a:pt x="2143" y="4411"/>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4"/>
            <p:cNvSpPr/>
            <p:nvPr/>
          </p:nvSpPr>
          <p:spPr>
            <a:xfrm>
              <a:off x="-48014100" y="3451750"/>
              <a:ext cx="53575" cy="48075"/>
            </a:xfrm>
            <a:custGeom>
              <a:rect b="b" l="l" r="r" t="t"/>
              <a:pathLst>
                <a:path extrusionOk="0" h="1923" w="2143">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4"/>
            <p:cNvSpPr/>
            <p:nvPr/>
          </p:nvSpPr>
          <p:spPr>
            <a:xfrm>
              <a:off x="-48011725" y="3220375"/>
              <a:ext cx="48050" cy="51025"/>
            </a:xfrm>
            <a:custGeom>
              <a:rect b="b" l="l" r="r" t="t"/>
              <a:pathLst>
                <a:path extrusionOk="0" h="2041" w="1922">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1" name="Google Shape;3491;p44"/>
          <p:cNvGrpSpPr/>
          <p:nvPr/>
        </p:nvGrpSpPr>
        <p:grpSpPr>
          <a:xfrm>
            <a:off x="3507483" y="1844447"/>
            <a:ext cx="298377" cy="354519"/>
            <a:chOff x="-48233050" y="3569725"/>
            <a:chExt cx="252050" cy="299475"/>
          </a:xfrm>
        </p:grpSpPr>
        <p:sp>
          <p:nvSpPr>
            <p:cNvPr id="3492" name="Google Shape;3492;p44"/>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4"/>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4"/>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5" name="Google Shape;3495;p44"/>
          <p:cNvGrpSpPr/>
          <p:nvPr/>
        </p:nvGrpSpPr>
        <p:grpSpPr>
          <a:xfrm>
            <a:off x="3531248" y="2278191"/>
            <a:ext cx="250847" cy="358070"/>
            <a:chOff x="-48216525" y="3936125"/>
            <a:chExt cx="211900" cy="302475"/>
          </a:xfrm>
        </p:grpSpPr>
        <p:sp>
          <p:nvSpPr>
            <p:cNvPr id="3496" name="Google Shape;3496;p44"/>
            <p:cNvSpPr/>
            <p:nvPr/>
          </p:nvSpPr>
          <p:spPr>
            <a:xfrm>
              <a:off x="-48207850" y="3955825"/>
              <a:ext cx="105550" cy="158325"/>
            </a:xfrm>
            <a:custGeom>
              <a:rect b="b" l="l" r="r" t="t"/>
              <a:pathLst>
                <a:path extrusionOk="0" h="6333" w="4222">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4"/>
            <p:cNvSpPr/>
            <p:nvPr/>
          </p:nvSpPr>
          <p:spPr>
            <a:xfrm>
              <a:off x="-48192100" y="4184225"/>
              <a:ext cx="163850" cy="54375"/>
            </a:xfrm>
            <a:custGeom>
              <a:rect b="b" l="l" r="r" t="t"/>
              <a:pathLst>
                <a:path extrusionOk="0" h="2175" w="6554">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4"/>
            <p:cNvSpPr/>
            <p:nvPr/>
          </p:nvSpPr>
          <p:spPr>
            <a:xfrm>
              <a:off x="-48216525" y="4131475"/>
              <a:ext cx="211900" cy="34675"/>
            </a:xfrm>
            <a:custGeom>
              <a:rect b="b" l="l" r="r" t="t"/>
              <a:pathLst>
                <a:path extrusionOk="0" h="1387" w="8476">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4"/>
            <p:cNvSpPr/>
            <p:nvPr/>
          </p:nvSpPr>
          <p:spPr>
            <a:xfrm>
              <a:off x="-48113350" y="3936125"/>
              <a:ext cx="98475" cy="178025"/>
            </a:xfrm>
            <a:custGeom>
              <a:rect b="b" l="l" r="r" t="t"/>
              <a:pathLst>
                <a:path extrusionOk="0" h="7121" w="3939">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0" name="Google Shape;3500;p44"/>
          <p:cNvGrpSpPr/>
          <p:nvPr/>
        </p:nvGrpSpPr>
        <p:grpSpPr>
          <a:xfrm>
            <a:off x="2186966" y="2753261"/>
            <a:ext cx="355258" cy="355288"/>
            <a:chOff x="-46410500" y="3201275"/>
            <a:chExt cx="300100" cy="300125"/>
          </a:xfrm>
        </p:grpSpPr>
        <p:sp>
          <p:nvSpPr>
            <p:cNvPr id="3501" name="Google Shape;3501;p44"/>
            <p:cNvSpPr/>
            <p:nvPr/>
          </p:nvSpPr>
          <p:spPr>
            <a:xfrm>
              <a:off x="-46358500" y="3201275"/>
              <a:ext cx="37825" cy="87450"/>
            </a:xfrm>
            <a:custGeom>
              <a:rect b="b" l="l" r="r" t="t"/>
              <a:pathLst>
                <a:path extrusionOk="0" h="3498" w="1513">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4"/>
            <p:cNvSpPr/>
            <p:nvPr/>
          </p:nvSpPr>
          <p:spPr>
            <a:xfrm>
              <a:off x="-46307325" y="3201275"/>
              <a:ext cx="38625" cy="88250"/>
            </a:xfrm>
            <a:custGeom>
              <a:rect b="b" l="l" r="r" t="t"/>
              <a:pathLst>
                <a:path extrusionOk="0" h="3530" w="1545">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4"/>
            <p:cNvSpPr/>
            <p:nvPr/>
          </p:nvSpPr>
          <p:spPr>
            <a:xfrm>
              <a:off x="-46253750" y="3201275"/>
              <a:ext cx="38600" cy="87450"/>
            </a:xfrm>
            <a:custGeom>
              <a:rect b="b" l="l" r="r" t="t"/>
              <a:pathLst>
                <a:path extrusionOk="0" h="3498" w="1544">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4"/>
            <p:cNvSpPr/>
            <p:nvPr/>
          </p:nvSpPr>
          <p:spPr>
            <a:xfrm>
              <a:off x="-46410500" y="3306025"/>
              <a:ext cx="300100" cy="141025"/>
            </a:xfrm>
            <a:custGeom>
              <a:rect b="b" l="l" r="r" t="t"/>
              <a:pathLst>
                <a:path extrusionOk="0" h="5641" w="12004">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4"/>
            <p:cNvSpPr/>
            <p:nvPr/>
          </p:nvSpPr>
          <p:spPr>
            <a:xfrm>
              <a:off x="-46401050" y="3465925"/>
              <a:ext cx="226075" cy="35475"/>
            </a:xfrm>
            <a:custGeom>
              <a:rect b="b" l="l" r="r" t="t"/>
              <a:pathLst>
                <a:path extrusionOk="0" h="1419" w="9043">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6" name="Google Shape;3506;p44"/>
          <p:cNvGrpSpPr/>
          <p:nvPr/>
        </p:nvGrpSpPr>
        <p:grpSpPr>
          <a:xfrm>
            <a:off x="2186966" y="3188692"/>
            <a:ext cx="355258" cy="356205"/>
            <a:chOff x="-46409700" y="3569100"/>
            <a:chExt cx="300100" cy="300900"/>
          </a:xfrm>
        </p:grpSpPr>
        <p:sp>
          <p:nvSpPr>
            <p:cNvPr id="3507" name="Google Shape;3507;p44"/>
            <p:cNvSpPr/>
            <p:nvPr/>
          </p:nvSpPr>
          <p:spPr>
            <a:xfrm>
              <a:off x="-46234850" y="3569100"/>
              <a:ext cx="18125" cy="52800"/>
            </a:xfrm>
            <a:custGeom>
              <a:rect b="b" l="l" r="r" t="t"/>
              <a:pathLst>
                <a:path extrusionOk="0" h="2112" w="725">
                  <a:moveTo>
                    <a:pt x="0" y="1"/>
                  </a:moveTo>
                  <a:lnTo>
                    <a:pt x="0" y="2111"/>
                  </a:lnTo>
                  <a:lnTo>
                    <a:pt x="725" y="2111"/>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4"/>
            <p:cNvSpPr/>
            <p:nvPr/>
          </p:nvSpPr>
          <p:spPr>
            <a:xfrm>
              <a:off x="-46270300" y="374552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4"/>
            <p:cNvSpPr/>
            <p:nvPr/>
          </p:nvSpPr>
          <p:spPr>
            <a:xfrm>
              <a:off x="-46305750" y="3710875"/>
              <a:ext cx="89025" cy="88225"/>
            </a:xfrm>
            <a:custGeom>
              <a:rect b="b" l="l" r="r" t="t"/>
              <a:pathLst>
                <a:path extrusionOk="0" h="3529" w="3561">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4"/>
            <p:cNvSpPr/>
            <p:nvPr/>
          </p:nvSpPr>
          <p:spPr>
            <a:xfrm>
              <a:off x="-46409700" y="3569900"/>
              <a:ext cx="300100" cy="300100"/>
            </a:xfrm>
            <a:custGeom>
              <a:rect b="b" l="l" r="r" t="t"/>
              <a:pathLst>
                <a:path extrusionOk="0" h="12004" w="12004">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4"/>
            <p:cNvSpPr/>
            <p:nvPr/>
          </p:nvSpPr>
          <p:spPr>
            <a:xfrm>
              <a:off x="-46341175" y="3569100"/>
              <a:ext cx="159125" cy="87450"/>
            </a:xfrm>
            <a:custGeom>
              <a:rect b="b" l="l" r="r" t="t"/>
              <a:pathLst>
                <a:path extrusionOk="0" h="3498" w="6365">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2" name="Google Shape;3512;p44"/>
          <p:cNvGrpSpPr/>
          <p:nvPr/>
        </p:nvGrpSpPr>
        <p:grpSpPr>
          <a:xfrm>
            <a:off x="2174847" y="3624124"/>
            <a:ext cx="379497" cy="358070"/>
            <a:chOff x="-46422300" y="3936925"/>
            <a:chExt cx="320575" cy="302475"/>
          </a:xfrm>
        </p:grpSpPr>
        <p:sp>
          <p:nvSpPr>
            <p:cNvPr id="3513" name="Google Shape;3513;p44"/>
            <p:cNvSpPr/>
            <p:nvPr/>
          </p:nvSpPr>
          <p:spPr>
            <a:xfrm>
              <a:off x="-46254550" y="3936925"/>
              <a:ext cx="152825" cy="300900"/>
            </a:xfrm>
            <a:custGeom>
              <a:rect b="b" l="l" r="r" t="t"/>
              <a:pathLst>
                <a:path extrusionOk="0" h="12036" w="6113">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4"/>
            <p:cNvSpPr/>
            <p:nvPr/>
          </p:nvSpPr>
          <p:spPr>
            <a:xfrm>
              <a:off x="-46422300" y="3938500"/>
              <a:ext cx="152025" cy="300900"/>
            </a:xfrm>
            <a:custGeom>
              <a:rect b="b" l="l" r="r" t="t"/>
              <a:pathLst>
                <a:path extrusionOk="0" h="12036" w="6081">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5" name="Google Shape;3515;p44"/>
          <p:cNvGrpSpPr/>
          <p:nvPr/>
        </p:nvGrpSpPr>
        <p:grpSpPr>
          <a:xfrm>
            <a:off x="3952426" y="3178452"/>
            <a:ext cx="356205" cy="355258"/>
            <a:chOff x="-44914800" y="3560450"/>
            <a:chExt cx="300900" cy="300100"/>
          </a:xfrm>
        </p:grpSpPr>
        <p:sp>
          <p:nvSpPr>
            <p:cNvPr id="3516" name="Google Shape;3516;p44"/>
            <p:cNvSpPr/>
            <p:nvPr/>
          </p:nvSpPr>
          <p:spPr>
            <a:xfrm>
              <a:off x="-44914800" y="3560450"/>
              <a:ext cx="300900" cy="300100"/>
            </a:xfrm>
            <a:custGeom>
              <a:rect b="b" l="l" r="r" t="t"/>
              <a:pathLst>
                <a:path extrusionOk="0" h="12004" w="12036">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4"/>
            <p:cNvSpPr/>
            <p:nvPr/>
          </p:nvSpPr>
          <p:spPr>
            <a:xfrm>
              <a:off x="-44861250" y="3632100"/>
              <a:ext cx="193800" cy="146525"/>
            </a:xfrm>
            <a:custGeom>
              <a:rect b="b" l="l" r="r" t="t"/>
              <a:pathLst>
                <a:path extrusionOk="0" h="5861" w="7752">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4"/>
            <p:cNvSpPr/>
            <p:nvPr/>
          </p:nvSpPr>
          <p:spPr>
            <a:xfrm>
              <a:off x="-44773800" y="3675425"/>
              <a:ext cx="18125" cy="17350"/>
            </a:xfrm>
            <a:custGeom>
              <a:rect b="b" l="l" r="r" t="t"/>
              <a:pathLst>
                <a:path extrusionOk="0" h="694" w="725">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4"/>
            <p:cNvSpPr/>
            <p:nvPr/>
          </p:nvSpPr>
          <p:spPr>
            <a:xfrm>
              <a:off x="-44750975" y="3741600"/>
              <a:ext cx="70900" cy="48050"/>
            </a:xfrm>
            <a:custGeom>
              <a:rect b="b" l="l" r="r" t="t"/>
              <a:pathLst>
                <a:path extrusionOk="0" h="1922" w="2836">
                  <a:moveTo>
                    <a:pt x="883" y="0"/>
                  </a:moveTo>
                  <a:lnTo>
                    <a:pt x="1" y="945"/>
                  </a:lnTo>
                  <a:lnTo>
                    <a:pt x="1009" y="1922"/>
                  </a:lnTo>
                  <a:lnTo>
                    <a:pt x="2836" y="1922"/>
                  </a:lnTo>
                  <a:lnTo>
                    <a:pt x="8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4"/>
            <p:cNvSpPr/>
            <p:nvPr/>
          </p:nvSpPr>
          <p:spPr>
            <a:xfrm>
              <a:off x="-44848625" y="3740025"/>
              <a:ext cx="97675" cy="49625"/>
            </a:xfrm>
            <a:custGeom>
              <a:rect b="b" l="l" r="r" t="t"/>
              <a:pathLst>
                <a:path extrusionOk="0" h="1985" w="3907">
                  <a:moveTo>
                    <a:pt x="1985" y="0"/>
                  </a:moveTo>
                  <a:lnTo>
                    <a:pt x="0" y="1985"/>
                  </a:lnTo>
                  <a:lnTo>
                    <a:pt x="3907" y="1985"/>
                  </a:lnTo>
                  <a:lnTo>
                    <a:pt x="19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1" name="Google Shape;3521;p44"/>
          <p:cNvGrpSpPr/>
          <p:nvPr/>
        </p:nvGrpSpPr>
        <p:grpSpPr>
          <a:xfrm>
            <a:off x="1707478" y="1387086"/>
            <a:ext cx="354311" cy="354104"/>
            <a:chOff x="-49764975" y="3183375"/>
            <a:chExt cx="299300" cy="299125"/>
          </a:xfrm>
        </p:grpSpPr>
        <p:sp>
          <p:nvSpPr>
            <p:cNvPr id="3522" name="Google Shape;3522;p44"/>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4"/>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4"/>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4"/>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4"/>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4"/>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4"/>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4"/>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4"/>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1" name="Google Shape;3531;p44"/>
          <p:cNvGrpSpPr/>
          <p:nvPr/>
        </p:nvGrpSpPr>
        <p:grpSpPr>
          <a:xfrm>
            <a:off x="1707478" y="1822547"/>
            <a:ext cx="354311" cy="355909"/>
            <a:chOff x="-49764975" y="3551225"/>
            <a:chExt cx="299300" cy="300650"/>
          </a:xfrm>
        </p:grpSpPr>
        <p:sp>
          <p:nvSpPr>
            <p:cNvPr id="3532" name="Google Shape;3532;p44"/>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4"/>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4"/>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4"/>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4"/>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4"/>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4"/>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4"/>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4"/>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4"/>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4"/>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3" name="Google Shape;3543;p44"/>
          <p:cNvGrpSpPr/>
          <p:nvPr/>
        </p:nvGrpSpPr>
        <p:grpSpPr>
          <a:xfrm>
            <a:off x="1705140" y="2259310"/>
            <a:ext cx="358987" cy="355525"/>
            <a:chOff x="-49766550" y="3920175"/>
            <a:chExt cx="303250" cy="300325"/>
          </a:xfrm>
        </p:grpSpPr>
        <p:sp>
          <p:nvSpPr>
            <p:cNvPr id="3544" name="Google Shape;3544;p44"/>
            <p:cNvSpPr/>
            <p:nvPr/>
          </p:nvSpPr>
          <p:spPr>
            <a:xfrm>
              <a:off x="-49764975" y="3920175"/>
              <a:ext cx="228425" cy="89225"/>
            </a:xfrm>
            <a:custGeom>
              <a:rect b="b" l="l" r="r" t="t"/>
              <a:pathLst>
                <a:path extrusionOk="0" h="3569" w="9137">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4"/>
            <p:cNvSpPr/>
            <p:nvPr/>
          </p:nvSpPr>
          <p:spPr>
            <a:xfrm>
              <a:off x="-49764975" y="3998350"/>
              <a:ext cx="141775" cy="115800"/>
            </a:xfrm>
            <a:custGeom>
              <a:rect b="b" l="l" r="r" t="t"/>
              <a:pathLst>
                <a:path extrusionOk="0" h="4632" w="5671">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4"/>
            <p:cNvSpPr/>
            <p:nvPr/>
          </p:nvSpPr>
          <p:spPr>
            <a:xfrm>
              <a:off x="-49627150" y="3996000"/>
              <a:ext cx="163850" cy="148100"/>
            </a:xfrm>
            <a:custGeom>
              <a:rect b="b" l="l" r="r" t="t"/>
              <a:pathLst>
                <a:path extrusionOk="0" h="5924" w="6554">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4"/>
            <p:cNvSpPr/>
            <p:nvPr/>
          </p:nvSpPr>
          <p:spPr>
            <a:xfrm>
              <a:off x="-49766550" y="4061375"/>
              <a:ext cx="230000" cy="159125"/>
            </a:xfrm>
            <a:custGeom>
              <a:rect b="b" l="l" r="r" t="t"/>
              <a:pathLst>
                <a:path extrusionOk="0" h="6365" w="920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8" name="Google Shape;3548;p44"/>
          <p:cNvGrpSpPr/>
          <p:nvPr/>
        </p:nvGrpSpPr>
        <p:grpSpPr>
          <a:xfrm>
            <a:off x="3920671" y="1407358"/>
            <a:ext cx="357123" cy="354341"/>
            <a:chOff x="-47892800" y="3200500"/>
            <a:chExt cx="301675" cy="299325"/>
          </a:xfrm>
        </p:grpSpPr>
        <p:sp>
          <p:nvSpPr>
            <p:cNvPr id="3549" name="Google Shape;3549;p44"/>
            <p:cNvSpPr/>
            <p:nvPr/>
          </p:nvSpPr>
          <p:spPr>
            <a:xfrm>
              <a:off x="-47892800" y="3200500"/>
              <a:ext cx="301675" cy="177225"/>
            </a:xfrm>
            <a:custGeom>
              <a:rect b="b" l="l" r="r" t="t"/>
              <a:pathLst>
                <a:path extrusionOk="0" h="7089" w="12067">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4"/>
            <p:cNvSpPr/>
            <p:nvPr/>
          </p:nvSpPr>
          <p:spPr>
            <a:xfrm>
              <a:off x="-47751825" y="3306025"/>
              <a:ext cx="17350" cy="18150"/>
            </a:xfrm>
            <a:custGeom>
              <a:rect b="b" l="l" r="r" t="t"/>
              <a:pathLst>
                <a:path extrusionOk="0" h="726" w="694">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4"/>
            <p:cNvSpPr/>
            <p:nvPr/>
          </p:nvSpPr>
          <p:spPr>
            <a:xfrm>
              <a:off x="-47786475" y="3395050"/>
              <a:ext cx="87450" cy="17350"/>
            </a:xfrm>
            <a:custGeom>
              <a:rect b="b" l="l" r="r" t="t"/>
              <a:pathLst>
                <a:path extrusionOk="0" h="694" w="3498">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4"/>
            <p:cNvSpPr/>
            <p:nvPr/>
          </p:nvSpPr>
          <p:spPr>
            <a:xfrm>
              <a:off x="-47692750" y="3271375"/>
              <a:ext cx="101625" cy="140225"/>
            </a:xfrm>
            <a:custGeom>
              <a:rect b="b" l="l" r="r" t="t"/>
              <a:pathLst>
                <a:path extrusionOk="0" h="5609" w="4065">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4"/>
            <p:cNvSpPr/>
            <p:nvPr/>
          </p:nvSpPr>
          <p:spPr>
            <a:xfrm>
              <a:off x="-47891225" y="3272950"/>
              <a:ext cx="100050" cy="140225"/>
            </a:xfrm>
            <a:custGeom>
              <a:rect b="b" l="l" r="r" t="t"/>
              <a:pathLst>
                <a:path extrusionOk="0" h="5609" w="4002">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4"/>
            <p:cNvSpPr/>
            <p:nvPr/>
          </p:nvSpPr>
          <p:spPr>
            <a:xfrm>
              <a:off x="-47892800" y="3428900"/>
              <a:ext cx="300100" cy="70925"/>
            </a:xfrm>
            <a:custGeom>
              <a:rect b="b" l="l" r="r" t="t"/>
              <a:pathLst>
                <a:path extrusionOk="0" h="2837" w="12004">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5" name="Google Shape;3555;p44"/>
          <p:cNvGrpSpPr/>
          <p:nvPr/>
        </p:nvGrpSpPr>
        <p:grpSpPr>
          <a:xfrm>
            <a:off x="3984537" y="1843707"/>
            <a:ext cx="229391" cy="355258"/>
            <a:chOff x="-47839250" y="3569100"/>
            <a:chExt cx="193775" cy="300100"/>
          </a:xfrm>
        </p:grpSpPr>
        <p:sp>
          <p:nvSpPr>
            <p:cNvPr id="3556" name="Google Shape;3556;p44"/>
            <p:cNvSpPr/>
            <p:nvPr/>
          </p:nvSpPr>
          <p:spPr>
            <a:xfrm>
              <a:off x="-47786475" y="3657325"/>
              <a:ext cx="51225" cy="51200"/>
            </a:xfrm>
            <a:custGeom>
              <a:rect b="b" l="l" r="r" t="t"/>
              <a:pathLst>
                <a:path extrusionOk="0" h="2048" w="2049">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4"/>
            <p:cNvSpPr/>
            <p:nvPr/>
          </p:nvSpPr>
          <p:spPr>
            <a:xfrm>
              <a:off x="-47751025" y="3692750"/>
              <a:ext cx="15775" cy="15775"/>
            </a:xfrm>
            <a:custGeom>
              <a:rect b="b" l="l" r="r" t="t"/>
              <a:pathLst>
                <a:path extrusionOk="0" h="631" w="631">
                  <a:moveTo>
                    <a:pt x="0" y="1"/>
                  </a:moveTo>
                  <a:lnTo>
                    <a:pt x="0" y="631"/>
                  </a:lnTo>
                  <a:cubicBezTo>
                    <a:pt x="315" y="536"/>
                    <a:pt x="504" y="284"/>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4"/>
            <p:cNvSpPr/>
            <p:nvPr/>
          </p:nvSpPr>
          <p:spPr>
            <a:xfrm>
              <a:off x="-47838450" y="3569100"/>
              <a:ext cx="192975" cy="35475"/>
            </a:xfrm>
            <a:custGeom>
              <a:rect b="b" l="l" r="r" t="t"/>
              <a:pathLst>
                <a:path extrusionOk="0" h="1419" w="7719">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4"/>
            <p:cNvSpPr/>
            <p:nvPr/>
          </p:nvSpPr>
          <p:spPr>
            <a:xfrm>
              <a:off x="-47751025" y="3691975"/>
              <a:ext cx="53575" cy="53575"/>
            </a:xfrm>
            <a:custGeom>
              <a:rect b="b" l="l" r="r" t="t"/>
              <a:pathLst>
                <a:path extrusionOk="0" h="2143" w="2143">
                  <a:moveTo>
                    <a:pt x="1386" y="0"/>
                  </a:moveTo>
                  <a:cubicBezTo>
                    <a:pt x="1229" y="662"/>
                    <a:pt x="725" y="1229"/>
                    <a:pt x="0" y="1387"/>
                  </a:cubicBezTo>
                  <a:lnTo>
                    <a:pt x="0" y="2143"/>
                  </a:lnTo>
                  <a:lnTo>
                    <a:pt x="2143" y="2143"/>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4"/>
            <p:cNvSpPr/>
            <p:nvPr/>
          </p:nvSpPr>
          <p:spPr>
            <a:xfrm>
              <a:off x="-47839250" y="3621875"/>
              <a:ext cx="193000" cy="159125"/>
            </a:xfrm>
            <a:custGeom>
              <a:rect b="b" l="l" r="r" t="t"/>
              <a:pathLst>
                <a:path extrusionOk="0" h="6365" w="772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4"/>
            <p:cNvSpPr/>
            <p:nvPr/>
          </p:nvSpPr>
          <p:spPr>
            <a:xfrm>
              <a:off x="-47839250" y="3799075"/>
              <a:ext cx="193000" cy="70125"/>
            </a:xfrm>
            <a:custGeom>
              <a:rect b="b" l="l" r="r" t="t"/>
              <a:pathLst>
                <a:path extrusionOk="0" h="2805" w="772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2" name="Google Shape;3562;p44"/>
          <p:cNvGrpSpPr/>
          <p:nvPr/>
        </p:nvGrpSpPr>
        <p:grpSpPr>
          <a:xfrm>
            <a:off x="3921603" y="2280056"/>
            <a:ext cx="355258" cy="356205"/>
            <a:chOff x="-47892800" y="3937700"/>
            <a:chExt cx="300100" cy="300900"/>
          </a:xfrm>
        </p:grpSpPr>
        <p:sp>
          <p:nvSpPr>
            <p:cNvPr id="3563" name="Google Shape;3563;p44"/>
            <p:cNvSpPr/>
            <p:nvPr/>
          </p:nvSpPr>
          <p:spPr>
            <a:xfrm>
              <a:off x="-47858150" y="3937700"/>
              <a:ext cx="70900" cy="44150"/>
            </a:xfrm>
            <a:custGeom>
              <a:rect b="b" l="l" r="r" t="t"/>
              <a:pathLst>
                <a:path extrusionOk="0" h="1766" w="2836">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4"/>
            <p:cNvSpPr/>
            <p:nvPr/>
          </p:nvSpPr>
          <p:spPr>
            <a:xfrm>
              <a:off x="-47892800" y="3991275"/>
              <a:ext cx="141000" cy="105550"/>
            </a:xfrm>
            <a:custGeom>
              <a:rect b="b" l="l" r="r" t="t"/>
              <a:pathLst>
                <a:path extrusionOk="0" h="4222" w="564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4"/>
            <p:cNvSpPr/>
            <p:nvPr/>
          </p:nvSpPr>
          <p:spPr>
            <a:xfrm>
              <a:off x="-47773875" y="3956600"/>
              <a:ext cx="119750" cy="89025"/>
            </a:xfrm>
            <a:custGeom>
              <a:rect b="b" l="l" r="r" t="t"/>
              <a:pathLst>
                <a:path extrusionOk="0" h="3561" w="479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4"/>
            <p:cNvSpPr/>
            <p:nvPr/>
          </p:nvSpPr>
          <p:spPr>
            <a:xfrm>
              <a:off x="-47699050" y="4043250"/>
              <a:ext cx="71700" cy="70900"/>
            </a:xfrm>
            <a:custGeom>
              <a:rect b="b" l="l" r="r" t="t"/>
              <a:pathLst>
                <a:path extrusionOk="0" h="2836" w="2868">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4"/>
            <p:cNvSpPr/>
            <p:nvPr/>
          </p:nvSpPr>
          <p:spPr>
            <a:xfrm>
              <a:off x="-47770725" y="4124375"/>
              <a:ext cx="178025" cy="114225"/>
            </a:xfrm>
            <a:custGeom>
              <a:rect b="b" l="l" r="r" t="t"/>
              <a:pathLst>
                <a:path extrusionOk="0" h="4569" w="7121">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4"/>
            <p:cNvSpPr/>
            <p:nvPr/>
          </p:nvSpPr>
          <p:spPr>
            <a:xfrm>
              <a:off x="-47830575" y="4132250"/>
              <a:ext cx="17350" cy="44125"/>
            </a:xfrm>
            <a:custGeom>
              <a:rect b="b" l="l" r="r" t="t"/>
              <a:pathLst>
                <a:path extrusionOk="0" h="1765" w="694">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4"/>
            <p:cNvSpPr/>
            <p:nvPr/>
          </p:nvSpPr>
          <p:spPr>
            <a:xfrm>
              <a:off x="-47785675" y="4112375"/>
              <a:ext cx="37825" cy="36250"/>
            </a:xfrm>
            <a:custGeom>
              <a:rect b="b" l="l" r="r" t="t"/>
              <a:pathLst>
                <a:path extrusionOk="0" h="1450" w="1513">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4"/>
            <p:cNvSpPr/>
            <p:nvPr/>
          </p:nvSpPr>
          <p:spPr>
            <a:xfrm>
              <a:off x="-47892800" y="4112750"/>
              <a:ext cx="37825" cy="36250"/>
            </a:xfrm>
            <a:custGeom>
              <a:rect b="b" l="l" r="r" t="t"/>
              <a:pathLst>
                <a:path extrusionOk="0" h="1450" w="1513">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1" name="Google Shape;3571;p44"/>
          <p:cNvGrpSpPr/>
          <p:nvPr/>
        </p:nvGrpSpPr>
        <p:grpSpPr>
          <a:xfrm>
            <a:off x="2626898" y="2773770"/>
            <a:ext cx="355258" cy="311458"/>
            <a:chOff x="-46042675" y="3218600"/>
            <a:chExt cx="300100" cy="263100"/>
          </a:xfrm>
        </p:grpSpPr>
        <p:sp>
          <p:nvSpPr>
            <p:cNvPr id="3572" name="Google Shape;3572;p44"/>
            <p:cNvSpPr/>
            <p:nvPr/>
          </p:nvSpPr>
          <p:spPr>
            <a:xfrm>
              <a:off x="-46042675" y="3302875"/>
              <a:ext cx="35475" cy="130000"/>
            </a:xfrm>
            <a:custGeom>
              <a:rect b="b" l="l" r="r" t="t"/>
              <a:pathLst>
                <a:path extrusionOk="0" h="5200" w="1419">
                  <a:moveTo>
                    <a:pt x="1" y="1"/>
                  </a:moveTo>
                  <a:lnTo>
                    <a:pt x="1" y="5199"/>
                  </a:lnTo>
                  <a:lnTo>
                    <a:pt x="1418" y="4506"/>
                  </a:lnTo>
                  <a:lnTo>
                    <a:pt x="1418" y="72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4"/>
            <p:cNvSpPr/>
            <p:nvPr/>
          </p:nvSpPr>
          <p:spPr>
            <a:xfrm>
              <a:off x="-45919025" y="3341475"/>
              <a:ext cx="53600" cy="52800"/>
            </a:xfrm>
            <a:custGeom>
              <a:rect b="b" l="l" r="r" t="t"/>
              <a:pathLst>
                <a:path extrusionOk="0" h="2112" w="2144">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4"/>
            <p:cNvSpPr/>
            <p:nvPr/>
          </p:nvSpPr>
          <p:spPr>
            <a:xfrm>
              <a:off x="-45778025" y="3302875"/>
              <a:ext cx="35450" cy="130000"/>
            </a:xfrm>
            <a:custGeom>
              <a:rect b="b" l="l" r="r" t="t"/>
              <a:pathLst>
                <a:path extrusionOk="0" h="5200" w="1418">
                  <a:moveTo>
                    <a:pt x="1418" y="1"/>
                  </a:moveTo>
                  <a:lnTo>
                    <a:pt x="0" y="726"/>
                  </a:lnTo>
                  <a:lnTo>
                    <a:pt x="0" y="4506"/>
                  </a:lnTo>
                  <a:lnTo>
                    <a:pt x="1418" y="5199"/>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4"/>
            <p:cNvSpPr/>
            <p:nvPr/>
          </p:nvSpPr>
          <p:spPr>
            <a:xfrm>
              <a:off x="-46042675" y="3235950"/>
              <a:ext cx="300100" cy="245750"/>
            </a:xfrm>
            <a:custGeom>
              <a:rect b="b" l="l" r="r" t="t"/>
              <a:pathLst>
                <a:path extrusionOk="0" h="9830" w="12004">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4"/>
            <p:cNvSpPr/>
            <p:nvPr/>
          </p:nvSpPr>
          <p:spPr>
            <a:xfrm>
              <a:off x="-45952875" y="3306025"/>
              <a:ext cx="122100" cy="122125"/>
            </a:xfrm>
            <a:custGeom>
              <a:rect b="b" l="l" r="r" t="t"/>
              <a:pathLst>
                <a:path extrusionOk="0" h="4885" w="4884">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4"/>
            <p:cNvSpPr/>
            <p:nvPr/>
          </p:nvSpPr>
          <p:spPr>
            <a:xfrm>
              <a:off x="-45941075" y="3218600"/>
              <a:ext cx="98475" cy="17375"/>
            </a:xfrm>
            <a:custGeom>
              <a:rect b="b" l="l" r="r" t="t"/>
              <a:pathLst>
                <a:path extrusionOk="0" h="695" w="3939">
                  <a:moveTo>
                    <a:pt x="536" y="1"/>
                  </a:moveTo>
                  <a:cubicBezTo>
                    <a:pt x="410" y="1"/>
                    <a:pt x="316" y="64"/>
                    <a:pt x="221" y="190"/>
                  </a:cubicBezTo>
                  <a:lnTo>
                    <a:pt x="1" y="694"/>
                  </a:lnTo>
                  <a:lnTo>
                    <a:pt x="3939" y="694"/>
                  </a:lnTo>
                  <a:lnTo>
                    <a:pt x="3655" y="190"/>
                  </a:lnTo>
                  <a:cubicBezTo>
                    <a:pt x="3592" y="64"/>
                    <a:pt x="3466" y="1"/>
                    <a:pt x="3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8" name="Google Shape;3578;p44"/>
          <p:cNvGrpSpPr/>
          <p:nvPr/>
        </p:nvGrpSpPr>
        <p:grpSpPr>
          <a:xfrm>
            <a:off x="2626898" y="3188219"/>
            <a:ext cx="355258" cy="323118"/>
            <a:chOff x="-46042675" y="3568700"/>
            <a:chExt cx="300100" cy="272950"/>
          </a:xfrm>
        </p:grpSpPr>
        <p:sp>
          <p:nvSpPr>
            <p:cNvPr id="3579" name="Google Shape;3579;p44"/>
            <p:cNvSpPr/>
            <p:nvPr/>
          </p:nvSpPr>
          <p:spPr>
            <a:xfrm>
              <a:off x="-46042675" y="3758125"/>
              <a:ext cx="115025" cy="83525"/>
            </a:xfrm>
            <a:custGeom>
              <a:rect b="b" l="l" r="r" t="t"/>
              <a:pathLst>
                <a:path extrusionOk="0" h="3341" w="4601">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4"/>
            <p:cNvSpPr/>
            <p:nvPr/>
          </p:nvSpPr>
          <p:spPr>
            <a:xfrm>
              <a:off x="-45866250" y="3654175"/>
              <a:ext cx="37825" cy="37825"/>
            </a:xfrm>
            <a:custGeom>
              <a:rect b="b" l="l" r="r" t="t"/>
              <a:pathLst>
                <a:path extrusionOk="0" h="1513" w="1513">
                  <a:moveTo>
                    <a:pt x="1009" y="0"/>
                  </a:moveTo>
                  <a:lnTo>
                    <a:pt x="1" y="1008"/>
                  </a:lnTo>
                  <a:lnTo>
                    <a:pt x="505" y="1512"/>
                  </a:lnTo>
                  <a:lnTo>
                    <a:pt x="1513" y="504"/>
                  </a:ln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4"/>
            <p:cNvSpPr/>
            <p:nvPr/>
          </p:nvSpPr>
          <p:spPr>
            <a:xfrm>
              <a:off x="-45828450" y="3629750"/>
              <a:ext cx="25225" cy="25225"/>
            </a:xfrm>
            <a:custGeom>
              <a:rect b="b" l="l" r="r" t="t"/>
              <a:pathLst>
                <a:path extrusionOk="0" h="1009" w="1009">
                  <a:moveTo>
                    <a:pt x="505" y="0"/>
                  </a:moveTo>
                  <a:lnTo>
                    <a:pt x="1" y="505"/>
                  </a:lnTo>
                  <a:lnTo>
                    <a:pt x="505" y="1009"/>
                  </a:lnTo>
                  <a:lnTo>
                    <a:pt x="1009" y="505"/>
                  </a:lnTo>
                  <a:lnTo>
                    <a:pt x="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4"/>
            <p:cNvSpPr/>
            <p:nvPr/>
          </p:nvSpPr>
          <p:spPr>
            <a:xfrm>
              <a:off x="-45979675" y="3568700"/>
              <a:ext cx="237100" cy="237800"/>
            </a:xfrm>
            <a:custGeom>
              <a:rect b="b" l="l" r="r" t="t"/>
              <a:pathLst>
                <a:path extrusionOk="0" h="9512" w="9484">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3" name="Google Shape;3583;p44"/>
          <p:cNvGrpSpPr/>
          <p:nvPr/>
        </p:nvGrpSpPr>
        <p:grpSpPr>
          <a:xfrm>
            <a:off x="2668849" y="3625189"/>
            <a:ext cx="271357" cy="356057"/>
            <a:chOff x="-46007225" y="3937825"/>
            <a:chExt cx="229225" cy="300775"/>
          </a:xfrm>
        </p:grpSpPr>
        <p:sp>
          <p:nvSpPr>
            <p:cNvPr id="3584" name="Google Shape;3584;p44"/>
            <p:cNvSpPr/>
            <p:nvPr/>
          </p:nvSpPr>
          <p:spPr>
            <a:xfrm>
              <a:off x="-45813475" y="3990475"/>
              <a:ext cx="35475" cy="17350"/>
            </a:xfrm>
            <a:custGeom>
              <a:rect b="b" l="l" r="r" t="t"/>
              <a:pathLst>
                <a:path extrusionOk="0" h="694" w="1419">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4"/>
            <p:cNvSpPr/>
            <p:nvPr/>
          </p:nvSpPr>
          <p:spPr>
            <a:xfrm>
              <a:off x="-46007225" y="3990475"/>
              <a:ext cx="35450" cy="17350"/>
            </a:xfrm>
            <a:custGeom>
              <a:rect b="b" l="l" r="r" t="t"/>
              <a:pathLst>
                <a:path extrusionOk="0" h="694" w="1418">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4"/>
            <p:cNvSpPr/>
            <p:nvPr/>
          </p:nvSpPr>
          <p:spPr>
            <a:xfrm>
              <a:off x="-45826875" y="3937825"/>
              <a:ext cx="35475" cy="26750"/>
            </a:xfrm>
            <a:custGeom>
              <a:rect b="b" l="l" r="r" t="t"/>
              <a:pathLst>
                <a:path extrusionOk="0" h="1070" w="1419">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4"/>
            <p:cNvSpPr/>
            <p:nvPr/>
          </p:nvSpPr>
          <p:spPr>
            <a:xfrm>
              <a:off x="-45993850" y="4034625"/>
              <a:ext cx="35475" cy="25850"/>
            </a:xfrm>
            <a:custGeom>
              <a:rect b="b" l="l" r="r" t="t"/>
              <a:pathLst>
                <a:path extrusionOk="0" h="1034" w="1419">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4"/>
            <p:cNvSpPr/>
            <p:nvPr/>
          </p:nvSpPr>
          <p:spPr>
            <a:xfrm>
              <a:off x="-45825300" y="4034625"/>
              <a:ext cx="34675" cy="25725"/>
            </a:xfrm>
            <a:custGeom>
              <a:rect b="b" l="l" r="r" t="t"/>
              <a:pathLst>
                <a:path extrusionOk="0" h="1029" w="1387">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4"/>
            <p:cNvSpPr/>
            <p:nvPr/>
          </p:nvSpPr>
          <p:spPr>
            <a:xfrm>
              <a:off x="-45992275" y="3938175"/>
              <a:ext cx="33900" cy="25525"/>
            </a:xfrm>
            <a:custGeom>
              <a:rect b="b" l="l" r="r" t="t"/>
              <a:pathLst>
                <a:path extrusionOk="0" h="1021" w="1356">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4"/>
            <p:cNvSpPr/>
            <p:nvPr/>
          </p:nvSpPr>
          <p:spPr>
            <a:xfrm>
              <a:off x="-45953675" y="4078700"/>
              <a:ext cx="122900" cy="35450"/>
            </a:xfrm>
            <a:custGeom>
              <a:rect b="b" l="l" r="r" t="t"/>
              <a:pathLst>
                <a:path extrusionOk="0" h="1418" w="4916">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4"/>
            <p:cNvSpPr/>
            <p:nvPr/>
          </p:nvSpPr>
          <p:spPr>
            <a:xfrm>
              <a:off x="-45956025" y="3938325"/>
              <a:ext cx="126025" cy="123075"/>
            </a:xfrm>
            <a:custGeom>
              <a:rect b="b" l="l" r="r" t="t"/>
              <a:pathLst>
                <a:path extrusionOk="0" h="4923" w="5041">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4"/>
            <p:cNvSpPr/>
            <p:nvPr/>
          </p:nvSpPr>
          <p:spPr>
            <a:xfrm>
              <a:off x="-45927675" y="4132250"/>
              <a:ext cx="70125" cy="39400"/>
            </a:xfrm>
            <a:custGeom>
              <a:rect b="b" l="l" r="r" t="t"/>
              <a:pathLst>
                <a:path extrusionOk="0" h="1576" w="2805">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4"/>
            <p:cNvSpPr/>
            <p:nvPr/>
          </p:nvSpPr>
          <p:spPr>
            <a:xfrm>
              <a:off x="-45921375" y="4176950"/>
              <a:ext cx="59100" cy="61650"/>
            </a:xfrm>
            <a:custGeom>
              <a:rect b="b" l="l" r="r" t="t"/>
              <a:pathLst>
                <a:path extrusionOk="0" h="2466" w="2364">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4" name="Google Shape;3594;p44"/>
          <p:cNvGrpSpPr/>
          <p:nvPr/>
        </p:nvGrpSpPr>
        <p:grpSpPr>
          <a:xfrm>
            <a:off x="3974341" y="3615275"/>
            <a:ext cx="312375" cy="357596"/>
            <a:chOff x="-44895900" y="3929450"/>
            <a:chExt cx="263875" cy="302075"/>
          </a:xfrm>
        </p:grpSpPr>
        <p:sp>
          <p:nvSpPr>
            <p:cNvPr id="3595" name="Google Shape;3595;p44"/>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4"/>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4"/>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4"/>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4"/>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4"/>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1" name="Google Shape;3601;p44"/>
          <p:cNvGrpSpPr/>
          <p:nvPr/>
        </p:nvGrpSpPr>
        <p:grpSpPr>
          <a:xfrm>
            <a:off x="2148160" y="1398036"/>
            <a:ext cx="356205" cy="332885"/>
            <a:chOff x="-49397175" y="3192625"/>
            <a:chExt cx="300900" cy="281200"/>
          </a:xfrm>
        </p:grpSpPr>
        <p:sp>
          <p:nvSpPr>
            <p:cNvPr id="3602" name="Google Shape;3602;p44"/>
            <p:cNvSpPr/>
            <p:nvPr/>
          </p:nvSpPr>
          <p:spPr>
            <a:xfrm>
              <a:off x="-49325500" y="3297975"/>
              <a:ext cx="64625" cy="58500"/>
            </a:xfrm>
            <a:custGeom>
              <a:rect b="b" l="l" r="r" t="t"/>
              <a:pathLst>
                <a:path extrusionOk="0" h="2340" w="2585">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4"/>
            <p:cNvSpPr/>
            <p:nvPr/>
          </p:nvSpPr>
          <p:spPr>
            <a:xfrm>
              <a:off x="-49345975" y="3192625"/>
              <a:ext cx="199300" cy="103975"/>
            </a:xfrm>
            <a:custGeom>
              <a:rect b="b" l="l" r="r" t="t"/>
              <a:pathLst>
                <a:path extrusionOk="0" h="4159" w="7972">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4"/>
            <p:cNvSpPr/>
            <p:nvPr/>
          </p:nvSpPr>
          <p:spPr>
            <a:xfrm>
              <a:off x="-49272725" y="3381650"/>
              <a:ext cx="52800" cy="53575"/>
            </a:xfrm>
            <a:custGeom>
              <a:rect b="b" l="l" r="r" t="t"/>
              <a:pathLst>
                <a:path extrusionOk="0" h="2143" w="2112">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4"/>
            <p:cNvSpPr/>
            <p:nvPr/>
          </p:nvSpPr>
          <p:spPr>
            <a:xfrm>
              <a:off x="-49231775" y="3298075"/>
              <a:ext cx="63050" cy="58400"/>
            </a:xfrm>
            <a:custGeom>
              <a:rect b="b" l="l" r="r" t="t"/>
              <a:pathLst>
                <a:path extrusionOk="0" h="2336" w="2522">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4"/>
            <p:cNvSpPr/>
            <p:nvPr/>
          </p:nvSpPr>
          <p:spPr>
            <a:xfrm>
              <a:off x="-49271925" y="3317850"/>
              <a:ext cx="48850" cy="49850"/>
            </a:xfrm>
            <a:custGeom>
              <a:rect b="b" l="l" r="r" t="t"/>
              <a:pathLst>
                <a:path extrusionOk="0" h="1994" w="1954">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4"/>
            <p:cNvSpPr/>
            <p:nvPr/>
          </p:nvSpPr>
          <p:spPr>
            <a:xfrm>
              <a:off x="-49245950" y="3291075"/>
              <a:ext cx="149675" cy="182750"/>
            </a:xfrm>
            <a:custGeom>
              <a:rect b="b" l="l" r="r" t="t"/>
              <a:pathLst>
                <a:path extrusionOk="0" h="7310" w="5987">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4"/>
            <p:cNvSpPr/>
            <p:nvPr/>
          </p:nvSpPr>
          <p:spPr>
            <a:xfrm>
              <a:off x="-49397175" y="3291075"/>
              <a:ext cx="149675" cy="182750"/>
            </a:xfrm>
            <a:custGeom>
              <a:rect b="b" l="l" r="r" t="t"/>
              <a:pathLst>
                <a:path extrusionOk="0" h="7310" w="5987">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9" name="Google Shape;3609;p44"/>
          <p:cNvGrpSpPr/>
          <p:nvPr/>
        </p:nvGrpSpPr>
        <p:grpSpPr>
          <a:xfrm>
            <a:off x="2174263" y="1822251"/>
            <a:ext cx="304000" cy="356205"/>
            <a:chOff x="-49375900" y="3550975"/>
            <a:chExt cx="256800" cy="300900"/>
          </a:xfrm>
        </p:grpSpPr>
        <p:sp>
          <p:nvSpPr>
            <p:cNvPr id="3610" name="Google Shape;3610;p44"/>
            <p:cNvSpPr/>
            <p:nvPr/>
          </p:nvSpPr>
          <p:spPr>
            <a:xfrm>
              <a:off x="-49231775" y="3638425"/>
              <a:ext cx="59100" cy="59075"/>
            </a:xfrm>
            <a:custGeom>
              <a:rect b="b" l="l" r="r" t="t"/>
              <a:pathLst>
                <a:path extrusionOk="0" h="2363" w="2364">
                  <a:moveTo>
                    <a:pt x="1" y="0"/>
                  </a:moveTo>
                  <a:lnTo>
                    <a:pt x="1513" y="2363"/>
                  </a:lnTo>
                  <a:lnTo>
                    <a:pt x="2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4"/>
            <p:cNvSpPr/>
            <p:nvPr/>
          </p:nvSpPr>
          <p:spPr>
            <a:xfrm>
              <a:off x="-49291625" y="3726625"/>
              <a:ext cx="87450" cy="123675"/>
            </a:xfrm>
            <a:custGeom>
              <a:rect b="b" l="l" r="r" t="t"/>
              <a:pathLst>
                <a:path extrusionOk="0" h="4947" w="3498">
                  <a:moveTo>
                    <a:pt x="1" y="1"/>
                  </a:moveTo>
                  <a:lnTo>
                    <a:pt x="1733" y="4947"/>
                  </a:ln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4"/>
            <p:cNvSpPr/>
            <p:nvPr/>
          </p:nvSpPr>
          <p:spPr>
            <a:xfrm>
              <a:off x="-49288475" y="3647075"/>
              <a:ext cx="81150" cy="61450"/>
            </a:xfrm>
            <a:custGeom>
              <a:rect b="b" l="l" r="r" t="t"/>
              <a:pathLst>
                <a:path extrusionOk="0" h="2458" w="3246">
                  <a:moveTo>
                    <a:pt x="1607" y="1"/>
                  </a:moveTo>
                  <a:lnTo>
                    <a:pt x="1" y="2458"/>
                  </a:lnTo>
                  <a:lnTo>
                    <a:pt x="3246" y="2458"/>
                  </a:lnTo>
                  <a:lnTo>
                    <a:pt x="1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4"/>
            <p:cNvSpPr/>
            <p:nvPr/>
          </p:nvSpPr>
          <p:spPr>
            <a:xfrm>
              <a:off x="-49375900" y="3648650"/>
              <a:ext cx="59100" cy="59875"/>
            </a:xfrm>
            <a:custGeom>
              <a:rect b="b" l="l" r="r" t="t"/>
              <a:pathLst>
                <a:path extrusionOk="0" h="2395" w="2364">
                  <a:moveTo>
                    <a:pt x="1513" y="1"/>
                  </a:moveTo>
                  <a:lnTo>
                    <a:pt x="1" y="2395"/>
                  </a:lnTo>
                  <a:lnTo>
                    <a:pt x="2363" y="2395"/>
                  </a:ln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4"/>
            <p:cNvSpPr/>
            <p:nvPr/>
          </p:nvSpPr>
          <p:spPr>
            <a:xfrm>
              <a:off x="-49229400" y="3726625"/>
              <a:ext cx="109500" cy="125250"/>
            </a:xfrm>
            <a:custGeom>
              <a:rect b="b" l="l" r="r" t="t"/>
              <a:pathLst>
                <a:path extrusionOk="0" h="5010" w="4380">
                  <a:moveTo>
                    <a:pt x="1765" y="1"/>
                  </a:moveTo>
                  <a:lnTo>
                    <a:pt x="0" y="5010"/>
                  </a:lnTo>
                  <a:lnTo>
                    <a:pt x="43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4"/>
            <p:cNvSpPr/>
            <p:nvPr/>
          </p:nvSpPr>
          <p:spPr>
            <a:xfrm>
              <a:off x="-49179000" y="3648650"/>
              <a:ext cx="59900" cy="59875"/>
            </a:xfrm>
            <a:custGeom>
              <a:rect b="b" l="l" r="r" t="t"/>
              <a:pathLst>
                <a:path extrusionOk="0" h="2395" w="2396">
                  <a:moveTo>
                    <a:pt x="851" y="1"/>
                  </a:moveTo>
                  <a:lnTo>
                    <a:pt x="1" y="2395"/>
                  </a:lnTo>
                  <a:lnTo>
                    <a:pt x="2395" y="239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4"/>
            <p:cNvSpPr/>
            <p:nvPr/>
          </p:nvSpPr>
          <p:spPr>
            <a:xfrm>
              <a:off x="-49323125" y="3638425"/>
              <a:ext cx="59100" cy="59075"/>
            </a:xfrm>
            <a:custGeom>
              <a:rect b="b" l="l" r="r" t="t"/>
              <a:pathLst>
                <a:path extrusionOk="0" h="2363" w="2364">
                  <a:moveTo>
                    <a:pt x="0" y="0"/>
                  </a:moveTo>
                  <a:lnTo>
                    <a:pt x="819" y="2363"/>
                  </a:lnTo>
                  <a:lnTo>
                    <a:pt x="2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4"/>
            <p:cNvSpPr/>
            <p:nvPr/>
          </p:nvSpPr>
          <p:spPr>
            <a:xfrm>
              <a:off x="-49375100" y="3726625"/>
              <a:ext cx="108700" cy="125250"/>
            </a:xfrm>
            <a:custGeom>
              <a:rect b="b" l="l" r="r" t="t"/>
              <a:pathLst>
                <a:path extrusionOk="0" h="5010" w="4348">
                  <a:moveTo>
                    <a:pt x="0" y="1"/>
                  </a:moveTo>
                  <a:lnTo>
                    <a:pt x="4348" y="5010"/>
                  </a:lnTo>
                  <a:lnTo>
                    <a:pt x="2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4"/>
            <p:cNvSpPr/>
            <p:nvPr/>
          </p:nvSpPr>
          <p:spPr>
            <a:xfrm>
              <a:off x="-49256975" y="3550975"/>
              <a:ext cx="17350" cy="53600"/>
            </a:xfrm>
            <a:custGeom>
              <a:rect b="b" l="l" r="r" t="t"/>
              <a:pathLst>
                <a:path extrusionOk="0" h="2144" w="694">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4"/>
            <p:cNvSpPr/>
            <p:nvPr/>
          </p:nvSpPr>
          <p:spPr>
            <a:xfrm>
              <a:off x="-49323125" y="3575850"/>
              <a:ext cx="43350" cy="32650"/>
            </a:xfrm>
            <a:custGeom>
              <a:rect b="b" l="l" r="r" t="t"/>
              <a:pathLst>
                <a:path extrusionOk="0" h="1306" w="1734">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4"/>
            <p:cNvSpPr/>
            <p:nvPr/>
          </p:nvSpPr>
          <p:spPr>
            <a:xfrm>
              <a:off x="-49217575" y="3575525"/>
              <a:ext cx="44900" cy="32975"/>
            </a:xfrm>
            <a:custGeom>
              <a:rect b="b" l="l" r="r" t="t"/>
              <a:pathLst>
                <a:path extrusionOk="0" h="1319" w="1796">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1" name="Google Shape;3621;p44"/>
          <p:cNvGrpSpPr/>
          <p:nvPr/>
        </p:nvGrpSpPr>
        <p:grpSpPr>
          <a:xfrm>
            <a:off x="2169616" y="2259546"/>
            <a:ext cx="313293" cy="356205"/>
            <a:chOff x="-49378250" y="3920375"/>
            <a:chExt cx="264650" cy="300900"/>
          </a:xfrm>
        </p:grpSpPr>
        <p:sp>
          <p:nvSpPr>
            <p:cNvPr id="3622" name="Google Shape;3622;p44"/>
            <p:cNvSpPr/>
            <p:nvPr/>
          </p:nvSpPr>
          <p:spPr>
            <a:xfrm>
              <a:off x="-49272725" y="4185025"/>
              <a:ext cx="70925" cy="35475"/>
            </a:xfrm>
            <a:custGeom>
              <a:rect b="b" l="l" r="r" t="t"/>
              <a:pathLst>
                <a:path extrusionOk="0" h="1419" w="2837">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4"/>
            <p:cNvSpPr/>
            <p:nvPr/>
          </p:nvSpPr>
          <p:spPr>
            <a:xfrm>
              <a:off x="-49378250" y="3920375"/>
              <a:ext cx="87425" cy="300900"/>
            </a:xfrm>
            <a:custGeom>
              <a:rect b="b" l="l" r="r" t="t"/>
              <a:pathLst>
                <a:path extrusionOk="0" h="12036" w="3497">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4"/>
            <p:cNvSpPr/>
            <p:nvPr/>
          </p:nvSpPr>
          <p:spPr>
            <a:xfrm>
              <a:off x="-49185300" y="3920375"/>
              <a:ext cx="71700" cy="87450"/>
            </a:xfrm>
            <a:custGeom>
              <a:rect b="b" l="l" r="r" t="t"/>
              <a:pathLst>
                <a:path extrusionOk="0" h="3498" w="2868">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4"/>
            <p:cNvSpPr/>
            <p:nvPr/>
          </p:nvSpPr>
          <p:spPr>
            <a:xfrm>
              <a:off x="-49182150" y="4019625"/>
              <a:ext cx="64625" cy="42550"/>
            </a:xfrm>
            <a:custGeom>
              <a:rect b="b" l="l" r="r" t="t"/>
              <a:pathLst>
                <a:path extrusionOk="0" h="1702" w="2585">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4"/>
            <p:cNvSpPr/>
            <p:nvPr/>
          </p:nvSpPr>
          <p:spPr>
            <a:xfrm>
              <a:off x="-49185300" y="4078700"/>
              <a:ext cx="70925" cy="141800"/>
            </a:xfrm>
            <a:custGeom>
              <a:rect b="b" l="l" r="r" t="t"/>
              <a:pathLst>
                <a:path extrusionOk="0" h="5672" w="2837">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4"/>
            <p:cNvSpPr/>
            <p:nvPr/>
          </p:nvSpPr>
          <p:spPr>
            <a:xfrm>
              <a:off x="-49271150" y="3920375"/>
              <a:ext cx="65400" cy="70125"/>
            </a:xfrm>
            <a:custGeom>
              <a:rect b="b" l="l" r="r" t="t"/>
              <a:pathLst>
                <a:path extrusionOk="0" h="2805" w="2616">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4"/>
            <p:cNvSpPr/>
            <p:nvPr/>
          </p:nvSpPr>
          <p:spPr>
            <a:xfrm>
              <a:off x="-49272725" y="4007800"/>
              <a:ext cx="70125" cy="159925"/>
            </a:xfrm>
            <a:custGeom>
              <a:rect b="b" l="l" r="r" t="t"/>
              <a:pathLst>
                <a:path extrusionOk="0" h="6397" w="2805">
                  <a:moveTo>
                    <a:pt x="1" y="1"/>
                  </a:moveTo>
                  <a:lnTo>
                    <a:pt x="1" y="6396"/>
                  </a:lnTo>
                  <a:lnTo>
                    <a:pt x="2805" y="6396"/>
                  </a:lnTo>
                  <a:lnTo>
                    <a:pt x="28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9" name="Google Shape;3629;p44"/>
          <p:cNvGrpSpPr/>
          <p:nvPr/>
        </p:nvGrpSpPr>
        <p:grpSpPr>
          <a:xfrm>
            <a:off x="888604" y="2752344"/>
            <a:ext cx="312375" cy="357123"/>
            <a:chOff x="-47505300" y="3200500"/>
            <a:chExt cx="263875" cy="301675"/>
          </a:xfrm>
        </p:grpSpPr>
        <p:sp>
          <p:nvSpPr>
            <p:cNvPr id="3630" name="Google Shape;3630;p44"/>
            <p:cNvSpPr/>
            <p:nvPr/>
          </p:nvSpPr>
          <p:spPr>
            <a:xfrm>
              <a:off x="-47382425" y="3306025"/>
              <a:ext cx="52800" cy="53600"/>
            </a:xfrm>
            <a:custGeom>
              <a:rect b="b" l="l" r="r" t="t"/>
              <a:pathLst>
                <a:path extrusionOk="0" h="2144" w="2112">
                  <a:moveTo>
                    <a:pt x="1387" y="1"/>
                  </a:moveTo>
                  <a:cubicBezTo>
                    <a:pt x="1198" y="726"/>
                    <a:pt x="694" y="1261"/>
                    <a:pt x="1" y="1387"/>
                  </a:cubicBezTo>
                  <a:lnTo>
                    <a:pt x="1" y="2143"/>
                  </a:lnTo>
                  <a:lnTo>
                    <a:pt x="2111" y="2143"/>
                  </a:ln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4"/>
            <p:cNvSpPr/>
            <p:nvPr/>
          </p:nvSpPr>
          <p:spPr>
            <a:xfrm>
              <a:off x="-47382425" y="3306025"/>
              <a:ext cx="15775" cy="15800"/>
            </a:xfrm>
            <a:custGeom>
              <a:rect b="b" l="l" r="r" t="t"/>
              <a:pathLst>
                <a:path extrusionOk="0" h="632" w="631">
                  <a:moveTo>
                    <a:pt x="1" y="1"/>
                  </a:moveTo>
                  <a:lnTo>
                    <a:pt x="1" y="631"/>
                  </a:lnTo>
                  <a:cubicBezTo>
                    <a:pt x="316" y="568"/>
                    <a:pt x="536" y="316"/>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4"/>
            <p:cNvSpPr/>
            <p:nvPr/>
          </p:nvSpPr>
          <p:spPr>
            <a:xfrm>
              <a:off x="-47487975" y="3200500"/>
              <a:ext cx="210325" cy="301675"/>
            </a:xfrm>
            <a:custGeom>
              <a:rect b="b" l="l" r="r" t="t"/>
              <a:pathLst>
                <a:path extrusionOk="0" h="12067" w="8413">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4"/>
            <p:cNvSpPr/>
            <p:nvPr/>
          </p:nvSpPr>
          <p:spPr>
            <a:xfrm>
              <a:off x="-47417875" y="3271375"/>
              <a:ext cx="51225" cy="51225"/>
            </a:xfrm>
            <a:custGeom>
              <a:rect b="b" l="l" r="r" t="t"/>
              <a:pathLst>
                <a:path extrusionOk="0" h="2049" w="2049">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4"/>
            <p:cNvSpPr/>
            <p:nvPr/>
          </p:nvSpPr>
          <p:spPr>
            <a:xfrm>
              <a:off x="-47505300" y="3235950"/>
              <a:ext cx="17350" cy="18125"/>
            </a:xfrm>
            <a:custGeom>
              <a:rect b="b" l="l" r="r" t="t"/>
              <a:pathLst>
                <a:path extrusionOk="0" h="725" w="694">
                  <a:moveTo>
                    <a:pt x="347" y="0"/>
                  </a:moveTo>
                  <a:cubicBezTo>
                    <a:pt x="127" y="0"/>
                    <a:pt x="1" y="158"/>
                    <a:pt x="1" y="378"/>
                  </a:cubicBezTo>
                  <a:cubicBezTo>
                    <a:pt x="1" y="567"/>
                    <a:pt x="127" y="725"/>
                    <a:pt x="347" y="725"/>
                  </a:cubicBezTo>
                  <a:lnTo>
                    <a:pt x="694" y="725"/>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4"/>
            <p:cNvSpPr/>
            <p:nvPr/>
          </p:nvSpPr>
          <p:spPr>
            <a:xfrm>
              <a:off x="-47505300" y="3447025"/>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4"/>
            <p:cNvSpPr/>
            <p:nvPr/>
          </p:nvSpPr>
          <p:spPr>
            <a:xfrm>
              <a:off x="-47505300" y="3394250"/>
              <a:ext cx="17350" cy="18150"/>
            </a:xfrm>
            <a:custGeom>
              <a:rect b="b" l="l" r="r" t="t"/>
              <a:pathLst>
                <a:path extrusionOk="0" h="726" w="694">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4"/>
            <p:cNvSpPr/>
            <p:nvPr/>
          </p:nvSpPr>
          <p:spPr>
            <a:xfrm>
              <a:off x="-47505300" y="3341475"/>
              <a:ext cx="17350" cy="18150"/>
            </a:xfrm>
            <a:custGeom>
              <a:rect b="b" l="l" r="r" t="t"/>
              <a:pathLst>
                <a:path extrusionOk="0" h="726" w="694">
                  <a:moveTo>
                    <a:pt x="347" y="1"/>
                  </a:moveTo>
                  <a:cubicBezTo>
                    <a:pt x="127" y="1"/>
                    <a:pt x="1" y="158"/>
                    <a:pt x="1" y="347"/>
                  </a:cubicBezTo>
                  <a:cubicBezTo>
                    <a:pt x="1" y="568"/>
                    <a:pt x="127" y="725"/>
                    <a:pt x="347" y="725"/>
                  </a:cubicBezTo>
                  <a:lnTo>
                    <a:pt x="694" y="725"/>
                  </a:ln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4"/>
            <p:cNvSpPr/>
            <p:nvPr/>
          </p:nvSpPr>
          <p:spPr>
            <a:xfrm>
              <a:off x="-47505300" y="3289500"/>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4"/>
            <p:cNvSpPr/>
            <p:nvPr/>
          </p:nvSpPr>
          <p:spPr>
            <a:xfrm>
              <a:off x="-47259550" y="3411575"/>
              <a:ext cx="18125" cy="51225"/>
            </a:xfrm>
            <a:custGeom>
              <a:rect b="b" l="l" r="r" t="t"/>
              <a:pathLst>
                <a:path extrusionOk="0" h="2049" w="725">
                  <a:moveTo>
                    <a:pt x="0" y="1"/>
                  </a:moveTo>
                  <a:lnTo>
                    <a:pt x="0" y="2048"/>
                  </a:lnTo>
                  <a:cubicBezTo>
                    <a:pt x="410" y="1891"/>
                    <a:pt x="725" y="1481"/>
                    <a:pt x="725" y="1072"/>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4"/>
            <p:cNvSpPr/>
            <p:nvPr/>
          </p:nvSpPr>
          <p:spPr>
            <a:xfrm>
              <a:off x="-47259550" y="3306025"/>
              <a:ext cx="18125" cy="35475"/>
            </a:xfrm>
            <a:custGeom>
              <a:rect b="b" l="l" r="r" t="t"/>
              <a:pathLst>
                <a:path extrusionOk="0" h="1419" w="725">
                  <a:moveTo>
                    <a:pt x="0" y="1"/>
                  </a:moveTo>
                  <a:lnTo>
                    <a:pt x="0" y="1419"/>
                  </a:lnTo>
                  <a:lnTo>
                    <a:pt x="725" y="1419"/>
                  </a:ln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4"/>
            <p:cNvSpPr/>
            <p:nvPr/>
          </p:nvSpPr>
          <p:spPr>
            <a:xfrm>
              <a:off x="-47259550" y="3359600"/>
              <a:ext cx="18125" cy="34675"/>
            </a:xfrm>
            <a:custGeom>
              <a:rect b="b" l="l" r="r" t="t"/>
              <a:pathLst>
                <a:path extrusionOk="0" h="1387" w="725">
                  <a:moveTo>
                    <a:pt x="0" y="0"/>
                  </a:moveTo>
                  <a:lnTo>
                    <a:pt x="0" y="1387"/>
                  </a:lnTo>
                  <a:lnTo>
                    <a:pt x="725" y="138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4"/>
            <p:cNvSpPr/>
            <p:nvPr/>
          </p:nvSpPr>
          <p:spPr>
            <a:xfrm>
              <a:off x="-47259550" y="3238300"/>
              <a:ext cx="18125" cy="51225"/>
            </a:xfrm>
            <a:custGeom>
              <a:rect b="b" l="l" r="r" t="t"/>
              <a:pathLst>
                <a:path extrusionOk="0" h="2049" w="725">
                  <a:moveTo>
                    <a:pt x="0" y="1"/>
                  </a:moveTo>
                  <a:lnTo>
                    <a:pt x="0" y="2048"/>
                  </a:lnTo>
                  <a:lnTo>
                    <a:pt x="725" y="2048"/>
                  </a:lnTo>
                  <a:lnTo>
                    <a:pt x="725" y="977"/>
                  </a:lnTo>
                  <a:cubicBezTo>
                    <a:pt x="693" y="505"/>
                    <a:pt x="410" y="12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3" name="Google Shape;3643;p44"/>
          <p:cNvGrpSpPr/>
          <p:nvPr/>
        </p:nvGrpSpPr>
        <p:grpSpPr>
          <a:xfrm>
            <a:off x="866704" y="3188692"/>
            <a:ext cx="356176" cy="355051"/>
            <a:chOff x="-47524975" y="3569100"/>
            <a:chExt cx="300875" cy="299925"/>
          </a:xfrm>
        </p:grpSpPr>
        <p:sp>
          <p:nvSpPr>
            <p:cNvPr id="3644" name="Google Shape;3644;p44"/>
            <p:cNvSpPr/>
            <p:nvPr/>
          </p:nvSpPr>
          <p:spPr>
            <a:xfrm>
              <a:off x="-47524975" y="3755775"/>
              <a:ext cx="115000" cy="113250"/>
            </a:xfrm>
            <a:custGeom>
              <a:rect b="b" l="l" r="r" t="t"/>
              <a:pathLst>
                <a:path extrusionOk="0" h="4530" w="460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4"/>
            <p:cNvSpPr/>
            <p:nvPr/>
          </p:nvSpPr>
          <p:spPr>
            <a:xfrm>
              <a:off x="-47346200" y="3674650"/>
              <a:ext cx="15775" cy="15775"/>
            </a:xfrm>
            <a:custGeom>
              <a:rect b="b" l="l" r="r" t="t"/>
              <a:pathLst>
                <a:path extrusionOk="0" h="631" w="631">
                  <a:moveTo>
                    <a:pt x="1" y="0"/>
                  </a:moveTo>
                  <a:lnTo>
                    <a:pt x="1" y="630"/>
                  </a:lnTo>
                  <a:cubicBezTo>
                    <a:pt x="284" y="536"/>
                    <a:pt x="505" y="315"/>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4"/>
            <p:cNvSpPr/>
            <p:nvPr/>
          </p:nvSpPr>
          <p:spPr>
            <a:xfrm>
              <a:off x="-47382425" y="3640000"/>
              <a:ext cx="51225" cy="51200"/>
            </a:xfrm>
            <a:custGeom>
              <a:rect b="b" l="l" r="r" t="t"/>
              <a:pathLst>
                <a:path extrusionOk="0" h="2048" w="2049">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4"/>
            <p:cNvSpPr/>
            <p:nvPr/>
          </p:nvSpPr>
          <p:spPr>
            <a:xfrm>
              <a:off x="-47346975" y="3674650"/>
              <a:ext cx="52800" cy="52800"/>
            </a:xfrm>
            <a:custGeom>
              <a:rect b="b" l="l" r="r" t="t"/>
              <a:pathLst>
                <a:path extrusionOk="0" h="2112" w="2112">
                  <a:moveTo>
                    <a:pt x="1355" y="0"/>
                  </a:moveTo>
                  <a:cubicBezTo>
                    <a:pt x="1261" y="693"/>
                    <a:pt x="693" y="1260"/>
                    <a:pt x="0" y="1355"/>
                  </a:cubicBezTo>
                  <a:lnTo>
                    <a:pt x="0" y="2111"/>
                  </a:lnTo>
                  <a:lnTo>
                    <a:pt x="2111" y="2111"/>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4"/>
            <p:cNvSpPr/>
            <p:nvPr/>
          </p:nvSpPr>
          <p:spPr>
            <a:xfrm>
              <a:off x="-47452525" y="3569100"/>
              <a:ext cx="228425" cy="228425"/>
            </a:xfrm>
            <a:custGeom>
              <a:rect b="b" l="l" r="r" t="t"/>
              <a:pathLst>
                <a:path extrusionOk="0" h="9137" w="9137">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9" name="Google Shape;3649;p44"/>
          <p:cNvGrpSpPr/>
          <p:nvPr/>
        </p:nvGrpSpPr>
        <p:grpSpPr>
          <a:xfrm>
            <a:off x="867162" y="3667954"/>
            <a:ext cx="355258" cy="270410"/>
            <a:chOff x="-47523400" y="3973950"/>
            <a:chExt cx="300100" cy="228425"/>
          </a:xfrm>
        </p:grpSpPr>
        <p:sp>
          <p:nvSpPr>
            <p:cNvPr id="3650" name="Google Shape;3650;p44"/>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4"/>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4"/>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4"/>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4"/>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5" name="Google Shape;3655;p44"/>
          <p:cNvGrpSpPr/>
          <p:nvPr/>
        </p:nvGrpSpPr>
        <p:grpSpPr>
          <a:xfrm>
            <a:off x="3072283" y="2750953"/>
            <a:ext cx="354341" cy="357596"/>
            <a:chOff x="-45673275" y="3199325"/>
            <a:chExt cx="299325" cy="302075"/>
          </a:xfrm>
        </p:grpSpPr>
        <p:sp>
          <p:nvSpPr>
            <p:cNvPr id="3656" name="Google Shape;3656;p44"/>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4"/>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4"/>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9" name="Google Shape;3659;p44"/>
          <p:cNvGrpSpPr/>
          <p:nvPr/>
        </p:nvGrpSpPr>
        <p:grpSpPr>
          <a:xfrm>
            <a:off x="3071351" y="3209202"/>
            <a:ext cx="356205" cy="314240"/>
            <a:chOff x="-45674075" y="3586425"/>
            <a:chExt cx="300900" cy="265450"/>
          </a:xfrm>
        </p:grpSpPr>
        <p:sp>
          <p:nvSpPr>
            <p:cNvPr id="3660" name="Google Shape;3660;p44"/>
            <p:cNvSpPr/>
            <p:nvPr/>
          </p:nvSpPr>
          <p:spPr>
            <a:xfrm>
              <a:off x="-45674075" y="3586425"/>
              <a:ext cx="300125" cy="70925"/>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4"/>
            <p:cNvSpPr/>
            <p:nvPr/>
          </p:nvSpPr>
          <p:spPr>
            <a:xfrm>
              <a:off x="-45673275" y="3675425"/>
              <a:ext cx="300100" cy="176450"/>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2" name="Google Shape;3662;p44"/>
          <p:cNvGrpSpPr/>
          <p:nvPr/>
        </p:nvGrpSpPr>
        <p:grpSpPr>
          <a:xfrm>
            <a:off x="3072283" y="3625041"/>
            <a:ext cx="354341" cy="356205"/>
            <a:chOff x="-45673275" y="3937700"/>
            <a:chExt cx="299325" cy="300900"/>
          </a:xfrm>
        </p:grpSpPr>
        <p:sp>
          <p:nvSpPr>
            <p:cNvPr id="3663" name="Google Shape;3663;p44"/>
            <p:cNvSpPr/>
            <p:nvPr/>
          </p:nvSpPr>
          <p:spPr>
            <a:xfrm>
              <a:off x="-45673275" y="3937700"/>
              <a:ext cx="285925" cy="135500"/>
            </a:xfrm>
            <a:custGeom>
              <a:rect b="b" l="l" r="r" t="t"/>
              <a:pathLst>
                <a:path extrusionOk="0" h="5420" w="11437">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4"/>
            <p:cNvSpPr/>
            <p:nvPr/>
          </p:nvSpPr>
          <p:spPr>
            <a:xfrm>
              <a:off x="-45577975" y="3990475"/>
              <a:ext cx="151250" cy="150925"/>
            </a:xfrm>
            <a:custGeom>
              <a:rect b="b" l="l" r="r" t="t"/>
              <a:pathLst>
                <a:path extrusionOk="0" h="6037" w="605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4"/>
            <p:cNvSpPr/>
            <p:nvPr/>
          </p:nvSpPr>
          <p:spPr>
            <a:xfrm>
              <a:off x="-45509450" y="3951100"/>
              <a:ext cx="135500" cy="286725"/>
            </a:xfrm>
            <a:custGeom>
              <a:rect b="b" l="l" r="r" t="t"/>
              <a:pathLst>
                <a:path extrusionOk="0" h="11469" w="542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4"/>
            <p:cNvSpPr/>
            <p:nvPr/>
          </p:nvSpPr>
          <p:spPr>
            <a:xfrm>
              <a:off x="-45670925" y="4114125"/>
              <a:ext cx="72500" cy="70325"/>
            </a:xfrm>
            <a:custGeom>
              <a:rect b="b" l="l" r="r" t="t"/>
              <a:pathLst>
                <a:path extrusionOk="0" h="2813" w="290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4"/>
            <p:cNvSpPr/>
            <p:nvPr/>
          </p:nvSpPr>
          <p:spPr>
            <a:xfrm>
              <a:off x="-45620500" y="4163550"/>
              <a:ext cx="70900" cy="71125"/>
            </a:xfrm>
            <a:custGeom>
              <a:rect b="b" l="l" r="r" t="t"/>
              <a:pathLst>
                <a:path extrusionOk="0" h="2845" w="2836">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4"/>
            <p:cNvSpPr/>
            <p:nvPr/>
          </p:nvSpPr>
          <p:spPr>
            <a:xfrm>
              <a:off x="-45673275" y="4159625"/>
              <a:ext cx="79575" cy="78975"/>
            </a:xfrm>
            <a:custGeom>
              <a:rect b="b" l="l" r="r" t="t"/>
              <a:pathLst>
                <a:path extrusionOk="0" h="3159" w="3183">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44"/>
          <p:cNvGrpSpPr/>
          <p:nvPr/>
        </p:nvGrpSpPr>
        <p:grpSpPr>
          <a:xfrm>
            <a:off x="2186449" y="4117825"/>
            <a:ext cx="356205" cy="356205"/>
            <a:chOff x="-44512325" y="3176075"/>
            <a:chExt cx="300900" cy="300900"/>
          </a:xfrm>
        </p:grpSpPr>
        <p:sp>
          <p:nvSpPr>
            <p:cNvPr id="3670" name="Google Shape;3670;p44"/>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4"/>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4"/>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3" name="Google Shape;3673;p44"/>
          <p:cNvGrpSpPr/>
          <p:nvPr/>
        </p:nvGrpSpPr>
        <p:grpSpPr>
          <a:xfrm>
            <a:off x="2589789" y="1386849"/>
            <a:ext cx="354341" cy="354341"/>
            <a:chOff x="-49027775" y="3183175"/>
            <a:chExt cx="299325" cy="299325"/>
          </a:xfrm>
        </p:grpSpPr>
        <p:sp>
          <p:nvSpPr>
            <p:cNvPr id="3674" name="Google Shape;3674;p44"/>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4"/>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4"/>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4"/>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8" name="Google Shape;3678;p44"/>
          <p:cNvGrpSpPr/>
          <p:nvPr/>
        </p:nvGrpSpPr>
        <p:grpSpPr>
          <a:xfrm>
            <a:off x="2589330" y="1822251"/>
            <a:ext cx="355258" cy="357152"/>
            <a:chOff x="-49027775" y="3550975"/>
            <a:chExt cx="300100" cy="301700"/>
          </a:xfrm>
        </p:grpSpPr>
        <p:sp>
          <p:nvSpPr>
            <p:cNvPr id="3679" name="Google Shape;3679;p44"/>
            <p:cNvSpPr/>
            <p:nvPr/>
          </p:nvSpPr>
          <p:spPr>
            <a:xfrm>
              <a:off x="-48941125" y="3613200"/>
              <a:ext cx="74050" cy="26825"/>
            </a:xfrm>
            <a:custGeom>
              <a:rect b="b" l="l" r="r" t="t"/>
              <a:pathLst>
                <a:path extrusionOk="0" h="1073" w="2962">
                  <a:moveTo>
                    <a:pt x="1260" y="1"/>
                  </a:moveTo>
                  <a:lnTo>
                    <a:pt x="0" y="1072"/>
                  </a:lnTo>
                  <a:lnTo>
                    <a:pt x="1702" y="1072"/>
                  </a:lnTo>
                  <a:lnTo>
                    <a:pt x="29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4"/>
            <p:cNvSpPr/>
            <p:nvPr/>
          </p:nvSpPr>
          <p:spPr>
            <a:xfrm>
              <a:off x="-48871025" y="3613200"/>
              <a:ext cx="73275" cy="26825"/>
            </a:xfrm>
            <a:custGeom>
              <a:rect b="b" l="l" r="r" t="t"/>
              <a:pathLst>
                <a:path extrusionOk="0" h="1073" w="2931">
                  <a:moveTo>
                    <a:pt x="1260" y="1"/>
                  </a:moveTo>
                  <a:lnTo>
                    <a:pt x="0" y="1072"/>
                  </a:lnTo>
                  <a:lnTo>
                    <a:pt x="1670" y="1072"/>
                  </a:lnTo>
                  <a:lnTo>
                    <a:pt x="29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4"/>
            <p:cNvSpPr/>
            <p:nvPr/>
          </p:nvSpPr>
          <p:spPr>
            <a:xfrm>
              <a:off x="-48893075" y="3552550"/>
              <a:ext cx="95325" cy="43350"/>
            </a:xfrm>
            <a:custGeom>
              <a:rect b="b" l="l" r="r" t="t"/>
              <a:pathLst>
                <a:path extrusionOk="0" h="1734" w="3813">
                  <a:moveTo>
                    <a:pt x="0" y="1"/>
                  </a:moveTo>
                  <a:lnTo>
                    <a:pt x="2142" y="1734"/>
                  </a:lnTo>
                  <a:lnTo>
                    <a:pt x="3812" y="1734"/>
                  </a:lnTo>
                  <a:lnTo>
                    <a:pt x="1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4"/>
            <p:cNvSpPr/>
            <p:nvPr/>
          </p:nvSpPr>
          <p:spPr>
            <a:xfrm>
              <a:off x="-49027775" y="3550975"/>
              <a:ext cx="100050" cy="87475"/>
            </a:xfrm>
            <a:custGeom>
              <a:rect b="b" l="l" r="r" t="t"/>
              <a:pathLst>
                <a:path extrusionOk="0" h="3499" w="4002">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4"/>
            <p:cNvSpPr/>
            <p:nvPr/>
          </p:nvSpPr>
          <p:spPr>
            <a:xfrm>
              <a:off x="-48962400" y="3552550"/>
              <a:ext cx="95325" cy="43350"/>
            </a:xfrm>
            <a:custGeom>
              <a:rect b="b" l="l" r="r" t="t"/>
              <a:pathLst>
                <a:path extrusionOk="0" h="1734" w="3813">
                  <a:moveTo>
                    <a:pt x="1" y="1"/>
                  </a:moveTo>
                  <a:lnTo>
                    <a:pt x="2111" y="1734"/>
                  </a:lnTo>
                  <a:lnTo>
                    <a:pt x="3813" y="1734"/>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4"/>
            <p:cNvSpPr/>
            <p:nvPr/>
          </p:nvSpPr>
          <p:spPr>
            <a:xfrm>
              <a:off x="-49027775" y="3657325"/>
              <a:ext cx="300100" cy="195350"/>
            </a:xfrm>
            <a:custGeom>
              <a:rect b="b" l="l" r="r" t="t"/>
              <a:pathLst>
                <a:path extrusionOk="0" h="7814" w="12004">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4"/>
            <p:cNvSpPr/>
            <p:nvPr/>
          </p:nvSpPr>
          <p:spPr>
            <a:xfrm>
              <a:off x="-48886775" y="3726625"/>
              <a:ext cx="28375" cy="37050"/>
            </a:xfrm>
            <a:custGeom>
              <a:rect b="b" l="l" r="r" t="t"/>
              <a:pathLst>
                <a:path extrusionOk="0" h="1482" w="1135">
                  <a:moveTo>
                    <a:pt x="0" y="1"/>
                  </a:moveTo>
                  <a:lnTo>
                    <a:pt x="0" y="1481"/>
                  </a:lnTo>
                  <a:lnTo>
                    <a:pt x="1134" y="757"/>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4"/>
            <p:cNvSpPr/>
            <p:nvPr/>
          </p:nvSpPr>
          <p:spPr>
            <a:xfrm>
              <a:off x="-48822975" y="3550975"/>
              <a:ext cx="94525" cy="44925"/>
            </a:xfrm>
            <a:custGeom>
              <a:rect b="b" l="l" r="r" t="t"/>
              <a:pathLst>
                <a:path extrusionOk="0" h="1797" w="3781">
                  <a:moveTo>
                    <a:pt x="0" y="1"/>
                  </a:moveTo>
                  <a:lnTo>
                    <a:pt x="2111" y="1797"/>
                  </a:lnTo>
                  <a:lnTo>
                    <a:pt x="3781" y="1797"/>
                  </a:lnTo>
                  <a:lnTo>
                    <a:pt x="3781" y="1072"/>
                  </a:lnTo>
                  <a:cubicBezTo>
                    <a:pt x="3781" y="474"/>
                    <a:pt x="3308" y="1"/>
                    <a:pt x="2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4"/>
            <p:cNvSpPr/>
            <p:nvPr/>
          </p:nvSpPr>
          <p:spPr>
            <a:xfrm>
              <a:off x="-48939550" y="3684100"/>
              <a:ext cx="122100" cy="122100"/>
            </a:xfrm>
            <a:custGeom>
              <a:rect b="b" l="l" r="r" t="t"/>
              <a:pathLst>
                <a:path extrusionOk="0" h="4884" w="4884">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4"/>
            <p:cNvSpPr/>
            <p:nvPr/>
          </p:nvSpPr>
          <p:spPr>
            <a:xfrm>
              <a:off x="-48801725" y="3613200"/>
              <a:ext cx="73275" cy="26825"/>
            </a:xfrm>
            <a:custGeom>
              <a:rect b="b" l="l" r="r" t="t"/>
              <a:pathLst>
                <a:path extrusionOk="0" h="1073" w="2931">
                  <a:moveTo>
                    <a:pt x="1261" y="1"/>
                  </a:moveTo>
                  <a:lnTo>
                    <a:pt x="1" y="1072"/>
                  </a:lnTo>
                  <a:lnTo>
                    <a:pt x="2931" y="1072"/>
                  </a:lnTo>
                  <a:lnTo>
                    <a:pt x="29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9" name="Google Shape;3689;p44"/>
          <p:cNvGrpSpPr/>
          <p:nvPr/>
        </p:nvGrpSpPr>
        <p:grpSpPr>
          <a:xfrm>
            <a:off x="2587406" y="2259310"/>
            <a:ext cx="359106" cy="355525"/>
            <a:chOff x="-49031025" y="3920175"/>
            <a:chExt cx="303350" cy="300325"/>
          </a:xfrm>
        </p:grpSpPr>
        <p:sp>
          <p:nvSpPr>
            <p:cNvPr id="3690" name="Google Shape;3690;p44"/>
            <p:cNvSpPr/>
            <p:nvPr/>
          </p:nvSpPr>
          <p:spPr>
            <a:xfrm>
              <a:off x="-49031025" y="4131875"/>
              <a:ext cx="109600" cy="88625"/>
            </a:xfrm>
            <a:custGeom>
              <a:rect b="b" l="l" r="r" t="t"/>
              <a:pathLst>
                <a:path extrusionOk="0" h="3545" w="4384">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4"/>
            <p:cNvSpPr/>
            <p:nvPr/>
          </p:nvSpPr>
          <p:spPr>
            <a:xfrm>
              <a:off x="-48921450" y="3920175"/>
              <a:ext cx="79575" cy="130975"/>
            </a:xfrm>
            <a:custGeom>
              <a:rect b="b" l="l" r="r" t="t"/>
              <a:pathLst>
                <a:path extrusionOk="0" h="5239" w="3183">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4"/>
            <p:cNvSpPr/>
            <p:nvPr/>
          </p:nvSpPr>
          <p:spPr>
            <a:xfrm>
              <a:off x="-48842675" y="4008100"/>
              <a:ext cx="115000" cy="53300"/>
            </a:xfrm>
            <a:custGeom>
              <a:rect b="b" l="l" r="r" t="t"/>
              <a:pathLst>
                <a:path extrusionOk="0" h="2132" w="460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4"/>
            <p:cNvSpPr/>
            <p:nvPr/>
          </p:nvSpPr>
          <p:spPr>
            <a:xfrm>
              <a:off x="-48838750" y="4078700"/>
              <a:ext cx="51225" cy="66975"/>
            </a:xfrm>
            <a:custGeom>
              <a:rect b="b" l="l" r="r" t="t"/>
              <a:pathLst>
                <a:path extrusionOk="0" h="2679" w="2049">
                  <a:moveTo>
                    <a:pt x="1" y="0"/>
                  </a:moveTo>
                  <a:lnTo>
                    <a:pt x="1734" y="2678"/>
                  </a:lnTo>
                  <a:lnTo>
                    <a:pt x="20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4"/>
            <p:cNvSpPr/>
            <p:nvPr/>
          </p:nvSpPr>
          <p:spPr>
            <a:xfrm>
              <a:off x="-48975000" y="3920575"/>
              <a:ext cx="173300" cy="248725"/>
            </a:xfrm>
            <a:custGeom>
              <a:rect b="b" l="l" r="r" t="t"/>
              <a:pathLst>
                <a:path extrusionOk="0" h="9949" w="6932">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4"/>
            <p:cNvSpPr/>
            <p:nvPr/>
          </p:nvSpPr>
          <p:spPr>
            <a:xfrm>
              <a:off x="-48955300" y="4129900"/>
              <a:ext cx="151250" cy="89800"/>
            </a:xfrm>
            <a:custGeom>
              <a:rect b="b" l="l" r="r" t="t"/>
              <a:pathLst>
                <a:path extrusionOk="0" h="3592" w="6050">
                  <a:moveTo>
                    <a:pt x="0" y="0"/>
                  </a:moveTo>
                  <a:lnTo>
                    <a:pt x="2174" y="3592"/>
                  </a:lnTo>
                  <a:lnTo>
                    <a:pt x="5167" y="3592"/>
                  </a:lnTo>
                  <a:cubicBezTo>
                    <a:pt x="5293" y="3592"/>
                    <a:pt x="5419" y="3529"/>
                    <a:pt x="5482" y="3403"/>
                  </a:cubicBezTo>
                  <a:lnTo>
                    <a:pt x="6049" y="22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6" name="Google Shape;3696;p44"/>
          <p:cNvGrpSpPr/>
          <p:nvPr/>
        </p:nvGrpSpPr>
        <p:grpSpPr>
          <a:xfrm>
            <a:off x="1303511" y="2752344"/>
            <a:ext cx="356176" cy="354341"/>
            <a:chOff x="-47155575" y="3200500"/>
            <a:chExt cx="300875" cy="299325"/>
          </a:xfrm>
        </p:grpSpPr>
        <p:sp>
          <p:nvSpPr>
            <p:cNvPr id="3697" name="Google Shape;3697;p44"/>
            <p:cNvSpPr/>
            <p:nvPr/>
          </p:nvSpPr>
          <p:spPr>
            <a:xfrm>
              <a:off x="-46943725" y="3206000"/>
              <a:ext cx="47300" cy="48075"/>
            </a:xfrm>
            <a:custGeom>
              <a:rect b="b" l="l" r="r" t="t"/>
              <a:pathLst>
                <a:path extrusionOk="0" h="1923" w="1892">
                  <a:moveTo>
                    <a:pt x="1" y="1"/>
                  </a:moveTo>
                  <a:lnTo>
                    <a:pt x="1" y="1923"/>
                  </a:lnTo>
                  <a:lnTo>
                    <a:pt x="1891" y="192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4"/>
            <p:cNvSpPr/>
            <p:nvPr/>
          </p:nvSpPr>
          <p:spPr>
            <a:xfrm>
              <a:off x="-47118575" y="3200500"/>
              <a:ext cx="228450" cy="89025"/>
            </a:xfrm>
            <a:custGeom>
              <a:rect b="b" l="l" r="r" t="t"/>
              <a:pathLst>
                <a:path extrusionOk="0" h="3561" w="9138">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4"/>
            <p:cNvSpPr/>
            <p:nvPr/>
          </p:nvSpPr>
          <p:spPr>
            <a:xfrm>
              <a:off x="-47013825" y="3395050"/>
              <a:ext cx="15775" cy="15775"/>
            </a:xfrm>
            <a:custGeom>
              <a:rect b="b" l="l" r="r" t="t"/>
              <a:pathLst>
                <a:path extrusionOk="0" h="631" w="631">
                  <a:moveTo>
                    <a:pt x="1" y="0"/>
                  </a:moveTo>
                  <a:lnTo>
                    <a:pt x="1" y="630"/>
                  </a:lnTo>
                  <a:cubicBezTo>
                    <a:pt x="284" y="504"/>
                    <a:pt x="536" y="252"/>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4"/>
            <p:cNvSpPr/>
            <p:nvPr/>
          </p:nvSpPr>
          <p:spPr>
            <a:xfrm>
              <a:off x="-47049250" y="3359600"/>
              <a:ext cx="51200" cy="51225"/>
            </a:xfrm>
            <a:custGeom>
              <a:rect b="b" l="l" r="r" t="t"/>
              <a:pathLst>
                <a:path extrusionOk="0" h="2049" w="2048">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4"/>
            <p:cNvSpPr/>
            <p:nvPr/>
          </p:nvSpPr>
          <p:spPr>
            <a:xfrm>
              <a:off x="-47013025" y="3393475"/>
              <a:ext cx="52800" cy="53575"/>
            </a:xfrm>
            <a:custGeom>
              <a:rect b="b" l="l" r="r" t="t"/>
              <a:pathLst>
                <a:path extrusionOk="0" h="2143" w="2112">
                  <a:moveTo>
                    <a:pt x="1355" y="0"/>
                  </a:moveTo>
                  <a:cubicBezTo>
                    <a:pt x="1198" y="725"/>
                    <a:pt x="662" y="1260"/>
                    <a:pt x="0" y="1386"/>
                  </a:cubicBezTo>
                  <a:lnTo>
                    <a:pt x="0" y="2142"/>
                  </a:lnTo>
                  <a:lnTo>
                    <a:pt x="2111" y="2142"/>
                  </a:lnTo>
                  <a:lnTo>
                    <a:pt x="21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4"/>
            <p:cNvSpPr/>
            <p:nvPr/>
          </p:nvSpPr>
          <p:spPr>
            <a:xfrm>
              <a:off x="-47155575" y="3270600"/>
              <a:ext cx="300875" cy="229225"/>
            </a:xfrm>
            <a:custGeom>
              <a:rect b="b" l="l" r="r" t="t"/>
              <a:pathLst>
                <a:path extrusionOk="0" h="9169" w="12035">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3" name="Google Shape;3703;p44"/>
          <p:cNvGrpSpPr/>
          <p:nvPr/>
        </p:nvGrpSpPr>
        <p:grpSpPr>
          <a:xfrm>
            <a:off x="1303970" y="3188692"/>
            <a:ext cx="355258" cy="355258"/>
            <a:chOff x="-47154800" y="3569100"/>
            <a:chExt cx="300100" cy="300100"/>
          </a:xfrm>
        </p:grpSpPr>
        <p:sp>
          <p:nvSpPr>
            <p:cNvPr id="3704" name="Google Shape;3704;p44"/>
            <p:cNvSpPr/>
            <p:nvPr/>
          </p:nvSpPr>
          <p:spPr>
            <a:xfrm>
              <a:off x="-46994900" y="3728200"/>
              <a:ext cx="140200" cy="141000"/>
            </a:xfrm>
            <a:custGeom>
              <a:rect b="b" l="l" r="r" t="t"/>
              <a:pathLst>
                <a:path extrusionOk="0" h="5640" w="5608">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4"/>
            <p:cNvSpPr/>
            <p:nvPr/>
          </p:nvSpPr>
          <p:spPr>
            <a:xfrm>
              <a:off x="-46978375" y="3574625"/>
              <a:ext cx="47275" cy="47275"/>
            </a:xfrm>
            <a:custGeom>
              <a:rect b="b" l="l" r="r" t="t"/>
              <a:pathLst>
                <a:path extrusionOk="0" h="1891" w="1891">
                  <a:moveTo>
                    <a:pt x="1" y="0"/>
                  </a:moveTo>
                  <a:lnTo>
                    <a:pt x="1" y="1890"/>
                  </a:lnTo>
                  <a:lnTo>
                    <a:pt x="1891" y="189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4"/>
            <p:cNvSpPr/>
            <p:nvPr/>
          </p:nvSpPr>
          <p:spPr>
            <a:xfrm>
              <a:off x="-47075250" y="3665200"/>
              <a:ext cx="15775" cy="15775"/>
            </a:xfrm>
            <a:custGeom>
              <a:rect b="b" l="l" r="r" t="t"/>
              <a:pathLst>
                <a:path extrusionOk="0" h="631" w="631">
                  <a:moveTo>
                    <a:pt x="1" y="0"/>
                  </a:moveTo>
                  <a:lnTo>
                    <a:pt x="1" y="630"/>
                  </a:lnTo>
                  <a:cubicBezTo>
                    <a:pt x="316" y="536"/>
                    <a:pt x="505" y="284"/>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4"/>
            <p:cNvSpPr/>
            <p:nvPr/>
          </p:nvSpPr>
          <p:spPr>
            <a:xfrm>
              <a:off x="-47110700" y="3631325"/>
              <a:ext cx="51225" cy="51225"/>
            </a:xfrm>
            <a:custGeom>
              <a:rect b="b" l="l" r="r" t="t"/>
              <a:pathLst>
                <a:path extrusionOk="0" h="2049" w="2049">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4"/>
            <p:cNvSpPr/>
            <p:nvPr/>
          </p:nvSpPr>
          <p:spPr>
            <a:xfrm>
              <a:off x="-47075250" y="3665200"/>
              <a:ext cx="53575" cy="54350"/>
            </a:xfrm>
            <a:custGeom>
              <a:rect b="b" l="l" r="r" t="t"/>
              <a:pathLst>
                <a:path extrusionOk="0" h="2174" w="2143">
                  <a:moveTo>
                    <a:pt x="1355" y="0"/>
                  </a:moveTo>
                  <a:cubicBezTo>
                    <a:pt x="1229" y="693"/>
                    <a:pt x="694" y="1229"/>
                    <a:pt x="1" y="1386"/>
                  </a:cubicBezTo>
                  <a:lnTo>
                    <a:pt x="1" y="2174"/>
                  </a:lnTo>
                  <a:lnTo>
                    <a:pt x="2143" y="2174"/>
                  </a:ln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4"/>
            <p:cNvSpPr/>
            <p:nvPr/>
          </p:nvSpPr>
          <p:spPr>
            <a:xfrm>
              <a:off x="-47154800" y="3569100"/>
              <a:ext cx="229225" cy="300100"/>
            </a:xfrm>
            <a:custGeom>
              <a:rect b="b" l="l" r="r" t="t"/>
              <a:pathLst>
                <a:path extrusionOk="0" h="12004" w="9169">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0" name="Google Shape;3710;p44"/>
          <p:cNvGrpSpPr/>
          <p:nvPr/>
        </p:nvGrpSpPr>
        <p:grpSpPr>
          <a:xfrm>
            <a:off x="1304443" y="3626905"/>
            <a:ext cx="354311" cy="353423"/>
            <a:chOff x="-47154000" y="3939275"/>
            <a:chExt cx="299300" cy="298550"/>
          </a:xfrm>
        </p:grpSpPr>
        <p:sp>
          <p:nvSpPr>
            <p:cNvPr id="3711" name="Google Shape;3711;p44"/>
            <p:cNvSpPr/>
            <p:nvPr/>
          </p:nvSpPr>
          <p:spPr>
            <a:xfrm>
              <a:off x="-47084700" y="4131475"/>
              <a:ext cx="159125" cy="106350"/>
            </a:xfrm>
            <a:custGeom>
              <a:rect b="b" l="l" r="r" t="t"/>
              <a:pathLst>
                <a:path extrusionOk="0" h="4254" w="6365">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4"/>
            <p:cNvSpPr/>
            <p:nvPr/>
          </p:nvSpPr>
          <p:spPr>
            <a:xfrm>
              <a:off x="-46979150" y="3943225"/>
              <a:ext cx="48050" cy="47275"/>
            </a:xfrm>
            <a:custGeom>
              <a:rect b="b" l="l" r="r" t="t"/>
              <a:pathLst>
                <a:path extrusionOk="0" h="1891" w="1922">
                  <a:moveTo>
                    <a:pt x="0" y="0"/>
                  </a:moveTo>
                  <a:lnTo>
                    <a:pt x="0" y="1891"/>
                  </a:lnTo>
                  <a:lnTo>
                    <a:pt x="1922" y="189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4"/>
            <p:cNvSpPr/>
            <p:nvPr/>
          </p:nvSpPr>
          <p:spPr>
            <a:xfrm>
              <a:off x="-47154000" y="4026700"/>
              <a:ext cx="299300" cy="141025"/>
            </a:xfrm>
            <a:custGeom>
              <a:rect b="b" l="l" r="r" t="t"/>
              <a:pathLst>
                <a:path extrusionOk="0" h="5641" w="11972">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4"/>
            <p:cNvSpPr/>
            <p:nvPr/>
          </p:nvSpPr>
          <p:spPr>
            <a:xfrm>
              <a:off x="-47083125" y="3939275"/>
              <a:ext cx="158325" cy="106350"/>
            </a:xfrm>
            <a:custGeom>
              <a:rect b="b" l="l" r="r" t="t"/>
              <a:pathLst>
                <a:path extrusionOk="0" h="4254" w="6333">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5" name="Google Shape;3715;p44"/>
          <p:cNvGrpSpPr/>
          <p:nvPr/>
        </p:nvGrpSpPr>
        <p:grpSpPr>
          <a:xfrm>
            <a:off x="3529733" y="2752344"/>
            <a:ext cx="312375" cy="354341"/>
            <a:chOff x="-45286550" y="3200500"/>
            <a:chExt cx="263875" cy="299325"/>
          </a:xfrm>
        </p:grpSpPr>
        <p:sp>
          <p:nvSpPr>
            <p:cNvPr id="3716" name="Google Shape;3716;p44"/>
            <p:cNvSpPr/>
            <p:nvPr/>
          </p:nvSpPr>
          <p:spPr>
            <a:xfrm>
              <a:off x="-45233000" y="3200500"/>
              <a:ext cx="210325" cy="247325"/>
            </a:xfrm>
            <a:custGeom>
              <a:rect b="b" l="l" r="r" t="t"/>
              <a:pathLst>
                <a:path extrusionOk="0" h="9893" w="8413">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4"/>
            <p:cNvSpPr/>
            <p:nvPr/>
          </p:nvSpPr>
          <p:spPr>
            <a:xfrm>
              <a:off x="-45216450" y="334070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4"/>
            <p:cNvSpPr/>
            <p:nvPr/>
          </p:nvSpPr>
          <p:spPr>
            <a:xfrm>
              <a:off x="-45286550" y="3289500"/>
              <a:ext cx="158325" cy="210325"/>
            </a:xfrm>
            <a:custGeom>
              <a:rect b="b" l="l" r="r" t="t"/>
              <a:pathLst>
                <a:path extrusionOk="0" h="8413" w="6333">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9" name="Google Shape;3719;p44"/>
          <p:cNvGrpSpPr/>
          <p:nvPr/>
        </p:nvGrpSpPr>
        <p:grpSpPr>
          <a:xfrm>
            <a:off x="3529733" y="3189639"/>
            <a:ext cx="312375" cy="354311"/>
            <a:chOff x="-45286550" y="3569900"/>
            <a:chExt cx="263875" cy="299300"/>
          </a:xfrm>
        </p:grpSpPr>
        <p:sp>
          <p:nvSpPr>
            <p:cNvPr id="3720" name="Google Shape;3720;p44"/>
            <p:cNvSpPr/>
            <p:nvPr/>
          </p:nvSpPr>
          <p:spPr>
            <a:xfrm>
              <a:off x="-45234575" y="3728200"/>
              <a:ext cx="18150" cy="18150"/>
            </a:xfrm>
            <a:custGeom>
              <a:rect b="b" l="l" r="r" t="t"/>
              <a:pathLst>
                <a:path extrusionOk="0" h="726" w="726">
                  <a:moveTo>
                    <a:pt x="1" y="1"/>
                  </a:moveTo>
                  <a:lnTo>
                    <a:pt x="1" y="725"/>
                  </a:lnTo>
                  <a:lnTo>
                    <a:pt x="347" y="725"/>
                  </a:lnTo>
                  <a:cubicBezTo>
                    <a:pt x="568" y="725"/>
                    <a:pt x="725" y="568"/>
                    <a:pt x="725" y="379"/>
                  </a:cubicBezTo>
                  <a:cubicBezTo>
                    <a:pt x="725" y="127"/>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4"/>
            <p:cNvSpPr/>
            <p:nvPr/>
          </p:nvSpPr>
          <p:spPr>
            <a:xfrm>
              <a:off x="-45286550" y="3692750"/>
              <a:ext cx="263875" cy="122900"/>
            </a:xfrm>
            <a:custGeom>
              <a:rect b="b" l="l" r="r" t="t"/>
              <a:pathLst>
                <a:path extrusionOk="0" h="4916" w="10555">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4"/>
            <p:cNvSpPr/>
            <p:nvPr/>
          </p:nvSpPr>
          <p:spPr>
            <a:xfrm>
              <a:off x="-45093575" y="3728200"/>
              <a:ext cx="17325" cy="53575"/>
            </a:xfrm>
            <a:custGeom>
              <a:rect b="b" l="l" r="r" t="t"/>
              <a:pathLst>
                <a:path extrusionOk="0" h="2143" w="693">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4"/>
            <p:cNvSpPr/>
            <p:nvPr/>
          </p:nvSpPr>
          <p:spPr>
            <a:xfrm>
              <a:off x="-45268450" y="3569900"/>
              <a:ext cx="228450" cy="106350"/>
            </a:xfrm>
            <a:custGeom>
              <a:rect b="b" l="l" r="r" t="t"/>
              <a:pathLst>
                <a:path extrusionOk="0" h="4254" w="9138">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4"/>
            <p:cNvSpPr/>
            <p:nvPr/>
          </p:nvSpPr>
          <p:spPr>
            <a:xfrm>
              <a:off x="-45093575" y="3574625"/>
              <a:ext cx="47275" cy="47275"/>
            </a:xfrm>
            <a:custGeom>
              <a:rect b="b" l="l" r="r" t="t"/>
              <a:pathLst>
                <a:path extrusionOk="0" h="1891" w="1891">
                  <a:moveTo>
                    <a:pt x="0" y="0"/>
                  </a:moveTo>
                  <a:lnTo>
                    <a:pt x="0" y="1890"/>
                  </a:lnTo>
                  <a:lnTo>
                    <a:pt x="1890" y="189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4"/>
            <p:cNvSpPr/>
            <p:nvPr/>
          </p:nvSpPr>
          <p:spPr>
            <a:xfrm>
              <a:off x="-45269225" y="3833750"/>
              <a:ext cx="228425" cy="35450"/>
            </a:xfrm>
            <a:custGeom>
              <a:rect b="b" l="l" r="r" t="t"/>
              <a:pathLst>
                <a:path extrusionOk="0" h="1418" w="9137">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6" name="Google Shape;3726;p44"/>
          <p:cNvGrpSpPr/>
          <p:nvPr/>
        </p:nvGrpSpPr>
        <p:grpSpPr>
          <a:xfrm>
            <a:off x="3540920" y="3625988"/>
            <a:ext cx="290001" cy="355258"/>
            <a:chOff x="-45277900" y="3938500"/>
            <a:chExt cx="244975" cy="300100"/>
          </a:xfrm>
        </p:grpSpPr>
        <p:sp>
          <p:nvSpPr>
            <p:cNvPr id="3727" name="Google Shape;3727;p44"/>
            <p:cNvSpPr/>
            <p:nvPr/>
          </p:nvSpPr>
          <p:spPr>
            <a:xfrm>
              <a:off x="-45210950" y="4107825"/>
              <a:ext cx="23650" cy="24450"/>
            </a:xfrm>
            <a:custGeom>
              <a:rect b="b" l="l" r="r" t="t"/>
              <a:pathLst>
                <a:path extrusionOk="0" h="978" w="946">
                  <a:moveTo>
                    <a:pt x="473" y="1"/>
                  </a:moveTo>
                  <a:lnTo>
                    <a:pt x="1" y="978"/>
                  </a:lnTo>
                  <a:lnTo>
                    <a:pt x="946" y="978"/>
                  </a:lnTo>
                  <a:lnTo>
                    <a:pt x="4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4"/>
            <p:cNvSpPr/>
            <p:nvPr/>
          </p:nvSpPr>
          <p:spPr>
            <a:xfrm>
              <a:off x="-45084925" y="3943225"/>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4"/>
            <p:cNvSpPr/>
            <p:nvPr/>
          </p:nvSpPr>
          <p:spPr>
            <a:xfrm>
              <a:off x="-45260575" y="3938500"/>
              <a:ext cx="227650" cy="300100"/>
            </a:xfrm>
            <a:custGeom>
              <a:rect b="b" l="l" r="r" t="t"/>
              <a:pathLst>
                <a:path extrusionOk="0" h="12004" w="9106">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4"/>
            <p:cNvSpPr/>
            <p:nvPr/>
          </p:nvSpPr>
          <p:spPr>
            <a:xfrm>
              <a:off x="-45277900" y="4061375"/>
              <a:ext cx="193000" cy="122875"/>
            </a:xfrm>
            <a:custGeom>
              <a:rect b="b" l="l" r="r" t="t"/>
              <a:pathLst>
                <a:path extrusionOk="0" h="4915" w="772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1" name="Google Shape;3731;p44"/>
          <p:cNvGrpSpPr/>
          <p:nvPr/>
        </p:nvGrpSpPr>
        <p:grpSpPr>
          <a:xfrm>
            <a:off x="2626869" y="4095090"/>
            <a:ext cx="355258" cy="355258"/>
            <a:chOff x="-44502875" y="3576975"/>
            <a:chExt cx="300100" cy="300100"/>
          </a:xfrm>
        </p:grpSpPr>
        <p:sp>
          <p:nvSpPr>
            <p:cNvPr id="3732" name="Google Shape;3732;p44"/>
            <p:cNvSpPr/>
            <p:nvPr/>
          </p:nvSpPr>
          <p:spPr>
            <a:xfrm>
              <a:off x="-44466650" y="3576975"/>
              <a:ext cx="53600" cy="18925"/>
            </a:xfrm>
            <a:custGeom>
              <a:rect b="b" l="l" r="r" t="t"/>
              <a:pathLst>
                <a:path extrusionOk="0" h="757" w="2144">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4"/>
            <p:cNvSpPr/>
            <p:nvPr/>
          </p:nvSpPr>
          <p:spPr>
            <a:xfrm>
              <a:off x="-44502875" y="3595100"/>
              <a:ext cx="283575" cy="281975"/>
            </a:xfrm>
            <a:custGeom>
              <a:rect b="b" l="l" r="r" t="t"/>
              <a:pathLst>
                <a:path extrusionOk="0" h="11279" w="11343">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4"/>
            <p:cNvSpPr/>
            <p:nvPr/>
          </p:nvSpPr>
          <p:spPr>
            <a:xfrm>
              <a:off x="-44221675" y="3788850"/>
              <a:ext cx="18900" cy="52800"/>
            </a:xfrm>
            <a:custGeom>
              <a:rect b="b" l="l" r="r" t="t"/>
              <a:pathLst>
                <a:path extrusionOk="0" h="2112" w="756">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5" name="Google Shape;3735;p44"/>
          <p:cNvGrpSpPr/>
          <p:nvPr/>
        </p:nvGrpSpPr>
        <p:grpSpPr>
          <a:xfrm>
            <a:off x="4835456" y="1828361"/>
            <a:ext cx="356196" cy="354670"/>
            <a:chOff x="-13946200" y="3647075"/>
            <a:chExt cx="353650" cy="352100"/>
          </a:xfrm>
        </p:grpSpPr>
        <p:sp>
          <p:nvSpPr>
            <p:cNvPr id="3736" name="Google Shape;3736;p44"/>
            <p:cNvSpPr/>
            <p:nvPr/>
          </p:nvSpPr>
          <p:spPr>
            <a:xfrm>
              <a:off x="-13717000" y="3647075"/>
              <a:ext cx="124450" cy="144150"/>
            </a:xfrm>
            <a:custGeom>
              <a:rect b="b" l="l" r="r" t="t"/>
              <a:pathLst>
                <a:path extrusionOk="0" h="5766" w="4978">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4"/>
            <p:cNvSpPr/>
            <p:nvPr/>
          </p:nvSpPr>
          <p:spPr>
            <a:xfrm>
              <a:off x="-13801275" y="3647075"/>
              <a:ext cx="63025" cy="61075"/>
            </a:xfrm>
            <a:custGeom>
              <a:rect b="b" l="l" r="r" t="t"/>
              <a:pathLst>
                <a:path extrusionOk="0" h="2443" w="2521">
                  <a:moveTo>
                    <a:pt x="0" y="1"/>
                  </a:moveTo>
                  <a:lnTo>
                    <a:pt x="0" y="2017"/>
                  </a:lnTo>
                  <a:cubicBezTo>
                    <a:pt x="347" y="2300"/>
                    <a:pt x="796" y="2442"/>
                    <a:pt x="1248" y="2442"/>
                  </a:cubicBezTo>
                  <a:cubicBezTo>
                    <a:pt x="1701" y="2442"/>
                    <a:pt x="2158" y="2300"/>
                    <a:pt x="2520" y="2017"/>
                  </a:cubicBezTo>
                  <a:lnTo>
                    <a:pt x="25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4"/>
            <p:cNvSpPr/>
            <p:nvPr/>
          </p:nvSpPr>
          <p:spPr>
            <a:xfrm>
              <a:off x="-13946200" y="3647075"/>
              <a:ext cx="124450" cy="143400"/>
            </a:xfrm>
            <a:custGeom>
              <a:rect b="b" l="l" r="r" t="t"/>
              <a:pathLst>
                <a:path extrusionOk="0" h="5736" w="4978">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4"/>
            <p:cNvSpPr/>
            <p:nvPr/>
          </p:nvSpPr>
          <p:spPr>
            <a:xfrm>
              <a:off x="-13946200" y="3873900"/>
              <a:ext cx="352875" cy="125275"/>
            </a:xfrm>
            <a:custGeom>
              <a:rect b="b" l="l" r="r" t="t"/>
              <a:pathLst>
                <a:path extrusionOk="0" h="5011" w="14115">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4"/>
            <p:cNvSpPr/>
            <p:nvPr/>
          </p:nvSpPr>
          <p:spPr>
            <a:xfrm>
              <a:off x="-13713850" y="3810125"/>
              <a:ext cx="120525" cy="105075"/>
            </a:xfrm>
            <a:custGeom>
              <a:rect b="b" l="l" r="r" t="t"/>
              <a:pathLst>
                <a:path extrusionOk="0" h="4203" w="4821">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4"/>
            <p:cNvSpPr/>
            <p:nvPr/>
          </p:nvSpPr>
          <p:spPr>
            <a:xfrm>
              <a:off x="-13946200" y="3810125"/>
              <a:ext cx="121300" cy="105175"/>
            </a:xfrm>
            <a:custGeom>
              <a:rect b="b" l="l" r="r" t="t"/>
              <a:pathLst>
                <a:path extrusionOk="0" h="4207" w="4852">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2" name="Google Shape;3742;p44"/>
          <p:cNvGrpSpPr/>
          <p:nvPr/>
        </p:nvGrpSpPr>
        <p:grpSpPr>
          <a:xfrm>
            <a:off x="6618849" y="1387844"/>
            <a:ext cx="357002" cy="354267"/>
            <a:chOff x="-12163025" y="3214275"/>
            <a:chExt cx="354450" cy="351700"/>
          </a:xfrm>
        </p:grpSpPr>
        <p:sp>
          <p:nvSpPr>
            <p:cNvPr id="3743" name="Google Shape;3743;p44"/>
            <p:cNvSpPr/>
            <p:nvPr/>
          </p:nvSpPr>
          <p:spPr>
            <a:xfrm>
              <a:off x="-12163025" y="3214275"/>
              <a:ext cx="354450" cy="165025"/>
            </a:xfrm>
            <a:custGeom>
              <a:rect b="b" l="l" r="r" t="t"/>
              <a:pathLst>
                <a:path extrusionOk="0" h="6601" w="14178">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4"/>
            <p:cNvSpPr/>
            <p:nvPr/>
          </p:nvSpPr>
          <p:spPr>
            <a:xfrm>
              <a:off x="-12161450" y="3503725"/>
              <a:ext cx="41775" cy="62250"/>
            </a:xfrm>
            <a:custGeom>
              <a:rect b="b" l="l" r="r" t="t"/>
              <a:pathLst>
                <a:path extrusionOk="0" h="2490" w="1671">
                  <a:moveTo>
                    <a:pt x="0" y="1"/>
                  </a:moveTo>
                  <a:lnTo>
                    <a:pt x="0" y="1670"/>
                  </a:lnTo>
                  <a:cubicBezTo>
                    <a:pt x="0" y="2143"/>
                    <a:pt x="378" y="2490"/>
                    <a:pt x="851" y="2490"/>
                  </a:cubicBezTo>
                  <a:cubicBezTo>
                    <a:pt x="1324" y="2490"/>
                    <a:pt x="1670" y="2143"/>
                    <a:pt x="1670" y="1670"/>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4"/>
            <p:cNvSpPr/>
            <p:nvPr/>
          </p:nvSpPr>
          <p:spPr>
            <a:xfrm>
              <a:off x="-12161450" y="3350150"/>
              <a:ext cx="41775" cy="133125"/>
            </a:xfrm>
            <a:custGeom>
              <a:rect b="b" l="l" r="r" t="t"/>
              <a:pathLst>
                <a:path extrusionOk="0" h="5325" w="1671">
                  <a:moveTo>
                    <a:pt x="0" y="0"/>
                  </a:moveTo>
                  <a:lnTo>
                    <a:pt x="0" y="5325"/>
                  </a:lnTo>
                  <a:lnTo>
                    <a:pt x="1670" y="5325"/>
                  </a:lnTo>
                  <a:lnTo>
                    <a:pt x="1670" y="1481"/>
                  </a:lnTo>
                  <a:cubicBezTo>
                    <a:pt x="1009" y="1103"/>
                    <a:pt x="441" y="63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6" name="Google Shape;3746;p44"/>
          <p:cNvGrpSpPr/>
          <p:nvPr/>
        </p:nvGrpSpPr>
        <p:grpSpPr>
          <a:xfrm>
            <a:off x="6619629" y="1827581"/>
            <a:ext cx="355441" cy="356232"/>
            <a:chOff x="-12160675" y="3647875"/>
            <a:chExt cx="352900" cy="353650"/>
          </a:xfrm>
        </p:grpSpPr>
        <p:sp>
          <p:nvSpPr>
            <p:cNvPr id="3747" name="Google Shape;3747;p44"/>
            <p:cNvSpPr/>
            <p:nvPr/>
          </p:nvSpPr>
          <p:spPr>
            <a:xfrm>
              <a:off x="-12059850" y="3958975"/>
              <a:ext cx="149675" cy="42550"/>
            </a:xfrm>
            <a:custGeom>
              <a:rect b="b" l="l" r="r" t="t"/>
              <a:pathLst>
                <a:path extrusionOk="0" h="1702" w="5987">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4"/>
            <p:cNvSpPr/>
            <p:nvPr/>
          </p:nvSpPr>
          <p:spPr>
            <a:xfrm>
              <a:off x="-11850350" y="3749475"/>
              <a:ext cx="42575" cy="149675"/>
            </a:xfrm>
            <a:custGeom>
              <a:rect b="b" l="l" r="r" t="t"/>
              <a:pathLst>
                <a:path extrusionOk="0" h="5987" w="1703">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4"/>
            <p:cNvSpPr/>
            <p:nvPr/>
          </p:nvSpPr>
          <p:spPr>
            <a:xfrm>
              <a:off x="-12059850" y="3647875"/>
              <a:ext cx="148875" cy="42550"/>
            </a:xfrm>
            <a:custGeom>
              <a:rect b="b" l="l" r="r" t="t"/>
              <a:pathLst>
                <a:path extrusionOk="0" h="1702" w="5955">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4"/>
            <p:cNvSpPr/>
            <p:nvPr/>
          </p:nvSpPr>
          <p:spPr>
            <a:xfrm>
              <a:off x="-12160675" y="3750250"/>
              <a:ext cx="41775" cy="148900"/>
            </a:xfrm>
            <a:custGeom>
              <a:rect b="b" l="l" r="r" t="t"/>
              <a:pathLst>
                <a:path extrusionOk="0" h="5956" w="1671">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4"/>
            <p:cNvSpPr/>
            <p:nvPr/>
          </p:nvSpPr>
          <p:spPr>
            <a:xfrm>
              <a:off x="-12099225" y="3710875"/>
              <a:ext cx="228425" cy="226200"/>
            </a:xfrm>
            <a:custGeom>
              <a:rect b="b" l="l" r="r" t="t"/>
              <a:pathLst>
                <a:path extrusionOk="0" h="9048" w="9137">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4"/>
            <p:cNvSpPr/>
            <p:nvPr/>
          </p:nvSpPr>
          <p:spPr>
            <a:xfrm>
              <a:off x="-12056700" y="3751825"/>
              <a:ext cx="144950" cy="144950"/>
            </a:xfrm>
            <a:custGeom>
              <a:rect b="b" l="l" r="r" t="t"/>
              <a:pathLst>
                <a:path extrusionOk="0" h="5798" w="5798">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4"/>
            <p:cNvSpPr/>
            <p:nvPr/>
          </p:nvSpPr>
          <p:spPr>
            <a:xfrm>
              <a:off x="-12016525" y="3792775"/>
              <a:ext cx="63025" cy="63050"/>
            </a:xfrm>
            <a:custGeom>
              <a:rect b="b" l="l" r="r" t="t"/>
              <a:pathLst>
                <a:path extrusionOk="0" h="2522" w="2521">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4" name="Google Shape;3754;p44"/>
          <p:cNvGrpSpPr/>
          <p:nvPr/>
        </p:nvGrpSpPr>
        <p:grpSpPr>
          <a:xfrm>
            <a:off x="6630345" y="2272036"/>
            <a:ext cx="354635" cy="356232"/>
            <a:chOff x="-12160675" y="4081850"/>
            <a:chExt cx="352100" cy="353650"/>
          </a:xfrm>
        </p:grpSpPr>
        <p:sp>
          <p:nvSpPr>
            <p:cNvPr id="3755" name="Google Shape;3755;p44"/>
            <p:cNvSpPr/>
            <p:nvPr/>
          </p:nvSpPr>
          <p:spPr>
            <a:xfrm>
              <a:off x="-12014950" y="4081850"/>
              <a:ext cx="61450" cy="62275"/>
            </a:xfrm>
            <a:custGeom>
              <a:rect b="b" l="l" r="r" t="t"/>
              <a:pathLst>
                <a:path extrusionOk="0" h="2491" w="2458">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4"/>
            <p:cNvSpPr/>
            <p:nvPr/>
          </p:nvSpPr>
          <p:spPr>
            <a:xfrm>
              <a:off x="-12077175" y="4352000"/>
              <a:ext cx="186700" cy="83500"/>
            </a:xfrm>
            <a:custGeom>
              <a:rect b="b" l="l" r="r" t="t"/>
              <a:pathLst>
                <a:path extrusionOk="0" h="3340" w="7468">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4"/>
            <p:cNvSpPr/>
            <p:nvPr/>
          </p:nvSpPr>
          <p:spPr>
            <a:xfrm>
              <a:off x="-11911775" y="4186000"/>
              <a:ext cx="103200" cy="101425"/>
            </a:xfrm>
            <a:custGeom>
              <a:rect b="b" l="l" r="r" t="t"/>
              <a:pathLst>
                <a:path extrusionOk="0" h="4057" w="4128">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4"/>
            <p:cNvSpPr/>
            <p:nvPr/>
          </p:nvSpPr>
          <p:spPr>
            <a:xfrm>
              <a:off x="-12160675" y="4186000"/>
              <a:ext cx="104000" cy="101425"/>
            </a:xfrm>
            <a:custGeom>
              <a:rect b="b" l="l" r="r" t="t"/>
              <a:pathLst>
                <a:path extrusionOk="0" h="4057" w="416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4"/>
            <p:cNvSpPr/>
            <p:nvPr/>
          </p:nvSpPr>
          <p:spPr>
            <a:xfrm>
              <a:off x="-12049600" y="4144075"/>
              <a:ext cx="127600" cy="67750"/>
            </a:xfrm>
            <a:custGeom>
              <a:rect b="b" l="l" r="r" t="t"/>
              <a:pathLst>
                <a:path extrusionOk="0" h="2710" w="5104">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4"/>
            <p:cNvSpPr/>
            <p:nvPr/>
          </p:nvSpPr>
          <p:spPr>
            <a:xfrm>
              <a:off x="-12033850" y="4212600"/>
              <a:ext cx="99250" cy="118150"/>
            </a:xfrm>
            <a:custGeom>
              <a:rect b="b" l="l" r="r" t="t"/>
              <a:pathLst>
                <a:path extrusionOk="0" h="4726" w="397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1" name="Google Shape;3761;p44"/>
          <p:cNvGrpSpPr/>
          <p:nvPr/>
        </p:nvGrpSpPr>
        <p:grpSpPr>
          <a:xfrm>
            <a:off x="4835311" y="2746480"/>
            <a:ext cx="355416" cy="355652"/>
            <a:chOff x="-10391650" y="3180600"/>
            <a:chExt cx="352875" cy="353075"/>
          </a:xfrm>
        </p:grpSpPr>
        <p:sp>
          <p:nvSpPr>
            <p:cNvPr id="3762" name="Google Shape;3762;p44"/>
            <p:cNvSpPr/>
            <p:nvPr/>
          </p:nvSpPr>
          <p:spPr>
            <a:xfrm>
              <a:off x="-10390875" y="3263500"/>
              <a:ext cx="352100" cy="42550"/>
            </a:xfrm>
            <a:custGeom>
              <a:rect b="b" l="l" r="r" t="t"/>
              <a:pathLst>
                <a:path extrusionOk="0" h="1702" w="14084">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4"/>
            <p:cNvSpPr/>
            <p:nvPr/>
          </p:nvSpPr>
          <p:spPr>
            <a:xfrm>
              <a:off x="-10391650" y="3451750"/>
              <a:ext cx="352875" cy="81925"/>
            </a:xfrm>
            <a:custGeom>
              <a:rect b="b" l="l" r="r" t="t"/>
              <a:pathLst>
                <a:path extrusionOk="0" h="3277" w="14115">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4"/>
            <p:cNvSpPr/>
            <p:nvPr/>
          </p:nvSpPr>
          <p:spPr>
            <a:xfrm>
              <a:off x="-10327075" y="3180600"/>
              <a:ext cx="223700" cy="62450"/>
            </a:xfrm>
            <a:custGeom>
              <a:rect b="b" l="l" r="r" t="t"/>
              <a:pathLst>
                <a:path extrusionOk="0" h="2498" w="8948">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4"/>
            <p:cNvSpPr/>
            <p:nvPr/>
          </p:nvSpPr>
          <p:spPr>
            <a:xfrm>
              <a:off x="-10245950" y="3325725"/>
              <a:ext cx="61450" cy="104775"/>
            </a:xfrm>
            <a:custGeom>
              <a:rect b="b" l="l" r="r" t="t"/>
              <a:pathLst>
                <a:path extrusionOk="0" h="4191" w="2458">
                  <a:moveTo>
                    <a:pt x="0" y="1"/>
                  </a:moveTo>
                  <a:lnTo>
                    <a:pt x="0" y="4191"/>
                  </a:lnTo>
                  <a:lnTo>
                    <a:pt x="2458" y="4191"/>
                  </a:lnTo>
                  <a:lnTo>
                    <a:pt x="2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4"/>
            <p:cNvSpPr/>
            <p:nvPr/>
          </p:nvSpPr>
          <p:spPr>
            <a:xfrm>
              <a:off x="-10142775" y="3325725"/>
              <a:ext cx="63025" cy="104775"/>
            </a:xfrm>
            <a:custGeom>
              <a:rect b="b" l="l" r="r" t="t"/>
              <a:pathLst>
                <a:path extrusionOk="0" h="4191" w="2521">
                  <a:moveTo>
                    <a:pt x="1" y="1"/>
                  </a:moveTo>
                  <a:lnTo>
                    <a:pt x="1" y="4191"/>
                  </a:lnTo>
                  <a:lnTo>
                    <a:pt x="2521" y="4191"/>
                  </a:lnTo>
                  <a:lnTo>
                    <a:pt x="25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4"/>
            <p:cNvSpPr/>
            <p:nvPr/>
          </p:nvSpPr>
          <p:spPr>
            <a:xfrm>
              <a:off x="-10350700" y="3325725"/>
              <a:ext cx="62250" cy="104775"/>
            </a:xfrm>
            <a:custGeom>
              <a:rect b="b" l="l" r="r" t="t"/>
              <a:pathLst>
                <a:path extrusionOk="0" h="4191" w="2490">
                  <a:moveTo>
                    <a:pt x="0" y="1"/>
                  </a:moveTo>
                  <a:lnTo>
                    <a:pt x="0" y="4191"/>
                  </a:lnTo>
                  <a:lnTo>
                    <a:pt x="2489" y="4191"/>
                  </a:lnTo>
                  <a:lnTo>
                    <a:pt x="2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8" name="Google Shape;3768;p44"/>
          <p:cNvGrpSpPr/>
          <p:nvPr/>
        </p:nvGrpSpPr>
        <p:grpSpPr>
          <a:xfrm>
            <a:off x="4835310" y="3223278"/>
            <a:ext cx="354635" cy="353890"/>
            <a:chOff x="-10390875" y="3616350"/>
            <a:chExt cx="352100" cy="351325"/>
          </a:xfrm>
        </p:grpSpPr>
        <p:sp>
          <p:nvSpPr>
            <p:cNvPr id="3769" name="Google Shape;3769;p44"/>
            <p:cNvSpPr/>
            <p:nvPr/>
          </p:nvSpPr>
          <p:spPr>
            <a:xfrm>
              <a:off x="-10308950" y="3780175"/>
              <a:ext cx="186675" cy="104800"/>
            </a:xfrm>
            <a:custGeom>
              <a:rect b="b" l="l" r="r" t="t"/>
              <a:pathLst>
                <a:path extrusionOk="0" h="4192" w="7467">
                  <a:moveTo>
                    <a:pt x="0" y="1"/>
                  </a:moveTo>
                  <a:lnTo>
                    <a:pt x="0" y="4191"/>
                  </a:lnTo>
                  <a:lnTo>
                    <a:pt x="7467" y="4191"/>
                  </a:lnTo>
                  <a:lnTo>
                    <a:pt x="7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4"/>
            <p:cNvSpPr/>
            <p:nvPr/>
          </p:nvSpPr>
          <p:spPr>
            <a:xfrm>
              <a:off x="-10390875" y="3698275"/>
              <a:ext cx="352100" cy="269400"/>
            </a:xfrm>
            <a:custGeom>
              <a:rect b="b" l="l" r="r" t="t"/>
              <a:pathLst>
                <a:path extrusionOk="0" h="10776" w="14084">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4"/>
            <p:cNvSpPr/>
            <p:nvPr/>
          </p:nvSpPr>
          <p:spPr>
            <a:xfrm>
              <a:off x="-10268000" y="3616350"/>
              <a:ext cx="103975" cy="81150"/>
            </a:xfrm>
            <a:custGeom>
              <a:rect b="b" l="l" r="r" t="t"/>
              <a:pathLst>
                <a:path extrusionOk="0" h="3246" w="4159">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2" name="Google Shape;3772;p44"/>
          <p:cNvGrpSpPr/>
          <p:nvPr/>
        </p:nvGrpSpPr>
        <p:grpSpPr>
          <a:xfrm>
            <a:off x="7502285" y="2747943"/>
            <a:ext cx="312585" cy="354670"/>
            <a:chOff x="-10370400" y="4049550"/>
            <a:chExt cx="310350" cy="352100"/>
          </a:xfrm>
        </p:grpSpPr>
        <p:sp>
          <p:nvSpPr>
            <p:cNvPr id="3773" name="Google Shape;3773;p44"/>
            <p:cNvSpPr/>
            <p:nvPr/>
          </p:nvSpPr>
          <p:spPr>
            <a:xfrm>
              <a:off x="-10308175" y="4224400"/>
              <a:ext cx="185900" cy="115800"/>
            </a:xfrm>
            <a:custGeom>
              <a:rect b="b" l="l" r="r" t="t"/>
              <a:pathLst>
                <a:path extrusionOk="0" h="4632" w="7436">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4"/>
            <p:cNvSpPr/>
            <p:nvPr/>
          </p:nvSpPr>
          <p:spPr>
            <a:xfrm>
              <a:off x="-10292425" y="4121225"/>
              <a:ext cx="159125" cy="30750"/>
            </a:xfrm>
            <a:custGeom>
              <a:rect b="b" l="l" r="r" t="t"/>
              <a:pathLst>
                <a:path extrusionOk="0" h="1230" w="6365">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4"/>
            <p:cNvSpPr/>
            <p:nvPr/>
          </p:nvSpPr>
          <p:spPr>
            <a:xfrm>
              <a:off x="-10370400" y="4049550"/>
              <a:ext cx="310350" cy="91400"/>
            </a:xfrm>
            <a:custGeom>
              <a:rect b="b" l="l" r="r" t="t"/>
              <a:pathLst>
                <a:path extrusionOk="0" h="3656" w="12414">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4"/>
            <p:cNvSpPr/>
            <p:nvPr/>
          </p:nvSpPr>
          <p:spPr>
            <a:xfrm>
              <a:off x="-10328650" y="4173200"/>
              <a:ext cx="226850" cy="30750"/>
            </a:xfrm>
            <a:custGeom>
              <a:rect b="b" l="l" r="r" t="t"/>
              <a:pathLst>
                <a:path extrusionOk="0" h="1230" w="9074">
                  <a:moveTo>
                    <a:pt x="0" y="1"/>
                  </a:moveTo>
                  <a:cubicBezTo>
                    <a:pt x="0" y="694"/>
                    <a:pt x="536" y="1229"/>
                    <a:pt x="1198" y="1229"/>
                  </a:cubicBezTo>
                  <a:lnTo>
                    <a:pt x="7814" y="1229"/>
                  </a:lnTo>
                  <a:cubicBezTo>
                    <a:pt x="8507" y="1229"/>
                    <a:pt x="9074" y="694"/>
                    <a:pt x="90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4"/>
            <p:cNvSpPr/>
            <p:nvPr/>
          </p:nvSpPr>
          <p:spPr>
            <a:xfrm>
              <a:off x="-10328650" y="4360650"/>
              <a:ext cx="226850" cy="41000"/>
            </a:xfrm>
            <a:custGeom>
              <a:rect b="b" l="l" r="r" t="t"/>
              <a:pathLst>
                <a:path extrusionOk="0" h="1640" w="9074">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8" name="Google Shape;3778;p44"/>
          <p:cNvGrpSpPr/>
          <p:nvPr/>
        </p:nvGrpSpPr>
        <p:grpSpPr>
          <a:xfrm>
            <a:off x="6606541" y="2746884"/>
            <a:ext cx="379236" cy="354847"/>
            <a:chOff x="-8674650" y="3210975"/>
            <a:chExt cx="376525" cy="352275"/>
          </a:xfrm>
        </p:grpSpPr>
        <p:sp>
          <p:nvSpPr>
            <p:cNvPr id="3779" name="Google Shape;3779;p44"/>
            <p:cNvSpPr/>
            <p:nvPr/>
          </p:nvSpPr>
          <p:spPr>
            <a:xfrm>
              <a:off x="-8542325" y="3335375"/>
              <a:ext cx="112650" cy="104375"/>
            </a:xfrm>
            <a:custGeom>
              <a:rect b="b" l="l" r="r" t="t"/>
              <a:pathLst>
                <a:path extrusionOk="0" h="4175" w="4506">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4"/>
            <p:cNvSpPr/>
            <p:nvPr/>
          </p:nvSpPr>
          <p:spPr>
            <a:xfrm>
              <a:off x="-8496650" y="3377125"/>
              <a:ext cx="22875" cy="20900"/>
            </a:xfrm>
            <a:custGeom>
              <a:rect b="b" l="l" r="r" t="t"/>
              <a:pathLst>
                <a:path extrusionOk="0" h="836" w="915">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4"/>
            <p:cNvSpPr/>
            <p:nvPr/>
          </p:nvSpPr>
          <p:spPr>
            <a:xfrm>
              <a:off x="-8540750" y="3332825"/>
              <a:ext cx="242625" cy="230425"/>
            </a:xfrm>
            <a:custGeom>
              <a:rect b="b" l="l" r="r" t="t"/>
              <a:pathLst>
                <a:path extrusionOk="0" h="9217" w="9705">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4"/>
            <p:cNvSpPr/>
            <p:nvPr/>
          </p:nvSpPr>
          <p:spPr>
            <a:xfrm>
              <a:off x="-8645500" y="3428125"/>
              <a:ext cx="120525" cy="118950"/>
            </a:xfrm>
            <a:custGeom>
              <a:rect b="b" l="l" r="r" t="t"/>
              <a:pathLst>
                <a:path extrusionOk="0" h="4758" w="4821">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4"/>
            <p:cNvSpPr/>
            <p:nvPr/>
          </p:nvSpPr>
          <p:spPr>
            <a:xfrm>
              <a:off x="-8448600" y="3227275"/>
              <a:ext cx="122900" cy="122900"/>
            </a:xfrm>
            <a:custGeom>
              <a:rect b="b" l="l" r="r" t="t"/>
              <a:pathLst>
                <a:path extrusionOk="0" h="4916" w="4916">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4"/>
            <p:cNvSpPr/>
            <p:nvPr/>
          </p:nvSpPr>
          <p:spPr>
            <a:xfrm>
              <a:off x="-8674650" y="3210975"/>
              <a:ext cx="241825" cy="232925"/>
            </a:xfrm>
            <a:custGeom>
              <a:rect b="b" l="l" r="r" t="t"/>
              <a:pathLst>
                <a:path extrusionOk="0" h="9317" w="9673">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5" name="Google Shape;3785;p44"/>
          <p:cNvGrpSpPr/>
          <p:nvPr/>
        </p:nvGrpSpPr>
        <p:grpSpPr>
          <a:xfrm>
            <a:off x="5278038" y="1828361"/>
            <a:ext cx="356221" cy="354670"/>
            <a:chOff x="-13512225" y="3647075"/>
            <a:chExt cx="353675" cy="352100"/>
          </a:xfrm>
        </p:grpSpPr>
        <p:sp>
          <p:nvSpPr>
            <p:cNvPr id="3786" name="Google Shape;3786;p44"/>
            <p:cNvSpPr/>
            <p:nvPr/>
          </p:nvSpPr>
          <p:spPr>
            <a:xfrm>
              <a:off x="-13344475" y="3876275"/>
              <a:ext cx="19725" cy="19725"/>
            </a:xfrm>
            <a:custGeom>
              <a:rect b="b" l="l" r="r" t="t"/>
              <a:pathLst>
                <a:path extrusionOk="0" h="789" w="789">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4"/>
            <p:cNvSpPr/>
            <p:nvPr/>
          </p:nvSpPr>
          <p:spPr>
            <a:xfrm>
              <a:off x="-13268850" y="3854225"/>
              <a:ext cx="110300" cy="62250"/>
            </a:xfrm>
            <a:custGeom>
              <a:rect b="b" l="l" r="r" t="t"/>
              <a:pathLst>
                <a:path extrusionOk="0" h="2490" w="4412">
                  <a:moveTo>
                    <a:pt x="0" y="0"/>
                  </a:moveTo>
                  <a:cubicBezTo>
                    <a:pt x="189" y="410"/>
                    <a:pt x="284" y="788"/>
                    <a:pt x="284" y="1229"/>
                  </a:cubicBezTo>
                  <a:cubicBezTo>
                    <a:pt x="284" y="1670"/>
                    <a:pt x="158" y="2111"/>
                    <a:pt x="0" y="2489"/>
                  </a:cubicBezTo>
                  <a:lnTo>
                    <a:pt x="4411" y="2489"/>
                  </a:lnTo>
                  <a:lnTo>
                    <a:pt x="44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4"/>
            <p:cNvSpPr/>
            <p:nvPr/>
          </p:nvSpPr>
          <p:spPr>
            <a:xfrm>
              <a:off x="-13512225" y="3936925"/>
              <a:ext cx="353675" cy="62250"/>
            </a:xfrm>
            <a:custGeom>
              <a:rect b="b" l="l" r="r" t="t"/>
              <a:pathLst>
                <a:path extrusionOk="0" h="2490" w="14147">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4"/>
            <p:cNvSpPr/>
            <p:nvPr/>
          </p:nvSpPr>
          <p:spPr>
            <a:xfrm>
              <a:off x="-13387000" y="3833750"/>
              <a:ext cx="104775" cy="104775"/>
            </a:xfrm>
            <a:custGeom>
              <a:rect b="b" l="l" r="r" t="t"/>
              <a:pathLst>
                <a:path extrusionOk="0" h="4191" w="4191">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4"/>
            <p:cNvSpPr/>
            <p:nvPr/>
          </p:nvSpPr>
          <p:spPr>
            <a:xfrm>
              <a:off x="-13512225" y="3855000"/>
              <a:ext cx="111875" cy="62250"/>
            </a:xfrm>
            <a:custGeom>
              <a:rect b="b" l="l" r="r" t="t"/>
              <a:pathLst>
                <a:path extrusionOk="0" h="2490" w="4475">
                  <a:moveTo>
                    <a:pt x="0" y="1"/>
                  </a:moveTo>
                  <a:lnTo>
                    <a:pt x="0" y="2490"/>
                  </a:lnTo>
                  <a:lnTo>
                    <a:pt x="4474" y="2490"/>
                  </a:lnTo>
                  <a:cubicBezTo>
                    <a:pt x="4317" y="2112"/>
                    <a:pt x="4191" y="1671"/>
                    <a:pt x="4191" y="1230"/>
                  </a:cubicBezTo>
                  <a:cubicBezTo>
                    <a:pt x="4191" y="788"/>
                    <a:pt x="4317" y="379"/>
                    <a:pt x="4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4"/>
            <p:cNvSpPr/>
            <p:nvPr/>
          </p:nvSpPr>
          <p:spPr>
            <a:xfrm>
              <a:off x="-13490175" y="3730575"/>
              <a:ext cx="62250" cy="40975"/>
            </a:xfrm>
            <a:custGeom>
              <a:rect b="b" l="l" r="r" t="t"/>
              <a:pathLst>
                <a:path extrusionOk="0" h="1639" w="249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4"/>
            <p:cNvSpPr/>
            <p:nvPr/>
          </p:nvSpPr>
          <p:spPr>
            <a:xfrm>
              <a:off x="-13241275" y="3730575"/>
              <a:ext cx="62225" cy="40975"/>
            </a:xfrm>
            <a:custGeom>
              <a:rect b="b" l="l" r="r" t="t"/>
              <a:pathLst>
                <a:path extrusionOk="0" h="1639" w="2489">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4"/>
            <p:cNvSpPr/>
            <p:nvPr/>
          </p:nvSpPr>
          <p:spPr>
            <a:xfrm>
              <a:off x="-13427950" y="3647075"/>
              <a:ext cx="186700" cy="63025"/>
            </a:xfrm>
            <a:custGeom>
              <a:rect b="b" l="l" r="r" t="t"/>
              <a:pathLst>
                <a:path extrusionOk="0" h="2521" w="7468">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4"/>
            <p:cNvSpPr/>
            <p:nvPr/>
          </p:nvSpPr>
          <p:spPr>
            <a:xfrm>
              <a:off x="-13512225" y="3773100"/>
              <a:ext cx="353675" cy="60675"/>
            </a:xfrm>
            <a:custGeom>
              <a:rect b="b" l="l" r="r" t="t"/>
              <a:pathLst>
                <a:path extrusionOk="0" h="2427" w="14147">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4"/>
            <p:cNvSpPr/>
            <p:nvPr/>
          </p:nvSpPr>
          <p:spPr>
            <a:xfrm>
              <a:off x="-13411400" y="3730575"/>
              <a:ext cx="153600" cy="20500"/>
            </a:xfrm>
            <a:custGeom>
              <a:rect b="b" l="l" r="r" t="t"/>
              <a:pathLst>
                <a:path extrusionOk="0" h="820" w="6144">
                  <a:moveTo>
                    <a:pt x="0" y="0"/>
                  </a:moveTo>
                  <a:lnTo>
                    <a:pt x="599" y="819"/>
                  </a:lnTo>
                  <a:lnTo>
                    <a:pt x="5545" y="819"/>
                  </a:lnTo>
                  <a:lnTo>
                    <a:pt x="61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6" name="Google Shape;3796;p44"/>
          <p:cNvGrpSpPr/>
          <p:nvPr/>
        </p:nvGrpSpPr>
        <p:grpSpPr>
          <a:xfrm>
            <a:off x="5288351" y="2272427"/>
            <a:ext cx="356221" cy="355451"/>
            <a:chOff x="-13512225" y="4080275"/>
            <a:chExt cx="353675" cy="352875"/>
          </a:xfrm>
        </p:grpSpPr>
        <p:sp>
          <p:nvSpPr>
            <p:cNvPr id="3797" name="Google Shape;3797;p44"/>
            <p:cNvSpPr/>
            <p:nvPr/>
          </p:nvSpPr>
          <p:spPr>
            <a:xfrm>
              <a:off x="-13512225" y="4203925"/>
              <a:ext cx="353675" cy="229225"/>
            </a:xfrm>
            <a:custGeom>
              <a:rect b="b" l="l" r="r" t="t"/>
              <a:pathLst>
                <a:path extrusionOk="0" h="9169" w="14147">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4"/>
            <p:cNvSpPr/>
            <p:nvPr/>
          </p:nvSpPr>
          <p:spPr>
            <a:xfrm>
              <a:off x="-13366525" y="4275600"/>
              <a:ext cx="73275" cy="88225"/>
            </a:xfrm>
            <a:custGeom>
              <a:rect b="b" l="l" r="r" t="t"/>
              <a:pathLst>
                <a:path extrusionOk="0" h="3529" w="2931">
                  <a:moveTo>
                    <a:pt x="1" y="0"/>
                  </a:moveTo>
                  <a:lnTo>
                    <a:pt x="1" y="3529"/>
                  </a:lnTo>
                  <a:lnTo>
                    <a:pt x="2931" y="1733"/>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4"/>
            <p:cNvSpPr/>
            <p:nvPr/>
          </p:nvSpPr>
          <p:spPr>
            <a:xfrm>
              <a:off x="-13398800" y="4143275"/>
              <a:ext cx="65375" cy="40975"/>
            </a:xfrm>
            <a:custGeom>
              <a:rect b="b" l="l" r="r" t="t"/>
              <a:pathLst>
                <a:path extrusionOk="0" h="1639" w="2615">
                  <a:moveTo>
                    <a:pt x="1103" y="1"/>
                  </a:moveTo>
                  <a:lnTo>
                    <a:pt x="0" y="1639"/>
                  </a:lnTo>
                  <a:lnTo>
                    <a:pt x="1512" y="1639"/>
                  </a:lnTo>
                  <a:lnTo>
                    <a:pt x="26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4"/>
            <p:cNvSpPr/>
            <p:nvPr/>
          </p:nvSpPr>
          <p:spPr>
            <a:xfrm>
              <a:off x="-13336575" y="4143275"/>
              <a:ext cx="64600" cy="40975"/>
            </a:xfrm>
            <a:custGeom>
              <a:rect b="b" l="l" r="r" t="t"/>
              <a:pathLst>
                <a:path extrusionOk="0" h="1639" w="2584">
                  <a:moveTo>
                    <a:pt x="1103" y="1"/>
                  </a:moveTo>
                  <a:lnTo>
                    <a:pt x="0" y="1639"/>
                  </a:lnTo>
                  <a:lnTo>
                    <a:pt x="1481" y="1639"/>
                  </a:lnTo>
                  <a:lnTo>
                    <a:pt x="2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4"/>
            <p:cNvSpPr/>
            <p:nvPr/>
          </p:nvSpPr>
          <p:spPr>
            <a:xfrm>
              <a:off x="-13398800" y="4081050"/>
              <a:ext cx="65375" cy="40975"/>
            </a:xfrm>
            <a:custGeom>
              <a:rect b="b" l="l" r="r" t="t"/>
              <a:pathLst>
                <a:path extrusionOk="0" h="1639" w="2615">
                  <a:moveTo>
                    <a:pt x="0" y="1"/>
                  </a:moveTo>
                  <a:lnTo>
                    <a:pt x="1103" y="1639"/>
                  </a:lnTo>
                  <a:lnTo>
                    <a:pt x="2615" y="1639"/>
                  </a:lnTo>
                  <a:lnTo>
                    <a:pt x="1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4"/>
            <p:cNvSpPr/>
            <p:nvPr/>
          </p:nvSpPr>
          <p:spPr>
            <a:xfrm>
              <a:off x="-13274375" y="4143275"/>
              <a:ext cx="64625" cy="40975"/>
            </a:xfrm>
            <a:custGeom>
              <a:rect b="b" l="l" r="r" t="t"/>
              <a:pathLst>
                <a:path extrusionOk="0" h="1639" w="2585">
                  <a:moveTo>
                    <a:pt x="1104" y="1"/>
                  </a:moveTo>
                  <a:lnTo>
                    <a:pt x="1" y="1639"/>
                  </a:lnTo>
                  <a:lnTo>
                    <a:pt x="1482" y="1639"/>
                  </a:lnTo>
                  <a:lnTo>
                    <a:pt x="25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4"/>
            <p:cNvSpPr/>
            <p:nvPr/>
          </p:nvSpPr>
          <p:spPr>
            <a:xfrm>
              <a:off x="-13212925" y="4081050"/>
              <a:ext cx="54375" cy="40975"/>
            </a:xfrm>
            <a:custGeom>
              <a:rect b="b" l="l" r="r" t="t"/>
              <a:pathLst>
                <a:path extrusionOk="0" h="1639" w="2175">
                  <a:moveTo>
                    <a:pt x="0" y="1"/>
                  </a:moveTo>
                  <a:lnTo>
                    <a:pt x="1103" y="1639"/>
                  </a:lnTo>
                  <a:lnTo>
                    <a:pt x="2174" y="1639"/>
                  </a:lnTo>
                  <a:lnTo>
                    <a:pt x="2174" y="820"/>
                  </a:lnTo>
                  <a:cubicBezTo>
                    <a:pt x="2174" y="347"/>
                    <a:pt x="1796" y="1"/>
                    <a:pt x="1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4"/>
            <p:cNvSpPr/>
            <p:nvPr/>
          </p:nvSpPr>
          <p:spPr>
            <a:xfrm>
              <a:off x="-13212925" y="4143275"/>
              <a:ext cx="54375" cy="40975"/>
            </a:xfrm>
            <a:custGeom>
              <a:rect b="b" l="l" r="r" t="t"/>
              <a:pathLst>
                <a:path extrusionOk="0" h="1639" w="2175">
                  <a:moveTo>
                    <a:pt x="1103" y="1"/>
                  </a:moveTo>
                  <a:lnTo>
                    <a:pt x="0" y="1639"/>
                  </a:lnTo>
                  <a:lnTo>
                    <a:pt x="2174" y="1639"/>
                  </a:lnTo>
                  <a:lnTo>
                    <a:pt x="21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4"/>
            <p:cNvSpPr/>
            <p:nvPr/>
          </p:nvSpPr>
          <p:spPr>
            <a:xfrm>
              <a:off x="-13274375" y="4081050"/>
              <a:ext cx="64625" cy="40975"/>
            </a:xfrm>
            <a:custGeom>
              <a:rect b="b" l="l" r="r" t="t"/>
              <a:pathLst>
                <a:path extrusionOk="0" h="1639" w="2585">
                  <a:moveTo>
                    <a:pt x="1" y="1"/>
                  </a:moveTo>
                  <a:lnTo>
                    <a:pt x="1104" y="1639"/>
                  </a:lnTo>
                  <a:lnTo>
                    <a:pt x="2584" y="1639"/>
                  </a:lnTo>
                  <a:lnTo>
                    <a:pt x="1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4"/>
            <p:cNvSpPr/>
            <p:nvPr/>
          </p:nvSpPr>
          <p:spPr>
            <a:xfrm>
              <a:off x="-13336575" y="4081050"/>
              <a:ext cx="64600" cy="40975"/>
            </a:xfrm>
            <a:custGeom>
              <a:rect b="b" l="l" r="r" t="t"/>
              <a:pathLst>
                <a:path extrusionOk="0" h="1639" w="2584">
                  <a:moveTo>
                    <a:pt x="0" y="1"/>
                  </a:moveTo>
                  <a:lnTo>
                    <a:pt x="1103" y="1639"/>
                  </a:lnTo>
                  <a:lnTo>
                    <a:pt x="2583" y="1639"/>
                  </a:lnTo>
                  <a:lnTo>
                    <a:pt x="14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4"/>
            <p:cNvSpPr/>
            <p:nvPr/>
          </p:nvSpPr>
          <p:spPr>
            <a:xfrm>
              <a:off x="-13512225" y="4080275"/>
              <a:ext cx="123675" cy="103200"/>
            </a:xfrm>
            <a:custGeom>
              <a:rect b="b" l="l" r="r" t="t"/>
              <a:pathLst>
                <a:path extrusionOk="0" h="4128" w="4947">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8" name="Google Shape;3808;p44"/>
          <p:cNvGrpSpPr/>
          <p:nvPr/>
        </p:nvGrpSpPr>
        <p:grpSpPr>
          <a:xfrm>
            <a:off x="7061431" y="1419788"/>
            <a:ext cx="356196" cy="290379"/>
            <a:chOff x="-11728250" y="3245400"/>
            <a:chExt cx="353650" cy="288275"/>
          </a:xfrm>
        </p:grpSpPr>
        <p:sp>
          <p:nvSpPr>
            <p:cNvPr id="3809" name="Google Shape;3809;p44"/>
            <p:cNvSpPr/>
            <p:nvPr/>
          </p:nvSpPr>
          <p:spPr>
            <a:xfrm>
              <a:off x="-11603025" y="3389725"/>
              <a:ext cx="104775" cy="143950"/>
            </a:xfrm>
            <a:custGeom>
              <a:rect b="b" l="l" r="r" t="t"/>
              <a:pathLst>
                <a:path extrusionOk="0" h="5758" w="4191">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4"/>
            <p:cNvSpPr/>
            <p:nvPr/>
          </p:nvSpPr>
          <p:spPr>
            <a:xfrm>
              <a:off x="-11647125" y="3246175"/>
              <a:ext cx="86650" cy="133925"/>
            </a:xfrm>
            <a:custGeom>
              <a:rect b="b" l="l" r="r" t="t"/>
              <a:pathLst>
                <a:path extrusionOk="0" h="5357" w="3466">
                  <a:moveTo>
                    <a:pt x="3466" y="1"/>
                  </a:moveTo>
                  <a:cubicBezTo>
                    <a:pt x="2205" y="64"/>
                    <a:pt x="1008" y="473"/>
                    <a:pt x="0" y="1135"/>
                  </a:cubicBezTo>
                  <a:lnTo>
                    <a:pt x="2426" y="5356"/>
                  </a:lnTo>
                  <a:cubicBezTo>
                    <a:pt x="2741" y="5167"/>
                    <a:pt x="3056" y="5041"/>
                    <a:pt x="3466" y="5010"/>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4"/>
            <p:cNvSpPr/>
            <p:nvPr/>
          </p:nvSpPr>
          <p:spPr>
            <a:xfrm>
              <a:off x="-11540025" y="3245400"/>
              <a:ext cx="86675" cy="133900"/>
            </a:xfrm>
            <a:custGeom>
              <a:rect b="b" l="l" r="r" t="t"/>
              <a:pathLst>
                <a:path extrusionOk="0" h="5356" w="3467">
                  <a:moveTo>
                    <a:pt x="1" y="0"/>
                  </a:moveTo>
                  <a:lnTo>
                    <a:pt x="1" y="4978"/>
                  </a:lnTo>
                  <a:cubicBezTo>
                    <a:pt x="379" y="5041"/>
                    <a:pt x="725" y="5135"/>
                    <a:pt x="1040" y="5356"/>
                  </a:cubicBezTo>
                  <a:lnTo>
                    <a:pt x="3466" y="1134"/>
                  </a:lnTo>
                  <a:cubicBezTo>
                    <a:pt x="2458" y="473"/>
                    <a:pt x="1261"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4"/>
            <p:cNvSpPr/>
            <p:nvPr/>
          </p:nvSpPr>
          <p:spPr>
            <a:xfrm>
              <a:off x="-11498275" y="3285550"/>
              <a:ext cx="123675" cy="160700"/>
            </a:xfrm>
            <a:custGeom>
              <a:rect b="b" l="l" r="r" t="t"/>
              <a:pathLst>
                <a:path extrusionOk="0" h="6428" w="4947">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4"/>
            <p:cNvSpPr/>
            <p:nvPr/>
          </p:nvSpPr>
          <p:spPr>
            <a:xfrm>
              <a:off x="-11728250" y="3286350"/>
              <a:ext cx="125250" cy="160700"/>
            </a:xfrm>
            <a:custGeom>
              <a:rect b="b" l="l" r="r" t="t"/>
              <a:pathLst>
                <a:path extrusionOk="0" h="6428" w="501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4" name="Google Shape;3814;p44"/>
          <p:cNvGrpSpPr/>
          <p:nvPr/>
        </p:nvGrpSpPr>
        <p:grpSpPr>
          <a:xfrm>
            <a:off x="7093939" y="2272427"/>
            <a:ext cx="311804" cy="355451"/>
            <a:chOff x="-11703850" y="4081850"/>
            <a:chExt cx="309575" cy="352875"/>
          </a:xfrm>
        </p:grpSpPr>
        <p:sp>
          <p:nvSpPr>
            <p:cNvPr id="3815" name="Google Shape;3815;p44"/>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4"/>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4"/>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4"/>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4"/>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4"/>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4"/>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4"/>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3" name="Google Shape;3823;p44"/>
          <p:cNvGrpSpPr/>
          <p:nvPr/>
        </p:nvGrpSpPr>
        <p:grpSpPr>
          <a:xfrm>
            <a:off x="5282595" y="2746580"/>
            <a:ext cx="357002" cy="355451"/>
            <a:chOff x="-9958475" y="3180025"/>
            <a:chExt cx="354450" cy="352875"/>
          </a:xfrm>
        </p:grpSpPr>
        <p:sp>
          <p:nvSpPr>
            <p:cNvPr id="3824" name="Google Shape;3824;p44"/>
            <p:cNvSpPr/>
            <p:nvPr/>
          </p:nvSpPr>
          <p:spPr>
            <a:xfrm>
              <a:off x="-9958475" y="3491125"/>
              <a:ext cx="354450" cy="41775"/>
            </a:xfrm>
            <a:custGeom>
              <a:rect b="b" l="l" r="r" t="t"/>
              <a:pathLst>
                <a:path extrusionOk="0" h="1671" w="14178">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4"/>
            <p:cNvSpPr/>
            <p:nvPr/>
          </p:nvSpPr>
          <p:spPr>
            <a:xfrm>
              <a:off x="-9958475" y="3180025"/>
              <a:ext cx="354450" cy="42550"/>
            </a:xfrm>
            <a:custGeom>
              <a:rect b="b" l="l" r="r" t="t"/>
              <a:pathLst>
                <a:path extrusionOk="0" h="1702" w="14178">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4"/>
            <p:cNvSpPr/>
            <p:nvPr/>
          </p:nvSpPr>
          <p:spPr>
            <a:xfrm>
              <a:off x="-9916725" y="3243025"/>
              <a:ext cx="270175" cy="228425"/>
            </a:xfrm>
            <a:custGeom>
              <a:rect b="b" l="l" r="r" t="t"/>
              <a:pathLst>
                <a:path extrusionOk="0" h="9137" w="10807">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7" name="Google Shape;3827;p44"/>
          <p:cNvGrpSpPr/>
          <p:nvPr/>
        </p:nvGrpSpPr>
        <p:grpSpPr>
          <a:xfrm>
            <a:off x="5291722" y="3222561"/>
            <a:ext cx="337966" cy="355325"/>
            <a:chOff x="-9949025" y="3615575"/>
            <a:chExt cx="335550" cy="352750"/>
          </a:xfrm>
        </p:grpSpPr>
        <p:sp>
          <p:nvSpPr>
            <p:cNvPr id="3828" name="Google Shape;3828;p44"/>
            <p:cNvSpPr/>
            <p:nvPr/>
          </p:nvSpPr>
          <p:spPr>
            <a:xfrm>
              <a:off x="-9800950" y="3615575"/>
              <a:ext cx="61475" cy="61450"/>
            </a:xfrm>
            <a:custGeom>
              <a:rect b="b" l="l" r="r" t="t"/>
              <a:pathLst>
                <a:path extrusionOk="0" h="2458" w="2459">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4"/>
            <p:cNvSpPr/>
            <p:nvPr/>
          </p:nvSpPr>
          <p:spPr>
            <a:xfrm>
              <a:off x="-9949025" y="3688650"/>
              <a:ext cx="335550" cy="279675"/>
            </a:xfrm>
            <a:custGeom>
              <a:rect b="b" l="l" r="r" t="t"/>
              <a:pathLst>
                <a:path extrusionOk="0" h="11187" w="13422">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4"/>
            <p:cNvSpPr/>
            <p:nvPr/>
          </p:nvSpPr>
          <p:spPr>
            <a:xfrm>
              <a:off x="-9947450" y="3657100"/>
              <a:ext cx="106350" cy="50650"/>
            </a:xfrm>
            <a:custGeom>
              <a:rect b="b" l="l" r="r" t="t"/>
              <a:pathLst>
                <a:path extrusionOk="0" h="2026" w="4254">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1" name="Google Shape;3831;p44"/>
          <p:cNvGrpSpPr/>
          <p:nvPr/>
        </p:nvGrpSpPr>
        <p:grpSpPr>
          <a:xfrm>
            <a:off x="7926568" y="2746067"/>
            <a:ext cx="360175" cy="358423"/>
            <a:chOff x="-9961625" y="4048175"/>
            <a:chExt cx="357600" cy="355825"/>
          </a:xfrm>
        </p:grpSpPr>
        <p:sp>
          <p:nvSpPr>
            <p:cNvPr id="3832" name="Google Shape;3832;p44"/>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4"/>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4"/>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4"/>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4"/>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4"/>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8" name="Google Shape;3838;p44"/>
          <p:cNvGrpSpPr/>
          <p:nvPr/>
        </p:nvGrpSpPr>
        <p:grpSpPr>
          <a:xfrm>
            <a:off x="6613289" y="3221579"/>
            <a:ext cx="364959" cy="357289"/>
            <a:chOff x="-8680950" y="3624225"/>
            <a:chExt cx="362350" cy="354700"/>
          </a:xfrm>
        </p:grpSpPr>
        <p:sp>
          <p:nvSpPr>
            <p:cNvPr id="3839" name="Google Shape;3839;p44"/>
            <p:cNvSpPr/>
            <p:nvPr/>
          </p:nvSpPr>
          <p:spPr>
            <a:xfrm>
              <a:off x="-8512400" y="3686450"/>
              <a:ext cx="130775" cy="129800"/>
            </a:xfrm>
            <a:custGeom>
              <a:rect b="b" l="l" r="r" t="t"/>
              <a:pathLst>
                <a:path extrusionOk="0" h="5192" w="5231">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4"/>
            <p:cNvSpPr/>
            <p:nvPr/>
          </p:nvSpPr>
          <p:spPr>
            <a:xfrm>
              <a:off x="-8395825" y="3624225"/>
              <a:ext cx="77225" cy="77225"/>
            </a:xfrm>
            <a:custGeom>
              <a:rect b="b" l="l" r="r" t="t"/>
              <a:pathLst>
                <a:path extrusionOk="0" h="3089" w="3089">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4"/>
            <p:cNvSpPr/>
            <p:nvPr/>
          </p:nvSpPr>
          <p:spPr>
            <a:xfrm>
              <a:off x="-8676125" y="3883875"/>
              <a:ext cx="98375" cy="92925"/>
            </a:xfrm>
            <a:custGeom>
              <a:rect b="b" l="l" r="r" t="t"/>
              <a:pathLst>
                <a:path extrusionOk="0" h="3717" w="3935">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4"/>
            <p:cNvSpPr/>
            <p:nvPr/>
          </p:nvSpPr>
          <p:spPr>
            <a:xfrm>
              <a:off x="-8680950" y="3708850"/>
              <a:ext cx="282800" cy="270075"/>
            </a:xfrm>
            <a:custGeom>
              <a:rect b="b" l="l" r="r" t="t"/>
              <a:pathLst>
                <a:path extrusionOk="0" h="10803" w="11312">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4"/>
            <p:cNvSpPr/>
            <p:nvPr/>
          </p:nvSpPr>
          <p:spPr>
            <a:xfrm>
              <a:off x="-8440725" y="3857375"/>
              <a:ext cx="117400" cy="86450"/>
            </a:xfrm>
            <a:custGeom>
              <a:rect b="b" l="l" r="r" t="t"/>
              <a:pathLst>
                <a:path extrusionOk="0" h="3458" w="4696">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4"/>
            <p:cNvSpPr/>
            <p:nvPr/>
          </p:nvSpPr>
          <p:spPr>
            <a:xfrm>
              <a:off x="-8638400" y="3630725"/>
              <a:ext cx="86650" cy="115625"/>
            </a:xfrm>
            <a:custGeom>
              <a:rect b="b" l="l" r="r" t="t"/>
              <a:pathLst>
                <a:path extrusionOk="0" h="4625" w="3466">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5" name="Google Shape;3845;p44"/>
          <p:cNvGrpSpPr/>
          <p:nvPr/>
        </p:nvGrpSpPr>
        <p:grpSpPr>
          <a:xfrm>
            <a:off x="5749533" y="1387239"/>
            <a:ext cx="313365" cy="355476"/>
            <a:chOff x="-13056975" y="3212300"/>
            <a:chExt cx="311125" cy="352900"/>
          </a:xfrm>
        </p:grpSpPr>
        <p:sp>
          <p:nvSpPr>
            <p:cNvPr id="3846" name="Google Shape;3846;p44"/>
            <p:cNvSpPr/>
            <p:nvPr/>
          </p:nvSpPr>
          <p:spPr>
            <a:xfrm>
              <a:off x="-12972700" y="3273750"/>
              <a:ext cx="144950" cy="229225"/>
            </a:xfrm>
            <a:custGeom>
              <a:rect b="b" l="l" r="r" t="t"/>
              <a:pathLst>
                <a:path extrusionOk="0" h="9169" w="5798">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4"/>
            <p:cNvSpPr/>
            <p:nvPr/>
          </p:nvSpPr>
          <p:spPr>
            <a:xfrm>
              <a:off x="-12808875" y="3212300"/>
              <a:ext cx="63025" cy="278075"/>
            </a:xfrm>
            <a:custGeom>
              <a:rect b="b" l="l" r="r" t="t"/>
              <a:pathLst>
                <a:path extrusionOk="0" h="11123" w="2521">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4"/>
            <p:cNvSpPr/>
            <p:nvPr/>
          </p:nvSpPr>
          <p:spPr>
            <a:xfrm>
              <a:off x="-13056975" y="3212300"/>
              <a:ext cx="63025" cy="278075"/>
            </a:xfrm>
            <a:custGeom>
              <a:rect b="b" l="l" r="r" t="t"/>
              <a:pathLst>
                <a:path extrusionOk="0" h="11123" w="2521">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4"/>
            <p:cNvSpPr/>
            <p:nvPr/>
          </p:nvSpPr>
          <p:spPr>
            <a:xfrm>
              <a:off x="-13020750" y="3483250"/>
              <a:ext cx="240250" cy="81950"/>
            </a:xfrm>
            <a:custGeom>
              <a:rect b="b" l="l" r="r" t="t"/>
              <a:pathLst>
                <a:path extrusionOk="0" h="3278" w="961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0" name="Google Shape;3850;p44"/>
          <p:cNvGrpSpPr/>
          <p:nvPr/>
        </p:nvGrpSpPr>
        <p:grpSpPr>
          <a:xfrm>
            <a:off x="5726921" y="1828034"/>
            <a:ext cx="358588" cy="355325"/>
            <a:chOff x="-13077450" y="3647075"/>
            <a:chExt cx="356025" cy="352750"/>
          </a:xfrm>
        </p:grpSpPr>
        <p:sp>
          <p:nvSpPr>
            <p:cNvPr id="3851" name="Google Shape;3851;p44"/>
            <p:cNvSpPr/>
            <p:nvPr/>
          </p:nvSpPr>
          <p:spPr>
            <a:xfrm>
              <a:off x="-13014450" y="3708500"/>
              <a:ext cx="104000" cy="145750"/>
            </a:xfrm>
            <a:custGeom>
              <a:rect b="b" l="l" r="r" t="t"/>
              <a:pathLst>
                <a:path extrusionOk="0" h="5830" w="416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4"/>
            <p:cNvSpPr/>
            <p:nvPr/>
          </p:nvSpPr>
          <p:spPr>
            <a:xfrm>
              <a:off x="-12890800" y="3708500"/>
              <a:ext cx="104775" cy="145750"/>
            </a:xfrm>
            <a:custGeom>
              <a:rect b="b" l="l" r="r" t="t"/>
              <a:pathLst>
                <a:path extrusionOk="0" h="5830" w="4191">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4"/>
            <p:cNvSpPr/>
            <p:nvPr/>
          </p:nvSpPr>
          <p:spPr>
            <a:xfrm>
              <a:off x="-13077450" y="3647075"/>
              <a:ext cx="356025" cy="352750"/>
            </a:xfrm>
            <a:custGeom>
              <a:rect b="b" l="l" r="r" t="t"/>
              <a:pathLst>
                <a:path extrusionOk="0" h="14110" w="14241">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4" name="Google Shape;3854;p44"/>
          <p:cNvGrpSpPr/>
          <p:nvPr/>
        </p:nvGrpSpPr>
        <p:grpSpPr>
          <a:xfrm>
            <a:off x="5738027" y="2271633"/>
            <a:ext cx="357002" cy="357037"/>
            <a:chOff x="-13079025" y="4079475"/>
            <a:chExt cx="354450" cy="354450"/>
          </a:xfrm>
        </p:grpSpPr>
        <p:sp>
          <p:nvSpPr>
            <p:cNvPr id="3855" name="Google Shape;3855;p44"/>
            <p:cNvSpPr/>
            <p:nvPr/>
          </p:nvSpPr>
          <p:spPr>
            <a:xfrm>
              <a:off x="-13004200" y="4079475"/>
              <a:ext cx="207150" cy="63050"/>
            </a:xfrm>
            <a:custGeom>
              <a:rect b="b" l="l" r="r" t="t"/>
              <a:pathLst>
                <a:path extrusionOk="0" h="2522" w="8286">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4"/>
            <p:cNvSpPr/>
            <p:nvPr/>
          </p:nvSpPr>
          <p:spPr>
            <a:xfrm>
              <a:off x="-13079025" y="4303175"/>
              <a:ext cx="354450" cy="130750"/>
            </a:xfrm>
            <a:custGeom>
              <a:rect b="b" l="l" r="r" t="t"/>
              <a:pathLst>
                <a:path extrusionOk="0" h="5230" w="14178">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4"/>
            <p:cNvSpPr/>
            <p:nvPr/>
          </p:nvSpPr>
          <p:spPr>
            <a:xfrm>
              <a:off x="-12986875" y="4313400"/>
              <a:ext cx="173300" cy="58300"/>
            </a:xfrm>
            <a:custGeom>
              <a:rect b="b" l="l" r="r" t="t"/>
              <a:pathLst>
                <a:path extrusionOk="0" h="2332" w="6932">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4"/>
            <p:cNvSpPr/>
            <p:nvPr/>
          </p:nvSpPr>
          <p:spPr>
            <a:xfrm>
              <a:off x="-13004200" y="4143275"/>
              <a:ext cx="206375" cy="166225"/>
            </a:xfrm>
            <a:custGeom>
              <a:rect b="b" l="l" r="r" t="t"/>
              <a:pathLst>
                <a:path extrusionOk="0" h="6649" w="8255">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9" name="Google Shape;3859;p44"/>
          <p:cNvGrpSpPr/>
          <p:nvPr/>
        </p:nvGrpSpPr>
        <p:grpSpPr>
          <a:xfrm>
            <a:off x="7511094" y="1387642"/>
            <a:ext cx="356221" cy="354670"/>
            <a:chOff x="-11292700" y="3213875"/>
            <a:chExt cx="353675" cy="352100"/>
          </a:xfrm>
        </p:grpSpPr>
        <p:sp>
          <p:nvSpPr>
            <p:cNvPr id="3860" name="Google Shape;3860;p44"/>
            <p:cNvSpPr/>
            <p:nvPr/>
          </p:nvSpPr>
          <p:spPr>
            <a:xfrm>
              <a:off x="-11178500" y="3213875"/>
              <a:ext cx="124475" cy="124475"/>
            </a:xfrm>
            <a:custGeom>
              <a:rect b="b" l="l" r="r" t="t"/>
              <a:pathLst>
                <a:path extrusionOk="0" h="4979" w="4979">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4"/>
            <p:cNvSpPr/>
            <p:nvPr/>
          </p:nvSpPr>
          <p:spPr>
            <a:xfrm>
              <a:off x="-11292700" y="3255625"/>
              <a:ext cx="117375" cy="124475"/>
            </a:xfrm>
            <a:custGeom>
              <a:rect b="b" l="l" r="r" t="t"/>
              <a:pathLst>
                <a:path extrusionOk="0" h="4979" w="4695">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4"/>
            <p:cNvSpPr/>
            <p:nvPr/>
          </p:nvSpPr>
          <p:spPr>
            <a:xfrm>
              <a:off x="-11056425" y="3254850"/>
              <a:ext cx="117400" cy="125250"/>
            </a:xfrm>
            <a:custGeom>
              <a:rect b="b" l="l" r="r" t="t"/>
              <a:pathLst>
                <a:path extrusionOk="0" h="5010" w="4696">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4"/>
            <p:cNvSpPr/>
            <p:nvPr/>
          </p:nvSpPr>
          <p:spPr>
            <a:xfrm>
              <a:off x="-11209225" y="3503725"/>
              <a:ext cx="188275" cy="62250"/>
            </a:xfrm>
            <a:custGeom>
              <a:rect b="b" l="l" r="r" t="t"/>
              <a:pathLst>
                <a:path extrusionOk="0" h="2490" w="7531">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4"/>
            <p:cNvSpPr/>
            <p:nvPr/>
          </p:nvSpPr>
          <p:spPr>
            <a:xfrm>
              <a:off x="-11167475" y="3462775"/>
              <a:ext cx="103200" cy="20500"/>
            </a:xfrm>
            <a:custGeom>
              <a:rect b="b" l="l" r="r" t="t"/>
              <a:pathLst>
                <a:path extrusionOk="0" h="820" w="4128">
                  <a:moveTo>
                    <a:pt x="1" y="0"/>
                  </a:moveTo>
                  <a:lnTo>
                    <a:pt x="1" y="820"/>
                  </a:lnTo>
                  <a:lnTo>
                    <a:pt x="4128" y="820"/>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4"/>
            <p:cNvSpPr/>
            <p:nvPr/>
          </p:nvSpPr>
          <p:spPr>
            <a:xfrm>
              <a:off x="-11213150" y="3344625"/>
              <a:ext cx="141000" cy="97700"/>
            </a:xfrm>
            <a:custGeom>
              <a:rect b="b" l="l" r="r" t="t"/>
              <a:pathLst>
                <a:path extrusionOk="0" h="3908" w="564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4"/>
            <p:cNvSpPr/>
            <p:nvPr/>
          </p:nvSpPr>
          <p:spPr>
            <a:xfrm>
              <a:off x="-11080825" y="3379275"/>
              <a:ext cx="59100" cy="61475"/>
            </a:xfrm>
            <a:custGeom>
              <a:rect b="b" l="l" r="r" t="t"/>
              <a:pathLst>
                <a:path extrusionOk="0" h="2459" w="2364">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7" name="Google Shape;3867;p44"/>
          <p:cNvGrpSpPr/>
          <p:nvPr/>
        </p:nvGrpSpPr>
        <p:grpSpPr>
          <a:xfrm>
            <a:off x="7505152" y="1827581"/>
            <a:ext cx="368106" cy="356232"/>
            <a:chOff x="-11299000" y="3647875"/>
            <a:chExt cx="365475" cy="353650"/>
          </a:xfrm>
        </p:grpSpPr>
        <p:sp>
          <p:nvSpPr>
            <p:cNvPr id="3868" name="Google Shape;3868;p44"/>
            <p:cNvSpPr/>
            <p:nvPr/>
          </p:nvSpPr>
          <p:spPr>
            <a:xfrm>
              <a:off x="-11299000" y="3734700"/>
              <a:ext cx="142575" cy="134325"/>
            </a:xfrm>
            <a:custGeom>
              <a:rect b="b" l="l" r="r" t="t"/>
              <a:pathLst>
                <a:path extrusionOk="0" h="5373" w="5703">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4"/>
            <p:cNvSpPr/>
            <p:nvPr/>
          </p:nvSpPr>
          <p:spPr>
            <a:xfrm>
              <a:off x="-11076100" y="3734700"/>
              <a:ext cx="142575" cy="134325"/>
            </a:xfrm>
            <a:custGeom>
              <a:rect b="b" l="l" r="r" t="t"/>
              <a:pathLst>
                <a:path extrusionOk="0" h="5373" w="5703">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4"/>
            <p:cNvSpPr/>
            <p:nvPr/>
          </p:nvSpPr>
          <p:spPr>
            <a:xfrm>
              <a:off x="-11254900" y="3917225"/>
              <a:ext cx="124475" cy="84300"/>
            </a:xfrm>
            <a:custGeom>
              <a:rect b="b" l="l" r="r" t="t"/>
              <a:pathLst>
                <a:path extrusionOk="0" h="3372" w="4979">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4"/>
            <p:cNvSpPr/>
            <p:nvPr/>
          </p:nvSpPr>
          <p:spPr>
            <a:xfrm>
              <a:off x="-11099725" y="3838475"/>
              <a:ext cx="55150" cy="50425"/>
            </a:xfrm>
            <a:custGeom>
              <a:rect b="b" l="l" r="r" t="t"/>
              <a:pathLst>
                <a:path extrusionOk="0" h="2017" w="2206">
                  <a:moveTo>
                    <a:pt x="1197" y="0"/>
                  </a:moveTo>
                  <a:lnTo>
                    <a:pt x="0" y="914"/>
                  </a:lnTo>
                  <a:lnTo>
                    <a:pt x="1323" y="2017"/>
                  </a:lnTo>
                  <a:lnTo>
                    <a:pt x="2205" y="1040"/>
                  </a:lnTo>
                  <a:lnTo>
                    <a:pt x="11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4"/>
            <p:cNvSpPr/>
            <p:nvPr/>
          </p:nvSpPr>
          <p:spPr>
            <a:xfrm>
              <a:off x="-11187950" y="3836900"/>
              <a:ext cx="210325" cy="162275"/>
            </a:xfrm>
            <a:custGeom>
              <a:rect b="b" l="l" r="r" t="t"/>
              <a:pathLst>
                <a:path extrusionOk="0" h="6491" w="8413">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4"/>
            <p:cNvSpPr/>
            <p:nvPr/>
          </p:nvSpPr>
          <p:spPr>
            <a:xfrm>
              <a:off x="-11292700" y="3647875"/>
              <a:ext cx="353675" cy="87450"/>
            </a:xfrm>
            <a:custGeom>
              <a:rect b="b" l="l" r="r" t="t"/>
              <a:pathLst>
                <a:path extrusionOk="0" h="3498" w="14147">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4" name="Google Shape;3874;p44"/>
          <p:cNvGrpSpPr/>
          <p:nvPr/>
        </p:nvGrpSpPr>
        <p:grpSpPr>
          <a:xfrm>
            <a:off x="7520614" y="2283532"/>
            <a:ext cx="357808" cy="333240"/>
            <a:chOff x="-11295075" y="4092875"/>
            <a:chExt cx="355250" cy="330825"/>
          </a:xfrm>
        </p:grpSpPr>
        <p:sp>
          <p:nvSpPr>
            <p:cNvPr id="3875" name="Google Shape;3875;p44"/>
            <p:cNvSpPr/>
            <p:nvPr/>
          </p:nvSpPr>
          <p:spPr>
            <a:xfrm>
              <a:off x="-11084775" y="4196825"/>
              <a:ext cx="61475" cy="61475"/>
            </a:xfrm>
            <a:custGeom>
              <a:rect b="b" l="l" r="r" t="t"/>
              <a:pathLst>
                <a:path extrusionOk="0" h="2459" w="2459">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4"/>
            <p:cNvSpPr/>
            <p:nvPr/>
          </p:nvSpPr>
          <p:spPr>
            <a:xfrm>
              <a:off x="-11080050" y="4092875"/>
              <a:ext cx="140225" cy="269375"/>
            </a:xfrm>
            <a:custGeom>
              <a:rect b="b" l="l" r="r" t="t"/>
              <a:pathLst>
                <a:path extrusionOk="0" h="10775" w="5609">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4"/>
            <p:cNvSpPr/>
            <p:nvPr/>
          </p:nvSpPr>
          <p:spPr>
            <a:xfrm>
              <a:off x="-11230475" y="4320500"/>
              <a:ext cx="103975" cy="103200"/>
            </a:xfrm>
            <a:custGeom>
              <a:rect b="b" l="l" r="r" t="t"/>
              <a:pathLst>
                <a:path extrusionOk="0" h="4128" w="4159">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4"/>
            <p:cNvSpPr/>
            <p:nvPr/>
          </p:nvSpPr>
          <p:spPr>
            <a:xfrm>
              <a:off x="-11210000" y="4113350"/>
              <a:ext cx="137850" cy="226075"/>
            </a:xfrm>
            <a:custGeom>
              <a:rect b="b" l="l" r="r" t="t"/>
              <a:pathLst>
                <a:path extrusionOk="0" h="9043" w="5514">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4"/>
            <p:cNvSpPr/>
            <p:nvPr/>
          </p:nvSpPr>
          <p:spPr>
            <a:xfrm>
              <a:off x="-11295075" y="4153525"/>
              <a:ext cx="89825" cy="145725"/>
            </a:xfrm>
            <a:custGeom>
              <a:rect b="b" l="l" r="r" t="t"/>
              <a:pathLst>
                <a:path extrusionOk="0" h="5829" w="3593">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0" name="Google Shape;3880;p44"/>
          <p:cNvGrpSpPr/>
          <p:nvPr/>
        </p:nvGrpSpPr>
        <p:grpSpPr>
          <a:xfrm>
            <a:off x="5746214" y="2746580"/>
            <a:ext cx="312585" cy="355451"/>
            <a:chOff x="-9500075" y="3180800"/>
            <a:chExt cx="310350" cy="352875"/>
          </a:xfrm>
        </p:grpSpPr>
        <p:sp>
          <p:nvSpPr>
            <p:cNvPr id="3881" name="Google Shape;3881;p44"/>
            <p:cNvSpPr/>
            <p:nvPr/>
          </p:nvSpPr>
          <p:spPr>
            <a:xfrm>
              <a:off x="-9429175" y="3332825"/>
              <a:ext cx="82725" cy="55150"/>
            </a:xfrm>
            <a:custGeom>
              <a:rect b="b" l="l" r="r" t="t"/>
              <a:pathLst>
                <a:path extrusionOk="0" h="2206" w="3309">
                  <a:moveTo>
                    <a:pt x="1670" y="0"/>
                  </a:moveTo>
                  <a:lnTo>
                    <a:pt x="0" y="2205"/>
                  </a:lnTo>
                  <a:lnTo>
                    <a:pt x="3308" y="2205"/>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4"/>
            <p:cNvSpPr/>
            <p:nvPr/>
          </p:nvSpPr>
          <p:spPr>
            <a:xfrm>
              <a:off x="-9335450" y="3274525"/>
              <a:ext cx="19700" cy="19725"/>
            </a:xfrm>
            <a:custGeom>
              <a:rect b="b" l="l" r="r" t="t"/>
              <a:pathLst>
                <a:path extrusionOk="0" h="789" w="788">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4"/>
            <p:cNvSpPr/>
            <p:nvPr/>
          </p:nvSpPr>
          <p:spPr>
            <a:xfrm>
              <a:off x="-9330725" y="3351725"/>
              <a:ext cx="62250" cy="36250"/>
            </a:xfrm>
            <a:custGeom>
              <a:rect b="b" l="l" r="r" t="t"/>
              <a:pathLst>
                <a:path extrusionOk="0" h="1450" w="2490">
                  <a:moveTo>
                    <a:pt x="1040" y="0"/>
                  </a:moveTo>
                  <a:lnTo>
                    <a:pt x="0" y="977"/>
                  </a:lnTo>
                  <a:lnTo>
                    <a:pt x="410" y="1449"/>
                  </a:lnTo>
                  <a:lnTo>
                    <a:pt x="2489" y="1449"/>
                  </a:lnTo>
                  <a:lnTo>
                    <a:pt x="10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4"/>
            <p:cNvSpPr/>
            <p:nvPr/>
          </p:nvSpPr>
          <p:spPr>
            <a:xfrm>
              <a:off x="-9440200" y="3220975"/>
              <a:ext cx="186675" cy="152025"/>
            </a:xfrm>
            <a:custGeom>
              <a:rect b="b" l="l" r="r" t="t"/>
              <a:pathLst>
                <a:path extrusionOk="0" h="6081" w="7467">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4"/>
            <p:cNvSpPr/>
            <p:nvPr/>
          </p:nvSpPr>
          <p:spPr>
            <a:xfrm>
              <a:off x="-9500075" y="3222550"/>
              <a:ext cx="310350" cy="228425"/>
            </a:xfrm>
            <a:custGeom>
              <a:rect b="b" l="l" r="r" t="t"/>
              <a:pathLst>
                <a:path extrusionOk="0" h="9137" w="12414">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4"/>
            <p:cNvSpPr/>
            <p:nvPr/>
          </p:nvSpPr>
          <p:spPr>
            <a:xfrm>
              <a:off x="-9398475" y="3180800"/>
              <a:ext cx="103200" cy="21300"/>
            </a:xfrm>
            <a:custGeom>
              <a:rect b="b" l="l" r="r" t="t"/>
              <a:pathLst>
                <a:path extrusionOk="0" h="852" w="4128">
                  <a:moveTo>
                    <a:pt x="820" y="1"/>
                  </a:moveTo>
                  <a:cubicBezTo>
                    <a:pt x="347" y="1"/>
                    <a:pt x="1" y="379"/>
                    <a:pt x="1" y="851"/>
                  </a:cubicBezTo>
                  <a:lnTo>
                    <a:pt x="4128" y="851"/>
                  </a:lnTo>
                  <a:cubicBezTo>
                    <a:pt x="4128" y="379"/>
                    <a:pt x="3781" y="1"/>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4"/>
            <p:cNvSpPr/>
            <p:nvPr/>
          </p:nvSpPr>
          <p:spPr>
            <a:xfrm>
              <a:off x="-9460700" y="3471450"/>
              <a:ext cx="41775" cy="62225"/>
            </a:xfrm>
            <a:custGeom>
              <a:rect b="b" l="l" r="r" t="t"/>
              <a:pathLst>
                <a:path extrusionOk="0" h="2489" w="1671">
                  <a:moveTo>
                    <a:pt x="1" y="0"/>
                  </a:moveTo>
                  <a:lnTo>
                    <a:pt x="1" y="1670"/>
                  </a:lnTo>
                  <a:cubicBezTo>
                    <a:pt x="1" y="2142"/>
                    <a:pt x="347" y="2489"/>
                    <a:pt x="820" y="2489"/>
                  </a:cubicBezTo>
                  <a:cubicBezTo>
                    <a:pt x="1293" y="2489"/>
                    <a:pt x="1671" y="2142"/>
                    <a:pt x="1671" y="1670"/>
                  </a:cubicBezTo>
                  <a:lnTo>
                    <a:pt x="16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4"/>
            <p:cNvSpPr/>
            <p:nvPr/>
          </p:nvSpPr>
          <p:spPr>
            <a:xfrm>
              <a:off x="-9274800" y="3471450"/>
              <a:ext cx="41750" cy="62225"/>
            </a:xfrm>
            <a:custGeom>
              <a:rect b="b" l="l" r="r" t="t"/>
              <a:pathLst>
                <a:path extrusionOk="0" h="2489" w="1670">
                  <a:moveTo>
                    <a:pt x="0" y="0"/>
                  </a:moveTo>
                  <a:lnTo>
                    <a:pt x="0" y="1670"/>
                  </a:lnTo>
                  <a:cubicBezTo>
                    <a:pt x="0" y="2142"/>
                    <a:pt x="378" y="2489"/>
                    <a:pt x="851" y="2489"/>
                  </a:cubicBezTo>
                  <a:cubicBezTo>
                    <a:pt x="1323" y="2489"/>
                    <a:pt x="1670" y="2142"/>
                    <a:pt x="1670" y="1670"/>
                  </a:cubicBez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4"/>
            <p:cNvSpPr/>
            <p:nvPr/>
          </p:nvSpPr>
          <p:spPr>
            <a:xfrm>
              <a:off x="-9398475" y="3471450"/>
              <a:ext cx="103200" cy="20500"/>
            </a:xfrm>
            <a:custGeom>
              <a:rect b="b" l="l" r="r" t="t"/>
              <a:pathLst>
                <a:path extrusionOk="0" h="820" w="4128">
                  <a:moveTo>
                    <a:pt x="1" y="0"/>
                  </a:moveTo>
                  <a:lnTo>
                    <a:pt x="1" y="819"/>
                  </a:lnTo>
                  <a:lnTo>
                    <a:pt x="4128" y="819"/>
                  </a:lnTo>
                  <a:lnTo>
                    <a:pt x="4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0" name="Google Shape;3890;p44"/>
          <p:cNvGrpSpPr/>
          <p:nvPr/>
        </p:nvGrpSpPr>
        <p:grpSpPr>
          <a:xfrm>
            <a:off x="5724005" y="3222095"/>
            <a:ext cx="356221" cy="356257"/>
            <a:chOff x="-9523700" y="3614000"/>
            <a:chExt cx="353675" cy="353675"/>
          </a:xfrm>
        </p:grpSpPr>
        <p:sp>
          <p:nvSpPr>
            <p:cNvPr id="3891" name="Google Shape;3891;p44"/>
            <p:cNvSpPr/>
            <p:nvPr/>
          </p:nvSpPr>
          <p:spPr>
            <a:xfrm>
              <a:off x="-9523700" y="3843975"/>
              <a:ext cx="124475" cy="123700"/>
            </a:xfrm>
            <a:custGeom>
              <a:rect b="b" l="l" r="r" t="t"/>
              <a:pathLst>
                <a:path extrusionOk="0" h="4948" w="4979">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4"/>
            <p:cNvSpPr/>
            <p:nvPr/>
          </p:nvSpPr>
          <p:spPr>
            <a:xfrm>
              <a:off x="-9515825" y="3656525"/>
              <a:ext cx="116600" cy="195350"/>
            </a:xfrm>
            <a:custGeom>
              <a:rect b="b" l="l" r="r" t="t"/>
              <a:pathLst>
                <a:path extrusionOk="0" h="7814" w="4664">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4"/>
            <p:cNvSpPr/>
            <p:nvPr/>
          </p:nvSpPr>
          <p:spPr>
            <a:xfrm>
              <a:off x="-9481175" y="3614000"/>
              <a:ext cx="80375" cy="37050"/>
            </a:xfrm>
            <a:custGeom>
              <a:rect b="b" l="l" r="r" t="t"/>
              <a:pathLst>
                <a:path extrusionOk="0" h="1482" w="3215">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4"/>
            <p:cNvSpPr/>
            <p:nvPr/>
          </p:nvSpPr>
          <p:spPr>
            <a:xfrm>
              <a:off x="-9294500" y="3843975"/>
              <a:ext cx="124475" cy="123700"/>
            </a:xfrm>
            <a:custGeom>
              <a:rect b="b" l="l" r="r" t="t"/>
              <a:pathLst>
                <a:path extrusionOk="0" h="4948" w="4979">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4"/>
            <p:cNvSpPr/>
            <p:nvPr/>
          </p:nvSpPr>
          <p:spPr>
            <a:xfrm>
              <a:off x="-9294500" y="3656525"/>
              <a:ext cx="116600" cy="195350"/>
            </a:xfrm>
            <a:custGeom>
              <a:rect b="b" l="l" r="r" t="t"/>
              <a:pathLst>
                <a:path extrusionOk="0" h="7814" w="4664">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4"/>
            <p:cNvSpPr/>
            <p:nvPr/>
          </p:nvSpPr>
          <p:spPr>
            <a:xfrm>
              <a:off x="-9294500" y="3615575"/>
              <a:ext cx="81150" cy="36250"/>
            </a:xfrm>
            <a:custGeom>
              <a:rect b="b" l="l" r="r" t="t"/>
              <a:pathLst>
                <a:path extrusionOk="0" h="1450" w="3246">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4"/>
            <p:cNvSpPr/>
            <p:nvPr/>
          </p:nvSpPr>
          <p:spPr>
            <a:xfrm>
              <a:off x="-9378775" y="3822725"/>
              <a:ext cx="63025" cy="41750"/>
            </a:xfrm>
            <a:custGeom>
              <a:rect b="b" l="l" r="r" t="t"/>
              <a:pathLst>
                <a:path extrusionOk="0" h="1670" w="2521">
                  <a:moveTo>
                    <a:pt x="0" y="0"/>
                  </a:moveTo>
                  <a:lnTo>
                    <a:pt x="0" y="1670"/>
                  </a:lnTo>
                  <a:lnTo>
                    <a:pt x="2521" y="1670"/>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4"/>
            <p:cNvSpPr/>
            <p:nvPr/>
          </p:nvSpPr>
          <p:spPr>
            <a:xfrm>
              <a:off x="-9336250" y="3739225"/>
              <a:ext cx="21300" cy="63050"/>
            </a:xfrm>
            <a:custGeom>
              <a:rect b="b" l="l" r="r" t="t"/>
              <a:pathLst>
                <a:path extrusionOk="0" h="2522" w="852">
                  <a:moveTo>
                    <a:pt x="1" y="1"/>
                  </a:moveTo>
                  <a:lnTo>
                    <a:pt x="1" y="2521"/>
                  </a:lnTo>
                  <a:lnTo>
                    <a:pt x="851" y="2521"/>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4"/>
            <p:cNvSpPr/>
            <p:nvPr/>
          </p:nvSpPr>
          <p:spPr>
            <a:xfrm>
              <a:off x="-9378775" y="3739225"/>
              <a:ext cx="20500" cy="63050"/>
            </a:xfrm>
            <a:custGeom>
              <a:rect b="b" l="l" r="r" t="t"/>
              <a:pathLst>
                <a:path extrusionOk="0" h="2522" w="820">
                  <a:moveTo>
                    <a:pt x="0" y="1"/>
                  </a:moveTo>
                  <a:lnTo>
                    <a:pt x="0" y="2521"/>
                  </a:lnTo>
                  <a:lnTo>
                    <a:pt x="820" y="2521"/>
                  </a:lnTo>
                  <a:lnTo>
                    <a:pt x="8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0" name="Google Shape;3900;p44"/>
          <p:cNvGrpSpPr/>
          <p:nvPr/>
        </p:nvGrpSpPr>
        <p:grpSpPr>
          <a:xfrm>
            <a:off x="7508956" y="3244737"/>
            <a:ext cx="356221" cy="354670"/>
            <a:chOff x="-9523700" y="4049550"/>
            <a:chExt cx="353675" cy="352100"/>
          </a:xfrm>
        </p:grpSpPr>
        <p:sp>
          <p:nvSpPr>
            <p:cNvPr id="3901" name="Google Shape;3901;p44"/>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4"/>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4"/>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4"/>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4"/>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4"/>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4"/>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8" name="Google Shape;3908;p44"/>
          <p:cNvGrpSpPr/>
          <p:nvPr/>
        </p:nvGrpSpPr>
        <p:grpSpPr>
          <a:xfrm>
            <a:off x="7065071" y="3244710"/>
            <a:ext cx="357002" cy="311029"/>
            <a:chOff x="-8209150" y="3659675"/>
            <a:chExt cx="354450" cy="308775"/>
          </a:xfrm>
        </p:grpSpPr>
        <p:sp>
          <p:nvSpPr>
            <p:cNvPr id="3909" name="Google Shape;3909;p44"/>
            <p:cNvSpPr/>
            <p:nvPr/>
          </p:nvSpPr>
          <p:spPr>
            <a:xfrm>
              <a:off x="-8209150" y="3907775"/>
              <a:ext cx="353675" cy="60675"/>
            </a:xfrm>
            <a:custGeom>
              <a:rect b="b" l="l" r="r" t="t"/>
              <a:pathLst>
                <a:path extrusionOk="0" h="2427" w="14147">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4"/>
            <p:cNvSpPr/>
            <p:nvPr/>
          </p:nvSpPr>
          <p:spPr>
            <a:xfrm>
              <a:off x="-8188675" y="3825075"/>
              <a:ext cx="311125" cy="63050"/>
            </a:xfrm>
            <a:custGeom>
              <a:rect b="b" l="l" r="r" t="t"/>
              <a:pathLst>
                <a:path extrusionOk="0" h="2522" w="12445">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4"/>
            <p:cNvSpPr/>
            <p:nvPr/>
          </p:nvSpPr>
          <p:spPr>
            <a:xfrm>
              <a:off x="-7913800" y="3743175"/>
              <a:ext cx="59100" cy="62250"/>
            </a:xfrm>
            <a:custGeom>
              <a:rect b="b" l="l" r="r" t="t"/>
              <a:pathLst>
                <a:path extrusionOk="0" h="2490" w="2364">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4"/>
            <p:cNvSpPr/>
            <p:nvPr/>
          </p:nvSpPr>
          <p:spPr>
            <a:xfrm>
              <a:off x="-8105975" y="3659675"/>
              <a:ext cx="185125" cy="145750"/>
            </a:xfrm>
            <a:custGeom>
              <a:rect b="b" l="l" r="r" t="t"/>
              <a:pathLst>
                <a:path extrusionOk="0" h="5830" w="7405">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4"/>
            <p:cNvSpPr/>
            <p:nvPr/>
          </p:nvSpPr>
          <p:spPr>
            <a:xfrm>
              <a:off x="-8168975" y="3700625"/>
              <a:ext cx="91375" cy="104000"/>
            </a:xfrm>
            <a:custGeom>
              <a:rect b="b" l="l" r="r" t="t"/>
              <a:pathLst>
                <a:path extrusionOk="0" h="4160" w="3655">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4"/>
            <p:cNvSpPr/>
            <p:nvPr/>
          </p:nvSpPr>
          <p:spPr>
            <a:xfrm>
              <a:off x="-8209150" y="3742375"/>
              <a:ext cx="50425" cy="61475"/>
            </a:xfrm>
            <a:custGeom>
              <a:rect b="b" l="l" r="r" t="t"/>
              <a:pathLst>
                <a:path extrusionOk="0" h="2459" w="2017">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5" name="Google Shape;3915;p44"/>
          <p:cNvGrpSpPr/>
          <p:nvPr/>
        </p:nvGrpSpPr>
        <p:grpSpPr>
          <a:xfrm>
            <a:off x="6178632" y="2273623"/>
            <a:ext cx="356221" cy="353059"/>
            <a:chOff x="-12643475" y="4081850"/>
            <a:chExt cx="353675" cy="350500"/>
          </a:xfrm>
        </p:grpSpPr>
        <p:sp>
          <p:nvSpPr>
            <p:cNvPr id="3916" name="Google Shape;3916;p44"/>
            <p:cNvSpPr/>
            <p:nvPr/>
          </p:nvSpPr>
          <p:spPr>
            <a:xfrm>
              <a:off x="-12552125" y="4262400"/>
              <a:ext cx="22875" cy="20125"/>
            </a:xfrm>
            <a:custGeom>
              <a:rect b="b" l="l" r="r" t="t"/>
              <a:pathLst>
                <a:path extrusionOk="0" h="805" w="915">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4"/>
            <p:cNvSpPr/>
            <p:nvPr/>
          </p:nvSpPr>
          <p:spPr>
            <a:xfrm>
              <a:off x="-12480450" y="4241725"/>
              <a:ext cx="69350" cy="47275"/>
            </a:xfrm>
            <a:custGeom>
              <a:rect b="b" l="l" r="r" t="t"/>
              <a:pathLst>
                <a:path extrusionOk="0" h="1891" w="2774">
                  <a:moveTo>
                    <a:pt x="568" y="1"/>
                  </a:moveTo>
                  <a:lnTo>
                    <a:pt x="1" y="568"/>
                  </a:lnTo>
                  <a:lnTo>
                    <a:pt x="2206" y="1891"/>
                  </a:lnTo>
                  <a:lnTo>
                    <a:pt x="2773" y="1324"/>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4"/>
            <p:cNvSpPr/>
            <p:nvPr/>
          </p:nvSpPr>
          <p:spPr>
            <a:xfrm>
              <a:off x="-12643475" y="4081850"/>
              <a:ext cx="353675" cy="350500"/>
            </a:xfrm>
            <a:custGeom>
              <a:rect b="b" l="l" r="r" t="t"/>
              <a:pathLst>
                <a:path extrusionOk="0" h="14020" w="14147">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4"/>
            <p:cNvSpPr/>
            <p:nvPr/>
          </p:nvSpPr>
          <p:spPr>
            <a:xfrm>
              <a:off x="-12493050" y="4319900"/>
              <a:ext cx="22875" cy="20900"/>
            </a:xfrm>
            <a:custGeom>
              <a:rect b="b" l="l" r="r" t="t"/>
              <a:pathLst>
                <a:path extrusionOk="0" h="836" w="915">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0" name="Google Shape;3920;p44"/>
          <p:cNvSpPr/>
          <p:nvPr/>
        </p:nvSpPr>
        <p:spPr>
          <a:xfrm>
            <a:off x="7991737" y="1828263"/>
            <a:ext cx="273732" cy="354519"/>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1" name="Google Shape;3921;p44"/>
          <p:cNvGrpSpPr/>
          <p:nvPr/>
        </p:nvGrpSpPr>
        <p:grpSpPr>
          <a:xfrm>
            <a:off x="7961232" y="2283532"/>
            <a:ext cx="356221" cy="333240"/>
            <a:chOff x="-10858725" y="4092875"/>
            <a:chExt cx="353675" cy="330825"/>
          </a:xfrm>
        </p:grpSpPr>
        <p:sp>
          <p:nvSpPr>
            <p:cNvPr id="3922" name="Google Shape;3922;p44"/>
            <p:cNvSpPr/>
            <p:nvPr/>
          </p:nvSpPr>
          <p:spPr>
            <a:xfrm>
              <a:off x="-10795700" y="42370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4"/>
            <p:cNvSpPr/>
            <p:nvPr/>
          </p:nvSpPr>
          <p:spPr>
            <a:xfrm>
              <a:off x="-10713000" y="4154300"/>
              <a:ext cx="41750" cy="41775"/>
            </a:xfrm>
            <a:custGeom>
              <a:rect b="b" l="l" r="r" t="t"/>
              <a:pathLst>
                <a:path extrusionOk="0" h="1671" w="167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4"/>
            <p:cNvSpPr/>
            <p:nvPr/>
          </p:nvSpPr>
          <p:spPr>
            <a:xfrm>
              <a:off x="-10713000" y="4320500"/>
              <a:ext cx="41750" cy="40975"/>
            </a:xfrm>
            <a:custGeom>
              <a:rect b="b" l="l" r="r" t="t"/>
              <a:pathLst>
                <a:path extrusionOk="0" h="1639" w="167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4"/>
            <p:cNvSpPr/>
            <p:nvPr/>
          </p:nvSpPr>
          <p:spPr>
            <a:xfrm>
              <a:off x="-10858725" y="4092875"/>
              <a:ext cx="331625" cy="330825"/>
            </a:xfrm>
            <a:custGeom>
              <a:rect b="b" l="l" r="r" t="t"/>
              <a:pathLst>
                <a:path extrusionOk="0" h="13233" w="13265">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4"/>
            <p:cNvSpPr/>
            <p:nvPr/>
          </p:nvSpPr>
          <p:spPr>
            <a:xfrm>
              <a:off x="-10630300" y="4237000"/>
              <a:ext cx="41750" cy="41775"/>
            </a:xfrm>
            <a:custGeom>
              <a:rect b="b" l="l" r="r" t="t"/>
              <a:pathLst>
                <a:path extrusionOk="0" h="1671" w="167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4"/>
            <p:cNvSpPr/>
            <p:nvPr/>
          </p:nvSpPr>
          <p:spPr>
            <a:xfrm>
              <a:off x="-10607475" y="4340975"/>
              <a:ext cx="102425" cy="82725"/>
            </a:xfrm>
            <a:custGeom>
              <a:rect b="b" l="l" r="r" t="t"/>
              <a:pathLst>
                <a:path extrusionOk="0" h="3309" w="4097">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8" name="Google Shape;3928;p44"/>
          <p:cNvGrpSpPr/>
          <p:nvPr/>
        </p:nvGrpSpPr>
        <p:grpSpPr>
          <a:xfrm>
            <a:off x="6219755" y="3222498"/>
            <a:ext cx="252278" cy="355451"/>
            <a:chOff x="-9039300" y="3614000"/>
            <a:chExt cx="250475" cy="352875"/>
          </a:xfrm>
        </p:grpSpPr>
        <p:sp>
          <p:nvSpPr>
            <p:cNvPr id="3929" name="Google Shape;3929;p44"/>
            <p:cNvSpPr/>
            <p:nvPr/>
          </p:nvSpPr>
          <p:spPr>
            <a:xfrm>
              <a:off x="-8944000" y="3614000"/>
              <a:ext cx="63025" cy="63025"/>
            </a:xfrm>
            <a:custGeom>
              <a:rect b="b" l="l" r="r" t="t"/>
              <a:pathLst>
                <a:path extrusionOk="0" h="2521" w="2521">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4"/>
            <p:cNvSpPr/>
            <p:nvPr/>
          </p:nvSpPr>
          <p:spPr>
            <a:xfrm>
              <a:off x="-9039300" y="3696700"/>
              <a:ext cx="250475" cy="270175"/>
            </a:xfrm>
            <a:custGeom>
              <a:rect b="b" l="l" r="r" t="t"/>
              <a:pathLst>
                <a:path extrusionOk="0" h="10807" w="10019">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1" name="Google Shape;3931;p44"/>
          <p:cNvGrpSpPr/>
          <p:nvPr/>
        </p:nvGrpSpPr>
        <p:grpSpPr>
          <a:xfrm>
            <a:off x="7951721" y="3244737"/>
            <a:ext cx="354635" cy="354670"/>
            <a:chOff x="-9088150" y="4049550"/>
            <a:chExt cx="352100" cy="352100"/>
          </a:xfrm>
        </p:grpSpPr>
        <p:sp>
          <p:nvSpPr>
            <p:cNvPr id="3932" name="Google Shape;3932;p44"/>
            <p:cNvSpPr/>
            <p:nvPr/>
          </p:nvSpPr>
          <p:spPr>
            <a:xfrm>
              <a:off x="-9047975" y="4049550"/>
              <a:ext cx="290650" cy="165425"/>
            </a:xfrm>
            <a:custGeom>
              <a:rect b="b" l="l" r="r" t="t"/>
              <a:pathLst>
                <a:path extrusionOk="0" h="6617" w="11626">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4"/>
            <p:cNvSpPr/>
            <p:nvPr/>
          </p:nvSpPr>
          <p:spPr>
            <a:xfrm>
              <a:off x="-8964475" y="4157450"/>
              <a:ext cx="20500" cy="57525"/>
            </a:xfrm>
            <a:custGeom>
              <a:rect b="b" l="l" r="r" t="t"/>
              <a:pathLst>
                <a:path extrusionOk="0" h="2301" w="820">
                  <a:moveTo>
                    <a:pt x="0" y="1"/>
                  </a:moveTo>
                  <a:lnTo>
                    <a:pt x="0" y="2301"/>
                  </a:lnTo>
                  <a:lnTo>
                    <a:pt x="819" y="2301"/>
                  </a:lnTo>
                  <a:lnTo>
                    <a:pt x="819" y="94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4"/>
            <p:cNvSpPr/>
            <p:nvPr/>
          </p:nvSpPr>
          <p:spPr>
            <a:xfrm>
              <a:off x="-9088150" y="4235425"/>
              <a:ext cx="352100" cy="82725"/>
            </a:xfrm>
            <a:custGeom>
              <a:rect b="b" l="l" r="r" t="t"/>
              <a:pathLst>
                <a:path extrusionOk="0" h="3309" w="14084">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4"/>
            <p:cNvSpPr/>
            <p:nvPr/>
          </p:nvSpPr>
          <p:spPr>
            <a:xfrm>
              <a:off x="-9064525" y="4338600"/>
              <a:ext cx="53600" cy="63050"/>
            </a:xfrm>
            <a:custGeom>
              <a:rect b="b" l="l" r="r" t="t"/>
              <a:pathLst>
                <a:path extrusionOk="0" h="2522" w="2144">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4"/>
            <p:cNvSpPr/>
            <p:nvPr/>
          </p:nvSpPr>
          <p:spPr>
            <a:xfrm>
              <a:off x="-8898325" y="4338600"/>
              <a:ext cx="54375" cy="63050"/>
            </a:xfrm>
            <a:custGeom>
              <a:rect b="b" l="l" r="r" t="t"/>
              <a:pathLst>
                <a:path extrusionOk="0" h="2522" w="2175">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4"/>
            <p:cNvSpPr/>
            <p:nvPr/>
          </p:nvSpPr>
          <p:spPr>
            <a:xfrm>
              <a:off x="-8814850" y="4338600"/>
              <a:ext cx="54375" cy="63050"/>
            </a:xfrm>
            <a:custGeom>
              <a:rect b="b" l="l" r="r" t="t"/>
              <a:pathLst>
                <a:path extrusionOk="0" h="2522" w="2175">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8" name="Google Shape;3938;p44"/>
          <p:cNvGrpSpPr/>
          <p:nvPr/>
        </p:nvGrpSpPr>
        <p:grpSpPr>
          <a:xfrm>
            <a:off x="7086085" y="2746970"/>
            <a:ext cx="315757" cy="354670"/>
            <a:chOff x="-8191825" y="3174500"/>
            <a:chExt cx="313500" cy="352100"/>
          </a:xfrm>
        </p:grpSpPr>
        <p:sp>
          <p:nvSpPr>
            <p:cNvPr id="3939" name="Google Shape;3939;p44"/>
            <p:cNvSpPr/>
            <p:nvPr/>
          </p:nvSpPr>
          <p:spPr>
            <a:xfrm>
              <a:off x="-8191825" y="3486400"/>
              <a:ext cx="310350" cy="40200"/>
            </a:xfrm>
            <a:custGeom>
              <a:rect b="b" l="l" r="r" t="t"/>
              <a:pathLst>
                <a:path extrusionOk="0" h="1608" w="12414">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4"/>
            <p:cNvSpPr/>
            <p:nvPr/>
          </p:nvSpPr>
          <p:spPr>
            <a:xfrm>
              <a:off x="-8188675" y="3318650"/>
              <a:ext cx="310350" cy="146500"/>
            </a:xfrm>
            <a:custGeom>
              <a:rect b="b" l="l" r="r" t="t"/>
              <a:pathLst>
                <a:path extrusionOk="0" h="5860" w="12414">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4"/>
            <p:cNvSpPr/>
            <p:nvPr/>
          </p:nvSpPr>
          <p:spPr>
            <a:xfrm>
              <a:off x="-8169775" y="3174500"/>
              <a:ext cx="267825" cy="129975"/>
            </a:xfrm>
            <a:custGeom>
              <a:rect b="b" l="l" r="r" t="t"/>
              <a:pathLst>
                <a:path extrusionOk="0" h="5199" w="10713">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2" name="Google Shape;3942;p44"/>
          <p:cNvGrpSpPr/>
          <p:nvPr/>
        </p:nvGrpSpPr>
        <p:grpSpPr>
          <a:xfrm>
            <a:off x="4835443" y="1387491"/>
            <a:ext cx="356221" cy="354973"/>
            <a:chOff x="-13947000" y="3212800"/>
            <a:chExt cx="353675" cy="352400"/>
          </a:xfrm>
        </p:grpSpPr>
        <p:sp>
          <p:nvSpPr>
            <p:cNvPr id="3943" name="Google Shape;3943;p44"/>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4"/>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5" name="Google Shape;3945;p44"/>
          <p:cNvSpPr/>
          <p:nvPr/>
        </p:nvSpPr>
        <p:spPr>
          <a:xfrm>
            <a:off x="4878563" y="2273025"/>
            <a:ext cx="271340" cy="353864"/>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6" name="Google Shape;3946;p44"/>
          <p:cNvGrpSpPr/>
          <p:nvPr/>
        </p:nvGrpSpPr>
        <p:grpSpPr>
          <a:xfrm>
            <a:off x="5278038" y="1386849"/>
            <a:ext cx="356221" cy="356257"/>
            <a:chOff x="-13512225" y="3211525"/>
            <a:chExt cx="353675" cy="353675"/>
          </a:xfrm>
        </p:grpSpPr>
        <p:sp>
          <p:nvSpPr>
            <p:cNvPr id="3947" name="Google Shape;3947;p44"/>
            <p:cNvSpPr/>
            <p:nvPr/>
          </p:nvSpPr>
          <p:spPr>
            <a:xfrm>
              <a:off x="-13283825" y="3482475"/>
              <a:ext cx="125275" cy="82725"/>
            </a:xfrm>
            <a:custGeom>
              <a:rect b="b" l="l" r="r" t="t"/>
              <a:pathLst>
                <a:path extrusionOk="0" h="3309" w="5011">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4"/>
            <p:cNvSpPr/>
            <p:nvPr/>
          </p:nvSpPr>
          <p:spPr>
            <a:xfrm>
              <a:off x="-13512225" y="3211525"/>
              <a:ext cx="353675" cy="249700"/>
            </a:xfrm>
            <a:custGeom>
              <a:rect b="b" l="l" r="r" t="t"/>
              <a:pathLst>
                <a:path extrusionOk="0" h="9988" w="14147">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4"/>
            <p:cNvSpPr/>
            <p:nvPr/>
          </p:nvSpPr>
          <p:spPr>
            <a:xfrm>
              <a:off x="-13512225" y="3483250"/>
              <a:ext cx="100050" cy="81150"/>
            </a:xfrm>
            <a:custGeom>
              <a:rect b="b" l="l" r="r" t="t"/>
              <a:pathLst>
                <a:path extrusionOk="0" h="3246" w="4002">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4"/>
            <p:cNvSpPr/>
            <p:nvPr/>
          </p:nvSpPr>
          <p:spPr>
            <a:xfrm>
              <a:off x="-13407475" y="3483250"/>
              <a:ext cx="36250" cy="81150"/>
            </a:xfrm>
            <a:custGeom>
              <a:rect b="b" l="l" r="r" t="t"/>
              <a:pathLst>
                <a:path extrusionOk="0" h="3246" w="145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4"/>
            <p:cNvSpPr/>
            <p:nvPr/>
          </p:nvSpPr>
          <p:spPr>
            <a:xfrm>
              <a:off x="-13366525" y="3485625"/>
              <a:ext cx="70125" cy="76425"/>
            </a:xfrm>
            <a:custGeom>
              <a:rect b="b" l="l" r="r" t="t"/>
              <a:pathLst>
                <a:path extrusionOk="0" h="3057" w="2805">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2" name="Google Shape;3952;p44"/>
          <p:cNvGrpSpPr/>
          <p:nvPr/>
        </p:nvGrpSpPr>
        <p:grpSpPr>
          <a:xfrm>
            <a:off x="6168320" y="1387239"/>
            <a:ext cx="356221" cy="355476"/>
            <a:chOff x="-12643475" y="3212300"/>
            <a:chExt cx="353675" cy="352900"/>
          </a:xfrm>
        </p:grpSpPr>
        <p:sp>
          <p:nvSpPr>
            <p:cNvPr id="3953" name="Google Shape;3953;p44"/>
            <p:cNvSpPr/>
            <p:nvPr/>
          </p:nvSpPr>
          <p:spPr>
            <a:xfrm>
              <a:off x="-12372525" y="3517125"/>
              <a:ext cx="20500" cy="48075"/>
            </a:xfrm>
            <a:custGeom>
              <a:rect b="b" l="l" r="r" t="t"/>
              <a:pathLst>
                <a:path extrusionOk="0" h="1923" w="82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4"/>
            <p:cNvSpPr/>
            <p:nvPr/>
          </p:nvSpPr>
          <p:spPr>
            <a:xfrm>
              <a:off x="-12581250" y="3480900"/>
              <a:ext cx="63025" cy="21275"/>
            </a:xfrm>
            <a:custGeom>
              <a:rect b="b" l="l" r="r" t="t"/>
              <a:pathLst>
                <a:path extrusionOk="0" h="851" w="2521">
                  <a:moveTo>
                    <a:pt x="0" y="0"/>
                  </a:moveTo>
                  <a:lnTo>
                    <a:pt x="0" y="851"/>
                  </a:lnTo>
                  <a:lnTo>
                    <a:pt x="2521" y="851"/>
                  </a:lnTo>
                  <a:lnTo>
                    <a:pt x="25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4"/>
            <p:cNvSpPr/>
            <p:nvPr/>
          </p:nvSpPr>
          <p:spPr>
            <a:xfrm>
              <a:off x="-12643475" y="3398975"/>
              <a:ext cx="186700" cy="166225"/>
            </a:xfrm>
            <a:custGeom>
              <a:rect b="b" l="l" r="r" t="t"/>
              <a:pathLst>
                <a:path extrusionOk="0" h="6649" w="7468">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4"/>
            <p:cNvSpPr/>
            <p:nvPr/>
          </p:nvSpPr>
          <p:spPr>
            <a:xfrm>
              <a:off x="-12431600" y="3212300"/>
              <a:ext cx="141800" cy="137075"/>
            </a:xfrm>
            <a:custGeom>
              <a:rect b="b" l="l" r="r" t="t"/>
              <a:pathLst>
                <a:path extrusionOk="0" h="5483" w="5672">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4"/>
            <p:cNvSpPr/>
            <p:nvPr/>
          </p:nvSpPr>
          <p:spPr>
            <a:xfrm>
              <a:off x="-12352050" y="3326525"/>
              <a:ext cx="62250" cy="104775"/>
            </a:xfrm>
            <a:custGeom>
              <a:rect b="b" l="l" r="r" t="t"/>
              <a:pathLst>
                <a:path extrusionOk="0" h="4191" w="2490">
                  <a:moveTo>
                    <a:pt x="2489" y="0"/>
                  </a:moveTo>
                  <a:lnTo>
                    <a:pt x="0" y="1890"/>
                  </a:lnTo>
                  <a:lnTo>
                    <a:pt x="0" y="4190"/>
                  </a:lnTo>
                  <a:lnTo>
                    <a:pt x="2489" y="2300"/>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4"/>
            <p:cNvSpPr/>
            <p:nvPr/>
          </p:nvSpPr>
          <p:spPr>
            <a:xfrm>
              <a:off x="-12434750" y="3285550"/>
              <a:ext cx="62250" cy="104000"/>
            </a:xfrm>
            <a:custGeom>
              <a:rect b="b" l="l" r="r" t="t"/>
              <a:pathLst>
                <a:path extrusionOk="0" h="4160" w="2490">
                  <a:moveTo>
                    <a:pt x="0" y="1"/>
                  </a:moveTo>
                  <a:lnTo>
                    <a:pt x="0" y="2269"/>
                  </a:lnTo>
                  <a:lnTo>
                    <a:pt x="2489" y="4160"/>
                  </a:lnTo>
                  <a:lnTo>
                    <a:pt x="2489" y="189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4"/>
            <p:cNvSpPr/>
            <p:nvPr/>
          </p:nvSpPr>
          <p:spPr>
            <a:xfrm>
              <a:off x="-12352050" y="3409225"/>
              <a:ext cx="62250" cy="107925"/>
            </a:xfrm>
            <a:custGeom>
              <a:rect b="b" l="l" r="r" t="t"/>
              <a:pathLst>
                <a:path extrusionOk="0" h="4317" w="2490">
                  <a:moveTo>
                    <a:pt x="2489" y="0"/>
                  </a:moveTo>
                  <a:lnTo>
                    <a:pt x="0" y="1859"/>
                  </a:lnTo>
                  <a:lnTo>
                    <a:pt x="0" y="4316"/>
                  </a:lnTo>
                  <a:lnTo>
                    <a:pt x="1607" y="2678"/>
                  </a:lnTo>
                  <a:cubicBezTo>
                    <a:pt x="2174" y="2142"/>
                    <a:pt x="2489" y="1418"/>
                    <a:pt x="2489" y="630"/>
                  </a:cubicBez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4"/>
            <p:cNvSpPr/>
            <p:nvPr/>
          </p:nvSpPr>
          <p:spPr>
            <a:xfrm>
              <a:off x="-12434750" y="3368250"/>
              <a:ext cx="62250" cy="148900"/>
            </a:xfrm>
            <a:custGeom>
              <a:rect b="b" l="l" r="r" t="t"/>
              <a:pathLst>
                <a:path extrusionOk="0" h="5956" w="2490">
                  <a:moveTo>
                    <a:pt x="0" y="1"/>
                  </a:moveTo>
                  <a:lnTo>
                    <a:pt x="0" y="2269"/>
                  </a:lnTo>
                  <a:cubicBezTo>
                    <a:pt x="0" y="3057"/>
                    <a:pt x="315" y="3781"/>
                    <a:pt x="851" y="4317"/>
                  </a:cubicBezTo>
                  <a:lnTo>
                    <a:pt x="2489" y="5955"/>
                  </a:lnTo>
                  <a:lnTo>
                    <a:pt x="2489" y="186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4"/>
            <p:cNvSpPr/>
            <p:nvPr/>
          </p:nvSpPr>
          <p:spPr>
            <a:xfrm>
              <a:off x="-12623000" y="3336750"/>
              <a:ext cx="145725" cy="40975"/>
            </a:xfrm>
            <a:custGeom>
              <a:rect b="b" l="l" r="r" t="t"/>
              <a:pathLst>
                <a:path extrusionOk="0" h="1639" w="5829">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2" name="Google Shape;3962;p44"/>
          <p:cNvGrpSpPr/>
          <p:nvPr/>
        </p:nvGrpSpPr>
        <p:grpSpPr>
          <a:xfrm>
            <a:off x="6168320" y="1839013"/>
            <a:ext cx="356221" cy="333366"/>
            <a:chOff x="-12643475" y="3657325"/>
            <a:chExt cx="353675" cy="330950"/>
          </a:xfrm>
        </p:grpSpPr>
        <p:sp>
          <p:nvSpPr>
            <p:cNvPr id="3963" name="Google Shape;3963;p44"/>
            <p:cNvSpPr/>
            <p:nvPr/>
          </p:nvSpPr>
          <p:spPr>
            <a:xfrm>
              <a:off x="-12580475" y="3719550"/>
              <a:ext cx="19725" cy="19700"/>
            </a:xfrm>
            <a:custGeom>
              <a:rect b="b" l="l" r="r" t="t"/>
              <a:pathLst>
                <a:path extrusionOk="0" h="788" w="789">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4"/>
            <p:cNvSpPr/>
            <p:nvPr/>
          </p:nvSpPr>
          <p:spPr>
            <a:xfrm>
              <a:off x="-12456800" y="3719550"/>
              <a:ext cx="19700" cy="19700"/>
            </a:xfrm>
            <a:custGeom>
              <a:rect b="b" l="l" r="r" t="t"/>
              <a:pathLst>
                <a:path extrusionOk="0" h="788" w="788">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4"/>
            <p:cNvSpPr/>
            <p:nvPr/>
          </p:nvSpPr>
          <p:spPr>
            <a:xfrm>
              <a:off x="-12643475" y="3657325"/>
              <a:ext cx="268600" cy="144950"/>
            </a:xfrm>
            <a:custGeom>
              <a:rect b="b" l="l" r="r" t="t"/>
              <a:pathLst>
                <a:path extrusionOk="0" h="5798" w="10744">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4"/>
            <p:cNvSpPr/>
            <p:nvPr/>
          </p:nvSpPr>
          <p:spPr>
            <a:xfrm>
              <a:off x="-12581250" y="3905425"/>
              <a:ext cx="62250" cy="20500"/>
            </a:xfrm>
            <a:custGeom>
              <a:rect b="b" l="l" r="r" t="t"/>
              <a:pathLst>
                <a:path extrusionOk="0" h="820" w="2490">
                  <a:moveTo>
                    <a:pt x="0" y="0"/>
                  </a:moveTo>
                  <a:lnTo>
                    <a:pt x="0" y="819"/>
                  </a:lnTo>
                  <a:lnTo>
                    <a:pt x="2489" y="819"/>
                  </a:lnTo>
                  <a:lnTo>
                    <a:pt x="24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4"/>
            <p:cNvSpPr/>
            <p:nvPr/>
          </p:nvSpPr>
          <p:spPr>
            <a:xfrm>
              <a:off x="-12643475" y="3802250"/>
              <a:ext cx="269400" cy="185900"/>
            </a:xfrm>
            <a:custGeom>
              <a:rect b="b" l="l" r="r" t="t"/>
              <a:pathLst>
                <a:path extrusionOk="0" h="7436" w="10776">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4"/>
            <p:cNvSpPr/>
            <p:nvPr/>
          </p:nvSpPr>
          <p:spPr>
            <a:xfrm>
              <a:off x="-12352850" y="3802125"/>
              <a:ext cx="63050" cy="186150"/>
            </a:xfrm>
            <a:custGeom>
              <a:rect b="b" l="l" r="r" t="t"/>
              <a:pathLst>
                <a:path extrusionOk="0" h="7446" w="2522">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9" name="Google Shape;3969;p44"/>
          <p:cNvGrpSpPr/>
          <p:nvPr/>
        </p:nvGrpSpPr>
        <p:grpSpPr>
          <a:xfrm>
            <a:off x="7951322" y="1387642"/>
            <a:ext cx="355416" cy="354670"/>
            <a:chOff x="-10857925" y="3213875"/>
            <a:chExt cx="352875" cy="352100"/>
          </a:xfrm>
        </p:grpSpPr>
        <p:sp>
          <p:nvSpPr>
            <p:cNvPr id="3970" name="Google Shape;3970;p44"/>
            <p:cNvSpPr/>
            <p:nvPr/>
          </p:nvSpPr>
          <p:spPr>
            <a:xfrm>
              <a:off x="-10759475" y="3265875"/>
              <a:ext cx="64600" cy="87450"/>
            </a:xfrm>
            <a:custGeom>
              <a:rect b="b" l="l" r="r" t="t"/>
              <a:pathLst>
                <a:path extrusionOk="0" h="3498" w="2584">
                  <a:moveTo>
                    <a:pt x="1702" y="0"/>
                  </a:moveTo>
                  <a:lnTo>
                    <a:pt x="0" y="1418"/>
                  </a:lnTo>
                  <a:lnTo>
                    <a:pt x="2584" y="3497"/>
                  </a:lnTo>
                  <a:cubicBezTo>
                    <a:pt x="2458" y="2111"/>
                    <a:pt x="2143" y="914"/>
                    <a:pt x="1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4"/>
            <p:cNvSpPr/>
            <p:nvPr/>
          </p:nvSpPr>
          <p:spPr>
            <a:xfrm>
              <a:off x="-10857925" y="3265075"/>
              <a:ext cx="64600" cy="87450"/>
            </a:xfrm>
            <a:custGeom>
              <a:rect b="b" l="l" r="r" t="t"/>
              <a:pathLst>
                <a:path extrusionOk="0" h="3498" w="2584">
                  <a:moveTo>
                    <a:pt x="882" y="1"/>
                  </a:moveTo>
                  <a:cubicBezTo>
                    <a:pt x="441" y="946"/>
                    <a:pt x="189" y="2143"/>
                    <a:pt x="0" y="3498"/>
                  </a:cubicBezTo>
                  <a:lnTo>
                    <a:pt x="2584" y="1418"/>
                  </a:lnTo>
                  <a:lnTo>
                    <a:pt x="8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4"/>
            <p:cNvSpPr/>
            <p:nvPr/>
          </p:nvSpPr>
          <p:spPr>
            <a:xfrm>
              <a:off x="-10850050" y="3313925"/>
              <a:ext cx="148100" cy="65375"/>
            </a:xfrm>
            <a:custGeom>
              <a:rect b="b" l="l" r="r" t="t"/>
              <a:pathLst>
                <a:path extrusionOk="0" h="2615" w="5924">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4"/>
            <p:cNvSpPr/>
            <p:nvPr/>
          </p:nvSpPr>
          <p:spPr>
            <a:xfrm>
              <a:off x="-10857925" y="3391900"/>
              <a:ext cx="165425" cy="133125"/>
            </a:xfrm>
            <a:custGeom>
              <a:rect b="b" l="l" r="r" t="t"/>
              <a:pathLst>
                <a:path extrusionOk="0" h="5325" w="6617">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4"/>
            <p:cNvSpPr/>
            <p:nvPr/>
          </p:nvSpPr>
          <p:spPr>
            <a:xfrm>
              <a:off x="-10824850" y="3213875"/>
              <a:ext cx="98475" cy="74850"/>
            </a:xfrm>
            <a:custGeom>
              <a:rect b="b" l="l" r="r" t="t"/>
              <a:pathLst>
                <a:path extrusionOk="0" h="2994" w="3939">
                  <a:moveTo>
                    <a:pt x="1954" y="1"/>
                  </a:moveTo>
                  <a:cubicBezTo>
                    <a:pt x="1198" y="1"/>
                    <a:pt x="536" y="505"/>
                    <a:pt x="0" y="1324"/>
                  </a:cubicBezTo>
                  <a:lnTo>
                    <a:pt x="1954" y="2994"/>
                  </a:lnTo>
                  <a:lnTo>
                    <a:pt x="3938" y="1324"/>
                  </a:lnTo>
                  <a:cubicBezTo>
                    <a:pt x="3371" y="505"/>
                    <a:pt x="2710" y="1"/>
                    <a:pt x="1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4"/>
            <p:cNvSpPr/>
            <p:nvPr/>
          </p:nvSpPr>
          <p:spPr>
            <a:xfrm>
              <a:off x="-10571250" y="3306825"/>
              <a:ext cx="64625" cy="87450"/>
            </a:xfrm>
            <a:custGeom>
              <a:rect b="b" l="l" r="r" t="t"/>
              <a:pathLst>
                <a:path extrusionOk="0" h="3498" w="2585">
                  <a:moveTo>
                    <a:pt x="1702" y="0"/>
                  </a:moveTo>
                  <a:lnTo>
                    <a:pt x="1" y="1418"/>
                  </a:lnTo>
                  <a:lnTo>
                    <a:pt x="2584" y="3498"/>
                  </a:lnTo>
                  <a:cubicBezTo>
                    <a:pt x="2458" y="2143"/>
                    <a:pt x="2143" y="914"/>
                    <a:pt x="1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4"/>
            <p:cNvSpPr/>
            <p:nvPr/>
          </p:nvSpPr>
          <p:spPr>
            <a:xfrm>
              <a:off x="-10669700" y="3306025"/>
              <a:ext cx="63825" cy="87475"/>
            </a:xfrm>
            <a:custGeom>
              <a:rect b="b" l="l" r="r" t="t"/>
              <a:pathLst>
                <a:path extrusionOk="0" h="3499" w="2553">
                  <a:moveTo>
                    <a:pt x="883" y="1"/>
                  </a:moveTo>
                  <a:cubicBezTo>
                    <a:pt x="442" y="946"/>
                    <a:pt x="127" y="2175"/>
                    <a:pt x="1" y="3498"/>
                  </a:cubicBezTo>
                  <a:lnTo>
                    <a:pt x="2553" y="1419"/>
                  </a:lnTo>
                  <a:lnTo>
                    <a:pt x="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4"/>
            <p:cNvSpPr/>
            <p:nvPr/>
          </p:nvSpPr>
          <p:spPr>
            <a:xfrm>
              <a:off x="-10661825" y="3355650"/>
              <a:ext cx="148100" cy="64625"/>
            </a:xfrm>
            <a:custGeom>
              <a:rect b="b" l="l" r="r" t="t"/>
              <a:pathLst>
                <a:path extrusionOk="0" h="2585" w="5924">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4"/>
            <p:cNvSpPr/>
            <p:nvPr/>
          </p:nvSpPr>
          <p:spPr>
            <a:xfrm>
              <a:off x="-10670475" y="3432850"/>
              <a:ext cx="165425" cy="133125"/>
            </a:xfrm>
            <a:custGeom>
              <a:rect b="b" l="l" r="r" t="t"/>
              <a:pathLst>
                <a:path extrusionOk="0" h="5325" w="6617">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4"/>
            <p:cNvSpPr/>
            <p:nvPr/>
          </p:nvSpPr>
          <p:spPr>
            <a:xfrm>
              <a:off x="-10638175" y="3254850"/>
              <a:ext cx="98475" cy="74850"/>
            </a:xfrm>
            <a:custGeom>
              <a:rect b="b" l="l" r="r" t="t"/>
              <a:pathLst>
                <a:path extrusionOk="0" h="2994" w="3939">
                  <a:moveTo>
                    <a:pt x="1985" y="0"/>
                  </a:moveTo>
                  <a:cubicBezTo>
                    <a:pt x="1229" y="0"/>
                    <a:pt x="567" y="504"/>
                    <a:pt x="0" y="1355"/>
                  </a:cubicBezTo>
                  <a:lnTo>
                    <a:pt x="1985" y="2993"/>
                  </a:lnTo>
                  <a:lnTo>
                    <a:pt x="3938" y="1355"/>
                  </a:lnTo>
                  <a:cubicBezTo>
                    <a:pt x="3403" y="504"/>
                    <a:pt x="2709" y="0"/>
                    <a:pt x="19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0" name="Google Shape;3980;p44"/>
          <p:cNvGrpSpPr/>
          <p:nvPr/>
        </p:nvGrpSpPr>
        <p:grpSpPr>
          <a:xfrm>
            <a:off x="6168237" y="2747071"/>
            <a:ext cx="356096" cy="354469"/>
            <a:chOff x="-9089725" y="3180200"/>
            <a:chExt cx="353550" cy="351900"/>
          </a:xfrm>
        </p:grpSpPr>
        <p:sp>
          <p:nvSpPr>
            <p:cNvPr id="3981" name="Google Shape;3981;p44"/>
            <p:cNvSpPr/>
            <p:nvPr/>
          </p:nvSpPr>
          <p:spPr>
            <a:xfrm>
              <a:off x="-9089725" y="3180200"/>
              <a:ext cx="165425" cy="250300"/>
            </a:xfrm>
            <a:custGeom>
              <a:rect b="b" l="l" r="r" t="t"/>
              <a:pathLst>
                <a:path extrusionOk="0" h="10012" w="6617">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4"/>
            <p:cNvSpPr/>
            <p:nvPr/>
          </p:nvSpPr>
          <p:spPr>
            <a:xfrm>
              <a:off x="-8965275" y="3264575"/>
              <a:ext cx="229100" cy="267525"/>
            </a:xfrm>
            <a:custGeom>
              <a:rect b="b" l="l" r="r" t="t"/>
              <a:pathLst>
                <a:path extrusionOk="0" h="10701" w="9164">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3" name="Google Shape;3983;p44"/>
          <p:cNvGrpSpPr/>
          <p:nvPr/>
        </p:nvGrpSpPr>
        <p:grpSpPr>
          <a:xfrm>
            <a:off x="7060235" y="1826875"/>
            <a:ext cx="358588" cy="357642"/>
            <a:chOff x="7083760" y="1971660"/>
            <a:chExt cx="358588" cy="357642"/>
          </a:xfrm>
        </p:grpSpPr>
        <p:sp>
          <p:nvSpPr>
            <p:cNvPr id="3984" name="Google Shape;3984;p44"/>
            <p:cNvSpPr/>
            <p:nvPr/>
          </p:nvSpPr>
          <p:spPr>
            <a:xfrm>
              <a:off x="7354268" y="1973246"/>
              <a:ext cx="87299" cy="80760"/>
            </a:xfrm>
            <a:custGeom>
              <a:rect b="b" l="l" r="r" t="t"/>
              <a:pathLst>
                <a:path extrusionOk="0" h="3207" w="3467">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4"/>
            <p:cNvSpPr/>
            <p:nvPr/>
          </p:nvSpPr>
          <p:spPr>
            <a:xfrm>
              <a:off x="7212278" y="2099990"/>
              <a:ext cx="19867" cy="19869"/>
            </a:xfrm>
            <a:custGeom>
              <a:rect b="b" l="l" r="r" t="t"/>
              <a:pathLst>
                <a:path extrusionOk="0" h="789" w="789">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4"/>
            <p:cNvSpPr/>
            <p:nvPr/>
          </p:nvSpPr>
          <p:spPr>
            <a:xfrm>
              <a:off x="7083760" y="1971660"/>
              <a:ext cx="356221" cy="210878"/>
            </a:xfrm>
            <a:custGeom>
              <a:rect b="b" l="l" r="r" t="t"/>
              <a:pathLst>
                <a:path extrusionOk="0" h="8374" w="14147">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4"/>
            <p:cNvSpPr/>
            <p:nvPr/>
          </p:nvSpPr>
          <p:spPr>
            <a:xfrm>
              <a:off x="7295574" y="2099990"/>
              <a:ext cx="19867" cy="19869"/>
            </a:xfrm>
            <a:custGeom>
              <a:rect b="b" l="l" r="r" t="t"/>
              <a:pathLst>
                <a:path extrusionOk="0" h="789" w="789">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4"/>
            <p:cNvSpPr/>
            <p:nvPr/>
          </p:nvSpPr>
          <p:spPr>
            <a:xfrm>
              <a:off x="7121131" y="2184880"/>
              <a:ext cx="68238" cy="69856"/>
            </a:xfrm>
            <a:custGeom>
              <a:rect b="b" l="l" r="r" t="t"/>
              <a:pathLst>
                <a:path extrusionOk="0" h="2774" w="2710">
                  <a:moveTo>
                    <a:pt x="1261" y="1"/>
                  </a:moveTo>
                  <a:lnTo>
                    <a:pt x="0" y="1639"/>
                  </a:lnTo>
                  <a:cubicBezTo>
                    <a:pt x="756" y="2112"/>
                    <a:pt x="1702" y="2490"/>
                    <a:pt x="2710" y="2773"/>
                  </a:cubicBezTo>
                  <a:lnTo>
                    <a:pt x="1859" y="221"/>
                  </a:lnTo>
                  <a:cubicBezTo>
                    <a:pt x="1639" y="158"/>
                    <a:pt x="1450" y="95"/>
                    <a:pt x="12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4"/>
            <p:cNvSpPr/>
            <p:nvPr/>
          </p:nvSpPr>
          <p:spPr>
            <a:xfrm>
              <a:off x="7188883" y="2195985"/>
              <a:ext cx="47641" cy="55578"/>
            </a:xfrm>
            <a:custGeom>
              <a:rect b="b" l="l" r="r" t="t"/>
              <a:pathLst>
                <a:path extrusionOk="0" h="2207" w="1892">
                  <a:moveTo>
                    <a:pt x="1" y="1"/>
                  </a:moveTo>
                  <a:lnTo>
                    <a:pt x="694" y="2206"/>
                  </a:lnTo>
                  <a:lnTo>
                    <a:pt x="1891" y="221"/>
                  </a:lnTo>
                  <a:cubicBezTo>
                    <a:pt x="1229" y="190"/>
                    <a:pt x="599"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4"/>
            <p:cNvSpPr/>
            <p:nvPr/>
          </p:nvSpPr>
          <p:spPr>
            <a:xfrm>
              <a:off x="7400297" y="2129352"/>
              <a:ext cx="42051" cy="84135"/>
            </a:xfrm>
            <a:custGeom>
              <a:rect b="b" l="l" r="r" t="t"/>
              <a:pathLst>
                <a:path extrusionOk="0" h="3341" w="167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4"/>
            <p:cNvSpPr/>
            <p:nvPr/>
          </p:nvSpPr>
          <p:spPr>
            <a:xfrm>
              <a:off x="7225961" y="2203137"/>
              <a:ext cx="84907" cy="62704"/>
            </a:xfrm>
            <a:custGeom>
              <a:rect b="b" l="l" r="r" t="t"/>
              <a:pathLst>
                <a:path extrusionOk="0" h="2490" w="3372">
                  <a:moveTo>
                    <a:pt x="1419" y="0"/>
                  </a:moveTo>
                  <a:lnTo>
                    <a:pt x="1" y="2363"/>
                  </a:lnTo>
                  <a:cubicBezTo>
                    <a:pt x="537" y="2426"/>
                    <a:pt x="1104" y="2489"/>
                    <a:pt x="1671" y="2489"/>
                  </a:cubicBezTo>
                  <a:cubicBezTo>
                    <a:pt x="2269" y="2489"/>
                    <a:pt x="2836" y="2426"/>
                    <a:pt x="3372" y="2363"/>
                  </a:cubicBezTo>
                  <a:lnTo>
                    <a:pt x="19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4"/>
            <p:cNvSpPr/>
            <p:nvPr/>
          </p:nvSpPr>
          <p:spPr>
            <a:xfrm>
              <a:off x="7298289" y="2195985"/>
              <a:ext cx="47615" cy="55578"/>
            </a:xfrm>
            <a:custGeom>
              <a:rect b="b" l="l" r="r" t="t"/>
              <a:pathLst>
                <a:path extrusionOk="0" h="2207" w="1891">
                  <a:moveTo>
                    <a:pt x="1891" y="1"/>
                  </a:moveTo>
                  <a:cubicBezTo>
                    <a:pt x="1292" y="127"/>
                    <a:pt x="631" y="190"/>
                    <a:pt x="0" y="253"/>
                  </a:cubicBezTo>
                  <a:lnTo>
                    <a:pt x="1198" y="2206"/>
                  </a:lnTo>
                  <a:lnTo>
                    <a:pt x="1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4"/>
            <p:cNvSpPr/>
            <p:nvPr/>
          </p:nvSpPr>
          <p:spPr>
            <a:xfrm>
              <a:off x="7086152" y="2230913"/>
              <a:ext cx="354610" cy="98388"/>
            </a:xfrm>
            <a:custGeom>
              <a:rect b="b" l="l" r="r" t="t"/>
              <a:pathLst>
                <a:path extrusionOk="0" h="3907" w="14083">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4"/>
            <p:cNvSpPr/>
            <p:nvPr/>
          </p:nvSpPr>
          <p:spPr>
            <a:xfrm>
              <a:off x="7345419" y="2186466"/>
              <a:ext cx="67457" cy="69050"/>
            </a:xfrm>
            <a:custGeom>
              <a:rect b="b" l="l" r="r" t="t"/>
              <a:pathLst>
                <a:path extrusionOk="0" h="2742" w="2679">
                  <a:moveTo>
                    <a:pt x="1449" y="1"/>
                  </a:moveTo>
                  <a:cubicBezTo>
                    <a:pt x="1260" y="32"/>
                    <a:pt x="1071" y="95"/>
                    <a:pt x="851" y="158"/>
                  </a:cubicBezTo>
                  <a:lnTo>
                    <a:pt x="0" y="2742"/>
                  </a:lnTo>
                  <a:cubicBezTo>
                    <a:pt x="1008" y="2458"/>
                    <a:pt x="1922" y="2080"/>
                    <a:pt x="2678" y="1608"/>
                  </a:cubicBezTo>
                  <a:lnTo>
                    <a:pt x="1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4"/>
            <p:cNvSpPr/>
            <p:nvPr/>
          </p:nvSpPr>
          <p:spPr>
            <a:xfrm flipH="1">
              <a:off x="7088602" y="2134638"/>
              <a:ext cx="47123" cy="84126"/>
            </a:xfrm>
            <a:custGeom>
              <a:rect b="b" l="l" r="r" t="t"/>
              <a:pathLst>
                <a:path extrusionOk="0" h="3341" w="167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6" name="Google Shape;3996;p44"/>
          <p:cNvSpPr txBox="1"/>
          <p:nvPr/>
        </p:nvSpPr>
        <p:spPr>
          <a:xfrm>
            <a:off x="826588"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Creative Process Icons</a:t>
            </a:r>
            <a:endParaRPr sz="2400">
              <a:solidFill>
                <a:srgbClr val="FFFFFF"/>
              </a:solidFill>
            </a:endParaRPr>
          </a:p>
        </p:txBody>
      </p:sp>
      <p:sp>
        <p:nvSpPr>
          <p:cNvPr id="3997" name="Google Shape;3997;p44"/>
          <p:cNvSpPr txBox="1"/>
          <p:nvPr/>
        </p:nvSpPr>
        <p:spPr>
          <a:xfrm>
            <a:off x="4835313" y="511025"/>
            <a:ext cx="34821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Performing Arts Icons</a:t>
            </a:r>
            <a:endParaRPr sz="24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4001" name="Shape 4001"/>
        <p:cNvGrpSpPr/>
        <p:nvPr/>
      </p:nvGrpSpPr>
      <p:grpSpPr>
        <a:xfrm>
          <a:off x="0" y="0"/>
          <a:ext cx="0" cy="0"/>
          <a:chOff x="0" y="0"/>
          <a:chExt cx="0" cy="0"/>
        </a:xfrm>
      </p:grpSpPr>
      <p:sp>
        <p:nvSpPr>
          <p:cNvPr id="4002" name="Google Shape;4002;p45"/>
          <p:cNvSpPr/>
          <p:nvPr/>
        </p:nvSpPr>
        <p:spPr>
          <a:xfrm>
            <a:off x="772696" y="1691070"/>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3" name="Google Shape;4003;p45"/>
          <p:cNvGrpSpPr/>
          <p:nvPr/>
        </p:nvGrpSpPr>
        <p:grpSpPr>
          <a:xfrm>
            <a:off x="719610" y="2243507"/>
            <a:ext cx="452798" cy="449473"/>
            <a:chOff x="-21322300" y="3693325"/>
            <a:chExt cx="306400" cy="304150"/>
          </a:xfrm>
        </p:grpSpPr>
        <p:sp>
          <p:nvSpPr>
            <p:cNvPr id="4004" name="Google Shape;4004;p45"/>
            <p:cNvSpPr/>
            <p:nvPr/>
          </p:nvSpPr>
          <p:spPr>
            <a:xfrm>
              <a:off x="-21142725" y="3868400"/>
              <a:ext cx="111850" cy="69325"/>
            </a:xfrm>
            <a:custGeom>
              <a:rect b="b" l="l" r="r" t="t"/>
              <a:pathLst>
                <a:path extrusionOk="0" h="2773" w="4474">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5"/>
            <p:cNvSpPr/>
            <p:nvPr/>
          </p:nvSpPr>
          <p:spPr>
            <a:xfrm>
              <a:off x="-21141950" y="3693325"/>
              <a:ext cx="126050" cy="120750"/>
            </a:xfrm>
            <a:custGeom>
              <a:rect b="b" l="l" r="r" t="t"/>
              <a:pathLst>
                <a:path extrusionOk="0" h="4830" w="5042">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5"/>
            <p:cNvSpPr/>
            <p:nvPr/>
          </p:nvSpPr>
          <p:spPr>
            <a:xfrm>
              <a:off x="-21263225" y="3707725"/>
              <a:ext cx="69325" cy="112650"/>
            </a:xfrm>
            <a:custGeom>
              <a:rect b="b" l="l" r="r" t="t"/>
              <a:pathLst>
                <a:path extrusionOk="0" h="4506" w="2773">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5"/>
            <p:cNvSpPr/>
            <p:nvPr/>
          </p:nvSpPr>
          <p:spPr>
            <a:xfrm>
              <a:off x="-21322300" y="3703775"/>
              <a:ext cx="294600" cy="293700"/>
            </a:xfrm>
            <a:custGeom>
              <a:rect b="b" l="l" r="r" t="t"/>
              <a:pathLst>
                <a:path extrusionOk="0" h="11748" w="11784">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8" name="Google Shape;4008;p45"/>
          <p:cNvGrpSpPr/>
          <p:nvPr/>
        </p:nvGrpSpPr>
        <p:grpSpPr>
          <a:xfrm>
            <a:off x="719019" y="2810244"/>
            <a:ext cx="453980" cy="422540"/>
            <a:chOff x="-21322300" y="4077125"/>
            <a:chExt cx="307200" cy="285925"/>
          </a:xfrm>
        </p:grpSpPr>
        <p:sp>
          <p:nvSpPr>
            <p:cNvPr id="4009" name="Google Shape;4009;p45"/>
            <p:cNvSpPr/>
            <p:nvPr/>
          </p:nvSpPr>
          <p:spPr>
            <a:xfrm>
              <a:off x="-21177375" y="4077125"/>
              <a:ext cx="17350" cy="52800"/>
            </a:xfrm>
            <a:custGeom>
              <a:rect b="b" l="l" r="r" t="t"/>
              <a:pathLst>
                <a:path extrusionOk="0" h="2112" w="694">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5"/>
            <p:cNvSpPr/>
            <p:nvPr/>
          </p:nvSpPr>
          <p:spPr>
            <a:xfrm>
              <a:off x="-21279775" y="4117475"/>
              <a:ext cx="46500" cy="44525"/>
            </a:xfrm>
            <a:custGeom>
              <a:rect b="b" l="l" r="r" t="t"/>
              <a:pathLst>
                <a:path extrusionOk="0" h="1781" w="186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5"/>
            <p:cNvSpPr/>
            <p:nvPr/>
          </p:nvSpPr>
          <p:spPr>
            <a:xfrm>
              <a:off x="-21103350" y="4117475"/>
              <a:ext cx="45700" cy="44525"/>
            </a:xfrm>
            <a:custGeom>
              <a:rect b="b" l="l" r="r" t="t"/>
              <a:pathLst>
                <a:path extrusionOk="0" h="1781" w="1828">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5"/>
            <p:cNvSpPr/>
            <p:nvPr/>
          </p:nvSpPr>
          <p:spPr>
            <a:xfrm>
              <a:off x="-21137225" y="4103750"/>
              <a:ext cx="27600" cy="34975"/>
            </a:xfrm>
            <a:custGeom>
              <a:rect b="b" l="l" r="r" t="t"/>
              <a:pathLst>
                <a:path extrusionOk="0" h="1399" w="1104">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5"/>
            <p:cNvSpPr/>
            <p:nvPr/>
          </p:nvSpPr>
          <p:spPr>
            <a:xfrm>
              <a:off x="-21227800" y="4103750"/>
              <a:ext cx="27600" cy="34975"/>
            </a:xfrm>
            <a:custGeom>
              <a:rect b="b" l="l" r="r" t="t"/>
              <a:pathLst>
                <a:path extrusionOk="0" h="1399" w="1104">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5"/>
            <p:cNvSpPr/>
            <p:nvPr/>
          </p:nvSpPr>
          <p:spPr>
            <a:xfrm>
              <a:off x="-21319950" y="4219675"/>
              <a:ext cx="53600" cy="18150"/>
            </a:xfrm>
            <a:custGeom>
              <a:rect b="b" l="l" r="r" t="t"/>
              <a:pathLst>
                <a:path extrusionOk="0" h="726" w="2144">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5"/>
            <p:cNvSpPr/>
            <p:nvPr/>
          </p:nvSpPr>
          <p:spPr>
            <a:xfrm>
              <a:off x="-21070275" y="4219675"/>
              <a:ext cx="54375" cy="18150"/>
            </a:xfrm>
            <a:custGeom>
              <a:rect b="b" l="l" r="r" t="t"/>
              <a:pathLst>
                <a:path extrusionOk="0" h="726" w="2175">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5"/>
            <p:cNvSpPr/>
            <p:nvPr/>
          </p:nvSpPr>
          <p:spPr>
            <a:xfrm>
              <a:off x="-21078925" y="4171825"/>
              <a:ext cx="37025" cy="25175"/>
            </a:xfrm>
            <a:custGeom>
              <a:rect b="b" l="l" r="r" t="t"/>
              <a:pathLst>
                <a:path extrusionOk="0" h="1007" w="1481">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5"/>
            <p:cNvSpPr/>
            <p:nvPr/>
          </p:nvSpPr>
          <p:spPr>
            <a:xfrm>
              <a:off x="-21294750" y="4172625"/>
              <a:ext cx="37850" cy="25150"/>
            </a:xfrm>
            <a:custGeom>
              <a:rect b="b" l="l" r="r" t="t"/>
              <a:pathLst>
                <a:path extrusionOk="0" h="1006" w="1514">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5"/>
            <p:cNvSpPr/>
            <p:nvPr/>
          </p:nvSpPr>
          <p:spPr>
            <a:xfrm>
              <a:off x="-21321525" y="4328375"/>
              <a:ext cx="306425" cy="34675"/>
            </a:xfrm>
            <a:custGeom>
              <a:rect b="b" l="l" r="r" t="t"/>
              <a:pathLst>
                <a:path extrusionOk="0" h="1387" w="12257">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5"/>
            <p:cNvSpPr/>
            <p:nvPr/>
          </p:nvSpPr>
          <p:spPr>
            <a:xfrm>
              <a:off x="-21321525" y="4292150"/>
              <a:ext cx="306425" cy="34675"/>
            </a:xfrm>
            <a:custGeom>
              <a:rect b="b" l="l" r="r" t="t"/>
              <a:pathLst>
                <a:path extrusionOk="0" h="1387" w="12257">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5"/>
            <p:cNvSpPr/>
            <p:nvPr/>
          </p:nvSpPr>
          <p:spPr>
            <a:xfrm>
              <a:off x="-21322300" y="4148000"/>
              <a:ext cx="307200" cy="143375"/>
            </a:xfrm>
            <a:custGeom>
              <a:rect b="b" l="l" r="r" t="t"/>
              <a:pathLst>
                <a:path extrusionOk="0" h="5735" w="12288">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1" name="Google Shape;4021;p45"/>
          <p:cNvGrpSpPr/>
          <p:nvPr/>
        </p:nvGrpSpPr>
        <p:grpSpPr>
          <a:xfrm>
            <a:off x="3496195" y="1689128"/>
            <a:ext cx="451653" cy="450212"/>
            <a:chOff x="-19394200" y="3333800"/>
            <a:chExt cx="305625" cy="304650"/>
          </a:xfrm>
        </p:grpSpPr>
        <p:sp>
          <p:nvSpPr>
            <p:cNvPr id="4022" name="Google Shape;4022;p45"/>
            <p:cNvSpPr/>
            <p:nvPr/>
          </p:nvSpPr>
          <p:spPr>
            <a:xfrm>
              <a:off x="-19206750" y="3495850"/>
              <a:ext cx="82725" cy="18150"/>
            </a:xfrm>
            <a:custGeom>
              <a:rect b="b" l="l" r="r" t="t"/>
              <a:pathLst>
                <a:path extrusionOk="0" h="726" w="3309">
                  <a:moveTo>
                    <a:pt x="1" y="1"/>
                  </a:moveTo>
                  <a:cubicBezTo>
                    <a:pt x="158" y="190"/>
                    <a:pt x="284" y="442"/>
                    <a:pt x="316" y="725"/>
                  </a:cubicBezTo>
                  <a:lnTo>
                    <a:pt x="2836" y="725"/>
                  </a:lnTo>
                  <a:cubicBezTo>
                    <a:pt x="3309" y="725"/>
                    <a:pt x="3309" y="1"/>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5"/>
            <p:cNvSpPr/>
            <p:nvPr/>
          </p:nvSpPr>
          <p:spPr>
            <a:xfrm>
              <a:off x="-19205950" y="3532875"/>
              <a:ext cx="64600" cy="17350"/>
            </a:xfrm>
            <a:custGeom>
              <a:rect b="b" l="l" r="r" t="t"/>
              <a:pathLst>
                <a:path extrusionOk="0" h="694" w="2584">
                  <a:moveTo>
                    <a:pt x="315" y="0"/>
                  </a:moveTo>
                  <a:cubicBezTo>
                    <a:pt x="252" y="252"/>
                    <a:pt x="126" y="504"/>
                    <a:pt x="0" y="693"/>
                  </a:cubicBezTo>
                  <a:lnTo>
                    <a:pt x="2111" y="693"/>
                  </a:lnTo>
                  <a:cubicBezTo>
                    <a:pt x="2583" y="693"/>
                    <a:pt x="2583" y="0"/>
                    <a:pt x="21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5"/>
            <p:cNvSpPr/>
            <p:nvPr/>
          </p:nvSpPr>
          <p:spPr>
            <a:xfrm>
              <a:off x="-19323325" y="3568325"/>
              <a:ext cx="163850" cy="17350"/>
            </a:xfrm>
            <a:custGeom>
              <a:rect b="b" l="l" r="r" t="t"/>
              <a:pathLst>
                <a:path extrusionOk="0" h="694" w="6554">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5"/>
            <p:cNvSpPr/>
            <p:nvPr/>
          </p:nvSpPr>
          <p:spPr>
            <a:xfrm>
              <a:off x="-19343000" y="3460400"/>
              <a:ext cx="201650" cy="18150"/>
            </a:xfrm>
            <a:custGeom>
              <a:rect b="b" l="l" r="r" t="t"/>
              <a:pathLst>
                <a:path extrusionOk="0" h="726" w="8066">
                  <a:moveTo>
                    <a:pt x="473" y="1"/>
                  </a:moveTo>
                  <a:cubicBezTo>
                    <a:pt x="0" y="1"/>
                    <a:pt x="0" y="726"/>
                    <a:pt x="473" y="726"/>
                  </a:cubicBezTo>
                  <a:lnTo>
                    <a:pt x="7593" y="726"/>
                  </a:lnTo>
                  <a:cubicBezTo>
                    <a:pt x="8065" y="726"/>
                    <a:pt x="8065" y="1"/>
                    <a:pt x="7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5"/>
            <p:cNvSpPr/>
            <p:nvPr/>
          </p:nvSpPr>
          <p:spPr>
            <a:xfrm>
              <a:off x="-19361125" y="3495850"/>
              <a:ext cx="82725" cy="18150"/>
            </a:xfrm>
            <a:custGeom>
              <a:rect b="b" l="l" r="r" t="t"/>
              <a:pathLst>
                <a:path extrusionOk="0" h="726" w="3309">
                  <a:moveTo>
                    <a:pt x="473" y="1"/>
                  </a:moveTo>
                  <a:cubicBezTo>
                    <a:pt x="1" y="1"/>
                    <a:pt x="1" y="725"/>
                    <a:pt x="473" y="725"/>
                  </a:cubicBezTo>
                  <a:lnTo>
                    <a:pt x="2994" y="725"/>
                  </a:lnTo>
                  <a:cubicBezTo>
                    <a:pt x="3025" y="473"/>
                    <a:pt x="3151" y="253"/>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5"/>
            <p:cNvSpPr/>
            <p:nvPr/>
          </p:nvSpPr>
          <p:spPr>
            <a:xfrm>
              <a:off x="-19305200" y="3603750"/>
              <a:ext cx="124475" cy="34700"/>
            </a:xfrm>
            <a:custGeom>
              <a:rect b="b" l="l" r="r" t="t"/>
              <a:pathLst>
                <a:path extrusionOk="0" h="1388" w="4979">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5"/>
            <p:cNvSpPr/>
            <p:nvPr/>
          </p:nvSpPr>
          <p:spPr>
            <a:xfrm>
              <a:off x="-19269750" y="3495850"/>
              <a:ext cx="54350" cy="53575"/>
            </a:xfrm>
            <a:custGeom>
              <a:rect b="b" l="l" r="r" t="t"/>
              <a:pathLst>
                <a:path extrusionOk="0" h="2143" w="2174">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5"/>
            <p:cNvSpPr/>
            <p:nvPr/>
          </p:nvSpPr>
          <p:spPr>
            <a:xfrm>
              <a:off x="-19394200" y="3333800"/>
              <a:ext cx="305625" cy="107725"/>
            </a:xfrm>
            <a:custGeom>
              <a:rect b="b" l="l" r="r" t="t"/>
              <a:pathLst>
                <a:path extrusionOk="0" h="4309" w="12225">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5"/>
            <p:cNvSpPr/>
            <p:nvPr/>
          </p:nvSpPr>
          <p:spPr>
            <a:xfrm>
              <a:off x="-19341425" y="3532875"/>
              <a:ext cx="63025" cy="17350"/>
            </a:xfrm>
            <a:custGeom>
              <a:rect b="b" l="l" r="r" t="t"/>
              <a:pathLst>
                <a:path extrusionOk="0" h="694" w="2521">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1" name="Google Shape;4031;p45"/>
          <p:cNvGrpSpPr/>
          <p:nvPr/>
        </p:nvGrpSpPr>
        <p:grpSpPr>
          <a:xfrm>
            <a:off x="3495032" y="2243580"/>
            <a:ext cx="453980" cy="449325"/>
            <a:chOff x="-19396575" y="3708500"/>
            <a:chExt cx="307200" cy="304050"/>
          </a:xfrm>
        </p:grpSpPr>
        <p:sp>
          <p:nvSpPr>
            <p:cNvPr id="4032" name="Google Shape;4032;p45"/>
            <p:cNvSpPr/>
            <p:nvPr/>
          </p:nvSpPr>
          <p:spPr>
            <a:xfrm>
              <a:off x="-19215425" y="3708500"/>
              <a:ext cx="70925" cy="70925"/>
            </a:xfrm>
            <a:custGeom>
              <a:rect b="b" l="l" r="r" t="t"/>
              <a:pathLst>
                <a:path extrusionOk="0" h="2837" w="2837">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5"/>
            <p:cNvSpPr/>
            <p:nvPr/>
          </p:nvSpPr>
          <p:spPr>
            <a:xfrm>
              <a:off x="-19396575" y="3773100"/>
              <a:ext cx="277275" cy="239450"/>
            </a:xfrm>
            <a:custGeom>
              <a:rect b="b" l="l" r="r" t="t"/>
              <a:pathLst>
                <a:path extrusionOk="0" h="9578" w="11091">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5"/>
            <p:cNvSpPr/>
            <p:nvPr/>
          </p:nvSpPr>
          <p:spPr>
            <a:xfrm>
              <a:off x="-19140600" y="3727425"/>
              <a:ext cx="51225" cy="70550"/>
            </a:xfrm>
            <a:custGeom>
              <a:rect b="b" l="l" r="r" t="t"/>
              <a:pathLst>
                <a:path extrusionOk="0" h="2822" w="2049">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5" name="Google Shape;4035;p45"/>
          <p:cNvGrpSpPr/>
          <p:nvPr/>
        </p:nvGrpSpPr>
        <p:grpSpPr>
          <a:xfrm>
            <a:off x="3489212" y="2796461"/>
            <a:ext cx="465618" cy="450101"/>
            <a:chOff x="-19394200" y="4084200"/>
            <a:chExt cx="315075" cy="304575"/>
          </a:xfrm>
        </p:grpSpPr>
        <p:sp>
          <p:nvSpPr>
            <p:cNvPr id="4036" name="Google Shape;4036;p45"/>
            <p:cNvSpPr/>
            <p:nvPr/>
          </p:nvSpPr>
          <p:spPr>
            <a:xfrm>
              <a:off x="-19185475" y="4234650"/>
              <a:ext cx="40175" cy="28375"/>
            </a:xfrm>
            <a:custGeom>
              <a:rect b="b" l="l" r="r" t="t"/>
              <a:pathLst>
                <a:path extrusionOk="0" h="1135" w="1607">
                  <a:moveTo>
                    <a:pt x="1134" y="0"/>
                  </a:moveTo>
                  <a:lnTo>
                    <a:pt x="0" y="1134"/>
                  </a:lnTo>
                  <a:lnTo>
                    <a:pt x="1607" y="1134"/>
                  </a:lnTo>
                  <a:cubicBezTo>
                    <a:pt x="1575" y="756"/>
                    <a:pt x="1418" y="347"/>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5"/>
            <p:cNvSpPr/>
            <p:nvPr/>
          </p:nvSpPr>
          <p:spPr>
            <a:xfrm>
              <a:off x="-19244550" y="4293725"/>
              <a:ext cx="28375" cy="39400"/>
            </a:xfrm>
            <a:custGeom>
              <a:rect b="b" l="l" r="r" t="t"/>
              <a:pathLst>
                <a:path extrusionOk="0" h="1576" w="1135">
                  <a:moveTo>
                    <a:pt x="1134" y="0"/>
                  </a:moveTo>
                  <a:lnTo>
                    <a:pt x="0" y="1134"/>
                  </a:lnTo>
                  <a:cubicBezTo>
                    <a:pt x="315" y="1386"/>
                    <a:pt x="693" y="1512"/>
                    <a:pt x="1134" y="1575"/>
                  </a:cubicBez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5"/>
            <p:cNvSpPr/>
            <p:nvPr/>
          </p:nvSpPr>
          <p:spPr>
            <a:xfrm>
              <a:off x="-19280000" y="4201050"/>
              <a:ext cx="200875" cy="187725"/>
            </a:xfrm>
            <a:custGeom>
              <a:rect b="b" l="l" r="r" t="t"/>
              <a:pathLst>
                <a:path extrusionOk="0" h="7509" w="8035">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5"/>
            <p:cNvSpPr/>
            <p:nvPr/>
          </p:nvSpPr>
          <p:spPr>
            <a:xfrm>
              <a:off x="-19197300" y="4293725"/>
              <a:ext cx="28375" cy="39400"/>
            </a:xfrm>
            <a:custGeom>
              <a:rect b="b" l="l" r="r" t="t"/>
              <a:pathLst>
                <a:path extrusionOk="0" h="1576" w="1135">
                  <a:moveTo>
                    <a:pt x="1" y="0"/>
                  </a:moveTo>
                  <a:lnTo>
                    <a:pt x="1" y="1575"/>
                  </a:lnTo>
                  <a:cubicBezTo>
                    <a:pt x="379" y="1512"/>
                    <a:pt x="788" y="1386"/>
                    <a:pt x="1135" y="113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5"/>
            <p:cNvSpPr/>
            <p:nvPr/>
          </p:nvSpPr>
          <p:spPr>
            <a:xfrm>
              <a:off x="-19394200" y="4084200"/>
              <a:ext cx="252850" cy="303275"/>
            </a:xfrm>
            <a:custGeom>
              <a:rect b="b" l="l" r="r" t="t"/>
              <a:pathLst>
                <a:path extrusionOk="0" h="12131" w="10114">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5"/>
            <p:cNvSpPr/>
            <p:nvPr/>
          </p:nvSpPr>
          <p:spPr>
            <a:xfrm>
              <a:off x="-19185475" y="4281100"/>
              <a:ext cx="40175" cy="28400"/>
            </a:xfrm>
            <a:custGeom>
              <a:rect b="b" l="l" r="r" t="t"/>
              <a:pathLst>
                <a:path extrusionOk="0" h="1136" w="1607">
                  <a:moveTo>
                    <a:pt x="0" y="1"/>
                  </a:moveTo>
                  <a:lnTo>
                    <a:pt x="1134" y="1135"/>
                  </a:lnTo>
                  <a:cubicBezTo>
                    <a:pt x="1418" y="820"/>
                    <a:pt x="1575" y="41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2" name="Google Shape;4042;p45"/>
          <p:cNvGrpSpPr/>
          <p:nvPr/>
        </p:nvGrpSpPr>
        <p:grpSpPr>
          <a:xfrm>
            <a:off x="6294923" y="1689001"/>
            <a:ext cx="400447" cy="450470"/>
            <a:chOff x="-17526750" y="3309200"/>
            <a:chExt cx="270975" cy="304825"/>
          </a:xfrm>
        </p:grpSpPr>
        <p:sp>
          <p:nvSpPr>
            <p:cNvPr id="4043" name="Google Shape;4043;p45"/>
            <p:cNvSpPr/>
            <p:nvPr/>
          </p:nvSpPr>
          <p:spPr>
            <a:xfrm>
              <a:off x="-17507050" y="3452525"/>
              <a:ext cx="232375" cy="161500"/>
            </a:xfrm>
            <a:custGeom>
              <a:rect b="b" l="l" r="r" t="t"/>
              <a:pathLst>
                <a:path extrusionOk="0" h="6460" w="9295">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5"/>
            <p:cNvSpPr/>
            <p:nvPr/>
          </p:nvSpPr>
          <p:spPr>
            <a:xfrm>
              <a:off x="-17417275" y="3309200"/>
              <a:ext cx="52800" cy="54350"/>
            </a:xfrm>
            <a:custGeom>
              <a:rect b="b" l="l" r="r" t="t"/>
              <a:pathLst>
                <a:path extrusionOk="0" h="2174" w="2112">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5"/>
            <p:cNvSpPr/>
            <p:nvPr/>
          </p:nvSpPr>
          <p:spPr>
            <a:xfrm>
              <a:off x="-17456650" y="3369825"/>
              <a:ext cx="130775" cy="64625"/>
            </a:xfrm>
            <a:custGeom>
              <a:rect b="b" l="l" r="r" t="t"/>
              <a:pathLst>
                <a:path extrusionOk="0" h="2585" w="5231">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5"/>
            <p:cNvSpPr/>
            <p:nvPr/>
          </p:nvSpPr>
          <p:spPr>
            <a:xfrm>
              <a:off x="-17526750" y="3344625"/>
              <a:ext cx="95325" cy="89825"/>
            </a:xfrm>
            <a:custGeom>
              <a:rect b="b" l="l" r="r" t="t"/>
              <a:pathLst>
                <a:path extrusionOk="0" h="3593" w="3813">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5"/>
            <p:cNvSpPr/>
            <p:nvPr/>
          </p:nvSpPr>
          <p:spPr>
            <a:xfrm>
              <a:off x="-17351900" y="3345425"/>
              <a:ext cx="96125" cy="89800"/>
            </a:xfrm>
            <a:custGeom>
              <a:rect b="b" l="l" r="r" t="t"/>
              <a:pathLst>
                <a:path extrusionOk="0" h="3592" w="3845">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8" name="Google Shape;4048;p45"/>
          <p:cNvGrpSpPr/>
          <p:nvPr/>
        </p:nvGrpSpPr>
        <p:grpSpPr>
          <a:xfrm>
            <a:off x="6271075" y="2244173"/>
            <a:ext cx="448143" cy="448143"/>
            <a:chOff x="-17542500" y="3684100"/>
            <a:chExt cx="303250" cy="303250"/>
          </a:xfrm>
        </p:grpSpPr>
        <p:sp>
          <p:nvSpPr>
            <p:cNvPr id="4049" name="Google Shape;4049;p45"/>
            <p:cNvSpPr/>
            <p:nvPr/>
          </p:nvSpPr>
          <p:spPr>
            <a:xfrm>
              <a:off x="-17542500" y="3863675"/>
              <a:ext cx="70900" cy="52800"/>
            </a:xfrm>
            <a:custGeom>
              <a:rect b="b" l="l" r="r" t="t"/>
              <a:pathLst>
                <a:path extrusionOk="0" h="2112" w="2836">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5"/>
            <p:cNvSpPr/>
            <p:nvPr/>
          </p:nvSpPr>
          <p:spPr>
            <a:xfrm>
              <a:off x="-17488150" y="3881000"/>
              <a:ext cx="70900" cy="106350"/>
            </a:xfrm>
            <a:custGeom>
              <a:rect b="b" l="l" r="r" t="t"/>
              <a:pathLst>
                <a:path extrusionOk="0" h="4254" w="2836">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5"/>
            <p:cNvSpPr/>
            <p:nvPr/>
          </p:nvSpPr>
          <p:spPr>
            <a:xfrm>
              <a:off x="-17310150" y="3863675"/>
              <a:ext cx="70900" cy="52800"/>
            </a:xfrm>
            <a:custGeom>
              <a:rect b="b" l="l" r="r" t="t"/>
              <a:pathLst>
                <a:path extrusionOk="0" h="2112" w="2836">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5"/>
            <p:cNvSpPr/>
            <p:nvPr/>
          </p:nvSpPr>
          <p:spPr>
            <a:xfrm>
              <a:off x="-17364500" y="3881000"/>
              <a:ext cx="70925" cy="106350"/>
            </a:xfrm>
            <a:custGeom>
              <a:rect b="b" l="l" r="r" t="t"/>
              <a:pathLst>
                <a:path extrusionOk="0" h="4254" w="2837">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5"/>
            <p:cNvSpPr/>
            <p:nvPr/>
          </p:nvSpPr>
          <p:spPr>
            <a:xfrm>
              <a:off x="-17505475" y="3845550"/>
              <a:ext cx="228425" cy="18150"/>
            </a:xfrm>
            <a:custGeom>
              <a:rect b="b" l="l" r="r" t="t"/>
              <a:pathLst>
                <a:path extrusionOk="0" h="726" w="9137">
                  <a:moveTo>
                    <a:pt x="0" y="1"/>
                  </a:moveTo>
                  <a:cubicBezTo>
                    <a:pt x="158" y="379"/>
                    <a:pt x="536" y="725"/>
                    <a:pt x="1008" y="725"/>
                  </a:cubicBezTo>
                  <a:lnTo>
                    <a:pt x="8129" y="725"/>
                  </a:lnTo>
                  <a:cubicBezTo>
                    <a:pt x="8601" y="725"/>
                    <a:pt x="8979" y="379"/>
                    <a:pt x="91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5"/>
            <p:cNvSpPr/>
            <p:nvPr/>
          </p:nvSpPr>
          <p:spPr>
            <a:xfrm>
              <a:off x="-17523600" y="3706925"/>
              <a:ext cx="265450" cy="121325"/>
            </a:xfrm>
            <a:custGeom>
              <a:rect b="b" l="l" r="r" t="t"/>
              <a:pathLst>
                <a:path extrusionOk="0" h="4853" w="10618">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5"/>
            <p:cNvSpPr/>
            <p:nvPr/>
          </p:nvSpPr>
          <p:spPr>
            <a:xfrm>
              <a:off x="-17448775" y="3684100"/>
              <a:ext cx="115800" cy="52800"/>
            </a:xfrm>
            <a:custGeom>
              <a:rect b="b" l="l" r="r" t="t"/>
              <a:pathLst>
                <a:path extrusionOk="0" h="2112" w="4632">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6" name="Google Shape;4056;p45"/>
          <p:cNvGrpSpPr/>
          <p:nvPr/>
        </p:nvGrpSpPr>
        <p:grpSpPr>
          <a:xfrm>
            <a:off x="6270484" y="2810817"/>
            <a:ext cx="449325" cy="421395"/>
            <a:chOff x="-17542500" y="4068450"/>
            <a:chExt cx="304050" cy="285150"/>
          </a:xfrm>
        </p:grpSpPr>
        <p:sp>
          <p:nvSpPr>
            <p:cNvPr id="4057" name="Google Shape;4057;p45"/>
            <p:cNvSpPr/>
            <p:nvPr/>
          </p:nvSpPr>
          <p:spPr>
            <a:xfrm>
              <a:off x="-17519650" y="4281900"/>
              <a:ext cx="256000" cy="71700"/>
            </a:xfrm>
            <a:custGeom>
              <a:rect b="b" l="l" r="r" t="t"/>
              <a:pathLst>
                <a:path extrusionOk="0" h="2868" w="1024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5"/>
            <p:cNvSpPr/>
            <p:nvPr/>
          </p:nvSpPr>
          <p:spPr>
            <a:xfrm>
              <a:off x="-17542500" y="4166900"/>
              <a:ext cx="304050" cy="133925"/>
            </a:xfrm>
            <a:custGeom>
              <a:rect b="b" l="l" r="r" t="t"/>
              <a:pathLst>
                <a:path extrusionOk="0" h="5357" w="12162">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5"/>
            <p:cNvSpPr/>
            <p:nvPr/>
          </p:nvSpPr>
          <p:spPr>
            <a:xfrm>
              <a:off x="-17329050" y="4121225"/>
              <a:ext cx="18125" cy="18150"/>
            </a:xfrm>
            <a:custGeom>
              <a:rect b="b" l="l" r="r" t="t"/>
              <a:pathLst>
                <a:path extrusionOk="0" h="726" w="725">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5"/>
            <p:cNvSpPr/>
            <p:nvPr/>
          </p:nvSpPr>
          <p:spPr>
            <a:xfrm>
              <a:off x="-17381825" y="4068450"/>
              <a:ext cx="123675" cy="123675"/>
            </a:xfrm>
            <a:custGeom>
              <a:rect b="b" l="l" r="r" t="t"/>
              <a:pathLst>
                <a:path extrusionOk="0" h="4947" w="4947">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5"/>
            <p:cNvSpPr/>
            <p:nvPr/>
          </p:nvSpPr>
          <p:spPr>
            <a:xfrm>
              <a:off x="-17471625" y="4121225"/>
              <a:ext cx="17375" cy="18150"/>
            </a:xfrm>
            <a:custGeom>
              <a:rect b="b" l="l" r="r" t="t"/>
              <a:pathLst>
                <a:path extrusionOk="0" h="726" w="695">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5"/>
            <p:cNvSpPr/>
            <p:nvPr/>
          </p:nvSpPr>
          <p:spPr>
            <a:xfrm>
              <a:off x="-17525175" y="4068450"/>
              <a:ext cx="124475" cy="123675"/>
            </a:xfrm>
            <a:custGeom>
              <a:rect b="b" l="l" r="r" t="t"/>
              <a:pathLst>
                <a:path extrusionOk="0" h="4947" w="4979">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3" name="Google Shape;4063;p45"/>
          <p:cNvGrpSpPr/>
          <p:nvPr/>
        </p:nvGrpSpPr>
        <p:grpSpPr>
          <a:xfrm>
            <a:off x="3500906" y="3342211"/>
            <a:ext cx="343404" cy="449325"/>
            <a:chOff x="-15652200" y="3335975"/>
            <a:chExt cx="232375" cy="304050"/>
          </a:xfrm>
        </p:grpSpPr>
        <p:sp>
          <p:nvSpPr>
            <p:cNvPr id="4064" name="Google Shape;4064;p45"/>
            <p:cNvSpPr/>
            <p:nvPr/>
          </p:nvSpPr>
          <p:spPr>
            <a:xfrm>
              <a:off x="-15652200" y="3403700"/>
              <a:ext cx="36250" cy="168575"/>
            </a:xfrm>
            <a:custGeom>
              <a:rect b="b" l="l" r="r" t="t"/>
              <a:pathLst>
                <a:path extrusionOk="0" h="6743" w="1450">
                  <a:moveTo>
                    <a:pt x="0" y="1"/>
                  </a:moveTo>
                  <a:lnTo>
                    <a:pt x="0" y="6743"/>
                  </a:lnTo>
                  <a:lnTo>
                    <a:pt x="1450" y="6018"/>
                  </a:lnTo>
                  <a:lnTo>
                    <a:pt x="1450" y="69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5"/>
            <p:cNvSpPr/>
            <p:nvPr/>
          </p:nvSpPr>
          <p:spPr>
            <a:xfrm>
              <a:off x="-15455300" y="3403700"/>
              <a:ext cx="35475" cy="168575"/>
            </a:xfrm>
            <a:custGeom>
              <a:rect b="b" l="l" r="r" t="t"/>
              <a:pathLst>
                <a:path extrusionOk="0" h="6743" w="1419">
                  <a:moveTo>
                    <a:pt x="1418" y="1"/>
                  </a:moveTo>
                  <a:lnTo>
                    <a:pt x="1" y="694"/>
                  </a:lnTo>
                  <a:lnTo>
                    <a:pt x="1" y="6018"/>
                  </a:lnTo>
                  <a:lnTo>
                    <a:pt x="1418" y="6743"/>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5"/>
            <p:cNvSpPr/>
            <p:nvPr/>
          </p:nvSpPr>
          <p:spPr>
            <a:xfrm>
              <a:off x="-15644325" y="3570675"/>
              <a:ext cx="62250" cy="62250"/>
            </a:xfrm>
            <a:custGeom>
              <a:rect b="b" l="l" r="r" t="t"/>
              <a:pathLst>
                <a:path extrusionOk="0" h="2490" w="2490">
                  <a:moveTo>
                    <a:pt x="1418" y="1"/>
                  </a:moveTo>
                  <a:lnTo>
                    <a:pt x="0" y="725"/>
                  </a:lnTo>
                  <a:lnTo>
                    <a:pt x="1765" y="2489"/>
                  </a:lnTo>
                  <a:lnTo>
                    <a:pt x="2489" y="1072"/>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5"/>
            <p:cNvSpPr/>
            <p:nvPr/>
          </p:nvSpPr>
          <p:spPr>
            <a:xfrm>
              <a:off x="-15489950" y="3570675"/>
              <a:ext cx="63025" cy="62250"/>
            </a:xfrm>
            <a:custGeom>
              <a:rect b="b" l="l" r="r" t="t"/>
              <a:pathLst>
                <a:path extrusionOk="0" h="2490" w="2521">
                  <a:moveTo>
                    <a:pt x="1072" y="1"/>
                  </a:moveTo>
                  <a:lnTo>
                    <a:pt x="0" y="1072"/>
                  </a:lnTo>
                  <a:lnTo>
                    <a:pt x="725" y="2489"/>
                  </a:lnTo>
                  <a:lnTo>
                    <a:pt x="2521" y="725"/>
                  </a:lnTo>
                  <a:lnTo>
                    <a:pt x="1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5"/>
            <p:cNvSpPr/>
            <p:nvPr/>
          </p:nvSpPr>
          <p:spPr>
            <a:xfrm>
              <a:off x="-15644325" y="3342275"/>
              <a:ext cx="62250" cy="63025"/>
            </a:xfrm>
            <a:custGeom>
              <a:rect b="b" l="l" r="r" t="t"/>
              <a:pathLst>
                <a:path extrusionOk="0" h="2521" w="2490">
                  <a:moveTo>
                    <a:pt x="1765" y="0"/>
                  </a:moveTo>
                  <a:lnTo>
                    <a:pt x="0" y="1827"/>
                  </a:lnTo>
                  <a:lnTo>
                    <a:pt x="1418" y="2521"/>
                  </a:lnTo>
                  <a:lnTo>
                    <a:pt x="2489" y="1481"/>
                  </a:ln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5"/>
            <p:cNvSpPr/>
            <p:nvPr/>
          </p:nvSpPr>
          <p:spPr>
            <a:xfrm>
              <a:off x="-15489950" y="3342275"/>
              <a:ext cx="63025" cy="63025"/>
            </a:xfrm>
            <a:custGeom>
              <a:rect b="b" l="l" r="r" t="t"/>
              <a:pathLst>
                <a:path extrusionOk="0" h="2521" w="2521">
                  <a:moveTo>
                    <a:pt x="725" y="0"/>
                  </a:moveTo>
                  <a:lnTo>
                    <a:pt x="0" y="1481"/>
                  </a:lnTo>
                  <a:lnTo>
                    <a:pt x="1072" y="2521"/>
                  </a:lnTo>
                  <a:lnTo>
                    <a:pt x="2521" y="1827"/>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5"/>
            <p:cNvSpPr/>
            <p:nvPr/>
          </p:nvSpPr>
          <p:spPr>
            <a:xfrm>
              <a:off x="-15584475" y="3604550"/>
              <a:ext cx="96900" cy="35475"/>
            </a:xfrm>
            <a:custGeom>
              <a:rect b="b" l="l" r="r" t="t"/>
              <a:pathLst>
                <a:path extrusionOk="0" h="1419" w="3876">
                  <a:moveTo>
                    <a:pt x="725" y="0"/>
                  </a:moveTo>
                  <a:lnTo>
                    <a:pt x="1" y="1418"/>
                  </a:lnTo>
                  <a:lnTo>
                    <a:pt x="3876" y="1418"/>
                  </a:lnTo>
                  <a:lnTo>
                    <a:pt x="31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5"/>
            <p:cNvSpPr/>
            <p:nvPr/>
          </p:nvSpPr>
          <p:spPr>
            <a:xfrm>
              <a:off x="-15584475" y="3335975"/>
              <a:ext cx="96900" cy="35450"/>
            </a:xfrm>
            <a:custGeom>
              <a:rect b="b" l="l" r="r" t="t"/>
              <a:pathLst>
                <a:path extrusionOk="0" h="1418" w="3876">
                  <a:moveTo>
                    <a:pt x="1" y="0"/>
                  </a:moveTo>
                  <a:lnTo>
                    <a:pt x="725" y="1418"/>
                  </a:lnTo>
                  <a:lnTo>
                    <a:pt x="3151" y="1418"/>
                  </a:lnTo>
                  <a:lnTo>
                    <a:pt x="38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5"/>
            <p:cNvSpPr/>
            <p:nvPr/>
          </p:nvSpPr>
          <p:spPr>
            <a:xfrm>
              <a:off x="-15597850" y="3388725"/>
              <a:ext cx="124450" cy="197725"/>
            </a:xfrm>
            <a:custGeom>
              <a:rect b="b" l="l" r="r" t="t"/>
              <a:pathLst>
                <a:path extrusionOk="0" h="7909" w="4978">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3" name="Google Shape;4073;p45"/>
          <p:cNvGrpSpPr/>
          <p:nvPr/>
        </p:nvGrpSpPr>
        <p:grpSpPr>
          <a:xfrm>
            <a:off x="1274819" y="2243729"/>
            <a:ext cx="449325" cy="449030"/>
            <a:chOff x="-20945825" y="3692175"/>
            <a:chExt cx="304050" cy="303850"/>
          </a:xfrm>
        </p:grpSpPr>
        <p:sp>
          <p:nvSpPr>
            <p:cNvPr id="4074" name="Google Shape;4074;p45"/>
            <p:cNvSpPr/>
            <p:nvPr/>
          </p:nvSpPr>
          <p:spPr>
            <a:xfrm>
              <a:off x="-20841850" y="3692175"/>
              <a:ext cx="92950" cy="89600"/>
            </a:xfrm>
            <a:custGeom>
              <a:rect b="b" l="l" r="r" t="t"/>
              <a:pathLst>
                <a:path extrusionOk="0" h="3584" w="3718">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5"/>
            <p:cNvSpPr/>
            <p:nvPr/>
          </p:nvSpPr>
          <p:spPr>
            <a:xfrm>
              <a:off x="-20945825" y="3746325"/>
              <a:ext cx="304050" cy="70900"/>
            </a:xfrm>
            <a:custGeom>
              <a:rect b="b" l="l" r="r" t="t"/>
              <a:pathLst>
                <a:path extrusionOk="0" h="2836" w="12162">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5"/>
            <p:cNvSpPr/>
            <p:nvPr/>
          </p:nvSpPr>
          <p:spPr>
            <a:xfrm>
              <a:off x="-20814300" y="3864450"/>
              <a:ext cx="39425" cy="131575"/>
            </a:xfrm>
            <a:custGeom>
              <a:rect b="b" l="l" r="r" t="t"/>
              <a:pathLst>
                <a:path extrusionOk="0" h="5263" w="1577">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5"/>
            <p:cNvSpPr/>
            <p:nvPr/>
          </p:nvSpPr>
          <p:spPr>
            <a:xfrm>
              <a:off x="-20929275" y="3834525"/>
              <a:ext cx="268600" cy="53600"/>
            </a:xfrm>
            <a:custGeom>
              <a:rect b="b" l="l" r="r" t="t"/>
              <a:pathLst>
                <a:path extrusionOk="0" h="2144" w="10744">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8" name="Google Shape;4078;p45"/>
          <p:cNvGrpSpPr/>
          <p:nvPr/>
        </p:nvGrpSpPr>
        <p:grpSpPr>
          <a:xfrm>
            <a:off x="4081644" y="1689848"/>
            <a:ext cx="372516" cy="448771"/>
            <a:chOff x="-18994100" y="3334775"/>
            <a:chExt cx="252075" cy="303675"/>
          </a:xfrm>
        </p:grpSpPr>
        <p:sp>
          <p:nvSpPr>
            <p:cNvPr id="4079" name="Google Shape;4079;p45"/>
            <p:cNvSpPr/>
            <p:nvPr/>
          </p:nvSpPr>
          <p:spPr>
            <a:xfrm>
              <a:off x="-18967300" y="3424975"/>
              <a:ext cx="198500" cy="207150"/>
            </a:xfrm>
            <a:custGeom>
              <a:rect b="b" l="l" r="r" t="t"/>
              <a:pathLst>
                <a:path extrusionOk="0" h="8286" w="794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5"/>
            <p:cNvSpPr/>
            <p:nvPr/>
          </p:nvSpPr>
          <p:spPr>
            <a:xfrm>
              <a:off x="-18885400" y="3610050"/>
              <a:ext cx="35475" cy="28400"/>
            </a:xfrm>
            <a:custGeom>
              <a:rect b="b" l="l" r="r" t="t"/>
              <a:pathLst>
                <a:path extrusionOk="0" h="1136" w="1419">
                  <a:moveTo>
                    <a:pt x="694" y="1"/>
                  </a:moveTo>
                  <a:lnTo>
                    <a:pt x="1" y="1072"/>
                  </a:lnTo>
                  <a:cubicBezTo>
                    <a:pt x="221" y="1104"/>
                    <a:pt x="473" y="1135"/>
                    <a:pt x="694" y="1135"/>
                  </a:cubicBezTo>
                  <a:cubicBezTo>
                    <a:pt x="946" y="1135"/>
                    <a:pt x="1166" y="1104"/>
                    <a:pt x="1418" y="1072"/>
                  </a:cubicBezTo>
                  <a:lnTo>
                    <a:pt x="6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5"/>
            <p:cNvSpPr/>
            <p:nvPr/>
          </p:nvSpPr>
          <p:spPr>
            <a:xfrm>
              <a:off x="-18994100" y="3334775"/>
              <a:ext cx="96900" cy="140625"/>
            </a:xfrm>
            <a:custGeom>
              <a:rect b="b" l="l" r="r" t="t"/>
              <a:pathLst>
                <a:path extrusionOk="0" h="5625" w="3876">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5"/>
            <p:cNvSpPr/>
            <p:nvPr/>
          </p:nvSpPr>
          <p:spPr>
            <a:xfrm>
              <a:off x="-18838150" y="3334775"/>
              <a:ext cx="96125" cy="139850"/>
            </a:xfrm>
            <a:custGeom>
              <a:rect b="b" l="l" r="r" t="t"/>
              <a:pathLst>
                <a:path extrusionOk="0" h="5594" w="3845">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3" name="Google Shape;4083;p45"/>
          <p:cNvGrpSpPr/>
          <p:nvPr/>
        </p:nvGrpSpPr>
        <p:grpSpPr>
          <a:xfrm>
            <a:off x="4096200" y="2244743"/>
            <a:ext cx="343404" cy="446998"/>
            <a:chOff x="-18983850" y="3710075"/>
            <a:chExt cx="232375" cy="302475"/>
          </a:xfrm>
        </p:grpSpPr>
        <p:sp>
          <p:nvSpPr>
            <p:cNvPr id="4084" name="Google Shape;4084;p45"/>
            <p:cNvSpPr/>
            <p:nvPr/>
          </p:nvSpPr>
          <p:spPr>
            <a:xfrm>
              <a:off x="-18840500" y="3874700"/>
              <a:ext cx="89025" cy="119750"/>
            </a:xfrm>
            <a:custGeom>
              <a:rect b="b" l="l" r="r" t="t"/>
              <a:pathLst>
                <a:path extrusionOk="0" h="4790" w="3561">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5"/>
            <p:cNvSpPr/>
            <p:nvPr/>
          </p:nvSpPr>
          <p:spPr>
            <a:xfrm>
              <a:off x="-18983850" y="3901475"/>
              <a:ext cx="208750" cy="111075"/>
            </a:xfrm>
            <a:custGeom>
              <a:rect b="b" l="l" r="r" t="t"/>
              <a:pathLst>
                <a:path extrusionOk="0" h="4443" w="835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5"/>
            <p:cNvSpPr/>
            <p:nvPr/>
          </p:nvSpPr>
          <p:spPr>
            <a:xfrm>
              <a:off x="-18947625" y="3710075"/>
              <a:ext cx="159925" cy="67775"/>
            </a:xfrm>
            <a:custGeom>
              <a:rect b="b" l="l" r="r" t="t"/>
              <a:pathLst>
                <a:path extrusionOk="0" h="2711" w="6397">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5"/>
            <p:cNvSpPr/>
            <p:nvPr/>
          </p:nvSpPr>
          <p:spPr>
            <a:xfrm>
              <a:off x="-18949200" y="3773100"/>
              <a:ext cx="159125" cy="133925"/>
            </a:xfrm>
            <a:custGeom>
              <a:rect b="b" l="l" r="r" t="t"/>
              <a:pathLst>
                <a:path extrusionOk="0" h="5357" w="6365">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8" name="Google Shape;4088;p45"/>
          <p:cNvGrpSpPr/>
          <p:nvPr/>
        </p:nvGrpSpPr>
        <p:grpSpPr>
          <a:xfrm>
            <a:off x="1274247" y="1689573"/>
            <a:ext cx="450470" cy="449325"/>
            <a:chOff x="-20946600" y="3317850"/>
            <a:chExt cx="304825" cy="304050"/>
          </a:xfrm>
        </p:grpSpPr>
        <p:sp>
          <p:nvSpPr>
            <p:cNvPr id="4089" name="Google Shape;4089;p45"/>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5"/>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5"/>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2" name="Google Shape;4092;p45"/>
          <p:cNvGrpSpPr/>
          <p:nvPr/>
        </p:nvGrpSpPr>
        <p:grpSpPr>
          <a:xfrm>
            <a:off x="1300422" y="2797442"/>
            <a:ext cx="398119" cy="448143"/>
            <a:chOff x="-20930075" y="4066100"/>
            <a:chExt cx="269400" cy="303250"/>
          </a:xfrm>
        </p:grpSpPr>
        <p:sp>
          <p:nvSpPr>
            <p:cNvPr id="4093" name="Google Shape;4093;p45"/>
            <p:cNvSpPr/>
            <p:nvPr/>
          </p:nvSpPr>
          <p:spPr>
            <a:xfrm>
              <a:off x="-20865475" y="4066100"/>
              <a:ext cx="141775" cy="144150"/>
            </a:xfrm>
            <a:custGeom>
              <a:rect b="b" l="l" r="r" t="t"/>
              <a:pathLst>
                <a:path extrusionOk="0" h="5766" w="5671">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5"/>
            <p:cNvSpPr/>
            <p:nvPr/>
          </p:nvSpPr>
          <p:spPr>
            <a:xfrm>
              <a:off x="-20930075" y="4191325"/>
              <a:ext cx="269400" cy="178025"/>
            </a:xfrm>
            <a:custGeom>
              <a:rect b="b" l="l" r="r" t="t"/>
              <a:pathLst>
                <a:path extrusionOk="0" h="7121" w="10776">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5" name="Google Shape;4095;p45"/>
          <p:cNvGrpSpPr/>
          <p:nvPr/>
        </p:nvGrpSpPr>
        <p:grpSpPr>
          <a:xfrm>
            <a:off x="4042667" y="2797422"/>
            <a:ext cx="450470" cy="448180"/>
            <a:chOff x="-19020075" y="4084200"/>
            <a:chExt cx="304825" cy="303275"/>
          </a:xfrm>
        </p:grpSpPr>
        <p:sp>
          <p:nvSpPr>
            <p:cNvPr id="4096" name="Google Shape;4096;p45"/>
            <p:cNvSpPr/>
            <p:nvPr/>
          </p:nvSpPr>
          <p:spPr>
            <a:xfrm>
              <a:off x="-18962575" y="4274800"/>
              <a:ext cx="103975" cy="94550"/>
            </a:xfrm>
            <a:custGeom>
              <a:rect b="b" l="l" r="r" t="t"/>
              <a:pathLst>
                <a:path extrusionOk="0" h="3782" w="4159">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5"/>
            <p:cNvSpPr/>
            <p:nvPr/>
          </p:nvSpPr>
          <p:spPr>
            <a:xfrm>
              <a:off x="-18883025" y="4281900"/>
              <a:ext cx="78000" cy="105575"/>
            </a:xfrm>
            <a:custGeom>
              <a:rect b="b" l="l" r="r" t="t"/>
              <a:pathLst>
                <a:path extrusionOk="0" h="4223" w="312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5"/>
            <p:cNvSpPr/>
            <p:nvPr/>
          </p:nvSpPr>
          <p:spPr>
            <a:xfrm>
              <a:off x="-18809000" y="4281100"/>
              <a:ext cx="57525" cy="88250"/>
            </a:xfrm>
            <a:custGeom>
              <a:rect b="b" l="l" r="r" t="t"/>
              <a:pathLst>
                <a:path extrusionOk="0" h="3530" w="2301">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5"/>
            <p:cNvSpPr/>
            <p:nvPr/>
          </p:nvSpPr>
          <p:spPr>
            <a:xfrm>
              <a:off x="-18770400" y="4263000"/>
              <a:ext cx="55150" cy="66975"/>
            </a:xfrm>
            <a:custGeom>
              <a:rect b="b" l="l" r="r" t="t"/>
              <a:pathLst>
                <a:path extrusionOk="0" h="2679" w="2206">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5"/>
            <p:cNvSpPr/>
            <p:nvPr/>
          </p:nvSpPr>
          <p:spPr>
            <a:xfrm>
              <a:off x="-18768050" y="4227550"/>
              <a:ext cx="52025" cy="31525"/>
            </a:xfrm>
            <a:custGeom>
              <a:rect b="b" l="l" r="r" t="t"/>
              <a:pathLst>
                <a:path extrusionOk="0" h="1261" w="2081">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5"/>
            <p:cNvSpPr/>
            <p:nvPr/>
          </p:nvSpPr>
          <p:spPr>
            <a:xfrm>
              <a:off x="-19000400" y="4262200"/>
              <a:ext cx="106350" cy="52800"/>
            </a:xfrm>
            <a:custGeom>
              <a:rect b="b" l="l" r="r" t="t"/>
              <a:pathLst>
                <a:path extrusionOk="0" h="2112" w="4254">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5"/>
            <p:cNvSpPr/>
            <p:nvPr/>
          </p:nvSpPr>
          <p:spPr>
            <a:xfrm>
              <a:off x="-18912175" y="4173200"/>
              <a:ext cx="18125" cy="35475"/>
            </a:xfrm>
            <a:custGeom>
              <a:rect b="b" l="l" r="r" t="t"/>
              <a:pathLst>
                <a:path extrusionOk="0" h="1419" w="725">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5"/>
            <p:cNvSpPr/>
            <p:nvPr/>
          </p:nvSpPr>
          <p:spPr>
            <a:xfrm>
              <a:off x="-19001975" y="4173200"/>
              <a:ext cx="18150" cy="35475"/>
            </a:xfrm>
            <a:custGeom>
              <a:rect b="b" l="l" r="r" t="t"/>
              <a:pathLst>
                <a:path extrusionOk="0" h="1419" w="726">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5"/>
            <p:cNvSpPr/>
            <p:nvPr/>
          </p:nvSpPr>
          <p:spPr>
            <a:xfrm>
              <a:off x="-19020075" y="4084200"/>
              <a:ext cx="143375" cy="178025"/>
            </a:xfrm>
            <a:custGeom>
              <a:rect b="b" l="l" r="r" t="t"/>
              <a:pathLst>
                <a:path extrusionOk="0" h="7121" w="5735">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5" name="Google Shape;4105;p45"/>
          <p:cNvGrpSpPr/>
          <p:nvPr/>
        </p:nvGrpSpPr>
        <p:grpSpPr>
          <a:xfrm>
            <a:off x="6859931" y="1689001"/>
            <a:ext cx="396937" cy="450470"/>
            <a:chOff x="-17149475" y="3309200"/>
            <a:chExt cx="268600" cy="304825"/>
          </a:xfrm>
        </p:grpSpPr>
        <p:sp>
          <p:nvSpPr>
            <p:cNvPr id="4106" name="Google Shape;4106;p45"/>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5"/>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8" name="Google Shape;4108;p45"/>
          <p:cNvGrpSpPr/>
          <p:nvPr/>
        </p:nvGrpSpPr>
        <p:grpSpPr>
          <a:xfrm>
            <a:off x="6833737" y="2258120"/>
            <a:ext cx="449325" cy="420249"/>
            <a:chOff x="-17168375" y="3692750"/>
            <a:chExt cx="304050" cy="284375"/>
          </a:xfrm>
        </p:grpSpPr>
        <p:sp>
          <p:nvSpPr>
            <p:cNvPr id="4109" name="Google Shape;4109;p45"/>
            <p:cNvSpPr/>
            <p:nvPr/>
          </p:nvSpPr>
          <p:spPr>
            <a:xfrm>
              <a:off x="-16963600" y="3694325"/>
              <a:ext cx="99275" cy="92175"/>
            </a:xfrm>
            <a:custGeom>
              <a:rect b="b" l="l" r="r" t="t"/>
              <a:pathLst>
                <a:path extrusionOk="0" h="3687" w="3971">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5"/>
            <p:cNvSpPr/>
            <p:nvPr/>
          </p:nvSpPr>
          <p:spPr>
            <a:xfrm>
              <a:off x="-17102225" y="3817525"/>
              <a:ext cx="61475" cy="69650"/>
            </a:xfrm>
            <a:custGeom>
              <a:rect b="b" l="l" r="r" t="t"/>
              <a:pathLst>
                <a:path extrusionOk="0" h="2786" w="2459">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5"/>
            <p:cNvSpPr/>
            <p:nvPr/>
          </p:nvSpPr>
          <p:spPr>
            <a:xfrm>
              <a:off x="-17064400" y="3870925"/>
              <a:ext cx="93750" cy="106200"/>
            </a:xfrm>
            <a:custGeom>
              <a:rect b="b" l="l" r="r" t="t"/>
              <a:pathLst>
                <a:path extrusionOk="0" h="4248" w="375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5"/>
            <p:cNvSpPr/>
            <p:nvPr/>
          </p:nvSpPr>
          <p:spPr>
            <a:xfrm>
              <a:off x="-17025025" y="3907200"/>
              <a:ext cx="15775" cy="13200"/>
            </a:xfrm>
            <a:custGeom>
              <a:rect b="b" l="l" r="r" t="t"/>
              <a:pathLst>
                <a:path extrusionOk="0" h="528" w="631">
                  <a:moveTo>
                    <a:pt x="327" y="0"/>
                  </a:moveTo>
                  <a:cubicBezTo>
                    <a:pt x="189" y="0"/>
                    <a:pt x="48" y="71"/>
                    <a:pt x="0" y="213"/>
                  </a:cubicBezTo>
                  <a:lnTo>
                    <a:pt x="315" y="528"/>
                  </a:lnTo>
                  <a:lnTo>
                    <a:pt x="630" y="213"/>
                  </a:lnTo>
                  <a:cubicBezTo>
                    <a:pt x="599" y="71"/>
                    <a:pt x="465" y="0"/>
                    <a:pt x="3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5"/>
            <p:cNvSpPr/>
            <p:nvPr/>
          </p:nvSpPr>
          <p:spPr>
            <a:xfrm>
              <a:off x="-16995100" y="3817825"/>
              <a:ext cx="63025" cy="69900"/>
            </a:xfrm>
            <a:custGeom>
              <a:rect b="b" l="l" r="r" t="t"/>
              <a:pathLst>
                <a:path extrusionOk="0" h="2796" w="2521">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5"/>
            <p:cNvSpPr/>
            <p:nvPr/>
          </p:nvSpPr>
          <p:spPr>
            <a:xfrm>
              <a:off x="-17150275" y="3728200"/>
              <a:ext cx="267825" cy="236300"/>
            </a:xfrm>
            <a:custGeom>
              <a:rect b="b" l="l" r="r" t="t"/>
              <a:pathLst>
                <a:path extrusionOk="0" h="9452" w="10713">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5"/>
            <p:cNvSpPr/>
            <p:nvPr/>
          </p:nvSpPr>
          <p:spPr>
            <a:xfrm>
              <a:off x="-17168375" y="3692750"/>
              <a:ext cx="99250" cy="92975"/>
            </a:xfrm>
            <a:custGeom>
              <a:rect b="b" l="l" r="r" t="t"/>
              <a:pathLst>
                <a:path extrusionOk="0" h="3719" w="397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6" name="Google Shape;4116;p45"/>
          <p:cNvGrpSpPr/>
          <p:nvPr/>
        </p:nvGrpSpPr>
        <p:grpSpPr>
          <a:xfrm>
            <a:off x="6830246" y="2796852"/>
            <a:ext cx="456308" cy="449325"/>
            <a:chOff x="-17170750" y="4058800"/>
            <a:chExt cx="308775" cy="304050"/>
          </a:xfrm>
        </p:grpSpPr>
        <p:sp>
          <p:nvSpPr>
            <p:cNvPr id="4117" name="Google Shape;4117;p45"/>
            <p:cNvSpPr/>
            <p:nvPr/>
          </p:nvSpPr>
          <p:spPr>
            <a:xfrm>
              <a:off x="-17041575" y="4058800"/>
              <a:ext cx="49650" cy="49850"/>
            </a:xfrm>
            <a:custGeom>
              <a:rect b="b" l="l" r="r" t="t"/>
              <a:pathLst>
                <a:path extrusionOk="0" h="1994" w="1986">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5"/>
            <p:cNvSpPr/>
            <p:nvPr/>
          </p:nvSpPr>
          <p:spPr>
            <a:xfrm>
              <a:off x="-17041575" y="4312625"/>
              <a:ext cx="49650" cy="50225"/>
            </a:xfrm>
            <a:custGeom>
              <a:rect b="b" l="l" r="r" t="t"/>
              <a:pathLst>
                <a:path extrusionOk="0" h="2009" w="1986">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5"/>
            <p:cNvSpPr/>
            <p:nvPr/>
          </p:nvSpPr>
          <p:spPr>
            <a:xfrm>
              <a:off x="-17170750" y="4186600"/>
              <a:ext cx="52800" cy="48075"/>
            </a:xfrm>
            <a:custGeom>
              <a:rect b="b" l="l" r="r" t="t"/>
              <a:pathLst>
                <a:path extrusionOk="0" h="1923" w="2112">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5"/>
            <p:cNvSpPr/>
            <p:nvPr/>
          </p:nvSpPr>
          <p:spPr>
            <a:xfrm>
              <a:off x="-16914775" y="4185025"/>
              <a:ext cx="52800" cy="49650"/>
            </a:xfrm>
            <a:custGeom>
              <a:rect b="b" l="l" r="r" t="t"/>
              <a:pathLst>
                <a:path extrusionOk="0" h="1986" w="2112">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5"/>
            <p:cNvSpPr/>
            <p:nvPr/>
          </p:nvSpPr>
          <p:spPr>
            <a:xfrm>
              <a:off x="-17127800" y="4273225"/>
              <a:ext cx="47650" cy="46500"/>
            </a:xfrm>
            <a:custGeom>
              <a:rect b="b" l="l" r="r" t="t"/>
              <a:pathLst>
                <a:path extrusionOk="0" h="1860" w="1906">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5"/>
            <p:cNvSpPr/>
            <p:nvPr/>
          </p:nvSpPr>
          <p:spPr>
            <a:xfrm>
              <a:off x="-16952575" y="4100775"/>
              <a:ext cx="47675" cy="47250"/>
            </a:xfrm>
            <a:custGeom>
              <a:rect b="b" l="l" r="r" t="t"/>
              <a:pathLst>
                <a:path extrusionOk="0" h="1890" w="1907">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5"/>
            <p:cNvSpPr/>
            <p:nvPr/>
          </p:nvSpPr>
          <p:spPr>
            <a:xfrm>
              <a:off x="-16954150" y="4273225"/>
              <a:ext cx="49200" cy="47800"/>
            </a:xfrm>
            <a:custGeom>
              <a:rect b="b" l="l" r="r" t="t"/>
              <a:pathLst>
                <a:path extrusionOk="0" h="1912" w="1968">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5"/>
            <p:cNvSpPr/>
            <p:nvPr/>
          </p:nvSpPr>
          <p:spPr>
            <a:xfrm>
              <a:off x="-17128625" y="4101275"/>
              <a:ext cx="48475" cy="46750"/>
            </a:xfrm>
            <a:custGeom>
              <a:rect b="b" l="l" r="r" t="t"/>
              <a:pathLst>
                <a:path extrusionOk="0" h="1870" w="1939">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5"/>
            <p:cNvSpPr/>
            <p:nvPr/>
          </p:nvSpPr>
          <p:spPr>
            <a:xfrm>
              <a:off x="-17043150" y="4183450"/>
              <a:ext cx="52800" cy="52800"/>
            </a:xfrm>
            <a:custGeom>
              <a:rect b="b" l="l" r="r" t="t"/>
              <a:pathLst>
                <a:path extrusionOk="0" h="2112" w="2112">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5"/>
            <p:cNvSpPr/>
            <p:nvPr/>
          </p:nvSpPr>
          <p:spPr>
            <a:xfrm>
              <a:off x="-17070725" y="4111975"/>
              <a:ext cx="44925" cy="60475"/>
            </a:xfrm>
            <a:custGeom>
              <a:rect b="b" l="l" r="r" t="t"/>
              <a:pathLst>
                <a:path extrusionOk="0" h="2419" w="1797">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45"/>
            <p:cNvSpPr/>
            <p:nvPr/>
          </p:nvSpPr>
          <p:spPr>
            <a:xfrm>
              <a:off x="-16979350" y="4156675"/>
              <a:ext cx="60675" cy="45700"/>
            </a:xfrm>
            <a:custGeom>
              <a:rect b="b" l="l" r="r" t="t"/>
              <a:pathLst>
                <a:path extrusionOk="0" h="1828" w="2427">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45"/>
            <p:cNvSpPr/>
            <p:nvPr/>
          </p:nvSpPr>
          <p:spPr>
            <a:xfrm>
              <a:off x="-17116400" y="4155875"/>
              <a:ext cx="63050" cy="44125"/>
            </a:xfrm>
            <a:custGeom>
              <a:rect b="b" l="l" r="r" t="t"/>
              <a:pathLst>
                <a:path extrusionOk="0" h="1765" w="2522">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5"/>
            <p:cNvSpPr/>
            <p:nvPr/>
          </p:nvSpPr>
          <p:spPr>
            <a:xfrm>
              <a:off x="-17007700" y="4112450"/>
              <a:ext cx="44925" cy="60775"/>
            </a:xfrm>
            <a:custGeom>
              <a:rect b="b" l="l" r="r" t="t"/>
              <a:pathLst>
                <a:path extrusionOk="0" h="2431" w="1797">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5"/>
            <p:cNvSpPr/>
            <p:nvPr/>
          </p:nvSpPr>
          <p:spPr>
            <a:xfrm>
              <a:off x="-17007700" y="4248025"/>
              <a:ext cx="44925" cy="61475"/>
            </a:xfrm>
            <a:custGeom>
              <a:rect b="b" l="l" r="r" t="t"/>
              <a:pathLst>
                <a:path extrusionOk="0" h="2459" w="1797">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5"/>
            <p:cNvSpPr/>
            <p:nvPr/>
          </p:nvSpPr>
          <p:spPr>
            <a:xfrm>
              <a:off x="-16980125" y="4219675"/>
              <a:ext cx="61450" cy="45700"/>
            </a:xfrm>
            <a:custGeom>
              <a:rect b="b" l="l" r="r" t="t"/>
              <a:pathLst>
                <a:path extrusionOk="0" h="1828" w="2458">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5"/>
            <p:cNvSpPr/>
            <p:nvPr/>
          </p:nvSpPr>
          <p:spPr>
            <a:xfrm>
              <a:off x="-17070725" y="4247250"/>
              <a:ext cx="44925" cy="61300"/>
            </a:xfrm>
            <a:custGeom>
              <a:rect b="b" l="l" r="r" t="t"/>
              <a:pathLst>
                <a:path extrusionOk="0" h="2452" w="1797">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5"/>
            <p:cNvSpPr/>
            <p:nvPr/>
          </p:nvSpPr>
          <p:spPr>
            <a:xfrm>
              <a:off x="-17115600" y="4218900"/>
              <a:ext cx="61450" cy="44900"/>
            </a:xfrm>
            <a:custGeom>
              <a:rect b="b" l="l" r="r" t="t"/>
              <a:pathLst>
                <a:path extrusionOk="0" h="1796" w="2458">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4" name="Google Shape;4134;p45"/>
          <p:cNvGrpSpPr/>
          <p:nvPr/>
        </p:nvGrpSpPr>
        <p:grpSpPr>
          <a:xfrm>
            <a:off x="5692143" y="3343358"/>
            <a:ext cx="450470" cy="446998"/>
            <a:chOff x="-15688425" y="3707725"/>
            <a:chExt cx="304825" cy="302475"/>
          </a:xfrm>
        </p:grpSpPr>
        <p:sp>
          <p:nvSpPr>
            <p:cNvPr id="4135" name="Google Shape;4135;p45"/>
            <p:cNvSpPr/>
            <p:nvPr/>
          </p:nvSpPr>
          <p:spPr>
            <a:xfrm>
              <a:off x="-15687650" y="3884950"/>
              <a:ext cx="304050" cy="125250"/>
            </a:xfrm>
            <a:custGeom>
              <a:rect b="b" l="l" r="r" t="t"/>
              <a:pathLst>
                <a:path extrusionOk="0" h="5010" w="12162">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5"/>
            <p:cNvSpPr/>
            <p:nvPr/>
          </p:nvSpPr>
          <p:spPr>
            <a:xfrm>
              <a:off x="-15634875" y="3956600"/>
              <a:ext cx="49650" cy="18150"/>
            </a:xfrm>
            <a:custGeom>
              <a:rect b="b" l="l" r="r" t="t"/>
              <a:pathLst>
                <a:path extrusionOk="0" h="726" w="1986">
                  <a:moveTo>
                    <a:pt x="379" y="1"/>
                  </a:moveTo>
                  <a:cubicBezTo>
                    <a:pt x="158" y="1"/>
                    <a:pt x="1" y="158"/>
                    <a:pt x="1" y="348"/>
                  </a:cubicBezTo>
                  <a:cubicBezTo>
                    <a:pt x="1" y="568"/>
                    <a:pt x="158" y="726"/>
                    <a:pt x="379" y="726"/>
                  </a:cubicBezTo>
                  <a:lnTo>
                    <a:pt x="1985" y="726"/>
                  </a:lnTo>
                  <a:lnTo>
                    <a:pt x="14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5"/>
            <p:cNvSpPr/>
            <p:nvPr/>
          </p:nvSpPr>
          <p:spPr>
            <a:xfrm>
              <a:off x="-15434025" y="3920375"/>
              <a:ext cx="31525" cy="18150"/>
            </a:xfrm>
            <a:custGeom>
              <a:rect b="b" l="l" r="r" t="t"/>
              <a:pathLst>
                <a:path extrusionOk="0" h="726" w="1261">
                  <a:moveTo>
                    <a:pt x="567" y="1"/>
                  </a:moveTo>
                  <a:lnTo>
                    <a:pt x="0" y="725"/>
                  </a:lnTo>
                  <a:lnTo>
                    <a:pt x="914" y="725"/>
                  </a:lnTo>
                  <a:cubicBezTo>
                    <a:pt x="1103" y="725"/>
                    <a:pt x="1261" y="568"/>
                    <a:pt x="1261" y="347"/>
                  </a:cubicBezTo>
                  <a:cubicBezTo>
                    <a:pt x="1261" y="158"/>
                    <a:pt x="1103" y="1"/>
                    <a:pt x="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5"/>
            <p:cNvSpPr/>
            <p:nvPr/>
          </p:nvSpPr>
          <p:spPr>
            <a:xfrm>
              <a:off x="-15436400" y="3974725"/>
              <a:ext cx="52800" cy="17350"/>
            </a:xfrm>
            <a:custGeom>
              <a:rect b="b" l="l" r="r" t="t"/>
              <a:pathLst>
                <a:path extrusionOk="0" h="694" w="2112">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5"/>
            <p:cNvSpPr/>
            <p:nvPr/>
          </p:nvSpPr>
          <p:spPr>
            <a:xfrm>
              <a:off x="-15688425" y="3992050"/>
              <a:ext cx="54350" cy="18150"/>
            </a:xfrm>
            <a:custGeom>
              <a:rect b="b" l="l" r="r" t="t"/>
              <a:pathLst>
                <a:path extrusionOk="0" h="726" w="2174">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5"/>
            <p:cNvSpPr/>
            <p:nvPr/>
          </p:nvSpPr>
          <p:spPr>
            <a:xfrm>
              <a:off x="-15664800" y="3707725"/>
              <a:ext cx="252850" cy="161475"/>
            </a:xfrm>
            <a:custGeom>
              <a:rect b="b" l="l" r="r" t="t"/>
              <a:pathLst>
                <a:path extrusionOk="0" h="6459" w="10114">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1" name="Google Shape;4141;p45"/>
          <p:cNvGrpSpPr/>
          <p:nvPr/>
        </p:nvGrpSpPr>
        <p:grpSpPr>
          <a:xfrm>
            <a:off x="1836300" y="1690441"/>
            <a:ext cx="451653" cy="447589"/>
            <a:chOff x="-20572500" y="3319025"/>
            <a:chExt cx="305625" cy="302875"/>
          </a:xfrm>
        </p:grpSpPr>
        <p:sp>
          <p:nvSpPr>
            <p:cNvPr id="4142" name="Google Shape;4142;p45"/>
            <p:cNvSpPr/>
            <p:nvPr/>
          </p:nvSpPr>
          <p:spPr>
            <a:xfrm>
              <a:off x="-20429150" y="3569900"/>
              <a:ext cx="18150" cy="52000"/>
            </a:xfrm>
            <a:custGeom>
              <a:rect b="b" l="l" r="r" t="t"/>
              <a:pathLst>
                <a:path extrusionOk="0" h="2080" w="726">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5"/>
            <p:cNvSpPr/>
            <p:nvPr/>
          </p:nvSpPr>
          <p:spPr>
            <a:xfrm>
              <a:off x="-20572500" y="3319025"/>
              <a:ext cx="305625" cy="267350"/>
            </a:xfrm>
            <a:custGeom>
              <a:rect b="b" l="l" r="r" t="t"/>
              <a:pathLst>
                <a:path extrusionOk="0" h="10694" w="12225">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4" name="Google Shape;4144;p45"/>
          <p:cNvGrpSpPr/>
          <p:nvPr/>
        </p:nvGrpSpPr>
        <p:grpSpPr>
          <a:xfrm>
            <a:off x="1837463" y="2305410"/>
            <a:ext cx="449325" cy="325670"/>
            <a:chOff x="-20571700" y="3722875"/>
            <a:chExt cx="304050" cy="220375"/>
          </a:xfrm>
        </p:grpSpPr>
        <p:sp>
          <p:nvSpPr>
            <p:cNvPr id="4145" name="Google Shape;4145;p45"/>
            <p:cNvSpPr/>
            <p:nvPr/>
          </p:nvSpPr>
          <p:spPr>
            <a:xfrm>
              <a:off x="-20333850" y="3728200"/>
              <a:ext cx="66200" cy="35475"/>
            </a:xfrm>
            <a:custGeom>
              <a:rect b="b" l="l" r="r" t="t"/>
              <a:pathLst>
                <a:path extrusionOk="0" h="1419" w="2648">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5"/>
            <p:cNvSpPr/>
            <p:nvPr/>
          </p:nvSpPr>
          <p:spPr>
            <a:xfrm>
              <a:off x="-20571700" y="3782550"/>
              <a:ext cx="49650" cy="51225"/>
            </a:xfrm>
            <a:custGeom>
              <a:rect b="b" l="l" r="r" t="t"/>
              <a:pathLst>
                <a:path extrusionOk="0" h="2049" w="1986">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5"/>
            <p:cNvSpPr/>
            <p:nvPr/>
          </p:nvSpPr>
          <p:spPr>
            <a:xfrm>
              <a:off x="-20320450" y="3782550"/>
              <a:ext cx="52800" cy="52800"/>
            </a:xfrm>
            <a:custGeom>
              <a:rect b="b" l="l" r="r" t="t"/>
              <a:pathLst>
                <a:path extrusionOk="0" h="2112" w="2112">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5"/>
            <p:cNvSpPr/>
            <p:nvPr/>
          </p:nvSpPr>
          <p:spPr>
            <a:xfrm>
              <a:off x="-20571700" y="3722875"/>
              <a:ext cx="178025" cy="220375"/>
            </a:xfrm>
            <a:custGeom>
              <a:rect b="b" l="l" r="r" t="t"/>
              <a:pathLst>
                <a:path extrusionOk="0" h="8815" w="7121">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5"/>
            <p:cNvSpPr/>
            <p:nvPr/>
          </p:nvSpPr>
          <p:spPr>
            <a:xfrm>
              <a:off x="-20404725" y="3782550"/>
              <a:ext cx="28375" cy="41775"/>
            </a:xfrm>
            <a:custGeom>
              <a:rect b="b" l="l" r="r" t="t"/>
              <a:pathLst>
                <a:path extrusionOk="0" h="1671" w="1135">
                  <a:moveTo>
                    <a:pt x="0" y="0"/>
                  </a:moveTo>
                  <a:lnTo>
                    <a:pt x="820" y="1387"/>
                  </a:lnTo>
                  <a:cubicBezTo>
                    <a:pt x="914" y="1450"/>
                    <a:pt x="914" y="1576"/>
                    <a:pt x="946" y="1670"/>
                  </a:cubicBezTo>
                  <a:cubicBezTo>
                    <a:pt x="1072" y="1513"/>
                    <a:pt x="1135" y="1292"/>
                    <a:pt x="1135" y="1072"/>
                  </a:cubicBezTo>
                  <a:lnTo>
                    <a:pt x="11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5"/>
            <p:cNvSpPr/>
            <p:nvPr/>
          </p:nvSpPr>
          <p:spPr>
            <a:xfrm>
              <a:off x="-20502400" y="3887300"/>
              <a:ext cx="1600" cy="25"/>
            </a:xfrm>
            <a:custGeom>
              <a:rect b="b" l="l" r="r" t="t"/>
              <a:pathLst>
                <a:path extrusionOk="0" h="1" w="64">
                  <a:moveTo>
                    <a:pt x="64" y="1"/>
                  </a:moveTo>
                  <a:cubicBezTo>
                    <a:pt x="1" y="1"/>
                    <a:pt x="1" y="1"/>
                    <a:pt x="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5"/>
            <p:cNvSpPr/>
            <p:nvPr/>
          </p:nvSpPr>
          <p:spPr>
            <a:xfrm>
              <a:off x="-20500825" y="3782550"/>
              <a:ext cx="220575" cy="159125"/>
            </a:xfrm>
            <a:custGeom>
              <a:rect b="b" l="l" r="r" t="t"/>
              <a:pathLst>
                <a:path extrusionOk="0" h="6365" w="8823">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2" name="Google Shape;4152;p45"/>
          <p:cNvGrpSpPr/>
          <p:nvPr/>
        </p:nvGrpSpPr>
        <p:grpSpPr>
          <a:xfrm>
            <a:off x="1836891" y="2796278"/>
            <a:ext cx="450470" cy="450470"/>
            <a:chOff x="-20571700" y="4066875"/>
            <a:chExt cx="304825" cy="304825"/>
          </a:xfrm>
        </p:grpSpPr>
        <p:sp>
          <p:nvSpPr>
            <p:cNvPr id="4153" name="Google Shape;4153;p45"/>
            <p:cNvSpPr/>
            <p:nvPr/>
          </p:nvSpPr>
          <p:spPr>
            <a:xfrm>
              <a:off x="-20385825" y="4211025"/>
              <a:ext cx="118950" cy="160675"/>
            </a:xfrm>
            <a:custGeom>
              <a:rect b="b" l="l" r="r" t="t"/>
              <a:pathLst>
                <a:path extrusionOk="0" h="6427" w="4758">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5"/>
            <p:cNvSpPr/>
            <p:nvPr/>
          </p:nvSpPr>
          <p:spPr>
            <a:xfrm>
              <a:off x="-20412600" y="4084875"/>
              <a:ext cx="109500" cy="89925"/>
            </a:xfrm>
            <a:custGeom>
              <a:rect b="b" l="l" r="r" t="t"/>
              <a:pathLst>
                <a:path extrusionOk="0" h="3597" w="438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5"/>
            <p:cNvSpPr/>
            <p:nvPr/>
          </p:nvSpPr>
          <p:spPr>
            <a:xfrm>
              <a:off x="-20332275" y="4066875"/>
              <a:ext cx="64625" cy="80375"/>
            </a:xfrm>
            <a:custGeom>
              <a:rect b="b" l="l" r="r" t="t"/>
              <a:pathLst>
                <a:path extrusionOk="0" h="3215" w="2585">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5"/>
            <p:cNvSpPr/>
            <p:nvPr/>
          </p:nvSpPr>
          <p:spPr>
            <a:xfrm>
              <a:off x="-20553575" y="4103900"/>
              <a:ext cx="107925" cy="89025"/>
            </a:xfrm>
            <a:custGeom>
              <a:rect b="b" l="l" r="r" t="t"/>
              <a:pathLst>
                <a:path extrusionOk="0" h="3561" w="4317">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5"/>
            <p:cNvSpPr/>
            <p:nvPr/>
          </p:nvSpPr>
          <p:spPr>
            <a:xfrm>
              <a:off x="-20515000" y="4168475"/>
              <a:ext cx="119750" cy="91400"/>
            </a:xfrm>
            <a:custGeom>
              <a:rect b="b" l="l" r="r" t="t"/>
              <a:pathLst>
                <a:path extrusionOk="0" h="3656" w="479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5"/>
            <p:cNvSpPr/>
            <p:nvPr/>
          </p:nvSpPr>
          <p:spPr>
            <a:xfrm>
              <a:off x="-20571700" y="4250400"/>
              <a:ext cx="233950" cy="120525"/>
            </a:xfrm>
            <a:custGeom>
              <a:rect b="b" l="l" r="r" t="t"/>
              <a:pathLst>
                <a:path extrusionOk="0" h="4821" w="9358">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9" name="Google Shape;4159;p45"/>
          <p:cNvGrpSpPr/>
          <p:nvPr/>
        </p:nvGrpSpPr>
        <p:grpSpPr>
          <a:xfrm>
            <a:off x="4603593" y="1688259"/>
            <a:ext cx="453980" cy="451948"/>
            <a:chOff x="-18645175" y="3334200"/>
            <a:chExt cx="307200" cy="305825"/>
          </a:xfrm>
        </p:grpSpPr>
        <p:sp>
          <p:nvSpPr>
            <p:cNvPr id="4160" name="Google Shape;4160;p45"/>
            <p:cNvSpPr/>
            <p:nvPr/>
          </p:nvSpPr>
          <p:spPr>
            <a:xfrm>
              <a:off x="-18627850" y="3424975"/>
              <a:ext cx="289875" cy="215050"/>
            </a:xfrm>
            <a:custGeom>
              <a:rect b="b" l="l" r="r" t="t"/>
              <a:pathLst>
                <a:path extrusionOk="0" h="8602" w="11595">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5"/>
            <p:cNvSpPr/>
            <p:nvPr/>
          </p:nvSpPr>
          <p:spPr>
            <a:xfrm>
              <a:off x="-18645175" y="3424975"/>
              <a:ext cx="141800" cy="159900"/>
            </a:xfrm>
            <a:custGeom>
              <a:rect b="b" l="l" r="r" t="t"/>
              <a:pathLst>
                <a:path extrusionOk="0" h="6396" w="5672">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5"/>
            <p:cNvSpPr/>
            <p:nvPr/>
          </p:nvSpPr>
          <p:spPr>
            <a:xfrm>
              <a:off x="-18466375" y="3334200"/>
              <a:ext cx="54350" cy="71100"/>
            </a:xfrm>
            <a:custGeom>
              <a:rect b="b" l="l" r="r" t="t"/>
              <a:pathLst>
                <a:path extrusionOk="0" h="2844" w="2174">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5"/>
            <p:cNvSpPr/>
            <p:nvPr/>
          </p:nvSpPr>
          <p:spPr>
            <a:xfrm>
              <a:off x="-18428575" y="3352500"/>
              <a:ext cx="87450" cy="82725"/>
            </a:xfrm>
            <a:custGeom>
              <a:rect b="b" l="l" r="r" t="t"/>
              <a:pathLst>
                <a:path extrusionOk="0" h="3309" w="3498">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5"/>
            <p:cNvSpPr/>
            <p:nvPr/>
          </p:nvSpPr>
          <p:spPr>
            <a:xfrm>
              <a:off x="-18645175" y="3334400"/>
              <a:ext cx="70900" cy="70900"/>
            </a:xfrm>
            <a:custGeom>
              <a:rect b="b" l="l" r="r" t="t"/>
              <a:pathLst>
                <a:path extrusionOk="0" h="2836" w="2836">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5" name="Google Shape;4165;p45"/>
          <p:cNvGrpSpPr/>
          <p:nvPr/>
        </p:nvGrpSpPr>
        <p:grpSpPr>
          <a:xfrm>
            <a:off x="4604184" y="2242989"/>
            <a:ext cx="452798" cy="450507"/>
            <a:chOff x="-18645175" y="3708500"/>
            <a:chExt cx="306400" cy="304850"/>
          </a:xfrm>
        </p:grpSpPr>
        <p:sp>
          <p:nvSpPr>
            <p:cNvPr id="4166" name="Google Shape;4166;p45"/>
            <p:cNvSpPr/>
            <p:nvPr/>
          </p:nvSpPr>
          <p:spPr>
            <a:xfrm>
              <a:off x="-18555375" y="38172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5"/>
            <p:cNvSpPr/>
            <p:nvPr/>
          </p:nvSpPr>
          <p:spPr>
            <a:xfrm>
              <a:off x="-18501825" y="3894000"/>
              <a:ext cx="18150" cy="16950"/>
            </a:xfrm>
            <a:custGeom>
              <a:rect b="b" l="l" r="r" t="t"/>
              <a:pathLst>
                <a:path extrusionOk="0" h="678" w="726">
                  <a:moveTo>
                    <a:pt x="351" y="0"/>
                  </a:moveTo>
                  <a:cubicBezTo>
                    <a:pt x="197" y="0"/>
                    <a:pt x="48" y="79"/>
                    <a:pt x="0" y="237"/>
                  </a:cubicBezTo>
                  <a:lnTo>
                    <a:pt x="379" y="678"/>
                  </a:lnTo>
                  <a:lnTo>
                    <a:pt x="725" y="237"/>
                  </a:lnTo>
                  <a:cubicBezTo>
                    <a:pt x="662" y="79"/>
                    <a:pt x="505"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5"/>
            <p:cNvSpPr/>
            <p:nvPr/>
          </p:nvSpPr>
          <p:spPr>
            <a:xfrm>
              <a:off x="-18546725" y="3835325"/>
              <a:ext cx="108725" cy="124450"/>
            </a:xfrm>
            <a:custGeom>
              <a:rect b="b" l="l" r="r" t="t"/>
              <a:pathLst>
                <a:path extrusionOk="0" h="4978" w="4349">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5"/>
            <p:cNvSpPr/>
            <p:nvPr/>
          </p:nvSpPr>
          <p:spPr>
            <a:xfrm>
              <a:off x="-18644375" y="3728200"/>
              <a:ext cx="305600" cy="285150"/>
            </a:xfrm>
            <a:custGeom>
              <a:rect b="b" l="l" r="r" t="t"/>
              <a:pathLst>
                <a:path extrusionOk="0" h="11406" w="12224">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5"/>
            <p:cNvSpPr/>
            <p:nvPr/>
          </p:nvSpPr>
          <p:spPr>
            <a:xfrm>
              <a:off x="-18448275" y="3817200"/>
              <a:ext cx="18150" cy="17350"/>
            </a:xfrm>
            <a:custGeom>
              <a:rect b="b" l="l" r="r" t="t"/>
              <a:pathLst>
                <a:path extrusionOk="0" h="694" w="726">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5"/>
            <p:cNvSpPr/>
            <p:nvPr/>
          </p:nvSpPr>
          <p:spPr>
            <a:xfrm>
              <a:off x="-18645175" y="3708500"/>
              <a:ext cx="74050" cy="91400"/>
            </a:xfrm>
            <a:custGeom>
              <a:rect b="b" l="l" r="r" t="t"/>
              <a:pathLst>
                <a:path extrusionOk="0" h="3656" w="2962">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5"/>
            <p:cNvSpPr/>
            <p:nvPr/>
          </p:nvSpPr>
          <p:spPr>
            <a:xfrm>
              <a:off x="-18415975" y="3710075"/>
              <a:ext cx="74850" cy="92975"/>
            </a:xfrm>
            <a:custGeom>
              <a:rect b="b" l="l" r="r" t="t"/>
              <a:pathLst>
                <a:path extrusionOk="0" h="3719" w="2994">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3" name="Google Shape;4173;p45"/>
          <p:cNvGrpSpPr/>
          <p:nvPr/>
        </p:nvGrpSpPr>
        <p:grpSpPr>
          <a:xfrm>
            <a:off x="4601857" y="2795630"/>
            <a:ext cx="457453" cy="451763"/>
            <a:chOff x="-18647525" y="4082625"/>
            <a:chExt cx="309550" cy="305700"/>
          </a:xfrm>
        </p:grpSpPr>
        <p:sp>
          <p:nvSpPr>
            <p:cNvPr id="4174" name="Google Shape;4174;p45"/>
            <p:cNvSpPr/>
            <p:nvPr/>
          </p:nvSpPr>
          <p:spPr>
            <a:xfrm>
              <a:off x="-18609725" y="4082625"/>
              <a:ext cx="123675" cy="61475"/>
            </a:xfrm>
            <a:custGeom>
              <a:rect b="b" l="l" r="r" t="t"/>
              <a:pathLst>
                <a:path extrusionOk="0" h="2459" w="4947">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5"/>
            <p:cNvSpPr/>
            <p:nvPr/>
          </p:nvSpPr>
          <p:spPr>
            <a:xfrm>
              <a:off x="-18647525" y="4155875"/>
              <a:ext cx="148075" cy="195350"/>
            </a:xfrm>
            <a:custGeom>
              <a:rect b="b" l="l" r="r" t="t"/>
              <a:pathLst>
                <a:path extrusionOk="0" h="7814" w="5923">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5"/>
            <p:cNvSpPr/>
            <p:nvPr/>
          </p:nvSpPr>
          <p:spPr>
            <a:xfrm>
              <a:off x="-18442750" y="4150575"/>
              <a:ext cx="102400" cy="100625"/>
            </a:xfrm>
            <a:custGeom>
              <a:rect b="b" l="l" r="r" t="t"/>
              <a:pathLst>
                <a:path extrusionOk="0" h="4025" w="4096">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5"/>
            <p:cNvSpPr/>
            <p:nvPr/>
          </p:nvSpPr>
          <p:spPr>
            <a:xfrm>
              <a:off x="-18581375" y="4176775"/>
              <a:ext cx="243400" cy="211550"/>
            </a:xfrm>
            <a:custGeom>
              <a:rect b="b" l="l" r="r" t="t"/>
              <a:pathLst>
                <a:path extrusionOk="0" h="8462" w="9736">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8" name="Google Shape;4178;p45"/>
          <p:cNvGrpSpPr/>
          <p:nvPr/>
        </p:nvGrpSpPr>
        <p:grpSpPr>
          <a:xfrm>
            <a:off x="7412241" y="1689592"/>
            <a:ext cx="395755" cy="449288"/>
            <a:chOff x="-16775350" y="3309200"/>
            <a:chExt cx="267800" cy="304025"/>
          </a:xfrm>
        </p:grpSpPr>
        <p:sp>
          <p:nvSpPr>
            <p:cNvPr id="4179" name="Google Shape;4179;p45"/>
            <p:cNvSpPr/>
            <p:nvPr/>
          </p:nvSpPr>
          <p:spPr>
            <a:xfrm>
              <a:off x="-16775350" y="3309200"/>
              <a:ext cx="267800" cy="160675"/>
            </a:xfrm>
            <a:custGeom>
              <a:rect b="b" l="l" r="r" t="t"/>
              <a:pathLst>
                <a:path extrusionOk="0" h="6427" w="10712">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5"/>
            <p:cNvSpPr/>
            <p:nvPr/>
          </p:nvSpPr>
          <p:spPr>
            <a:xfrm>
              <a:off x="-16704475" y="3398975"/>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5"/>
            <p:cNvSpPr/>
            <p:nvPr/>
          </p:nvSpPr>
          <p:spPr>
            <a:xfrm>
              <a:off x="-16707625" y="3487200"/>
              <a:ext cx="129200" cy="126025"/>
            </a:xfrm>
            <a:custGeom>
              <a:rect b="b" l="l" r="r" t="t"/>
              <a:pathLst>
                <a:path extrusionOk="0" h="5041" w="5168">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2" name="Google Shape;4182;p45"/>
          <p:cNvGrpSpPr/>
          <p:nvPr/>
        </p:nvGrpSpPr>
        <p:grpSpPr>
          <a:xfrm>
            <a:off x="7412241" y="2241827"/>
            <a:ext cx="395755" cy="452835"/>
            <a:chOff x="-16775350" y="3683300"/>
            <a:chExt cx="267800" cy="306425"/>
          </a:xfrm>
        </p:grpSpPr>
        <p:sp>
          <p:nvSpPr>
            <p:cNvPr id="4183" name="Google Shape;4183;p45"/>
            <p:cNvSpPr/>
            <p:nvPr/>
          </p:nvSpPr>
          <p:spPr>
            <a:xfrm>
              <a:off x="-16775350" y="3683300"/>
              <a:ext cx="267800" cy="306425"/>
            </a:xfrm>
            <a:custGeom>
              <a:rect b="b" l="l" r="r" t="t"/>
              <a:pathLst>
                <a:path extrusionOk="0" h="12257" w="10712">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5"/>
            <p:cNvSpPr/>
            <p:nvPr/>
          </p:nvSpPr>
          <p:spPr>
            <a:xfrm>
              <a:off x="-16648550" y="3847925"/>
              <a:ext cx="13425" cy="21275"/>
            </a:xfrm>
            <a:custGeom>
              <a:rect b="b" l="l" r="r" t="t"/>
              <a:pathLst>
                <a:path extrusionOk="0" h="851" w="537">
                  <a:moveTo>
                    <a:pt x="284" y="0"/>
                  </a:moveTo>
                  <a:lnTo>
                    <a:pt x="1" y="252"/>
                  </a:lnTo>
                  <a:lnTo>
                    <a:pt x="284" y="851"/>
                  </a:lnTo>
                  <a:lnTo>
                    <a:pt x="536" y="252"/>
                  </a:lnTo>
                  <a:lnTo>
                    <a:pt x="2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5"/>
            <p:cNvSpPr/>
            <p:nvPr/>
          </p:nvSpPr>
          <p:spPr>
            <a:xfrm>
              <a:off x="-16722575" y="3771400"/>
              <a:ext cx="161475" cy="215950"/>
            </a:xfrm>
            <a:custGeom>
              <a:rect b="b" l="l" r="r" t="t"/>
              <a:pathLst>
                <a:path extrusionOk="0" h="8638" w="6459">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6" name="Google Shape;4186;p45"/>
          <p:cNvGrpSpPr/>
          <p:nvPr/>
        </p:nvGrpSpPr>
        <p:grpSpPr>
          <a:xfrm>
            <a:off x="7384292" y="2796870"/>
            <a:ext cx="451653" cy="449288"/>
            <a:chOff x="-16794250" y="4058225"/>
            <a:chExt cx="305625" cy="304025"/>
          </a:xfrm>
        </p:grpSpPr>
        <p:sp>
          <p:nvSpPr>
            <p:cNvPr id="4187" name="Google Shape;4187;p45"/>
            <p:cNvSpPr/>
            <p:nvPr/>
          </p:nvSpPr>
          <p:spPr>
            <a:xfrm>
              <a:off x="-16793475" y="4309475"/>
              <a:ext cx="70925" cy="17350"/>
            </a:xfrm>
            <a:custGeom>
              <a:rect b="b" l="l" r="r" t="t"/>
              <a:pathLst>
                <a:path extrusionOk="0" h="694" w="2837">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5"/>
            <p:cNvSpPr/>
            <p:nvPr/>
          </p:nvSpPr>
          <p:spPr>
            <a:xfrm>
              <a:off x="-16758025" y="4344900"/>
              <a:ext cx="89800" cy="17350"/>
            </a:xfrm>
            <a:custGeom>
              <a:rect b="b" l="l" r="r" t="t"/>
              <a:pathLst>
                <a:path extrusionOk="0" h="694" w="3592">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5"/>
            <p:cNvSpPr/>
            <p:nvPr/>
          </p:nvSpPr>
          <p:spPr>
            <a:xfrm>
              <a:off x="-16615475" y="4344900"/>
              <a:ext cx="89825" cy="17350"/>
            </a:xfrm>
            <a:custGeom>
              <a:rect b="b" l="l" r="r" t="t"/>
              <a:pathLst>
                <a:path extrusionOk="0" h="694" w="3593">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5"/>
            <p:cNvSpPr/>
            <p:nvPr/>
          </p:nvSpPr>
          <p:spPr>
            <a:xfrm>
              <a:off x="-16561900" y="4309475"/>
              <a:ext cx="71700" cy="17350"/>
            </a:xfrm>
            <a:custGeom>
              <a:rect b="b" l="l" r="r" t="t"/>
              <a:pathLst>
                <a:path extrusionOk="0" h="694" w="2868">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5"/>
            <p:cNvSpPr/>
            <p:nvPr/>
          </p:nvSpPr>
          <p:spPr>
            <a:xfrm>
              <a:off x="-16704475" y="4309475"/>
              <a:ext cx="125275" cy="17350"/>
            </a:xfrm>
            <a:custGeom>
              <a:rect b="b" l="l" r="r" t="t"/>
              <a:pathLst>
                <a:path extrusionOk="0" h="694" w="5011">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5"/>
            <p:cNvSpPr/>
            <p:nvPr/>
          </p:nvSpPr>
          <p:spPr>
            <a:xfrm>
              <a:off x="-16704475" y="4074750"/>
              <a:ext cx="126050" cy="165425"/>
            </a:xfrm>
            <a:custGeom>
              <a:rect b="b" l="l" r="r" t="t"/>
              <a:pathLst>
                <a:path extrusionOk="0" h="6617" w="5042">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5"/>
            <p:cNvSpPr/>
            <p:nvPr/>
          </p:nvSpPr>
          <p:spPr>
            <a:xfrm>
              <a:off x="-16725725" y="4237800"/>
              <a:ext cx="164625" cy="53575"/>
            </a:xfrm>
            <a:custGeom>
              <a:rect b="b" l="l" r="r" t="t"/>
              <a:pathLst>
                <a:path extrusionOk="0" h="2143" w="6585">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5"/>
            <p:cNvSpPr/>
            <p:nvPr/>
          </p:nvSpPr>
          <p:spPr>
            <a:xfrm>
              <a:off x="-16559550" y="4058225"/>
              <a:ext cx="70925" cy="233150"/>
            </a:xfrm>
            <a:custGeom>
              <a:rect b="b" l="l" r="r" t="t"/>
              <a:pathLst>
                <a:path extrusionOk="0" h="9326" w="2837">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5"/>
            <p:cNvSpPr/>
            <p:nvPr/>
          </p:nvSpPr>
          <p:spPr>
            <a:xfrm>
              <a:off x="-16794250" y="4059000"/>
              <a:ext cx="70900" cy="232375"/>
            </a:xfrm>
            <a:custGeom>
              <a:rect b="b" l="l" r="r" t="t"/>
              <a:pathLst>
                <a:path extrusionOk="0" h="9295" w="2836">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6" name="Google Shape;4196;p45"/>
          <p:cNvSpPr/>
          <p:nvPr/>
        </p:nvSpPr>
        <p:spPr>
          <a:xfrm>
            <a:off x="7962960" y="1689084"/>
            <a:ext cx="452798" cy="450470"/>
          </a:xfrm>
          <a:custGeom>
            <a:rect b="b" l="l" r="r" t="t"/>
            <a:pathLst>
              <a:path extrusionOk="0" h="12193" w="12256">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7" name="Google Shape;4197;p45"/>
          <p:cNvGrpSpPr/>
          <p:nvPr/>
        </p:nvGrpSpPr>
        <p:grpSpPr>
          <a:xfrm>
            <a:off x="2385709" y="1689573"/>
            <a:ext cx="457453" cy="449325"/>
            <a:chOff x="-20199150" y="3317850"/>
            <a:chExt cx="309550" cy="304050"/>
          </a:xfrm>
        </p:grpSpPr>
        <p:sp>
          <p:nvSpPr>
            <p:cNvPr id="4198" name="Google Shape;4198;p45"/>
            <p:cNvSpPr/>
            <p:nvPr/>
          </p:nvSpPr>
          <p:spPr>
            <a:xfrm>
              <a:off x="-20161350" y="3507675"/>
              <a:ext cx="68550" cy="43325"/>
            </a:xfrm>
            <a:custGeom>
              <a:rect b="b" l="l" r="r" t="t"/>
              <a:pathLst>
                <a:path extrusionOk="0" h="1733" w="2742">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5"/>
            <p:cNvSpPr/>
            <p:nvPr/>
          </p:nvSpPr>
          <p:spPr>
            <a:xfrm>
              <a:off x="-20161350" y="3389525"/>
              <a:ext cx="68550" cy="43350"/>
            </a:xfrm>
            <a:custGeom>
              <a:rect b="b" l="l" r="r" t="t"/>
              <a:pathLst>
                <a:path extrusionOk="0" h="1734" w="2742">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5"/>
            <p:cNvSpPr/>
            <p:nvPr/>
          </p:nvSpPr>
          <p:spPr>
            <a:xfrm>
              <a:off x="-20199150" y="3443075"/>
              <a:ext cx="97675" cy="53225"/>
            </a:xfrm>
            <a:custGeom>
              <a:rect b="b" l="l" r="r" t="t"/>
              <a:pathLst>
                <a:path extrusionOk="0" h="2129" w="3907">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5"/>
            <p:cNvSpPr/>
            <p:nvPr/>
          </p:nvSpPr>
          <p:spPr>
            <a:xfrm>
              <a:off x="-20091250" y="3479325"/>
              <a:ext cx="92175" cy="142575"/>
            </a:xfrm>
            <a:custGeom>
              <a:rect b="b" l="l" r="r" t="t"/>
              <a:pathLst>
                <a:path extrusionOk="0" h="5703" w="3687">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5"/>
            <p:cNvSpPr/>
            <p:nvPr/>
          </p:nvSpPr>
          <p:spPr>
            <a:xfrm>
              <a:off x="-20090475" y="3317850"/>
              <a:ext cx="91400" cy="142575"/>
            </a:xfrm>
            <a:custGeom>
              <a:rect b="b" l="l" r="r" t="t"/>
              <a:pathLst>
                <a:path extrusionOk="0" h="5703" w="3656">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5"/>
            <p:cNvSpPr/>
            <p:nvPr/>
          </p:nvSpPr>
          <p:spPr>
            <a:xfrm>
              <a:off x="-19984925" y="3389525"/>
              <a:ext cx="94550" cy="107925"/>
            </a:xfrm>
            <a:custGeom>
              <a:rect b="b" l="l" r="r" t="t"/>
              <a:pathLst>
                <a:path extrusionOk="0" h="4317" w="3782">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5"/>
            <p:cNvSpPr/>
            <p:nvPr/>
          </p:nvSpPr>
          <p:spPr>
            <a:xfrm>
              <a:off x="-19984125" y="3514750"/>
              <a:ext cx="94525" cy="107150"/>
            </a:xfrm>
            <a:custGeom>
              <a:rect b="b" l="l" r="r" t="t"/>
              <a:pathLst>
                <a:path extrusionOk="0" h="4286" w="3781">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5" name="Google Shape;4205;p45"/>
          <p:cNvGrpSpPr/>
          <p:nvPr/>
        </p:nvGrpSpPr>
        <p:grpSpPr>
          <a:xfrm>
            <a:off x="2388036" y="2242861"/>
            <a:ext cx="452798" cy="450766"/>
            <a:chOff x="-20199150" y="3693150"/>
            <a:chExt cx="306400" cy="305025"/>
          </a:xfrm>
        </p:grpSpPr>
        <p:sp>
          <p:nvSpPr>
            <p:cNvPr id="4206" name="Google Shape;4206;p45"/>
            <p:cNvSpPr/>
            <p:nvPr/>
          </p:nvSpPr>
          <p:spPr>
            <a:xfrm>
              <a:off x="-20182625" y="3762250"/>
              <a:ext cx="227650" cy="212650"/>
            </a:xfrm>
            <a:custGeom>
              <a:rect b="b" l="l" r="r" t="t"/>
              <a:pathLst>
                <a:path extrusionOk="0" h="8506" w="9106">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5"/>
            <p:cNvSpPr/>
            <p:nvPr/>
          </p:nvSpPr>
          <p:spPr>
            <a:xfrm>
              <a:off x="-20077075" y="3785225"/>
              <a:ext cx="97700" cy="91075"/>
            </a:xfrm>
            <a:custGeom>
              <a:rect b="b" l="l" r="r" t="t"/>
              <a:pathLst>
                <a:path extrusionOk="0" h="3643" w="3908">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5"/>
            <p:cNvSpPr/>
            <p:nvPr/>
          </p:nvSpPr>
          <p:spPr>
            <a:xfrm>
              <a:off x="-20051875" y="3693150"/>
              <a:ext cx="159125" cy="176850"/>
            </a:xfrm>
            <a:custGeom>
              <a:rect b="b" l="l" r="r" t="t"/>
              <a:pathLst>
                <a:path extrusionOk="0" h="7074" w="6365">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5"/>
            <p:cNvSpPr/>
            <p:nvPr/>
          </p:nvSpPr>
          <p:spPr>
            <a:xfrm>
              <a:off x="-20155825" y="3861300"/>
              <a:ext cx="92950" cy="92175"/>
            </a:xfrm>
            <a:custGeom>
              <a:rect b="b" l="l" r="r" t="t"/>
              <a:pathLst>
                <a:path extrusionOk="0" h="3687" w="3718">
                  <a:moveTo>
                    <a:pt x="221" y="1"/>
                  </a:moveTo>
                  <a:lnTo>
                    <a:pt x="63" y="158"/>
                  </a:lnTo>
                  <a:lnTo>
                    <a:pt x="0" y="190"/>
                  </a:lnTo>
                  <a:lnTo>
                    <a:pt x="3529" y="3687"/>
                  </a:lnTo>
                  <a:lnTo>
                    <a:pt x="3560" y="3655"/>
                  </a:lnTo>
                  <a:lnTo>
                    <a:pt x="3718" y="3498"/>
                  </a:lnTo>
                  <a:lnTo>
                    <a:pt x="2457" y="1230"/>
                  </a:lnTo>
                  <a:lnTo>
                    <a:pt x="2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5"/>
            <p:cNvSpPr/>
            <p:nvPr/>
          </p:nvSpPr>
          <p:spPr>
            <a:xfrm>
              <a:off x="-20199150" y="3918025"/>
              <a:ext cx="81150" cy="80150"/>
            </a:xfrm>
            <a:custGeom>
              <a:rect b="b" l="l" r="r" t="t"/>
              <a:pathLst>
                <a:path extrusionOk="0" h="3206" w="3246">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5"/>
            <p:cNvSpPr/>
            <p:nvPr/>
          </p:nvSpPr>
          <p:spPr>
            <a:xfrm>
              <a:off x="-20173950" y="3880200"/>
              <a:ext cx="92175" cy="92200"/>
            </a:xfrm>
            <a:custGeom>
              <a:rect b="b" l="l" r="r" t="t"/>
              <a:pathLst>
                <a:path extrusionOk="0" h="3688" w="3687">
                  <a:moveTo>
                    <a:pt x="316" y="1"/>
                  </a:moveTo>
                  <a:cubicBezTo>
                    <a:pt x="189" y="222"/>
                    <a:pt x="63" y="442"/>
                    <a:pt x="0" y="663"/>
                  </a:cubicBezTo>
                  <a:lnTo>
                    <a:pt x="3025" y="3687"/>
                  </a:lnTo>
                  <a:cubicBezTo>
                    <a:pt x="3245" y="3624"/>
                    <a:pt x="3498" y="3498"/>
                    <a:pt x="3687" y="3372"/>
                  </a:cubicBezTo>
                  <a:lnTo>
                    <a:pt x="3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2" name="Google Shape;4212;p45"/>
          <p:cNvGrpSpPr/>
          <p:nvPr/>
        </p:nvGrpSpPr>
        <p:grpSpPr>
          <a:xfrm>
            <a:off x="2388609" y="2795687"/>
            <a:ext cx="451653" cy="451653"/>
            <a:chOff x="-20197575" y="4066875"/>
            <a:chExt cx="305625" cy="305625"/>
          </a:xfrm>
        </p:grpSpPr>
        <p:sp>
          <p:nvSpPr>
            <p:cNvPr id="4213" name="Google Shape;4213;p45"/>
            <p:cNvSpPr/>
            <p:nvPr/>
          </p:nvSpPr>
          <p:spPr>
            <a:xfrm>
              <a:off x="-20089675" y="4066875"/>
              <a:ext cx="89025" cy="92175"/>
            </a:xfrm>
            <a:custGeom>
              <a:rect b="b" l="l" r="r" t="t"/>
              <a:pathLst>
                <a:path extrusionOk="0" h="3687" w="3561">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5"/>
            <p:cNvSpPr/>
            <p:nvPr/>
          </p:nvSpPr>
          <p:spPr>
            <a:xfrm>
              <a:off x="-20024300" y="4085775"/>
              <a:ext cx="132350" cy="125250"/>
            </a:xfrm>
            <a:custGeom>
              <a:rect b="b" l="l" r="r" t="t"/>
              <a:pathLst>
                <a:path extrusionOk="0" h="5010" w="5294">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5"/>
            <p:cNvSpPr/>
            <p:nvPr/>
          </p:nvSpPr>
          <p:spPr>
            <a:xfrm>
              <a:off x="-19983350" y="4263775"/>
              <a:ext cx="18925" cy="18150"/>
            </a:xfrm>
            <a:custGeom>
              <a:rect b="b" l="l" r="r" t="t"/>
              <a:pathLst>
                <a:path extrusionOk="0" h="726" w="757">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5"/>
            <p:cNvSpPr/>
            <p:nvPr/>
          </p:nvSpPr>
          <p:spPr>
            <a:xfrm>
              <a:off x="-20035325" y="4228350"/>
              <a:ext cx="125250" cy="143350"/>
            </a:xfrm>
            <a:custGeom>
              <a:rect b="b" l="l" r="r" t="t"/>
              <a:pathLst>
                <a:path extrusionOk="0" h="5734" w="501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5"/>
            <p:cNvSpPr/>
            <p:nvPr/>
          </p:nvSpPr>
          <p:spPr>
            <a:xfrm>
              <a:off x="-20054225" y="4175575"/>
              <a:ext cx="18125" cy="125250"/>
            </a:xfrm>
            <a:custGeom>
              <a:rect b="b" l="l" r="r" t="t"/>
              <a:pathLst>
                <a:path extrusionOk="0" h="5010" w="725">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5"/>
            <p:cNvSpPr/>
            <p:nvPr/>
          </p:nvSpPr>
          <p:spPr>
            <a:xfrm>
              <a:off x="-20197575" y="4085775"/>
              <a:ext cx="132350" cy="125250"/>
            </a:xfrm>
            <a:custGeom>
              <a:rect b="b" l="l" r="r" t="t"/>
              <a:pathLst>
                <a:path extrusionOk="0" h="5010" w="5294">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5"/>
            <p:cNvSpPr/>
            <p:nvPr/>
          </p:nvSpPr>
          <p:spPr>
            <a:xfrm>
              <a:off x="-20179475" y="4229925"/>
              <a:ext cx="125275" cy="142575"/>
            </a:xfrm>
            <a:custGeom>
              <a:rect b="b" l="l" r="r" t="t"/>
              <a:pathLst>
                <a:path extrusionOk="0" h="5703" w="5011">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5"/>
            <p:cNvSpPr/>
            <p:nvPr/>
          </p:nvSpPr>
          <p:spPr>
            <a:xfrm>
              <a:off x="-20125125" y="4263775"/>
              <a:ext cx="18150" cy="18150"/>
            </a:xfrm>
            <a:custGeom>
              <a:rect b="b" l="l" r="r" t="t"/>
              <a:pathLst>
                <a:path extrusionOk="0" h="726" w="726">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1" name="Google Shape;4221;p45"/>
          <p:cNvGrpSpPr/>
          <p:nvPr/>
        </p:nvGrpSpPr>
        <p:grpSpPr>
          <a:xfrm>
            <a:off x="5170827" y="1687520"/>
            <a:ext cx="449325" cy="453426"/>
            <a:chOff x="-18271050" y="3333200"/>
            <a:chExt cx="304050" cy="306825"/>
          </a:xfrm>
        </p:grpSpPr>
        <p:sp>
          <p:nvSpPr>
            <p:cNvPr id="4222" name="Google Shape;4222;p45"/>
            <p:cNvSpPr/>
            <p:nvPr/>
          </p:nvSpPr>
          <p:spPr>
            <a:xfrm>
              <a:off x="-18271050" y="3407650"/>
              <a:ext cx="63025" cy="79575"/>
            </a:xfrm>
            <a:custGeom>
              <a:rect b="b" l="l" r="r" t="t"/>
              <a:pathLst>
                <a:path extrusionOk="0" h="3183" w="2521">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5"/>
            <p:cNvSpPr/>
            <p:nvPr/>
          </p:nvSpPr>
          <p:spPr>
            <a:xfrm>
              <a:off x="-18030050" y="3406850"/>
              <a:ext cx="63050" cy="79575"/>
            </a:xfrm>
            <a:custGeom>
              <a:rect b="b" l="l" r="r" t="t"/>
              <a:pathLst>
                <a:path extrusionOk="0" h="3183" w="2522">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5"/>
            <p:cNvSpPr/>
            <p:nvPr/>
          </p:nvSpPr>
          <p:spPr>
            <a:xfrm>
              <a:off x="-18136375" y="3549400"/>
              <a:ext cx="35475" cy="32325"/>
            </a:xfrm>
            <a:custGeom>
              <a:rect b="b" l="l" r="r" t="t"/>
              <a:pathLst>
                <a:path extrusionOk="0" h="1293" w="1419">
                  <a:moveTo>
                    <a:pt x="725" y="1"/>
                  </a:moveTo>
                  <a:cubicBezTo>
                    <a:pt x="347" y="1"/>
                    <a:pt x="95" y="222"/>
                    <a:pt x="1" y="600"/>
                  </a:cubicBezTo>
                  <a:lnTo>
                    <a:pt x="725" y="1293"/>
                  </a:lnTo>
                  <a:lnTo>
                    <a:pt x="1419" y="600"/>
                  </a:lnTo>
                  <a:cubicBezTo>
                    <a:pt x="1355" y="285"/>
                    <a:pt x="1072" y="1"/>
                    <a:pt x="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5"/>
            <p:cNvSpPr/>
            <p:nvPr/>
          </p:nvSpPr>
          <p:spPr>
            <a:xfrm>
              <a:off x="-18233250" y="3423625"/>
              <a:ext cx="230800" cy="216400"/>
            </a:xfrm>
            <a:custGeom>
              <a:rect b="b" l="l" r="r" t="t"/>
              <a:pathLst>
                <a:path extrusionOk="0" h="8656" w="9232">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5"/>
            <p:cNvSpPr/>
            <p:nvPr/>
          </p:nvSpPr>
          <p:spPr>
            <a:xfrm>
              <a:off x="-18231675" y="3333200"/>
              <a:ext cx="220575" cy="125650"/>
            </a:xfrm>
            <a:custGeom>
              <a:rect b="b" l="l" r="r" t="t"/>
              <a:pathLst>
                <a:path extrusionOk="0" h="5026" w="8823">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7" name="Google Shape;4227;p45"/>
          <p:cNvGrpSpPr/>
          <p:nvPr/>
        </p:nvGrpSpPr>
        <p:grpSpPr>
          <a:xfrm>
            <a:off x="5171399" y="2244171"/>
            <a:ext cx="448180" cy="448143"/>
            <a:chOff x="-18270275" y="3710875"/>
            <a:chExt cx="303275" cy="303250"/>
          </a:xfrm>
        </p:grpSpPr>
        <p:sp>
          <p:nvSpPr>
            <p:cNvPr id="4228" name="Google Shape;4228;p45"/>
            <p:cNvSpPr/>
            <p:nvPr/>
          </p:nvSpPr>
          <p:spPr>
            <a:xfrm>
              <a:off x="-18240325" y="3896975"/>
              <a:ext cx="59875" cy="71475"/>
            </a:xfrm>
            <a:custGeom>
              <a:rect b="b" l="l" r="r" t="t"/>
              <a:pathLst>
                <a:path extrusionOk="0" h="2859" w="2395">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5"/>
            <p:cNvSpPr/>
            <p:nvPr/>
          </p:nvSpPr>
          <p:spPr>
            <a:xfrm>
              <a:off x="-18254500" y="3765100"/>
              <a:ext cx="267800" cy="249025"/>
            </a:xfrm>
            <a:custGeom>
              <a:rect b="b" l="l" r="r" t="t"/>
              <a:pathLst>
                <a:path extrusionOk="0" h="9961" w="10712">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5"/>
            <p:cNvSpPr/>
            <p:nvPr/>
          </p:nvSpPr>
          <p:spPr>
            <a:xfrm>
              <a:off x="-18057600" y="3896625"/>
              <a:ext cx="61450" cy="71825"/>
            </a:xfrm>
            <a:custGeom>
              <a:rect b="b" l="l" r="r" t="t"/>
              <a:pathLst>
                <a:path extrusionOk="0" h="2873" w="2458">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5"/>
            <p:cNvSpPr/>
            <p:nvPr/>
          </p:nvSpPr>
          <p:spPr>
            <a:xfrm>
              <a:off x="-18127700" y="3949125"/>
              <a:ext cx="18125" cy="16975"/>
            </a:xfrm>
            <a:custGeom>
              <a:rect b="b" l="l" r="r" t="t"/>
              <a:pathLst>
                <a:path extrusionOk="0" h="679" w="725">
                  <a:moveTo>
                    <a:pt x="351" y="1"/>
                  </a:moveTo>
                  <a:cubicBezTo>
                    <a:pt x="197" y="1"/>
                    <a:pt x="48" y="79"/>
                    <a:pt x="0" y="237"/>
                  </a:cubicBezTo>
                  <a:lnTo>
                    <a:pt x="378" y="678"/>
                  </a:lnTo>
                  <a:lnTo>
                    <a:pt x="725" y="237"/>
                  </a:lnTo>
                  <a:cubicBezTo>
                    <a:pt x="662" y="79"/>
                    <a:pt x="504" y="1"/>
                    <a:pt x="3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5"/>
            <p:cNvSpPr/>
            <p:nvPr/>
          </p:nvSpPr>
          <p:spPr>
            <a:xfrm>
              <a:off x="-18270275" y="3710875"/>
              <a:ext cx="107150" cy="98475"/>
            </a:xfrm>
            <a:custGeom>
              <a:rect b="b" l="l" r="r" t="t"/>
              <a:pathLst>
                <a:path extrusionOk="0" h="3939" w="4286">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5"/>
            <p:cNvSpPr/>
            <p:nvPr/>
          </p:nvSpPr>
          <p:spPr>
            <a:xfrm>
              <a:off x="-18074925" y="3710875"/>
              <a:ext cx="107925" cy="99275"/>
            </a:xfrm>
            <a:custGeom>
              <a:rect b="b" l="l" r="r" t="t"/>
              <a:pathLst>
                <a:path extrusionOk="0" h="3971" w="4317">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4" name="Google Shape;4234;p45"/>
          <p:cNvGrpSpPr/>
          <p:nvPr/>
        </p:nvGrpSpPr>
        <p:grpSpPr>
          <a:xfrm>
            <a:off x="5224951" y="2797422"/>
            <a:ext cx="341076" cy="448180"/>
            <a:chOff x="-18234025" y="4084200"/>
            <a:chExt cx="230800" cy="303275"/>
          </a:xfrm>
        </p:grpSpPr>
        <p:sp>
          <p:nvSpPr>
            <p:cNvPr id="4235" name="Google Shape;4235;p45"/>
            <p:cNvSpPr/>
            <p:nvPr/>
          </p:nvSpPr>
          <p:spPr>
            <a:xfrm>
              <a:off x="-18234025" y="4246450"/>
              <a:ext cx="230800" cy="141025"/>
            </a:xfrm>
            <a:custGeom>
              <a:rect b="b" l="l" r="r" t="t"/>
              <a:pathLst>
                <a:path extrusionOk="0" h="5641" w="9232">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5"/>
            <p:cNvSpPr/>
            <p:nvPr/>
          </p:nvSpPr>
          <p:spPr>
            <a:xfrm>
              <a:off x="-18200175" y="4156675"/>
              <a:ext cx="161500" cy="87450"/>
            </a:xfrm>
            <a:custGeom>
              <a:rect b="b" l="l" r="r" t="t"/>
              <a:pathLst>
                <a:path extrusionOk="0" h="3498" w="646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5"/>
            <p:cNvSpPr/>
            <p:nvPr/>
          </p:nvSpPr>
          <p:spPr>
            <a:xfrm>
              <a:off x="-18211200" y="4084200"/>
              <a:ext cx="185125" cy="71700"/>
            </a:xfrm>
            <a:custGeom>
              <a:rect b="b" l="l" r="r" t="t"/>
              <a:pathLst>
                <a:path extrusionOk="0" h="2868" w="7405">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8" name="Google Shape;4238;p45"/>
          <p:cNvGrpSpPr/>
          <p:nvPr/>
        </p:nvGrpSpPr>
        <p:grpSpPr>
          <a:xfrm>
            <a:off x="2337506" y="3341641"/>
            <a:ext cx="449325" cy="450470"/>
            <a:chOff x="-16419350" y="3308400"/>
            <a:chExt cx="304050" cy="304825"/>
          </a:xfrm>
        </p:grpSpPr>
        <p:sp>
          <p:nvSpPr>
            <p:cNvPr id="4239" name="Google Shape;4239;p45"/>
            <p:cNvSpPr/>
            <p:nvPr/>
          </p:nvSpPr>
          <p:spPr>
            <a:xfrm>
              <a:off x="-16222450" y="3344625"/>
              <a:ext cx="53600" cy="67775"/>
            </a:xfrm>
            <a:custGeom>
              <a:rect b="b" l="l" r="r" t="t"/>
              <a:pathLst>
                <a:path extrusionOk="0" h="2711" w="2144">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5"/>
            <p:cNvSpPr/>
            <p:nvPr/>
          </p:nvSpPr>
          <p:spPr>
            <a:xfrm>
              <a:off x="-16365000" y="3346200"/>
              <a:ext cx="52800" cy="66975"/>
            </a:xfrm>
            <a:custGeom>
              <a:rect b="b" l="l" r="r" t="t"/>
              <a:pathLst>
                <a:path extrusionOk="0" h="2679" w="2112">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5"/>
            <p:cNvSpPr/>
            <p:nvPr/>
          </p:nvSpPr>
          <p:spPr>
            <a:xfrm>
              <a:off x="-16419350" y="3417100"/>
              <a:ext cx="142575" cy="160700"/>
            </a:xfrm>
            <a:custGeom>
              <a:rect b="b" l="l" r="r" t="t"/>
              <a:pathLst>
                <a:path extrusionOk="0" h="6428" w="5703">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45"/>
            <p:cNvSpPr/>
            <p:nvPr/>
          </p:nvSpPr>
          <p:spPr>
            <a:xfrm>
              <a:off x="-16258675" y="3417100"/>
              <a:ext cx="143375" cy="161475"/>
            </a:xfrm>
            <a:custGeom>
              <a:rect b="b" l="l" r="r" t="t"/>
              <a:pathLst>
                <a:path extrusionOk="0" h="6459" w="5735">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45"/>
            <p:cNvSpPr/>
            <p:nvPr/>
          </p:nvSpPr>
          <p:spPr>
            <a:xfrm>
              <a:off x="-16310650" y="3308400"/>
              <a:ext cx="86650" cy="155975"/>
            </a:xfrm>
            <a:custGeom>
              <a:rect b="b" l="l" r="r" t="t"/>
              <a:pathLst>
                <a:path extrusionOk="0" h="6239" w="3466">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5"/>
            <p:cNvSpPr/>
            <p:nvPr/>
          </p:nvSpPr>
          <p:spPr>
            <a:xfrm>
              <a:off x="-16327975" y="3589575"/>
              <a:ext cx="51200" cy="23650"/>
            </a:xfrm>
            <a:custGeom>
              <a:rect b="b" l="l" r="r" t="t"/>
              <a:pathLst>
                <a:path extrusionOk="0" h="946" w="2048">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5"/>
            <p:cNvSpPr/>
            <p:nvPr/>
          </p:nvSpPr>
          <p:spPr>
            <a:xfrm>
              <a:off x="-16258675" y="3589575"/>
              <a:ext cx="51225" cy="23650"/>
            </a:xfrm>
            <a:custGeom>
              <a:rect b="b" l="l" r="r" t="t"/>
              <a:pathLst>
                <a:path extrusionOk="0" h="946" w="2049">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6" name="Google Shape;4246;p45"/>
          <p:cNvGrpSpPr/>
          <p:nvPr/>
        </p:nvGrpSpPr>
        <p:grpSpPr>
          <a:xfrm>
            <a:off x="4609062" y="3340423"/>
            <a:ext cx="395755" cy="452872"/>
            <a:chOff x="-16401225" y="3683275"/>
            <a:chExt cx="267800" cy="306450"/>
          </a:xfrm>
        </p:grpSpPr>
        <p:sp>
          <p:nvSpPr>
            <p:cNvPr id="4247" name="Google Shape;4247;p45"/>
            <p:cNvSpPr/>
            <p:nvPr/>
          </p:nvSpPr>
          <p:spPr>
            <a:xfrm>
              <a:off x="-16257875" y="3826650"/>
              <a:ext cx="70900" cy="72500"/>
            </a:xfrm>
            <a:custGeom>
              <a:rect b="b" l="l" r="r" t="t"/>
              <a:pathLst>
                <a:path extrusionOk="0" h="2900" w="2836">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5"/>
            <p:cNvSpPr/>
            <p:nvPr/>
          </p:nvSpPr>
          <p:spPr>
            <a:xfrm>
              <a:off x="-16275200" y="3832375"/>
              <a:ext cx="16550" cy="16350"/>
            </a:xfrm>
            <a:custGeom>
              <a:rect b="b" l="l" r="r" t="t"/>
              <a:pathLst>
                <a:path extrusionOk="0" h="654" w="662">
                  <a:moveTo>
                    <a:pt x="319" y="0"/>
                  </a:moveTo>
                  <a:cubicBezTo>
                    <a:pt x="173" y="0"/>
                    <a:pt x="32" y="71"/>
                    <a:pt x="0" y="213"/>
                  </a:cubicBezTo>
                  <a:lnTo>
                    <a:pt x="347" y="654"/>
                  </a:lnTo>
                  <a:lnTo>
                    <a:pt x="662" y="213"/>
                  </a:lnTo>
                  <a:cubicBezTo>
                    <a:pt x="614" y="71"/>
                    <a:pt x="465" y="0"/>
                    <a:pt x="3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5"/>
            <p:cNvSpPr/>
            <p:nvPr/>
          </p:nvSpPr>
          <p:spPr>
            <a:xfrm>
              <a:off x="-16347675" y="3825875"/>
              <a:ext cx="70900" cy="70900"/>
            </a:xfrm>
            <a:custGeom>
              <a:rect b="b" l="l" r="r" t="t"/>
              <a:pathLst>
                <a:path extrusionOk="0" h="2836" w="2836">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5"/>
            <p:cNvSpPr/>
            <p:nvPr/>
          </p:nvSpPr>
          <p:spPr>
            <a:xfrm>
              <a:off x="-16338225" y="3907775"/>
              <a:ext cx="35475" cy="81950"/>
            </a:xfrm>
            <a:custGeom>
              <a:rect b="b" l="l" r="r" t="t"/>
              <a:pathLst>
                <a:path extrusionOk="0" h="3278" w="1419">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5"/>
            <p:cNvSpPr/>
            <p:nvPr/>
          </p:nvSpPr>
          <p:spPr>
            <a:xfrm>
              <a:off x="-16231900" y="3906200"/>
              <a:ext cx="35475" cy="81150"/>
            </a:xfrm>
            <a:custGeom>
              <a:rect b="b" l="l" r="r" t="t"/>
              <a:pathLst>
                <a:path extrusionOk="0" h="3246" w="1419">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5"/>
            <p:cNvSpPr/>
            <p:nvPr/>
          </p:nvSpPr>
          <p:spPr>
            <a:xfrm>
              <a:off x="-16285450" y="3891250"/>
              <a:ext cx="35475" cy="59875"/>
            </a:xfrm>
            <a:custGeom>
              <a:rect b="b" l="l" r="r" t="t"/>
              <a:pathLst>
                <a:path extrusionOk="0" h="2395" w="1419">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5"/>
            <p:cNvSpPr/>
            <p:nvPr/>
          </p:nvSpPr>
          <p:spPr>
            <a:xfrm>
              <a:off x="-16401225" y="3683275"/>
              <a:ext cx="267800" cy="249725"/>
            </a:xfrm>
            <a:custGeom>
              <a:rect b="b" l="l" r="r" t="t"/>
              <a:pathLst>
                <a:path extrusionOk="0" h="9989" w="10712">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4" name="Google Shape;4254;p45"/>
          <p:cNvGrpSpPr/>
          <p:nvPr/>
        </p:nvGrpSpPr>
        <p:grpSpPr>
          <a:xfrm>
            <a:off x="7974511" y="2797062"/>
            <a:ext cx="450470" cy="448180"/>
            <a:chOff x="-16419350" y="4058200"/>
            <a:chExt cx="304825" cy="303275"/>
          </a:xfrm>
        </p:grpSpPr>
        <p:sp>
          <p:nvSpPr>
            <p:cNvPr id="4255" name="Google Shape;4255;p45"/>
            <p:cNvSpPr/>
            <p:nvPr/>
          </p:nvSpPr>
          <p:spPr>
            <a:xfrm>
              <a:off x="-16347675" y="4202350"/>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5"/>
            <p:cNvSpPr/>
            <p:nvPr/>
          </p:nvSpPr>
          <p:spPr>
            <a:xfrm>
              <a:off x="-16400450" y="4166900"/>
              <a:ext cx="35475" cy="35475"/>
            </a:xfrm>
            <a:custGeom>
              <a:rect b="b" l="l" r="r" t="t"/>
              <a:pathLst>
                <a:path extrusionOk="0" h="1419" w="1419">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5"/>
            <p:cNvSpPr/>
            <p:nvPr/>
          </p:nvSpPr>
          <p:spPr>
            <a:xfrm>
              <a:off x="-16389425" y="4058200"/>
              <a:ext cx="220575" cy="106950"/>
            </a:xfrm>
            <a:custGeom>
              <a:rect b="b" l="l" r="r" t="t"/>
              <a:pathLst>
                <a:path extrusionOk="0" h="4278" w="8823">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45"/>
            <p:cNvSpPr/>
            <p:nvPr/>
          </p:nvSpPr>
          <p:spPr>
            <a:xfrm>
              <a:off x="-16298850" y="4178725"/>
              <a:ext cx="41000" cy="47275"/>
            </a:xfrm>
            <a:custGeom>
              <a:rect b="b" l="l" r="r" t="t"/>
              <a:pathLst>
                <a:path extrusionOk="0" h="1891" w="164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5"/>
            <p:cNvSpPr/>
            <p:nvPr/>
          </p:nvSpPr>
          <p:spPr>
            <a:xfrm>
              <a:off x="-16246075" y="4178725"/>
              <a:ext cx="41775" cy="55150"/>
            </a:xfrm>
            <a:custGeom>
              <a:rect b="b" l="l" r="r" t="t"/>
              <a:pathLst>
                <a:path extrusionOk="0" h="2206" w="1671">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5"/>
            <p:cNvSpPr/>
            <p:nvPr/>
          </p:nvSpPr>
          <p:spPr>
            <a:xfrm>
              <a:off x="-16419350" y="4122000"/>
              <a:ext cx="304050" cy="188725"/>
            </a:xfrm>
            <a:custGeom>
              <a:rect b="b" l="l" r="r" t="t"/>
              <a:pathLst>
                <a:path extrusionOk="0" h="7549" w="12162">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5"/>
            <p:cNvSpPr/>
            <p:nvPr/>
          </p:nvSpPr>
          <p:spPr>
            <a:xfrm>
              <a:off x="-16419350" y="4263775"/>
              <a:ext cx="304825" cy="97700"/>
            </a:xfrm>
            <a:custGeom>
              <a:rect b="b" l="l" r="r" t="t"/>
              <a:pathLst>
                <a:path extrusionOk="0" h="3908" w="12193">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2" name="Google Shape;4262;p45"/>
          <p:cNvGrpSpPr/>
          <p:nvPr/>
        </p:nvGrpSpPr>
        <p:grpSpPr>
          <a:xfrm>
            <a:off x="4001398" y="3343080"/>
            <a:ext cx="450507" cy="447589"/>
            <a:chOff x="-15296200" y="3326900"/>
            <a:chExt cx="304850" cy="302875"/>
          </a:xfrm>
        </p:grpSpPr>
        <p:sp>
          <p:nvSpPr>
            <p:cNvPr id="4263" name="Google Shape;4263;p45"/>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5"/>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5"/>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5"/>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5"/>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8" name="Google Shape;4268;p45"/>
          <p:cNvGrpSpPr/>
          <p:nvPr/>
        </p:nvGrpSpPr>
        <p:grpSpPr>
          <a:xfrm>
            <a:off x="2917051" y="1706881"/>
            <a:ext cx="486566" cy="414708"/>
            <a:chOff x="-19835275" y="3330250"/>
            <a:chExt cx="329250" cy="280625"/>
          </a:xfrm>
        </p:grpSpPr>
        <p:sp>
          <p:nvSpPr>
            <p:cNvPr id="4269" name="Google Shape;4269;p45"/>
            <p:cNvSpPr/>
            <p:nvPr/>
          </p:nvSpPr>
          <p:spPr>
            <a:xfrm>
              <a:off x="-19768325" y="3361750"/>
              <a:ext cx="197725" cy="249125"/>
            </a:xfrm>
            <a:custGeom>
              <a:rect b="b" l="l" r="r" t="t"/>
              <a:pathLst>
                <a:path extrusionOk="0" h="9965" w="7909">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5"/>
            <p:cNvSpPr/>
            <p:nvPr/>
          </p:nvSpPr>
          <p:spPr>
            <a:xfrm>
              <a:off x="-19622625" y="3330250"/>
              <a:ext cx="116600" cy="189250"/>
            </a:xfrm>
            <a:custGeom>
              <a:rect b="b" l="l" r="r" t="t"/>
              <a:pathLst>
                <a:path extrusionOk="0" h="7570" w="4664">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5"/>
            <p:cNvSpPr/>
            <p:nvPr/>
          </p:nvSpPr>
          <p:spPr>
            <a:xfrm>
              <a:off x="-19835275" y="3330250"/>
              <a:ext cx="116600" cy="189250"/>
            </a:xfrm>
            <a:custGeom>
              <a:rect b="b" l="l" r="r" t="t"/>
              <a:pathLst>
                <a:path extrusionOk="0" h="7570" w="4664">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2" name="Google Shape;4272;p45"/>
          <p:cNvGrpSpPr/>
          <p:nvPr/>
        </p:nvGrpSpPr>
        <p:grpSpPr>
          <a:xfrm>
            <a:off x="2935080" y="2243470"/>
            <a:ext cx="450507" cy="449547"/>
            <a:chOff x="-19822675" y="3692750"/>
            <a:chExt cx="304850" cy="304200"/>
          </a:xfrm>
        </p:grpSpPr>
        <p:sp>
          <p:nvSpPr>
            <p:cNvPr id="4273" name="Google Shape;4273;p45"/>
            <p:cNvSpPr/>
            <p:nvPr/>
          </p:nvSpPr>
          <p:spPr>
            <a:xfrm>
              <a:off x="-19715550" y="3692750"/>
              <a:ext cx="90600" cy="60675"/>
            </a:xfrm>
            <a:custGeom>
              <a:rect b="b" l="l" r="r" t="t"/>
              <a:pathLst>
                <a:path extrusionOk="0" h="2427" w="3624">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5"/>
            <p:cNvSpPr/>
            <p:nvPr/>
          </p:nvSpPr>
          <p:spPr>
            <a:xfrm>
              <a:off x="-19660425" y="3766200"/>
              <a:ext cx="142600" cy="230750"/>
            </a:xfrm>
            <a:custGeom>
              <a:rect b="b" l="l" r="r" t="t"/>
              <a:pathLst>
                <a:path extrusionOk="0" h="9230" w="5704">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5"/>
            <p:cNvSpPr/>
            <p:nvPr/>
          </p:nvSpPr>
          <p:spPr>
            <a:xfrm>
              <a:off x="-19728150" y="3763650"/>
              <a:ext cx="114225" cy="54375"/>
            </a:xfrm>
            <a:custGeom>
              <a:rect b="b" l="l" r="r" t="t"/>
              <a:pathLst>
                <a:path extrusionOk="0" h="2175" w="4569">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5"/>
            <p:cNvSpPr/>
            <p:nvPr/>
          </p:nvSpPr>
          <p:spPr>
            <a:xfrm>
              <a:off x="-19695075" y="3868400"/>
              <a:ext cx="48075" cy="110300"/>
            </a:xfrm>
            <a:custGeom>
              <a:rect b="b" l="l" r="r" t="t"/>
              <a:pathLst>
                <a:path extrusionOk="0" h="4412" w="1923">
                  <a:moveTo>
                    <a:pt x="977" y="0"/>
                  </a:moveTo>
                  <a:lnTo>
                    <a:pt x="0" y="4285"/>
                  </a:lnTo>
                  <a:cubicBezTo>
                    <a:pt x="316" y="4380"/>
                    <a:pt x="631" y="4411"/>
                    <a:pt x="977" y="4411"/>
                  </a:cubicBezTo>
                  <a:cubicBezTo>
                    <a:pt x="1261" y="4411"/>
                    <a:pt x="1576" y="4380"/>
                    <a:pt x="1922" y="4285"/>
                  </a:cubicBez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5"/>
            <p:cNvSpPr/>
            <p:nvPr/>
          </p:nvSpPr>
          <p:spPr>
            <a:xfrm>
              <a:off x="-19822675" y="3764250"/>
              <a:ext cx="142575" cy="229550"/>
            </a:xfrm>
            <a:custGeom>
              <a:rect b="b" l="l" r="r" t="t"/>
              <a:pathLst>
                <a:path extrusionOk="0" h="9182" w="5703">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8" name="Google Shape;4278;p45"/>
          <p:cNvGrpSpPr/>
          <p:nvPr/>
        </p:nvGrpSpPr>
        <p:grpSpPr>
          <a:xfrm>
            <a:off x="2935672" y="2796278"/>
            <a:ext cx="449325" cy="450470"/>
            <a:chOff x="-19822675" y="4066875"/>
            <a:chExt cx="304050" cy="304825"/>
          </a:xfrm>
        </p:grpSpPr>
        <p:sp>
          <p:nvSpPr>
            <p:cNvPr id="4279" name="Google Shape;4279;p45"/>
            <p:cNvSpPr/>
            <p:nvPr/>
          </p:nvSpPr>
          <p:spPr>
            <a:xfrm>
              <a:off x="-19803775" y="4086925"/>
              <a:ext cx="71700" cy="68975"/>
            </a:xfrm>
            <a:custGeom>
              <a:rect b="b" l="l" r="r" t="t"/>
              <a:pathLst>
                <a:path extrusionOk="0" h="2759" w="2868">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5"/>
            <p:cNvSpPr/>
            <p:nvPr/>
          </p:nvSpPr>
          <p:spPr>
            <a:xfrm>
              <a:off x="-19822675" y="4174775"/>
              <a:ext cx="304050" cy="124475"/>
            </a:xfrm>
            <a:custGeom>
              <a:rect b="b" l="l" r="r" t="t"/>
              <a:pathLst>
                <a:path extrusionOk="0" h="4979" w="12162">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5"/>
            <p:cNvSpPr/>
            <p:nvPr/>
          </p:nvSpPr>
          <p:spPr>
            <a:xfrm>
              <a:off x="-19732100" y="4066875"/>
              <a:ext cx="122100" cy="89825"/>
            </a:xfrm>
            <a:custGeom>
              <a:rect b="b" l="l" r="r" t="t"/>
              <a:pathLst>
                <a:path extrusionOk="0" h="3593" w="4884">
                  <a:moveTo>
                    <a:pt x="2427" y="1"/>
                  </a:moveTo>
                  <a:cubicBezTo>
                    <a:pt x="1229" y="1"/>
                    <a:pt x="190" y="1796"/>
                    <a:pt x="1" y="3592"/>
                  </a:cubicBezTo>
                  <a:lnTo>
                    <a:pt x="4884" y="3592"/>
                  </a:lnTo>
                  <a:cubicBezTo>
                    <a:pt x="4695" y="1796"/>
                    <a:pt x="3687" y="1"/>
                    <a:pt x="24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5"/>
            <p:cNvSpPr/>
            <p:nvPr/>
          </p:nvSpPr>
          <p:spPr>
            <a:xfrm>
              <a:off x="-19609225" y="4087725"/>
              <a:ext cx="71700" cy="69750"/>
            </a:xfrm>
            <a:custGeom>
              <a:rect b="b" l="l" r="r" t="t"/>
              <a:pathLst>
                <a:path extrusionOk="0" h="2790" w="2868">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5"/>
            <p:cNvSpPr/>
            <p:nvPr/>
          </p:nvSpPr>
          <p:spPr>
            <a:xfrm>
              <a:off x="-19643875" y="4308675"/>
              <a:ext cx="70900" cy="44125"/>
            </a:xfrm>
            <a:custGeom>
              <a:rect b="b" l="l" r="r" t="t"/>
              <a:pathLst>
                <a:path extrusionOk="0" h="1765" w="2836">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5"/>
            <p:cNvSpPr/>
            <p:nvPr/>
          </p:nvSpPr>
          <p:spPr>
            <a:xfrm>
              <a:off x="-19581650" y="4292925"/>
              <a:ext cx="63025" cy="78775"/>
            </a:xfrm>
            <a:custGeom>
              <a:rect b="b" l="l" r="r" t="t"/>
              <a:pathLst>
                <a:path extrusionOk="0" h="3151" w="2521">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5" name="Google Shape;4285;p45"/>
          <p:cNvGrpSpPr/>
          <p:nvPr/>
        </p:nvGrpSpPr>
        <p:grpSpPr>
          <a:xfrm>
            <a:off x="5744740" y="1689571"/>
            <a:ext cx="399302" cy="449325"/>
            <a:chOff x="-17878825" y="3334400"/>
            <a:chExt cx="270200" cy="304050"/>
          </a:xfrm>
        </p:grpSpPr>
        <p:sp>
          <p:nvSpPr>
            <p:cNvPr id="4286" name="Google Shape;4286;p45"/>
            <p:cNvSpPr/>
            <p:nvPr/>
          </p:nvSpPr>
          <p:spPr>
            <a:xfrm>
              <a:off x="-17683475" y="3334400"/>
              <a:ext cx="74850" cy="74050"/>
            </a:xfrm>
            <a:custGeom>
              <a:rect b="b" l="l" r="r" t="t"/>
              <a:pathLst>
                <a:path extrusionOk="0" h="2962" w="2994">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5"/>
            <p:cNvSpPr/>
            <p:nvPr/>
          </p:nvSpPr>
          <p:spPr>
            <a:xfrm>
              <a:off x="-17752000" y="3513975"/>
              <a:ext cx="16550" cy="16550"/>
            </a:xfrm>
            <a:custGeom>
              <a:rect b="b" l="l" r="r" t="t"/>
              <a:pathLst>
                <a:path extrusionOk="0" h="662" w="662">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5"/>
            <p:cNvSpPr/>
            <p:nvPr/>
          </p:nvSpPr>
          <p:spPr>
            <a:xfrm>
              <a:off x="-17860700" y="3405275"/>
              <a:ext cx="107150" cy="206225"/>
            </a:xfrm>
            <a:custGeom>
              <a:rect b="b" l="l" r="r" t="t"/>
              <a:pathLst>
                <a:path extrusionOk="0" h="8249" w="4286">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5"/>
            <p:cNvSpPr/>
            <p:nvPr/>
          </p:nvSpPr>
          <p:spPr>
            <a:xfrm>
              <a:off x="-17735475" y="3405275"/>
              <a:ext cx="107150" cy="206475"/>
            </a:xfrm>
            <a:custGeom>
              <a:rect b="b" l="l" r="r" t="t"/>
              <a:pathLst>
                <a:path extrusionOk="0" h="8259" w="4286">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5"/>
            <p:cNvSpPr/>
            <p:nvPr/>
          </p:nvSpPr>
          <p:spPr>
            <a:xfrm>
              <a:off x="-17812650" y="3353300"/>
              <a:ext cx="136275" cy="144150"/>
            </a:xfrm>
            <a:custGeom>
              <a:rect b="b" l="l" r="r" t="t"/>
              <a:pathLst>
                <a:path extrusionOk="0" h="5766" w="5451">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5"/>
            <p:cNvSpPr/>
            <p:nvPr/>
          </p:nvSpPr>
          <p:spPr>
            <a:xfrm>
              <a:off x="-17770900" y="3614000"/>
              <a:ext cx="52775" cy="24450"/>
            </a:xfrm>
            <a:custGeom>
              <a:rect b="b" l="l" r="r" t="t"/>
              <a:pathLst>
                <a:path extrusionOk="0" h="978" w="2111">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5"/>
            <p:cNvSpPr/>
            <p:nvPr/>
          </p:nvSpPr>
          <p:spPr>
            <a:xfrm>
              <a:off x="-17878825" y="3334400"/>
              <a:ext cx="74075" cy="74050"/>
            </a:xfrm>
            <a:custGeom>
              <a:rect b="b" l="l" r="r" t="t"/>
              <a:pathLst>
                <a:path extrusionOk="0" h="2962" w="2963">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3" name="Google Shape;4293;p45"/>
          <p:cNvGrpSpPr/>
          <p:nvPr/>
        </p:nvGrpSpPr>
        <p:grpSpPr>
          <a:xfrm>
            <a:off x="5718565" y="2242416"/>
            <a:ext cx="451653" cy="451653"/>
            <a:chOff x="-17896150" y="3709300"/>
            <a:chExt cx="305625" cy="305625"/>
          </a:xfrm>
        </p:grpSpPr>
        <p:sp>
          <p:nvSpPr>
            <p:cNvPr id="4294" name="Google Shape;4294;p45"/>
            <p:cNvSpPr/>
            <p:nvPr/>
          </p:nvSpPr>
          <p:spPr>
            <a:xfrm>
              <a:off x="-17896150" y="3709300"/>
              <a:ext cx="54375" cy="77200"/>
            </a:xfrm>
            <a:custGeom>
              <a:rect b="b" l="l" r="r" t="t"/>
              <a:pathLst>
                <a:path extrusionOk="0" h="3088" w="2175">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5"/>
            <p:cNvSpPr/>
            <p:nvPr/>
          </p:nvSpPr>
          <p:spPr>
            <a:xfrm>
              <a:off x="-17877250" y="3801075"/>
              <a:ext cx="286725" cy="213850"/>
            </a:xfrm>
            <a:custGeom>
              <a:rect b="b" l="l" r="r" t="t"/>
              <a:pathLst>
                <a:path extrusionOk="0" h="8554" w="11469">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5"/>
            <p:cNvSpPr/>
            <p:nvPr/>
          </p:nvSpPr>
          <p:spPr>
            <a:xfrm>
              <a:off x="-17783500" y="3763075"/>
              <a:ext cx="191400" cy="194350"/>
            </a:xfrm>
            <a:custGeom>
              <a:rect b="b" l="l" r="r" t="t"/>
              <a:pathLst>
                <a:path extrusionOk="0" h="7774" w="7656">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5"/>
            <p:cNvSpPr/>
            <p:nvPr/>
          </p:nvSpPr>
          <p:spPr>
            <a:xfrm>
              <a:off x="-17825250" y="3710075"/>
              <a:ext cx="54375" cy="76425"/>
            </a:xfrm>
            <a:custGeom>
              <a:rect b="b" l="l" r="r" t="t"/>
              <a:pathLst>
                <a:path extrusionOk="0" h="3057" w="2175">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8" name="Google Shape;4298;p45"/>
          <p:cNvGrpSpPr/>
          <p:nvPr/>
        </p:nvGrpSpPr>
        <p:grpSpPr>
          <a:xfrm>
            <a:off x="5746495" y="2795686"/>
            <a:ext cx="395792" cy="451653"/>
            <a:chOff x="-17878025" y="4082625"/>
            <a:chExt cx="267825" cy="305625"/>
          </a:xfrm>
        </p:grpSpPr>
        <p:sp>
          <p:nvSpPr>
            <p:cNvPr id="4299" name="Google Shape;4299;p45"/>
            <p:cNvSpPr/>
            <p:nvPr/>
          </p:nvSpPr>
          <p:spPr>
            <a:xfrm>
              <a:off x="-17660650" y="4191325"/>
              <a:ext cx="50450" cy="52000"/>
            </a:xfrm>
            <a:custGeom>
              <a:rect b="b" l="l" r="r" t="t"/>
              <a:pathLst>
                <a:path extrusionOk="0" h="2080" w="2018">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5"/>
            <p:cNvSpPr/>
            <p:nvPr/>
          </p:nvSpPr>
          <p:spPr>
            <a:xfrm>
              <a:off x="-17716575" y="4084200"/>
              <a:ext cx="88250" cy="103200"/>
            </a:xfrm>
            <a:custGeom>
              <a:rect b="b" l="l" r="r" t="t"/>
              <a:pathLst>
                <a:path extrusionOk="0" h="4128" w="353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5"/>
            <p:cNvSpPr/>
            <p:nvPr/>
          </p:nvSpPr>
          <p:spPr>
            <a:xfrm>
              <a:off x="-17860700" y="4082625"/>
              <a:ext cx="90600" cy="104000"/>
            </a:xfrm>
            <a:custGeom>
              <a:rect b="b" l="l" r="r" t="t"/>
              <a:pathLst>
                <a:path extrusionOk="0" h="4160" w="3624">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5"/>
            <p:cNvSpPr/>
            <p:nvPr/>
          </p:nvSpPr>
          <p:spPr>
            <a:xfrm>
              <a:off x="-17752000" y="4281300"/>
              <a:ext cx="16550" cy="16375"/>
            </a:xfrm>
            <a:custGeom>
              <a:rect b="b" l="l" r="r" t="t"/>
              <a:pathLst>
                <a:path extrusionOk="0" h="655" w="662">
                  <a:moveTo>
                    <a:pt x="319" y="1"/>
                  </a:moveTo>
                  <a:cubicBezTo>
                    <a:pt x="173" y="1"/>
                    <a:pt x="32" y="72"/>
                    <a:pt x="0" y="213"/>
                  </a:cubicBezTo>
                  <a:lnTo>
                    <a:pt x="347" y="655"/>
                  </a:lnTo>
                  <a:lnTo>
                    <a:pt x="662" y="213"/>
                  </a:lnTo>
                  <a:cubicBezTo>
                    <a:pt x="615" y="72"/>
                    <a:pt x="465" y="1"/>
                    <a:pt x="3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5"/>
            <p:cNvSpPr/>
            <p:nvPr/>
          </p:nvSpPr>
          <p:spPr>
            <a:xfrm>
              <a:off x="-17825250" y="4173200"/>
              <a:ext cx="161475" cy="161500"/>
            </a:xfrm>
            <a:custGeom>
              <a:rect b="b" l="l" r="r" t="t"/>
              <a:pathLst>
                <a:path extrusionOk="0" h="6460" w="6459">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5"/>
            <p:cNvSpPr/>
            <p:nvPr/>
          </p:nvSpPr>
          <p:spPr>
            <a:xfrm>
              <a:off x="-17787450" y="4293725"/>
              <a:ext cx="84300" cy="94525"/>
            </a:xfrm>
            <a:custGeom>
              <a:rect b="b" l="l" r="r" t="t"/>
              <a:pathLst>
                <a:path extrusionOk="0" h="3781" w="3372">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5"/>
            <p:cNvSpPr/>
            <p:nvPr/>
          </p:nvSpPr>
          <p:spPr>
            <a:xfrm>
              <a:off x="-17878025" y="4191325"/>
              <a:ext cx="49650" cy="52000"/>
            </a:xfrm>
            <a:custGeom>
              <a:rect b="b" l="l" r="r" t="t"/>
              <a:pathLst>
                <a:path extrusionOk="0" h="2080" w="1986">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6" name="Google Shape;4306;p45"/>
          <p:cNvGrpSpPr/>
          <p:nvPr/>
        </p:nvGrpSpPr>
        <p:grpSpPr>
          <a:xfrm>
            <a:off x="2890388" y="3355015"/>
            <a:ext cx="450507" cy="423722"/>
            <a:chOff x="-16044450" y="3317850"/>
            <a:chExt cx="304850" cy="286725"/>
          </a:xfrm>
        </p:grpSpPr>
        <p:sp>
          <p:nvSpPr>
            <p:cNvPr id="4307" name="Google Shape;4307;p45"/>
            <p:cNvSpPr/>
            <p:nvPr/>
          </p:nvSpPr>
          <p:spPr>
            <a:xfrm>
              <a:off x="-15873525" y="3317850"/>
              <a:ext cx="133925" cy="115025"/>
            </a:xfrm>
            <a:custGeom>
              <a:rect b="b" l="l" r="r" t="t"/>
              <a:pathLst>
                <a:path extrusionOk="0" h="4601" w="5357">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5"/>
            <p:cNvSpPr/>
            <p:nvPr/>
          </p:nvSpPr>
          <p:spPr>
            <a:xfrm>
              <a:off x="-15915275" y="3459625"/>
              <a:ext cx="44125" cy="54375"/>
            </a:xfrm>
            <a:custGeom>
              <a:rect b="b" l="l" r="r" t="t"/>
              <a:pathLst>
                <a:path extrusionOk="0" h="2175" w="1765">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5"/>
            <p:cNvSpPr/>
            <p:nvPr/>
          </p:nvSpPr>
          <p:spPr>
            <a:xfrm>
              <a:off x="-16009000" y="3372200"/>
              <a:ext cx="232375" cy="232375"/>
            </a:xfrm>
            <a:custGeom>
              <a:rect b="b" l="l" r="r" t="t"/>
              <a:pathLst>
                <a:path extrusionOk="0" h="9295" w="9295">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5"/>
            <p:cNvSpPr/>
            <p:nvPr/>
          </p:nvSpPr>
          <p:spPr>
            <a:xfrm>
              <a:off x="-16044450" y="3317850"/>
              <a:ext cx="133150" cy="115025"/>
            </a:xfrm>
            <a:custGeom>
              <a:rect b="b" l="l" r="r" t="t"/>
              <a:pathLst>
                <a:path extrusionOk="0" h="4601" w="5326">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1" name="Google Shape;4311;p45"/>
          <p:cNvSpPr/>
          <p:nvPr/>
        </p:nvSpPr>
        <p:spPr>
          <a:xfrm>
            <a:off x="5135108" y="3341975"/>
            <a:ext cx="448180" cy="450507"/>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2" name="Google Shape;4312;p45"/>
          <p:cNvGrpSpPr/>
          <p:nvPr/>
        </p:nvGrpSpPr>
        <p:grpSpPr>
          <a:xfrm>
            <a:off x="8012905" y="2243724"/>
            <a:ext cx="373662" cy="449030"/>
            <a:chOff x="-16018450" y="4058400"/>
            <a:chExt cx="252850" cy="303850"/>
          </a:xfrm>
        </p:grpSpPr>
        <p:sp>
          <p:nvSpPr>
            <p:cNvPr id="4313" name="Google Shape;4313;p45"/>
            <p:cNvSpPr/>
            <p:nvPr/>
          </p:nvSpPr>
          <p:spPr>
            <a:xfrm>
              <a:off x="-15927875" y="4129900"/>
              <a:ext cx="88250" cy="89025"/>
            </a:xfrm>
            <a:custGeom>
              <a:rect b="b" l="l" r="r" t="t"/>
              <a:pathLst>
                <a:path extrusionOk="0" h="3561" w="353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5"/>
            <p:cNvSpPr/>
            <p:nvPr/>
          </p:nvSpPr>
          <p:spPr>
            <a:xfrm>
              <a:off x="-16002700" y="4058400"/>
              <a:ext cx="237100" cy="233575"/>
            </a:xfrm>
            <a:custGeom>
              <a:rect b="b" l="l" r="r" t="t"/>
              <a:pathLst>
                <a:path extrusionOk="0" h="9343" w="9484">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5"/>
            <p:cNvSpPr/>
            <p:nvPr/>
          </p:nvSpPr>
          <p:spPr>
            <a:xfrm>
              <a:off x="-16018450" y="4253550"/>
              <a:ext cx="129200" cy="108700"/>
            </a:xfrm>
            <a:custGeom>
              <a:rect b="b" l="l" r="r" t="t"/>
              <a:pathLst>
                <a:path extrusionOk="0" h="4348" w="5168">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5"/>
            <p:cNvSpPr/>
            <p:nvPr/>
          </p:nvSpPr>
          <p:spPr>
            <a:xfrm>
              <a:off x="-15876675" y="4254325"/>
              <a:ext cx="107925" cy="90600"/>
            </a:xfrm>
            <a:custGeom>
              <a:rect b="b" l="l" r="r" t="t"/>
              <a:pathLst>
                <a:path extrusionOk="0" h="3624" w="4317">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7" name="Google Shape;4317;p45"/>
          <p:cNvSpPr/>
          <p:nvPr/>
        </p:nvSpPr>
        <p:spPr>
          <a:xfrm>
            <a:off x="6245621" y="3343157"/>
            <a:ext cx="449288" cy="448143"/>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5"/>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 Icons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E2A47"/>
        </a:solidFill>
      </p:bgPr>
    </p:bg>
    <p:spTree>
      <p:nvGrpSpPr>
        <p:cNvPr id="4322" name="Shape 4322"/>
        <p:cNvGrpSpPr/>
        <p:nvPr/>
      </p:nvGrpSpPr>
      <p:grpSpPr>
        <a:xfrm>
          <a:off x="0" y="0"/>
          <a:ext cx="0" cy="0"/>
          <a:chOff x="0" y="0"/>
          <a:chExt cx="0" cy="0"/>
        </a:xfrm>
      </p:grpSpPr>
      <p:grpSp>
        <p:nvGrpSpPr>
          <p:cNvPr id="4323" name="Google Shape;4323;p46"/>
          <p:cNvGrpSpPr/>
          <p:nvPr/>
        </p:nvGrpSpPr>
        <p:grpSpPr>
          <a:xfrm>
            <a:off x="829817" y="1689241"/>
            <a:ext cx="442337" cy="419623"/>
            <a:chOff x="-6696925" y="3272575"/>
            <a:chExt cx="307200" cy="291425"/>
          </a:xfrm>
        </p:grpSpPr>
        <p:sp>
          <p:nvSpPr>
            <p:cNvPr id="4324" name="Google Shape;4324;p46"/>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6"/>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6" name="Google Shape;4326;p46"/>
          <p:cNvGrpSpPr/>
          <p:nvPr/>
        </p:nvGrpSpPr>
        <p:grpSpPr>
          <a:xfrm>
            <a:off x="829799" y="2204636"/>
            <a:ext cx="442373" cy="420775"/>
            <a:chOff x="-6690625" y="3631325"/>
            <a:chExt cx="307225" cy="292225"/>
          </a:xfrm>
        </p:grpSpPr>
        <p:sp>
          <p:nvSpPr>
            <p:cNvPr id="4327" name="Google Shape;4327;p46"/>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6"/>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6"/>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6"/>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6"/>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2" name="Google Shape;4332;p46"/>
          <p:cNvGrpSpPr/>
          <p:nvPr/>
        </p:nvGrpSpPr>
        <p:grpSpPr>
          <a:xfrm>
            <a:off x="851921" y="2756972"/>
            <a:ext cx="421927" cy="419371"/>
            <a:chOff x="-6689825" y="3992050"/>
            <a:chExt cx="293025" cy="291250"/>
          </a:xfrm>
        </p:grpSpPr>
        <p:sp>
          <p:nvSpPr>
            <p:cNvPr id="4333" name="Google Shape;4333;p46"/>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6"/>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6"/>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6"/>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6"/>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6"/>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6"/>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6"/>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6"/>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6"/>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6"/>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6"/>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5" name="Google Shape;4345;p46"/>
          <p:cNvSpPr/>
          <p:nvPr/>
        </p:nvSpPr>
        <p:spPr>
          <a:xfrm>
            <a:off x="3529770" y="1689199"/>
            <a:ext cx="434634" cy="419227"/>
          </a:xfrm>
          <a:custGeom>
            <a:rect b="b" l="l" r="r" t="t"/>
            <a:pathLst>
              <a:path extrusionOk="0" h="11646" w="12074">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6" name="Google Shape;4346;p46"/>
          <p:cNvGrpSpPr/>
          <p:nvPr/>
        </p:nvGrpSpPr>
        <p:grpSpPr>
          <a:xfrm>
            <a:off x="3535232" y="2205192"/>
            <a:ext cx="423043" cy="419659"/>
            <a:chOff x="-4837325" y="3612425"/>
            <a:chExt cx="293800" cy="291450"/>
          </a:xfrm>
        </p:grpSpPr>
        <p:sp>
          <p:nvSpPr>
            <p:cNvPr id="4347" name="Google Shape;4347;p46"/>
            <p:cNvSpPr/>
            <p:nvPr/>
          </p:nvSpPr>
          <p:spPr>
            <a:xfrm>
              <a:off x="-4836550" y="3612425"/>
              <a:ext cx="293025" cy="170925"/>
            </a:xfrm>
            <a:custGeom>
              <a:rect b="b" l="l" r="r" t="t"/>
              <a:pathLst>
                <a:path extrusionOk="0" h="6837" w="11721">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6"/>
            <p:cNvSpPr/>
            <p:nvPr/>
          </p:nvSpPr>
          <p:spPr>
            <a:xfrm>
              <a:off x="-4837325" y="3743950"/>
              <a:ext cx="291425" cy="159925"/>
            </a:xfrm>
            <a:custGeom>
              <a:rect b="b" l="l" r="r" t="t"/>
              <a:pathLst>
                <a:path extrusionOk="0" h="6397" w="11657">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6"/>
            <p:cNvSpPr/>
            <p:nvPr/>
          </p:nvSpPr>
          <p:spPr>
            <a:xfrm>
              <a:off x="-4716825" y="3799075"/>
              <a:ext cx="51225" cy="18950"/>
            </a:xfrm>
            <a:custGeom>
              <a:rect b="b" l="l" r="r" t="t"/>
              <a:pathLst>
                <a:path extrusionOk="0" h="758" w="2049">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0" name="Google Shape;4350;p46"/>
          <p:cNvGrpSpPr/>
          <p:nvPr/>
        </p:nvGrpSpPr>
        <p:grpSpPr>
          <a:xfrm>
            <a:off x="3548265" y="2756826"/>
            <a:ext cx="420775" cy="419659"/>
            <a:chOff x="-4837325" y="3971575"/>
            <a:chExt cx="292225" cy="291450"/>
          </a:xfrm>
        </p:grpSpPr>
        <p:sp>
          <p:nvSpPr>
            <p:cNvPr id="4351" name="Google Shape;4351;p46"/>
            <p:cNvSpPr/>
            <p:nvPr/>
          </p:nvSpPr>
          <p:spPr>
            <a:xfrm>
              <a:off x="-4734150" y="4073975"/>
              <a:ext cx="86650" cy="86650"/>
            </a:xfrm>
            <a:custGeom>
              <a:rect b="b" l="l" r="r" t="t"/>
              <a:pathLst>
                <a:path extrusionOk="0" h="3466" w="3466">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6"/>
            <p:cNvSpPr/>
            <p:nvPr/>
          </p:nvSpPr>
          <p:spPr>
            <a:xfrm>
              <a:off x="-4700300" y="4108625"/>
              <a:ext cx="18950" cy="17350"/>
            </a:xfrm>
            <a:custGeom>
              <a:rect b="b" l="l" r="r" t="t"/>
              <a:pathLst>
                <a:path extrusionOk="0" h="694" w="758">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6"/>
            <p:cNvSpPr/>
            <p:nvPr/>
          </p:nvSpPr>
          <p:spPr>
            <a:xfrm>
              <a:off x="-4748325" y="3971575"/>
              <a:ext cx="203225" cy="204025"/>
            </a:xfrm>
            <a:custGeom>
              <a:rect b="b" l="l" r="r" t="t"/>
              <a:pathLst>
                <a:path extrusionOk="0" h="8161" w="8129">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6"/>
            <p:cNvSpPr/>
            <p:nvPr/>
          </p:nvSpPr>
          <p:spPr>
            <a:xfrm>
              <a:off x="-4656175" y="4151950"/>
              <a:ext cx="91375" cy="91375"/>
            </a:xfrm>
            <a:custGeom>
              <a:rect b="b" l="l" r="r" t="t"/>
              <a:pathLst>
                <a:path extrusionOk="0" h="3655" w="3655">
                  <a:moveTo>
                    <a:pt x="599" y="0"/>
                  </a:moveTo>
                  <a:cubicBezTo>
                    <a:pt x="441" y="221"/>
                    <a:pt x="252" y="441"/>
                    <a:pt x="0" y="599"/>
                  </a:cubicBezTo>
                  <a:lnTo>
                    <a:pt x="1544" y="3655"/>
                  </a:lnTo>
                  <a:cubicBezTo>
                    <a:pt x="2395" y="3151"/>
                    <a:pt x="3151" y="2395"/>
                    <a:pt x="3655" y="1544"/>
                  </a:cubicBezTo>
                  <a:lnTo>
                    <a:pt x="5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6"/>
            <p:cNvSpPr/>
            <p:nvPr/>
          </p:nvSpPr>
          <p:spPr>
            <a:xfrm>
              <a:off x="-4817650" y="3991275"/>
              <a:ext cx="91400" cy="91375"/>
            </a:xfrm>
            <a:custGeom>
              <a:rect b="b" l="l" r="r" t="t"/>
              <a:pathLst>
                <a:path extrusionOk="0" h="3655" w="3656">
                  <a:moveTo>
                    <a:pt x="2143" y="0"/>
                  </a:moveTo>
                  <a:cubicBezTo>
                    <a:pt x="1261" y="504"/>
                    <a:pt x="536" y="1260"/>
                    <a:pt x="1" y="2111"/>
                  </a:cubicBezTo>
                  <a:lnTo>
                    <a:pt x="3088" y="3655"/>
                  </a:lnTo>
                  <a:cubicBezTo>
                    <a:pt x="3246" y="3434"/>
                    <a:pt x="3435" y="3214"/>
                    <a:pt x="3655" y="3088"/>
                  </a:cubicBezTo>
                  <a:lnTo>
                    <a:pt x="2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6"/>
            <p:cNvSpPr/>
            <p:nvPr/>
          </p:nvSpPr>
          <p:spPr>
            <a:xfrm>
              <a:off x="-4837325" y="4059000"/>
              <a:ext cx="204000" cy="204025"/>
            </a:xfrm>
            <a:custGeom>
              <a:rect b="b" l="l" r="r" t="t"/>
              <a:pathLst>
                <a:path extrusionOk="0" h="8161" w="816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7" name="Google Shape;4357;p46"/>
          <p:cNvGrpSpPr/>
          <p:nvPr/>
        </p:nvGrpSpPr>
        <p:grpSpPr>
          <a:xfrm>
            <a:off x="6240279" y="1714185"/>
            <a:ext cx="430998" cy="369730"/>
            <a:chOff x="-3037625" y="3254850"/>
            <a:chExt cx="299325" cy="256775"/>
          </a:xfrm>
        </p:grpSpPr>
        <p:sp>
          <p:nvSpPr>
            <p:cNvPr id="4358" name="Google Shape;4358;p46"/>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6"/>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6"/>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6"/>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2" name="Google Shape;4362;p46"/>
          <p:cNvGrpSpPr/>
          <p:nvPr/>
        </p:nvGrpSpPr>
        <p:grpSpPr>
          <a:xfrm>
            <a:off x="6244239" y="2204615"/>
            <a:ext cx="423079" cy="420811"/>
            <a:chOff x="-3031325" y="3597450"/>
            <a:chExt cx="293825" cy="292250"/>
          </a:xfrm>
        </p:grpSpPr>
        <p:sp>
          <p:nvSpPr>
            <p:cNvPr id="4363" name="Google Shape;4363;p46"/>
            <p:cNvSpPr/>
            <p:nvPr/>
          </p:nvSpPr>
          <p:spPr>
            <a:xfrm>
              <a:off x="-3029750" y="3597450"/>
              <a:ext cx="292250" cy="67775"/>
            </a:xfrm>
            <a:custGeom>
              <a:rect b="b" l="l" r="r" t="t"/>
              <a:pathLst>
                <a:path extrusionOk="0" h="2711" w="1169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6"/>
            <p:cNvSpPr/>
            <p:nvPr/>
          </p:nvSpPr>
          <p:spPr>
            <a:xfrm>
              <a:off x="-3031325" y="3687250"/>
              <a:ext cx="292250" cy="153600"/>
            </a:xfrm>
            <a:custGeom>
              <a:rect b="b" l="l" r="r" t="t"/>
              <a:pathLst>
                <a:path extrusionOk="0" h="6144" w="1169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6"/>
            <p:cNvSpPr/>
            <p:nvPr/>
          </p:nvSpPr>
          <p:spPr>
            <a:xfrm>
              <a:off x="-2908450" y="3724275"/>
              <a:ext cx="59900" cy="164625"/>
            </a:xfrm>
            <a:custGeom>
              <a:rect b="b" l="l" r="r" t="t"/>
              <a:pathLst>
                <a:path extrusionOk="0" h="6585" w="2396">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6"/>
            <p:cNvSpPr/>
            <p:nvPr/>
          </p:nvSpPr>
          <p:spPr>
            <a:xfrm>
              <a:off x="-2831250" y="3725850"/>
              <a:ext cx="59875" cy="163850"/>
            </a:xfrm>
            <a:custGeom>
              <a:rect b="b" l="l" r="r" t="t"/>
              <a:pathLst>
                <a:path extrusionOk="0" h="6554" w="2395">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7" name="Google Shape;4367;p46"/>
          <p:cNvGrpSpPr/>
          <p:nvPr/>
        </p:nvGrpSpPr>
        <p:grpSpPr>
          <a:xfrm>
            <a:off x="6256714" y="2781214"/>
            <a:ext cx="421927" cy="370882"/>
            <a:chOff x="-3030525" y="3973150"/>
            <a:chExt cx="293025" cy="257575"/>
          </a:xfrm>
        </p:grpSpPr>
        <p:sp>
          <p:nvSpPr>
            <p:cNvPr id="4368" name="Google Shape;4368;p46"/>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6"/>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0" name="Google Shape;4370;p46"/>
          <p:cNvGrpSpPr/>
          <p:nvPr/>
        </p:nvGrpSpPr>
        <p:grpSpPr>
          <a:xfrm>
            <a:off x="1358307" y="3369426"/>
            <a:ext cx="421927" cy="297195"/>
            <a:chOff x="-1199300" y="3279250"/>
            <a:chExt cx="293025" cy="206400"/>
          </a:xfrm>
        </p:grpSpPr>
        <p:sp>
          <p:nvSpPr>
            <p:cNvPr id="4371" name="Google Shape;4371;p46"/>
            <p:cNvSpPr/>
            <p:nvPr/>
          </p:nvSpPr>
          <p:spPr>
            <a:xfrm>
              <a:off x="-1183550" y="3395050"/>
              <a:ext cx="261525" cy="90600"/>
            </a:xfrm>
            <a:custGeom>
              <a:rect b="b" l="l" r="r" t="t"/>
              <a:pathLst>
                <a:path extrusionOk="0" h="3624" w="10461">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6"/>
            <p:cNvSpPr/>
            <p:nvPr/>
          </p:nvSpPr>
          <p:spPr>
            <a:xfrm>
              <a:off x="-1184325" y="3279250"/>
              <a:ext cx="261500" cy="129400"/>
            </a:xfrm>
            <a:custGeom>
              <a:rect b="b" l="l" r="r" t="t"/>
              <a:pathLst>
                <a:path extrusionOk="0" h="5176" w="1046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6"/>
            <p:cNvSpPr/>
            <p:nvPr/>
          </p:nvSpPr>
          <p:spPr>
            <a:xfrm>
              <a:off x="-1199300" y="3294225"/>
              <a:ext cx="90600" cy="175650"/>
            </a:xfrm>
            <a:custGeom>
              <a:rect b="b" l="l" r="r" t="t"/>
              <a:pathLst>
                <a:path extrusionOk="0" h="7026" w="3624">
                  <a:moveTo>
                    <a:pt x="126" y="0"/>
                  </a:moveTo>
                  <a:cubicBezTo>
                    <a:pt x="32" y="126"/>
                    <a:pt x="0" y="284"/>
                    <a:pt x="0" y="441"/>
                  </a:cubicBezTo>
                  <a:lnTo>
                    <a:pt x="0" y="6585"/>
                  </a:lnTo>
                  <a:cubicBezTo>
                    <a:pt x="0" y="6742"/>
                    <a:pt x="32" y="6900"/>
                    <a:pt x="126" y="7026"/>
                  </a:cubicBezTo>
                  <a:lnTo>
                    <a:pt x="3624" y="3466"/>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6"/>
            <p:cNvSpPr/>
            <p:nvPr/>
          </p:nvSpPr>
          <p:spPr>
            <a:xfrm>
              <a:off x="-996875" y="3294225"/>
              <a:ext cx="90600" cy="177225"/>
            </a:xfrm>
            <a:custGeom>
              <a:rect b="b" l="l" r="r" t="t"/>
              <a:pathLst>
                <a:path extrusionOk="0" h="7089" w="3624">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5" name="Google Shape;4375;p46"/>
          <p:cNvGrpSpPr/>
          <p:nvPr/>
        </p:nvGrpSpPr>
        <p:grpSpPr>
          <a:xfrm>
            <a:off x="1365393" y="1688773"/>
            <a:ext cx="444605" cy="420559"/>
            <a:chOff x="-6338550" y="3272950"/>
            <a:chExt cx="308775" cy="292075"/>
          </a:xfrm>
        </p:grpSpPr>
        <p:sp>
          <p:nvSpPr>
            <p:cNvPr id="4376" name="Google Shape;4376;p46"/>
            <p:cNvSpPr/>
            <p:nvPr/>
          </p:nvSpPr>
          <p:spPr>
            <a:xfrm>
              <a:off x="-6338550" y="3272950"/>
              <a:ext cx="308775" cy="119750"/>
            </a:xfrm>
            <a:custGeom>
              <a:rect b="b" l="l" r="r" t="t"/>
              <a:pathLst>
                <a:path extrusionOk="0" h="4790" w="12351">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6"/>
            <p:cNvSpPr/>
            <p:nvPr/>
          </p:nvSpPr>
          <p:spPr>
            <a:xfrm>
              <a:off x="-6228275" y="3479325"/>
              <a:ext cx="86650" cy="85700"/>
            </a:xfrm>
            <a:custGeom>
              <a:rect b="b" l="l" r="r" t="t"/>
              <a:pathLst>
                <a:path extrusionOk="0" h="3428" w="3466">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6"/>
            <p:cNvSpPr/>
            <p:nvPr/>
          </p:nvSpPr>
          <p:spPr>
            <a:xfrm>
              <a:off x="-6292075" y="3410800"/>
              <a:ext cx="212675" cy="50425"/>
            </a:xfrm>
            <a:custGeom>
              <a:rect b="b" l="l" r="r" t="t"/>
              <a:pathLst>
                <a:path extrusionOk="0" h="2017" w="8507">
                  <a:moveTo>
                    <a:pt x="0" y="0"/>
                  </a:moveTo>
                  <a:lnTo>
                    <a:pt x="2048" y="2016"/>
                  </a:lnTo>
                  <a:lnTo>
                    <a:pt x="6459" y="2016"/>
                  </a:lnTo>
                  <a:lnTo>
                    <a:pt x="8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9" name="Google Shape;4379;p46"/>
          <p:cNvGrpSpPr/>
          <p:nvPr/>
        </p:nvGrpSpPr>
        <p:grpSpPr>
          <a:xfrm>
            <a:off x="1376732" y="2205194"/>
            <a:ext cx="421927" cy="419659"/>
            <a:chOff x="-6329100" y="3632100"/>
            <a:chExt cx="293025" cy="291450"/>
          </a:xfrm>
        </p:grpSpPr>
        <p:sp>
          <p:nvSpPr>
            <p:cNvPr id="4380" name="Google Shape;4380;p46"/>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6"/>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6"/>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3" name="Google Shape;4383;p46"/>
          <p:cNvGrpSpPr/>
          <p:nvPr/>
        </p:nvGrpSpPr>
        <p:grpSpPr>
          <a:xfrm>
            <a:off x="1389783" y="2756828"/>
            <a:ext cx="419623" cy="419659"/>
            <a:chOff x="-6329875" y="3992050"/>
            <a:chExt cx="291425" cy="291450"/>
          </a:xfrm>
        </p:grpSpPr>
        <p:sp>
          <p:nvSpPr>
            <p:cNvPr id="4384" name="Google Shape;4384;p46"/>
            <p:cNvSpPr/>
            <p:nvPr/>
          </p:nvSpPr>
          <p:spPr>
            <a:xfrm>
              <a:off x="-6090450" y="4077900"/>
              <a:ext cx="52000" cy="34675"/>
            </a:xfrm>
            <a:custGeom>
              <a:rect b="b" l="l" r="r" t="t"/>
              <a:pathLst>
                <a:path extrusionOk="0" h="1387" w="2080">
                  <a:moveTo>
                    <a:pt x="1" y="1"/>
                  </a:moveTo>
                  <a:lnTo>
                    <a:pt x="1" y="1387"/>
                  </a:lnTo>
                  <a:lnTo>
                    <a:pt x="2080" y="1387"/>
                  </a:lnTo>
                  <a:lnTo>
                    <a:pt x="2080" y="1040"/>
                  </a:lnTo>
                  <a:cubicBezTo>
                    <a:pt x="2080" y="473"/>
                    <a:pt x="160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6"/>
            <p:cNvSpPr/>
            <p:nvPr/>
          </p:nvSpPr>
          <p:spPr>
            <a:xfrm>
              <a:off x="-6262925" y="3992050"/>
              <a:ext cx="154400" cy="155200"/>
            </a:xfrm>
            <a:custGeom>
              <a:rect b="b" l="l" r="r" t="t"/>
              <a:pathLst>
                <a:path extrusionOk="0" h="6208" w="6176">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6"/>
            <p:cNvSpPr/>
            <p:nvPr/>
          </p:nvSpPr>
          <p:spPr>
            <a:xfrm>
              <a:off x="-6329875" y="4044825"/>
              <a:ext cx="51200" cy="102425"/>
            </a:xfrm>
            <a:custGeom>
              <a:rect b="b" l="l" r="r" t="t"/>
              <a:pathLst>
                <a:path extrusionOk="0" h="4097" w="2048">
                  <a:moveTo>
                    <a:pt x="1040" y="0"/>
                  </a:moveTo>
                  <a:cubicBezTo>
                    <a:pt x="473" y="0"/>
                    <a:pt x="0" y="473"/>
                    <a:pt x="0" y="1009"/>
                  </a:cubicBezTo>
                  <a:lnTo>
                    <a:pt x="0" y="4096"/>
                  </a:lnTo>
                  <a:lnTo>
                    <a:pt x="2048" y="4096"/>
                  </a:ln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6"/>
            <p:cNvSpPr/>
            <p:nvPr/>
          </p:nvSpPr>
          <p:spPr>
            <a:xfrm>
              <a:off x="-6329875" y="4129900"/>
              <a:ext cx="291425" cy="153600"/>
            </a:xfrm>
            <a:custGeom>
              <a:rect b="b" l="l" r="r" t="t"/>
              <a:pathLst>
                <a:path extrusionOk="0" h="6144" w="11657">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8" name="Google Shape;4388;p46"/>
          <p:cNvGrpSpPr/>
          <p:nvPr/>
        </p:nvGrpSpPr>
        <p:grpSpPr>
          <a:xfrm>
            <a:off x="4075920" y="1687530"/>
            <a:ext cx="423079" cy="423043"/>
            <a:chOff x="-4478975" y="3251700"/>
            <a:chExt cx="293825" cy="293800"/>
          </a:xfrm>
        </p:grpSpPr>
        <p:sp>
          <p:nvSpPr>
            <p:cNvPr id="4389" name="Google Shape;4389;p46"/>
            <p:cNvSpPr/>
            <p:nvPr/>
          </p:nvSpPr>
          <p:spPr>
            <a:xfrm>
              <a:off x="-4375000" y="3365100"/>
              <a:ext cx="85075" cy="110900"/>
            </a:xfrm>
            <a:custGeom>
              <a:rect b="b" l="l" r="r" t="t"/>
              <a:pathLst>
                <a:path extrusionOk="0" h="4436" w="3403">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6"/>
            <p:cNvSpPr/>
            <p:nvPr/>
          </p:nvSpPr>
          <p:spPr>
            <a:xfrm>
              <a:off x="-4408875" y="3321800"/>
              <a:ext cx="154400" cy="148875"/>
            </a:xfrm>
            <a:custGeom>
              <a:rect b="b" l="l" r="r" t="t"/>
              <a:pathLst>
                <a:path extrusionOk="0" h="5955" w="6176">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6"/>
            <p:cNvSpPr/>
            <p:nvPr/>
          </p:nvSpPr>
          <p:spPr>
            <a:xfrm>
              <a:off x="-4478975" y="3251700"/>
              <a:ext cx="293825" cy="293800"/>
            </a:xfrm>
            <a:custGeom>
              <a:rect b="b" l="l" r="r" t="t"/>
              <a:pathLst>
                <a:path extrusionOk="0" h="11752" w="11753">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2" name="Google Shape;4392;p46"/>
          <p:cNvGrpSpPr/>
          <p:nvPr/>
        </p:nvGrpSpPr>
        <p:grpSpPr>
          <a:xfrm>
            <a:off x="4075920" y="2205192"/>
            <a:ext cx="423079" cy="419659"/>
            <a:chOff x="-4475825" y="3612425"/>
            <a:chExt cx="293825" cy="291450"/>
          </a:xfrm>
        </p:grpSpPr>
        <p:sp>
          <p:nvSpPr>
            <p:cNvPr id="4393" name="Google Shape;4393;p46"/>
            <p:cNvSpPr/>
            <p:nvPr/>
          </p:nvSpPr>
          <p:spPr>
            <a:xfrm>
              <a:off x="-4349800" y="3664400"/>
              <a:ext cx="34675" cy="33100"/>
            </a:xfrm>
            <a:custGeom>
              <a:rect b="b" l="l" r="r" t="t"/>
              <a:pathLst>
                <a:path extrusionOk="0" h="1324" w="1387">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6"/>
            <p:cNvSpPr/>
            <p:nvPr/>
          </p:nvSpPr>
          <p:spPr>
            <a:xfrm>
              <a:off x="-4366325" y="3714800"/>
              <a:ext cx="68525" cy="34700"/>
            </a:xfrm>
            <a:custGeom>
              <a:rect b="b" l="l" r="r" t="t"/>
              <a:pathLst>
                <a:path extrusionOk="0" h="1388" w="2741">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6"/>
            <p:cNvSpPr/>
            <p:nvPr/>
          </p:nvSpPr>
          <p:spPr>
            <a:xfrm>
              <a:off x="-4475825" y="3612425"/>
              <a:ext cx="293825" cy="291450"/>
            </a:xfrm>
            <a:custGeom>
              <a:rect b="b" l="l" r="r" t="t"/>
              <a:pathLst>
                <a:path extrusionOk="0" h="11658" w="11753">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6" name="Google Shape;4396;p46"/>
          <p:cNvGrpSpPr/>
          <p:nvPr/>
        </p:nvGrpSpPr>
        <p:grpSpPr>
          <a:xfrm>
            <a:off x="4084992" y="2756844"/>
            <a:ext cx="428730" cy="419623"/>
            <a:chOff x="-4480550" y="3970800"/>
            <a:chExt cx="297750" cy="291425"/>
          </a:xfrm>
        </p:grpSpPr>
        <p:sp>
          <p:nvSpPr>
            <p:cNvPr id="4397" name="Google Shape;4397;p46"/>
            <p:cNvSpPr/>
            <p:nvPr/>
          </p:nvSpPr>
          <p:spPr>
            <a:xfrm>
              <a:off x="-4426200" y="4058225"/>
              <a:ext cx="51225" cy="69325"/>
            </a:xfrm>
            <a:custGeom>
              <a:rect b="b" l="l" r="r" t="t"/>
              <a:pathLst>
                <a:path extrusionOk="0" h="2773" w="2049">
                  <a:moveTo>
                    <a:pt x="1" y="0"/>
                  </a:moveTo>
                  <a:lnTo>
                    <a:pt x="1" y="2773"/>
                  </a:lnTo>
                  <a:lnTo>
                    <a:pt x="2048" y="2773"/>
                  </a:lnTo>
                  <a:lnTo>
                    <a:pt x="20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6"/>
            <p:cNvSpPr/>
            <p:nvPr/>
          </p:nvSpPr>
          <p:spPr>
            <a:xfrm>
              <a:off x="-4480550" y="3970800"/>
              <a:ext cx="297750" cy="291425"/>
            </a:xfrm>
            <a:custGeom>
              <a:rect b="b" l="l" r="r" t="t"/>
              <a:pathLst>
                <a:path extrusionOk="0" h="11657" w="1191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9" name="Google Shape;4399;p46"/>
          <p:cNvGrpSpPr/>
          <p:nvPr/>
        </p:nvGrpSpPr>
        <p:grpSpPr>
          <a:xfrm>
            <a:off x="6788826" y="1689221"/>
            <a:ext cx="415123" cy="419659"/>
            <a:chOff x="-2668225" y="3239075"/>
            <a:chExt cx="288300" cy="291450"/>
          </a:xfrm>
        </p:grpSpPr>
        <p:sp>
          <p:nvSpPr>
            <p:cNvPr id="4400" name="Google Shape;4400;p46"/>
            <p:cNvSpPr/>
            <p:nvPr/>
          </p:nvSpPr>
          <p:spPr>
            <a:xfrm>
              <a:off x="-2592600" y="3239075"/>
              <a:ext cx="137850" cy="51225"/>
            </a:xfrm>
            <a:custGeom>
              <a:rect b="b" l="l" r="r" t="t"/>
              <a:pathLst>
                <a:path extrusionOk="0" h="2049" w="5514">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6"/>
            <p:cNvSpPr/>
            <p:nvPr/>
          </p:nvSpPr>
          <p:spPr>
            <a:xfrm>
              <a:off x="-2587875" y="3307875"/>
              <a:ext cx="129200" cy="69850"/>
            </a:xfrm>
            <a:custGeom>
              <a:rect b="b" l="l" r="r" t="t"/>
              <a:pathLst>
                <a:path extrusionOk="0" h="2794" w="5168">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6"/>
            <p:cNvSpPr/>
            <p:nvPr/>
          </p:nvSpPr>
          <p:spPr>
            <a:xfrm>
              <a:off x="-2566625" y="3427325"/>
              <a:ext cx="33125" cy="33100"/>
            </a:xfrm>
            <a:custGeom>
              <a:rect b="b" l="l" r="r" t="t"/>
              <a:pathLst>
                <a:path extrusionOk="0" h="1324" w="1325">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6"/>
            <p:cNvSpPr/>
            <p:nvPr/>
          </p:nvSpPr>
          <p:spPr>
            <a:xfrm>
              <a:off x="-2481550" y="3461200"/>
              <a:ext cx="18125" cy="18150"/>
            </a:xfrm>
            <a:custGeom>
              <a:rect b="b" l="l" r="r" t="t"/>
              <a:pathLst>
                <a:path extrusionOk="0" h="726" w="725">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6"/>
            <p:cNvSpPr/>
            <p:nvPr/>
          </p:nvSpPr>
          <p:spPr>
            <a:xfrm>
              <a:off x="-2668225" y="3393475"/>
              <a:ext cx="288300" cy="137050"/>
            </a:xfrm>
            <a:custGeom>
              <a:rect b="b" l="l" r="r" t="t"/>
              <a:pathLst>
                <a:path extrusionOk="0" h="5482" w="11532">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5" name="Google Shape;4405;p46"/>
          <p:cNvGrpSpPr/>
          <p:nvPr/>
        </p:nvGrpSpPr>
        <p:grpSpPr>
          <a:xfrm>
            <a:off x="6785982" y="2205191"/>
            <a:ext cx="420811" cy="419659"/>
            <a:chOff x="-2671375" y="3597450"/>
            <a:chExt cx="292250" cy="291450"/>
          </a:xfrm>
        </p:grpSpPr>
        <p:sp>
          <p:nvSpPr>
            <p:cNvPr id="4406" name="Google Shape;4406;p46"/>
            <p:cNvSpPr/>
            <p:nvPr/>
          </p:nvSpPr>
          <p:spPr>
            <a:xfrm>
              <a:off x="-2654050" y="3597450"/>
              <a:ext cx="260725" cy="51225"/>
            </a:xfrm>
            <a:custGeom>
              <a:rect b="b" l="l" r="r" t="t"/>
              <a:pathLst>
                <a:path extrusionOk="0" h="2049" w="10429">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6"/>
            <p:cNvSpPr/>
            <p:nvPr/>
          </p:nvSpPr>
          <p:spPr>
            <a:xfrm>
              <a:off x="-2671375" y="3667550"/>
              <a:ext cx="292250" cy="221350"/>
            </a:xfrm>
            <a:custGeom>
              <a:rect b="b" l="l" r="r" t="t"/>
              <a:pathLst>
                <a:path extrusionOk="0" h="8854" w="1169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8" name="Google Shape;4408;p46"/>
          <p:cNvGrpSpPr/>
          <p:nvPr/>
        </p:nvGrpSpPr>
        <p:grpSpPr>
          <a:xfrm>
            <a:off x="6796765" y="2755691"/>
            <a:ext cx="423043" cy="421927"/>
            <a:chOff x="-2670575" y="3956600"/>
            <a:chExt cx="293800" cy="293025"/>
          </a:xfrm>
        </p:grpSpPr>
        <p:sp>
          <p:nvSpPr>
            <p:cNvPr id="4409" name="Google Shape;4409;p46"/>
            <p:cNvSpPr/>
            <p:nvPr/>
          </p:nvSpPr>
          <p:spPr>
            <a:xfrm>
              <a:off x="-2670575" y="3975525"/>
              <a:ext cx="116575" cy="34675"/>
            </a:xfrm>
            <a:custGeom>
              <a:rect b="b" l="l" r="r" t="t"/>
              <a:pathLst>
                <a:path extrusionOk="0" h="1387" w="4663">
                  <a:moveTo>
                    <a:pt x="1040" y="0"/>
                  </a:moveTo>
                  <a:cubicBezTo>
                    <a:pt x="473" y="0"/>
                    <a:pt x="0" y="473"/>
                    <a:pt x="0" y="1040"/>
                  </a:cubicBezTo>
                  <a:lnTo>
                    <a:pt x="0" y="1386"/>
                  </a:lnTo>
                  <a:lnTo>
                    <a:pt x="3781" y="1386"/>
                  </a:lnTo>
                  <a:cubicBezTo>
                    <a:pt x="4001" y="882"/>
                    <a:pt x="4316" y="410"/>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6"/>
            <p:cNvSpPr/>
            <p:nvPr/>
          </p:nvSpPr>
          <p:spPr>
            <a:xfrm>
              <a:off x="-2669800" y="4026700"/>
              <a:ext cx="170950" cy="136300"/>
            </a:xfrm>
            <a:custGeom>
              <a:rect b="b" l="l" r="r" t="t"/>
              <a:pathLst>
                <a:path extrusionOk="0" h="5452" w="6838">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6"/>
            <p:cNvSpPr/>
            <p:nvPr/>
          </p:nvSpPr>
          <p:spPr>
            <a:xfrm>
              <a:off x="-2669800" y="4179500"/>
              <a:ext cx="170950" cy="70125"/>
            </a:xfrm>
            <a:custGeom>
              <a:rect b="b" l="l" r="r" t="t"/>
              <a:pathLst>
                <a:path extrusionOk="0" h="2805" w="6838">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6"/>
            <p:cNvSpPr/>
            <p:nvPr/>
          </p:nvSpPr>
          <p:spPr>
            <a:xfrm>
              <a:off x="-2566625" y="3956600"/>
              <a:ext cx="189850" cy="190650"/>
            </a:xfrm>
            <a:custGeom>
              <a:rect b="b" l="l" r="r" t="t"/>
              <a:pathLst>
                <a:path extrusionOk="0" h="7626" w="7594">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3" name="Google Shape;4413;p46"/>
          <p:cNvGrpSpPr/>
          <p:nvPr/>
        </p:nvGrpSpPr>
        <p:grpSpPr>
          <a:xfrm>
            <a:off x="3054285" y="3311947"/>
            <a:ext cx="426462" cy="418363"/>
            <a:chOff x="-1183550" y="3586525"/>
            <a:chExt cx="296175" cy="290550"/>
          </a:xfrm>
        </p:grpSpPr>
        <p:sp>
          <p:nvSpPr>
            <p:cNvPr id="4414" name="Google Shape;4414;p46"/>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6"/>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6"/>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6"/>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6"/>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6"/>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6"/>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6"/>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6"/>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3" name="Google Shape;4423;p46"/>
          <p:cNvGrpSpPr/>
          <p:nvPr/>
        </p:nvGrpSpPr>
        <p:grpSpPr>
          <a:xfrm>
            <a:off x="1917896" y="1689799"/>
            <a:ext cx="420811" cy="418507"/>
            <a:chOff x="-5971525" y="3273750"/>
            <a:chExt cx="292250" cy="290650"/>
          </a:xfrm>
        </p:grpSpPr>
        <p:sp>
          <p:nvSpPr>
            <p:cNvPr id="4424" name="Google Shape;4424;p46"/>
            <p:cNvSpPr/>
            <p:nvPr/>
          </p:nvSpPr>
          <p:spPr>
            <a:xfrm>
              <a:off x="-5868325" y="3273750"/>
              <a:ext cx="85075" cy="84300"/>
            </a:xfrm>
            <a:custGeom>
              <a:rect b="b" l="l" r="r" t="t"/>
              <a:pathLst>
                <a:path extrusionOk="0" h="3372" w="3403">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6"/>
            <p:cNvSpPr/>
            <p:nvPr/>
          </p:nvSpPr>
          <p:spPr>
            <a:xfrm>
              <a:off x="-5971525" y="3308400"/>
              <a:ext cx="292250" cy="256000"/>
            </a:xfrm>
            <a:custGeom>
              <a:rect b="b" l="l" r="r" t="t"/>
              <a:pathLst>
                <a:path extrusionOk="0" h="10240" w="1169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6" name="Google Shape;4426;p46"/>
          <p:cNvGrpSpPr/>
          <p:nvPr/>
        </p:nvGrpSpPr>
        <p:grpSpPr>
          <a:xfrm>
            <a:off x="1912226" y="2203826"/>
            <a:ext cx="432150" cy="422395"/>
            <a:chOff x="-5974675" y="3632100"/>
            <a:chExt cx="300125" cy="293350"/>
          </a:xfrm>
        </p:grpSpPr>
        <p:sp>
          <p:nvSpPr>
            <p:cNvPr id="4427" name="Google Shape;4427;p46"/>
            <p:cNvSpPr/>
            <p:nvPr/>
          </p:nvSpPr>
          <p:spPr>
            <a:xfrm>
              <a:off x="-5974675" y="3701875"/>
              <a:ext cx="141025" cy="221650"/>
            </a:xfrm>
            <a:custGeom>
              <a:rect b="b" l="l" r="r" t="t"/>
              <a:pathLst>
                <a:path extrusionOk="0" h="8866" w="5641">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6"/>
            <p:cNvSpPr/>
            <p:nvPr/>
          </p:nvSpPr>
          <p:spPr>
            <a:xfrm>
              <a:off x="-5880150" y="3632100"/>
              <a:ext cx="108725" cy="68550"/>
            </a:xfrm>
            <a:custGeom>
              <a:rect b="b" l="l" r="r" t="t"/>
              <a:pathLst>
                <a:path extrusionOk="0" h="2742" w="4349">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6"/>
            <p:cNvSpPr/>
            <p:nvPr/>
          </p:nvSpPr>
          <p:spPr>
            <a:xfrm>
              <a:off x="-5814775" y="3702500"/>
              <a:ext cx="140225" cy="222950"/>
            </a:xfrm>
            <a:custGeom>
              <a:rect b="b" l="l" r="r" t="t"/>
              <a:pathLst>
                <a:path extrusionOk="0" h="8918" w="5609">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0" name="Google Shape;4430;p46"/>
          <p:cNvGrpSpPr/>
          <p:nvPr/>
        </p:nvGrpSpPr>
        <p:grpSpPr>
          <a:xfrm>
            <a:off x="1942267" y="2755694"/>
            <a:ext cx="395865" cy="421927"/>
            <a:chOff x="-5971525" y="3990475"/>
            <a:chExt cx="274925" cy="293025"/>
          </a:xfrm>
        </p:grpSpPr>
        <p:sp>
          <p:nvSpPr>
            <p:cNvPr id="4431" name="Google Shape;4431;p46"/>
            <p:cNvSpPr/>
            <p:nvPr/>
          </p:nvSpPr>
          <p:spPr>
            <a:xfrm>
              <a:off x="-5851000" y="4061375"/>
              <a:ext cx="102400" cy="33875"/>
            </a:xfrm>
            <a:custGeom>
              <a:rect b="b" l="l" r="r" t="t"/>
              <a:pathLst>
                <a:path extrusionOk="0" h="1355" w="4096">
                  <a:moveTo>
                    <a:pt x="0" y="0"/>
                  </a:moveTo>
                  <a:lnTo>
                    <a:pt x="0" y="1355"/>
                  </a:lnTo>
                  <a:lnTo>
                    <a:pt x="4096" y="1355"/>
                  </a:lnTo>
                  <a:lnTo>
                    <a:pt x="40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6"/>
            <p:cNvSpPr/>
            <p:nvPr/>
          </p:nvSpPr>
          <p:spPr>
            <a:xfrm>
              <a:off x="-5971525" y="3990475"/>
              <a:ext cx="69350" cy="275700"/>
            </a:xfrm>
            <a:custGeom>
              <a:rect b="b" l="l" r="r" t="t"/>
              <a:pathLst>
                <a:path extrusionOk="0" h="11028" w="2774">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6"/>
            <p:cNvSpPr/>
            <p:nvPr/>
          </p:nvSpPr>
          <p:spPr>
            <a:xfrm>
              <a:off x="-5851000" y="4214950"/>
              <a:ext cx="103200" cy="68550"/>
            </a:xfrm>
            <a:custGeom>
              <a:rect b="b" l="l" r="r" t="t"/>
              <a:pathLst>
                <a:path extrusionOk="0" h="2742" w="4128">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6"/>
            <p:cNvSpPr/>
            <p:nvPr/>
          </p:nvSpPr>
          <p:spPr>
            <a:xfrm>
              <a:off x="-5885675" y="4010175"/>
              <a:ext cx="189075" cy="239450"/>
            </a:xfrm>
            <a:custGeom>
              <a:rect b="b" l="l" r="r" t="t"/>
              <a:pathLst>
                <a:path extrusionOk="0" h="9578" w="7563">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5" name="Google Shape;4435;p46"/>
          <p:cNvGrpSpPr/>
          <p:nvPr/>
        </p:nvGrpSpPr>
        <p:grpSpPr>
          <a:xfrm>
            <a:off x="4615473" y="1689798"/>
            <a:ext cx="420775" cy="418507"/>
            <a:chOff x="-4118225" y="3253275"/>
            <a:chExt cx="292225" cy="290650"/>
          </a:xfrm>
        </p:grpSpPr>
        <p:sp>
          <p:nvSpPr>
            <p:cNvPr id="4436" name="Google Shape;4436;p46"/>
            <p:cNvSpPr/>
            <p:nvPr/>
          </p:nvSpPr>
          <p:spPr>
            <a:xfrm>
              <a:off x="-4118225" y="3287125"/>
              <a:ext cx="256725" cy="256800"/>
            </a:xfrm>
            <a:custGeom>
              <a:rect b="b" l="l" r="r" t="t"/>
              <a:pathLst>
                <a:path extrusionOk="0" h="10272" w="10269">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6"/>
            <p:cNvSpPr/>
            <p:nvPr/>
          </p:nvSpPr>
          <p:spPr>
            <a:xfrm>
              <a:off x="-3963850" y="3253275"/>
              <a:ext cx="137850" cy="137850"/>
            </a:xfrm>
            <a:custGeom>
              <a:rect b="b" l="l" r="r" t="t"/>
              <a:pathLst>
                <a:path extrusionOk="0" h="5514" w="5514">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8" name="Google Shape;4438;p46"/>
          <p:cNvGrpSpPr/>
          <p:nvPr/>
        </p:nvGrpSpPr>
        <p:grpSpPr>
          <a:xfrm>
            <a:off x="4665924" y="2204922"/>
            <a:ext cx="319874" cy="420199"/>
            <a:chOff x="-4082800" y="3612425"/>
            <a:chExt cx="222150" cy="291825"/>
          </a:xfrm>
        </p:grpSpPr>
        <p:sp>
          <p:nvSpPr>
            <p:cNvPr id="4439" name="Google Shape;4439;p46"/>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6"/>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6"/>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2" name="Google Shape;4442;p46"/>
          <p:cNvGrpSpPr/>
          <p:nvPr/>
        </p:nvGrpSpPr>
        <p:grpSpPr>
          <a:xfrm>
            <a:off x="4627372" y="2769876"/>
            <a:ext cx="420775" cy="393561"/>
            <a:chOff x="-4118225" y="3990475"/>
            <a:chExt cx="292225" cy="273325"/>
          </a:xfrm>
        </p:grpSpPr>
        <p:sp>
          <p:nvSpPr>
            <p:cNvPr id="4443" name="Google Shape;4443;p46"/>
            <p:cNvSpPr/>
            <p:nvPr/>
          </p:nvSpPr>
          <p:spPr>
            <a:xfrm>
              <a:off x="-3963850" y="4040100"/>
              <a:ext cx="51200" cy="51225"/>
            </a:xfrm>
            <a:custGeom>
              <a:rect b="b" l="l" r="r" t="t"/>
              <a:pathLst>
                <a:path extrusionOk="0" h="2049" w="2048">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6"/>
            <p:cNvSpPr/>
            <p:nvPr/>
          </p:nvSpPr>
          <p:spPr>
            <a:xfrm>
              <a:off x="-4015050" y="3990475"/>
              <a:ext cx="153600" cy="153625"/>
            </a:xfrm>
            <a:custGeom>
              <a:rect b="b" l="l" r="r" t="t"/>
              <a:pathLst>
                <a:path extrusionOk="0" h="6145" w="6144">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6"/>
            <p:cNvSpPr/>
            <p:nvPr/>
          </p:nvSpPr>
          <p:spPr>
            <a:xfrm>
              <a:off x="-4118225" y="4144075"/>
              <a:ext cx="33875" cy="119725"/>
            </a:xfrm>
            <a:custGeom>
              <a:rect b="b" l="l" r="r" t="t"/>
              <a:pathLst>
                <a:path extrusionOk="0" h="4789" w="1355">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6"/>
            <p:cNvSpPr/>
            <p:nvPr/>
          </p:nvSpPr>
          <p:spPr>
            <a:xfrm>
              <a:off x="-4067050" y="4143750"/>
              <a:ext cx="241050" cy="120050"/>
            </a:xfrm>
            <a:custGeom>
              <a:rect b="b" l="l" r="r" t="t"/>
              <a:pathLst>
                <a:path extrusionOk="0" h="4802" w="9642">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7" name="Google Shape;4447;p46"/>
          <p:cNvGrpSpPr/>
          <p:nvPr/>
        </p:nvGrpSpPr>
        <p:grpSpPr>
          <a:xfrm>
            <a:off x="7338026" y="1688087"/>
            <a:ext cx="394713" cy="421927"/>
            <a:chOff x="-2312225" y="3238300"/>
            <a:chExt cx="274125" cy="293025"/>
          </a:xfrm>
        </p:grpSpPr>
        <p:sp>
          <p:nvSpPr>
            <p:cNvPr id="4448" name="Google Shape;4448;p46"/>
            <p:cNvSpPr/>
            <p:nvPr/>
          </p:nvSpPr>
          <p:spPr>
            <a:xfrm>
              <a:off x="-2241325" y="3289500"/>
              <a:ext cx="203225" cy="241825"/>
            </a:xfrm>
            <a:custGeom>
              <a:rect b="b" l="l" r="r" t="t"/>
              <a:pathLst>
                <a:path extrusionOk="0" h="9673" w="8129">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6"/>
            <p:cNvSpPr/>
            <p:nvPr/>
          </p:nvSpPr>
          <p:spPr>
            <a:xfrm>
              <a:off x="-2312225" y="3238300"/>
              <a:ext cx="241825" cy="241050"/>
            </a:xfrm>
            <a:custGeom>
              <a:rect b="b" l="l" r="r" t="t"/>
              <a:pathLst>
                <a:path extrusionOk="0" h="9642" w="9673">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0" name="Google Shape;4450;p46"/>
          <p:cNvGrpSpPr/>
          <p:nvPr/>
        </p:nvGrpSpPr>
        <p:grpSpPr>
          <a:xfrm>
            <a:off x="7335742" y="2756825"/>
            <a:ext cx="423079" cy="419659"/>
            <a:chOff x="-2310650" y="3958175"/>
            <a:chExt cx="293825" cy="291450"/>
          </a:xfrm>
        </p:grpSpPr>
        <p:sp>
          <p:nvSpPr>
            <p:cNvPr id="4451" name="Google Shape;4451;p46"/>
            <p:cNvSpPr/>
            <p:nvPr/>
          </p:nvSpPr>
          <p:spPr>
            <a:xfrm>
              <a:off x="-2310650" y="3958175"/>
              <a:ext cx="185925" cy="118950"/>
            </a:xfrm>
            <a:custGeom>
              <a:rect b="b" l="l" r="r" t="t"/>
              <a:pathLst>
                <a:path extrusionOk="0" h="4758" w="7437">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6"/>
            <p:cNvSpPr/>
            <p:nvPr/>
          </p:nvSpPr>
          <p:spPr>
            <a:xfrm>
              <a:off x="-2309075" y="3992050"/>
              <a:ext cx="292250" cy="257575"/>
            </a:xfrm>
            <a:custGeom>
              <a:rect b="b" l="l" r="r" t="t"/>
              <a:pathLst>
                <a:path extrusionOk="0" h="10303" w="1169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3" name="Google Shape;4453;p46"/>
          <p:cNvGrpSpPr/>
          <p:nvPr/>
        </p:nvGrpSpPr>
        <p:grpSpPr>
          <a:xfrm>
            <a:off x="4702603" y="3308459"/>
            <a:ext cx="424159" cy="419659"/>
            <a:chOff x="-1182750" y="3962900"/>
            <a:chExt cx="294575" cy="291450"/>
          </a:xfrm>
        </p:grpSpPr>
        <p:sp>
          <p:nvSpPr>
            <p:cNvPr id="4454" name="Google Shape;4454;p46"/>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6"/>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6"/>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6"/>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6"/>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6"/>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6"/>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1" name="Google Shape;4461;p46"/>
          <p:cNvGrpSpPr/>
          <p:nvPr/>
        </p:nvGrpSpPr>
        <p:grpSpPr>
          <a:xfrm>
            <a:off x="2455739" y="1689223"/>
            <a:ext cx="424195" cy="419659"/>
            <a:chOff x="-5611575" y="3272950"/>
            <a:chExt cx="294600" cy="291450"/>
          </a:xfrm>
        </p:grpSpPr>
        <p:sp>
          <p:nvSpPr>
            <p:cNvPr id="4462" name="Google Shape;4462;p46"/>
            <p:cNvSpPr/>
            <p:nvPr/>
          </p:nvSpPr>
          <p:spPr>
            <a:xfrm>
              <a:off x="-5594250" y="3273750"/>
              <a:ext cx="85875" cy="84300"/>
            </a:xfrm>
            <a:custGeom>
              <a:rect b="b" l="l" r="r" t="t"/>
              <a:pathLst>
                <a:path extrusionOk="0" h="3372" w="3435">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6"/>
            <p:cNvSpPr/>
            <p:nvPr/>
          </p:nvSpPr>
          <p:spPr>
            <a:xfrm>
              <a:off x="-5457200" y="3324950"/>
              <a:ext cx="67775" cy="67750"/>
            </a:xfrm>
            <a:custGeom>
              <a:rect b="b" l="l" r="r" t="t"/>
              <a:pathLst>
                <a:path extrusionOk="0" h="2710" w="2711">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6"/>
            <p:cNvSpPr/>
            <p:nvPr/>
          </p:nvSpPr>
          <p:spPr>
            <a:xfrm>
              <a:off x="-5415450" y="3325725"/>
              <a:ext cx="25225" cy="24450"/>
            </a:xfrm>
            <a:custGeom>
              <a:rect b="b" l="l" r="r" t="t"/>
              <a:pathLst>
                <a:path extrusionOk="0" h="978" w="1009">
                  <a:moveTo>
                    <a:pt x="0" y="1"/>
                  </a:moveTo>
                  <a:lnTo>
                    <a:pt x="0" y="977"/>
                  </a:lnTo>
                  <a:lnTo>
                    <a:pt x="1009" y="977"/>
                  </a:lnTo>
                  <a:cubicBezTo>
                    <a:pt x="883" y="473"/>
                    <a:pt x="473" y="127"/>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6"/>
            <p:cNvSpPr/>
            <p:nvPr/>
          </p:nvSpPr>
          <p:spPr>
            <a:xfrm>
              <a:off x="-5611575" y="3359600"/>
              <a:ext cx="118950" cy="204800"/>
            </a:xfrm>
            <a:custGeom>
              <a:rect b="b" l="l" r="r" t="t"/>
              <a:pathLst>
                <a:path extrusionOk="0" h="8192" w="4758">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6"/>
            <p:cNvSpPr/>
            <p:nvPr/>
          </p:nvSpPr>
          <p:spPr>
            <a:xfrm>
              <a:off x="-5510750" y="3272950"/>
              <a:ext cx="193775" cy="187475"/>
            </a:xfrm>
            <a:custGeom>
              <a:rect b="b" l="l" r="r" t="t"/>
              <a:pathLst>
                <a:path extrusionOk="0" h="7499" w="7751">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7" name="Google Shape;4467;p46"/>
          <p:cNvGrpSpPr/>
          <p:nvPr/>
        </p:nvGrpSpPr>
        <p:grpSpPr>
          <a:xfrm>
            <a:off x="2455739" y="2205770"/>
            <a:ext cx="424195" cy="418507"/>
            <a:chOff x="-5613150" y="3632900"/>
            <a:chExt cx="294600" cy="290650"/>
          </a:xfrm>
        </p:grpSpPr>
        <p:sp>
          <p:nvSpPr>
            <p:cNvPr id="4468" name="Google Shape;4468;p46"/>
            <p:cNvSpPr/>
            <p:nvPr/>
          </p:nvSpPr>
          <p:spPr>
            <a:xfrm>
              <a:off x="-5440825" y="3708275"/>
              <a:ext cx="49550" cy="41450"/>
            </a:xfrm>
            <a:custGeom>
              <a:rect b="b" l="l" r="r" t="t"/>
              <a:pathLst>
                <a:path extrusionOk="0" h="1658" w="1982">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6"/>
            <p:cNvSpPr/>
            <p:nvPr/>
          </p:nvSpPr>
          <p:spPr>
            <a:xfrm>
              <a:off x="-5613150" y="3632900"/>
              <a:ext cx="294600" cy="290650"/>
            </a:xfrm>
            <a:custGeom>
              <a:rect b="b" l="l" r="r" t="t"/>
              <a:pathLst>
                <a:path extrusionOk="0" h="11626" w="11784">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0" name="Google Shape;4470;p46"/>
          <p:cNvGrpSpPr/>
          <p:nvPr/>
        </p:nvGrpSpPr>
        <p:grpSpPr>
          <a:xfrm>
            <a:off x="7324977" y="2153586"/>
            <a:ext cx="420811" cy="522864"/>
            <a:chOff x="-2310650" y="3525775"/>
            <a:chExt cx="292250" cy="363125"/>
          </a:xfrm>
        </p:grpSpPr>
        <p:sp>
          <p:nvSpPr>
            <p:cNvPr id="4471" name="Google Shape;4471;p46"/>
            <p:cNvSpPr/>
            <p:nvPr/>
          </p:nvSpPr>
          <p:spPr>
            <a:xfrm>
              <a:off x="-2053075" y="3648650"/>
              <a:ext cx="34675" cy="233950"/>
            </a:xfrm>
            <a:custGeom>
              <a:rect b="b" l="l" r="r" t="t"/>
              <a:pathLst>
                <a:path extrusionOk="0" h="9358" w="1387">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6"/>
            <p:cNvSpPr/>
            <p:nvPr/>
          </p:nvSpPr>
          <p:spPr>
            <a:xfrm>
              <a:off x="-2259450" y="3751825"/>
              <a:ext cx="51225" cy="51225"/>
            </a:xfrm>
            <a:custGeom>
              <a:rect b="b" l="l" r="r" t="t"/>
              <a:pathLst>
                <a:path extrusionOk="0" h="2049" w="2049">
                  <a:moveTo>
                    <a:pt x="1" y="1"/>
                  </a:moveTo>
                  <a:lnTo>
                    <a:pt x="1" y="2049"/>
                  </a:lnTo>
                  <a:lnTo>
                    <a:pt x="2049" y="2049"/>
                  </a:lnTo>
                  <a:lnTo>
                    <a:pt x="2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6"/>
            <p:cNvSpPr/>
            <p:nvPr/>
          </p:nvSpPr>
          <p:spPr>
            <a:xfrm>
              <a:off x="-2259450" y="3649450"/>
              <a:ext cx="137075" cy="51200"/>
            </a:xfrm>
            <a:custGeom>
              <a:rect b="b" l="l" r="r" t="t"/>
              <a:pathLst>
                <a:path extrusionOk="0" h="2048" w="5483">
                  <a:moveTo>
                    <a:pt x="1" y="0"/>
                  </a:moveTo>
                  <a:lnTo>
                    <a:pt x="1" y="2048"/>
                  </a:lnTo>
                  <a:lnTo>
                    <a:pt x="5483" y="2048"/>
                  </a:lnTo>
                  <a:lnTo>
                    <a:pt x="548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6"/>
            <p:cNvSpPr/>
            <p:nvPr/>
          </p:nvSpPr>
          <p:spPr>
            <a:xfrm>
              <a:off x="-2310650" y="3525775"/>
              <a:ext cx="252075" cy="363125"/>
            </a:xfrm>
            <a:custGeom>
              <a:rect b="b" l="l" r="r" t="t"/>
              <a:pathLst>
                <a:path extrusionOk="0" h="14525" w="10083">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5" name="Google Shape;4475;p46"/>
          <p:cNvGrpSpPr/>
          <p:nvPr/>
        </p:nvGrpSpPr>
        <p:grpSpPr>
          <a:xfrm>
            <a:off x="2467638" y="2756270"/>
            <a:ext cx="424195" cy="420775"/>
            <a:chOff x="-5613150" y="3991275"/>
            <a:chExt cx="294600" cy="292225"/>
          </a:xfrm>
        </p:grpSpPr>
        <p:sp>
          <p:nvSpPr>
            <p:cNvPr id="4476" name="Google Shape;4476;p46"/>
            <p:cNvSpPr/>
            <p:nvPr/>
          </p:nvSpPr>
          <p:spPr>
            <a:xfrm>
              <a:off x="-5480050" y="4046400"/>
              <a:ext cx="27600" cy="14200"/>
            </a:xfrm>
            <a:custGeom>
              <a:rect b="b" l="l" r="r" t="t"/>
              <a:pathLst>
                <a:path extrusionOk="0" h="568" w="1104">
                  <a:moveTo>
                    <a:pt x="537" y="1"/>
                  </a:moveTo>
                  <a:lnTo>
                    <a:pt x="1" y="568"/>
                  </a:lnTo>
                  <a:lnTo>
                    <a:pt x="1104" y="568"/>
                  </a:lnTo>
                  <a:lnTo>
                    <a:pt x="5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6"/>
            <p:cNvSpPr/>
            <p:nvPr/>
          </p:nvSpPr>
          <p:spPr>
            <a:xfrm>
              <a:off x="-5531225" y="4042450"/>
              <a:ext cx="44125" cy="18150"/>
            </a:xfrm>
            <a:custGeom>
              <a:rect b="b" l="l" r="r" t="t"/>
              <a:pathLst>
                <a:path extrusionOk="0" h="726" w="1765">
                  <a:moveTo>
                    <a:pt x="693" y="1"/>
                  </a:moveTo>
                  <a:lnTo>
                    <a:pt x="0" y="726"/>
                  </a:lnTo>
                  <a:lnTo>
                    <a:pt x="1103" y="726"/>
                  </a:lnTo>
                  <a:lnTo>
                    <a:pt x="17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6"/>
            <p:cNvSpPr/>
            <p:nvPr/>
          </p:nvSpPr>
          <p:spPr>
            <a:xfrm>
              <a:off x="-5443025" y="4077125"/>
              <a:ext cx="41775" cy="40975"/>
            </a:xfrm>
            <a:custGeom>
              <a:rect b="b" l="l" r="r" t="t"/>
              <a:pathLst>
                <a:path extrusionOk="0" h="1639" w="1671">
                  <a:moveTo>
                    <a:pt x="694" y="0"/>
                  </a:moveTo>
                  <a:lnTo>
                    <a:pt x="1" y="1638"/>
                  </a:lnTo>
                  <a:lnTo>
                    <a:pt x="1" y="1638"/>
                  </a:lnTo>
                  <a:lnTo>
                    <a:pt x="16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6"/>
            <p:cNvSpPr/>
            <p:nvPr/>
          </p:nvSpPr>
          <p:spPr>
            <a:xfrm>
              <a:off x="-5487925" y="4077125"/>
              <a:ext cx="43350" cy="54375"/>
            </a:xfrm>
            <a:custGeom>
              <a:rect b="b" l="l" r="r" t="t"/>
              <a:pathLst>
                <a:path extrusionOk="0" h="2175" w="1734">
                  <a:moveTo>
                    <a:pt x="1" y="0"/>
                  </a:moveTo>
                  <a:lnTo>
                    <a:pt x="852" y="2174"/>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6"/>
            <p:cNvSpPr/>
            <p:nvPr/>
          </p:nvSpPr>
          <p:spPr>
            <a:xfrm>
              <a:off x="-5445375" y="4042450"/>
              <a:ext cx="44125" cy="18150"/>
            </a:xfrm>
            <a:custGeom>
              <a:rect b="b" l="l" r="r" t="t"/>
              <a:pathLst>
                <a:path extrusionOk="0" h="726" w="1765">
                  <a:moveTo>
                    <a:pt x="0" y="1"/>
                  </a:moveTo>
                  <a:lnTo>
                    <a:pt x="693" y="726"/>
                  </a:lnTo>
                  <a:lnTo>
                    <a:pt x="1764" y="726"/>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6"/>
            <p:cNvSpPr/>
            <p:nvPr/>
          </p:nvSpPr>
          <p:spPr>
            <a:xfrm>
              <a:off x="-5531225" y="4077125"/>
              <a:ext cx="41750" cy="40975"/>
            </a:xfrm>
            <a:custGeom>
              <a:rect b="b" l="l" r="r" t="t"/>
              <a:pathLst>
                <a:path extrusionOk="0" h="1639" w="1670">
                  <a:moveTo>
                    <a:pt x="0" y="0"/>
                  </a:moveTo>
                  <a:lnTo>
                    <a:pt x="1670" y="1638"/>
                  </a:lnTo>
                  <a:lnTo>
                    <a:pt x="9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6"/>
            <p:cNvSpPr/>
            <p:nvPr/>
          </p:nvSpPr>
          <p:spPr>
            <a:xfrm>
              <a:off x="-5613150" y="4198400"/>
              <a:ext cx="292225" cy="33900"/>
            </a:xfrm>
            <a:custGeom>
              <a:rect b="b" l="l" r="r" t="t"/>
              <a:pathLst>
                <a:path extrusionOk="0" h="1356" w="11689">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6"/>
            <p:cNvSpPr/>
            <p:nvPr/>
          </p:nvSpPr>
          <p:spPr>
            <a:xfrm>
              <a:off x="-5610775" y="3991275"/>
              <a:ext cx="292225" cy="189050"/>
            </a:xfrm>
            <a:custGeom>
              <a:rect b="b" l="l" r="r" t="t"/>
              <a:pathLst>
                <a:path extrusionOk="0" h="7562" w="11689">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6"/>
            <p:cNvSpPr/>
            <p:nvPr/>
          </p:nvSpPr>
          <p:spPr>
            <a:xfrm>
              <a:off x="-5546975" y="4250400"/>
              <a:ext cx="160700" cy="33100"/>
            </a:xfrm>
            <a:custGeom>
              <a:rect b="b" l="l" r="r" t="t"/>
              <a:pathLst>
                <a:path extrusionOk="0" h="1324" w="6428">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5" name="Google Shape;4485;p46"/>
          <p:cNvGrpSpPr/>
          <p:nvPr/>
        </p:nvGrpSpPr>
        <p:grpSpPr>
          <a:xfrm>
            <a:off x="5139126" y="1689438"/>
            <a:ext cx="434634" cy="419227"/>
            <a:chOff x="-3768700" y="3253275"/>
            <a:chExt cx="301850" cy="291150"/>
          </a:xfrm>
        </p:grpSpPr>
        <p:sp>
          <p:nvSpPr>
            <p:cNvPr id="4486" name="Google Shape;4486;p46"/>
            <p:cNvSpPr/>
            <p:nvPr/>
          </p:nvSpPr>
          <p:spPr>
            <a:xfrm>
              <a:off x="-3603925" y="3355650"/>
              <a:ext cx="69350" cy="33900"/>
            </a:xfrm>
            <a:custGeom>
              <a:rect b="b" l="l" r="r" t="t"/>
              <a:pathLst>
                <a:path extrusionOk="0" h="1356" w="2774">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6"/>
            <p:cNvSpPr/>
            <p:nvPr/>
          </p:nvSpPr>
          <p:spPr>
            <a:xfrm>
              <a:off x="-3586600" y="3305250"/>
              <a:ext cx="33125" cy="33100"/>
            </a:xfrm>
            <a:custGeom>
              <a:rect b="b" l="l" r="r" t="t"/>
              <a:pathLst>
                <a:path extrusionOk="0" h="1324" w="1325">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6"/>
            <p:cNvSpPr/>
            <p:nvPr/>
          </p:nvSpPr>
          <p:spPr>
            <a:xfrm>
              <a:off x="-3768700" y="3253275"/>
              <a:ext cx="301850" cy="291150"/>
            </a:xfrm>
            <a:custGeom>
              <a:rect b="b" l="l" r="r" t="t"/>
              <a:pathLst>
                <a:path extrusionOk="0" h="11646" w="12074">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9" name="Google Shape;4489;p46"/>
          <p:cNvGrpSpPr/>
          <p:nvPr/>
        </p:nvGrpSpPr>
        <p:grpSpPr>
          <a:xfrm>
            <a:off x="5143209" y="2217090"/>
            <a:ext cx="426462" cy="395865"/>
            <a:chOff x="-3808700" y="3628950"/>
            <a:chExt cx="296175" cy="274925"/>
          </a:xfrm>
        </p:grpSpPr>
        <p:sp>
          <p:nvSpPr>
            <p:cNvPr id="4490" name="Google Shape;4490;p46"/>
            <p:cNvSpPr/>
            <p:nvPr/>
          </p:nvSpPr>
          <p:spPr>
            <a:xfrm>
              <a:off x="-3665972" y="3680950"/>
              <a:ext cx="51200" cy="51225"/>
            </a:xfrm>
            <a:custGeom>
              <a:rect b="b" l="l" r="r" t="t"/>
              <a:pathLst>
                <a:path extrusionOk="0" h="2049" w="2048">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6"/>
            <p:cNvSpPr/>
            <p:nvPr/>
          </p:nvSpPr>
          <p:spPr>
            <a:xfrm>
              <a:off x="-3808700" y="3664400"/>
              <a:ext cx="296175" cy="239475"/>
            </a:xfrm>
            <a:custGeom>
              <a:rect b="b" l="l" r="r" t="t"/>
              <a:pathLst>
                <a:path extrusionOk="0" h="9579" w="11847">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6"/>
            <p:cNvSpPr/>
            <p:nvPr/>
          </p:nvSpPr>
          <p:spPr>
            <a:xfrm>
              <a:off x="-3718359" y="3628950"/>
              <a:ext cx="155975" cy="156775"/>
            </a:xfrm>
            <a:custGeom>
              <a:rect b="b" l="l" r="r" t="t"/>
              <a:pathLst>
                <a:path extrusionOk="0" h="6271" w="6239">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3" name="Google Shape;4493;p46"/>
          <p:cNvGrpSpPr/>
          <p:nvPr/>
        </p:nvGrpSpPr>
        <p:grpSpPr>
          <a:xfrm>
            <a:off x="5208420" y="2756412"/>
            <a:ext cx="419443" cy="420487"/>
            <a:chOff x="-3771675" y="3971775"/>
            <a:chExt cx="291300" cy="292025"/>
          </a:xfrm>
        </p:grpSpPr>
        <p:sp>
          <p:nvSpPr>
            <p:cNvPr id="4494" name="Google Shape;4494;p46"/>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6"/>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6"/>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6"/>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6"/>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9" name="Google Shape;4499;p46"/>
          <p:cNvGrpSpPr/>
          <p:nvPr/>
        </p:nvGrpSpPr>
        <p:grpSpPr>
          <a:xfrm>
            <a:off x="7869864" y="1716461"/>
            <a:ext cx="420271" cy="320774"/>
            <a:chOff x="-1951475" y="3273100"/>
            <a:chExt cx="291875" cy="222775"/>
          </a:xfrm>
        </p:grpSpPr>
        <p:sp>
          <p:nvSpPr>
            <p:cNvPr id="4500" name="Google Shape;4500;p46"/>
            <p:cNvSpPr/>
            <p:nvPr/>
          </p:nvSpPr>
          <p:spPr>
            <a:xfrm>
              <a:off x="-1951475" y="3325050"/>
              <a:ext cx="51225" cy="119250"/>
            </a:xfrm>
            <a:custGeom>
              <a:rect b="b" l="l" r="r" t="t"/>
              <a:pathLst>
                <a:path extrusionOk="0" h="4770" w="2049">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6"/>
            <p:cNvSpPr/>
            <p:nvPr/>
          </p:nvSpPr>
          <p:spPr>
            <a:xfrm>
              <a:off x="-1711250" y="3273100"/>
              <a:ext cx="51650" cy="221725"/>
            </a:xfrm>
            <a:custGeom>
              <a:rect b="b" l="l" r="r" t="t"/>
              <a:pathLst>
                <a:path extrusionOk="0" h="8869" w="2066">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6"/>
            <p:cNvSpPr/>
            <p:nvPr/>
          </p:nvSpPr>
          <p:spPr>
            <a:xfrm>
              <a:off x="-1886900" y="3296575"/>
              <a:ext cx="156775" cy="199300"/>
            </a:xfrm>
            <a:custGeom>
              <a:rect b="b" l="l" r="r" t="t"/>
              <a:pathLst>
                <a:path extrusionOk="0" h="7972" w="6271">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3" name="Google Shape;4503;p46"/>
          <p:cNvGrpSpPr/>
          <p:nvPr/>
        </p:nvGrpSpPr>
        <p:grpSpPr>
          <a:xfrm>
            <a:off x="7867344" y="2205191"/>
            <a:ext cx="425310" cy="419659"/>
            <a:chOff x="-1951475" y="3597450"/>
            <a:chExt cx="295375" cy="291450"/>
          </a:xfrm>
        </p:grpSpPr>
        <p:sp>
          <p:nvSpPr>
            <p:cNvPr id="4504" name="Google Shape;4504;p46"/>
            <p:cNvSpPr/>
            <p:nvPr/>
          </p:nvSpPr>
          <p:spPr>
            <a:xfrm>
              <a:off x="-1951475" y="3597450"/>
              <a:ext cx="170925" cy="34675"/>
            </a:xfrm>
            <a:custGeom>
              <a:rect b="b" l="l" r="r" t="t"/>
              <a:pathLst>
                <a:path extrusionOk="0" h="1387" w="6837">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6"/>
            <p:cNvSpPr/>
            <p:nvPr/>
          </p:nvSpPr>
          <p:spPr>
            <a:xfrm>
              <a:off x="-1949900" y="3648650"/>
              <a:ext cx="171725" cy="173300"/>
            </a:xfrm>
            <a:custGeom>
              <a:rect b="b" l="l" r="r" t="t"/>
              <a:pathLst>
                <a:path extrusionOk="0" h="6932" w="6869">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6"/>
            <p:cNvSpPr/>
            <p:nvPr/>
          </p:nvSpPr>
          <p:spPr>
            <a:xfrm>
              <a:off x="-1951475" y="3838475"/>
              <a:ext cx="170925" cy="50425"/>
            </a:xfrm>
            <a:custGeom>
              <a:rect b="b" l="l" r="r" t="t"/>
              <a:pathLst>
                <a:path extrusionOk="0" h="2017" w="6837">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6"/>
            <p:cNvSpPr/>
            <p:nvPr/>
          </p:nvSpPr>
          <p:spPr>
            <a:xfrm>
              <a:off x="-1912900" y="3675825"/>
              <a:ext cx="256800" cy="202825"/>
            </a:xfrm>
            <a:custGeom>
              <a:rect b="b" l="l" r="r" t="t"/>
              <a:pathLst>
                <a:path extrusionOk="0" h="8113" w="10272">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8" name="Google Shape;4508;p46"/>
          <p:cNvGrpSpPr/>
          <p:nvPr/>
        </p:nvGrpSpPr>
        <p:grpSpPr>
          <a:xfrm>
            <a:off x="7869595" y="2756825"/>
            <a:ext cx="444605" cy="419659"/>
            <a:chOff x="-1960150" y="3956600"/>
            <a:chExt cx="308775" cy="291450"/>
          </a:xfrm>
        </p:grpSpPr>
        <p:sp>
          <p:nvSpPr>
            <p:cNvPr id="4509" name="Google Shape;4509;p46"/>
            <p:cNvSpPr/>
            <p:nvPr/>
          </p:nvSpPr>
          <p:spPr>
            <a:xfrm>
              <a:off x="-1960150" y="3956600"/>
              <a:ext cx="308775" cy="51275"/>
            </a:xfrm>
            <a:custGeom>
              <a:rect b="b" l="l" r="r" t="t"/>
              <a:pathLst>
                <a:path extrusionOk="0" h="2051" w="12351">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6"/>
            <p:cNvSpPr/>
            <p:nvPr/>
          </p:nvSpPr>
          <p:spPr>
            <a:xfrm>
              <a:off x="-1934950" y="4025925"/>
              <a:ext cx="256000" cy="222125"/>
            </a:xfrm>
            <a:custGeom>
              <a:rect b="b" l="l" r="r" t="t"/>
              <a:pathLst>
                <a:path extrusionOk="0" h="8885" w="1024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1" name="Google Shape;4511;p46"/>
          <p:cNvGrpSpPr/>
          <p:nvPr/>
        </p:nvGrpSpPr>
        <p:grpSpPr>
          <a:xfrm>
            <a:off x="1923633" y="3307636"/>
            <a:ext cx="420775" cy="420775"/>
            <a:chOff x="-804700" y="3226500"/>
            <a:chExt cx="292225" cy="292225"/>
          </a:xfrm>
        </p:grpSpPr>
        <p:sp>
          <p:nvSpPr>
            <p:cNvPr id="4512" name="Google Shape;4512;p46"/>
            <p:cNvSpPr/>
            <p:nvPr/>
          </p:nvSpPr>
          <p:spPr>
            <a:xfrm>
              <a:off x="-804700" y="3467500"/>
              <a:ext cx="85875" cy="51225"/>
            </a:xfrm>
            <a:custGeom>
              <a:rect b="b" l="l" r="r" t="t"/>
              <a:pathLst>
                <a:path extrusionOk="0" h="2049" w="3435">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6"/>
            <p:cNvSpPr/>
            <p:nvPr/>
          </p:nvSpPr>
          <p:spPr>
            <a:xfrm>
              <a:off x="-710975" y="3466700"/>
              <a:ext cx="196925" cy="51225"/>
            </a:xfrm>
            <a:custGeom>
              <a:rect b="b" l="l" r="r" t="t"/>
              <a:pathLst>
                <a:path extrusionOk="0" h="2049" w="7877">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6"/>
            <p:cNvSpPr/>
            <p:nvPr/>
          </p:nvSpPr>
          <p:spPr>
            <a:xfrm>
              <a:off x="-667650" y="3312350"/>
              <a:ext cx="18125" cy="17350"/>
            </a:xfrm>
            <a:custGeom>
              <a:rect b="b" l="l" r="r" t="t"/>
              <a:pathLst>
                <a:path extrusionOk="0" h="694" w="725">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6"/>
            <p:cNvSpPr/>
            <p:nvPr/>
          </p:nvSpPr>
          <p:spPr>
            <a:xfrm>
              <a:off x="-683400" y="3347775"/>
              <a:ext cx="48050" cy="16575"/>
            </a:xfrm>
            <a:custGeom>
              <a:rect b="b" l="l" r="r" t="t"/>
              <a:pathLst>
                <a:path extrusionOk="0" h="663" w="1922">
                  <a:moveTo>
                    <a:pt x="977" y="1"/>
                  </a:moveTo>
                  <a:cubicBezTo>
                    <a:pt x="567" y="1"/>
                    <a:pt x="158" y="253"/>
                    <a:pt x="0" y="662"/>
                  </a:cubicBezTo>
                  <a:lnTo>
                    <a:pt x="1922" y="662"/>
                  </a:lnTo>
                  <a:cubicBezTo>
                    <a:pt x="1796" y="253"/>
                    <a:pt x="1418"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6"/>
            <p:cNvSpPr/>
            <p:nvPr/>
          </p:nvSpPr>
          <p:spPr>
            <a:xfrm>
              <a:off x="-735400" y="3261925"/>
              <a:ext cx="153625" cy="187875"/>
            </a:xfrm>
            <a:custGeom>
              <a:rect b="b" l="l" r="r" t="t"/>
              <a:pathLst>
                <a:path extrusionOk="0" h="7515" w="6145">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6"/>
            <p:cNvSpPr/>
            <p:nvPr/>
          </p:nvSpPr>
          <p:spPr>
            <a:xfrm>
              <a:off x="-804700" y="3226500"/>
              <a:ext cx="118175" cy="170925"/>
            </a:xfrm>
            <a:custGeom>
              <a:rect b="b" l="l" r="r" t="t"/>
              <a:pathLst>
                <a:path extrusionOk="0" h="6837" w="4727">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6"/>
            <p:cNvSpPr/>
            <p:nvPr/>
          </p:nvSpPr>
          <p:spPr>
            <a:xfrm>
              <a:off x="-630625" y="3226500"/>
              <a:ext cx="118150" cy="170950"/>
            </a:xfrm>
            <a:custGeom>
              <a:rect b="b" l="l" r="r" t="t"/>
              <a:pathLst>
                <a:path extrusionOk="0" h="6838" w="4726">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9" name="Google Shape;4519;p46"/>
          <p:cNvGrpSpPr/>
          <p:nvPr/>
        </p:nvGrpSpPr>
        <p:grpSpPr>
          <a:xfrm>
            <a:off x="3003724" y="1688647"/>
            <a:ext cx="420775" cy="420811"/>
            <a:chOff x="-5251625" y="3272950"/>
            <a:chExt cx="292225" cy="292250"/>
          </a:xfrm>
        </p:grpSpPr>
        <p:sp>
          <p:nvSpPr>
            <p:cNvPr id="4520" name="Google Shape;4520;p46"/>
            <p:cNvSpPr/>
            <p:nvPr/>
          </p:nvSpPr>
          <p:spPr>
            <a:xfrm>
              <a:off x="-5156325" y="3462775"/>
              <a:ext cx="33900" cy="33100"/>
            </a:xfrm>
            <a:custGeom>
              <a:rect b="b" l="l" r="r" t="t"/>
              <a:pathLst>
                <a:path extrusionOk="0" h="1324" w="1356">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6"/>
            <p:cNvSpPr/>
            <p:nvPr/>
          </p:nvSpPr>
          <p:spPr>
            <a:xfrm>
              <a:off x="-5251625" y="3272950"/>
              <a:ext cx="292225" cy="292250"/>
            </a:xfrm>
            <a:custGeom>
              <a:rect b="b" l="l" r="r" t="t"/>
              <a:pathLst>
                <a:path extrusionOk="0" h="11690" w="11689">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6"/>
            <p:cNvSpPr/>
            <p:nvPr/>
          </p:nvSpPr>
          <p:spPr>
            <a:xfrm>
              <a:off x="-5011400" y="3350150"/>
              <a:ext cx="33900" cy="33875"/>
            </a:xfrm>
            <a:custGeom>
              <a:rect b="b" l="l" r="r" t="t"/>
              <a:pathLst>
                <a:path extrusionOk="0" h="1355" w="1356">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3" name="Google Shape;4523;p46"/>
          <p:cNvGrpSpPr/>
          <p:nvPr/>
        </p:nvGrpSpPr>
        <p:grpSpPr>
          <a:xfrm>
            <a:off x="3000322" y="2204348"/>
            <a:ext cx="427578" cy="421351"/>
            <a:chOff x="-5254775" y="3631325"/>
            <a:chExt cx="296950" cy="292625"/>
          </a:xfrm>
        </p:grpSpPr>
        <p:sp>
          <p:nvSpPr>
            <p:cNvPr id="4524" name="Google Shape;4524;p46"/>
            <p:cNvSpPr/>
            <p:nvPr/>
          </p:nvSpPr>
          <p:spPr>
            <a:xfrm>
              <a:off x="-5246900" y="3766400"/>
              <a:ext cx="58300" cy="55150"/>
            </a:xfrm>
            <a:custGeom>
              <a:rect b="b" l="l" r="r" t="t"/>
              <a:pathLst>
                <a:path extrusionOk="0" h="2206" w="2332">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6"/>
            <p:cNvSpPr/>
            <p:nvPr/>
          </p:nvSpPr>
          <p:spPr>
            <a:xfrm>
              <a:off x="-5216175" y="3795550"/>
              <a:ext cx="58300" cy="55950"/>
            </a:xfrm>
            <a:custGeom>
              <a:rect b="b" l="l" r="r" t="t"/>
              <a:pathLst>
                <a:path extrusionOk="0" h="2238" w="2332">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6"/>
            <p:cNvSpPr/>
            <p:nvPr/>
          </p:nvSpPr>
          <p:spPr>
            <a:xfrm>
              <a:off x="-5185475" y="3826250"/>
              <a:ext cx="57525" cy="55750"/>
            </a:xfrm>
            <a:custGeom>
              <a:rect b="b" l="l" r="r" t="t"/>
              <a:pathLst>
                <a:path extrusionOk="0" h="2230" w="2301">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6"/>
            <p:cNvSpPr/>
            <p:nvPr/>
          </p:nvSpPr>
          <p:spPr>
            <a:xfrm>
              <a:off x="-5156325" y="3856375"/>
              <a:ext cx="58300" cy="55750"/>
            </a:xfrm>
            <a:custGeom>
              <a:rect b="b" l="l" r="r" t="t"/>
              <a:pathLst>
                <a:path extrusionOk="0" h="2230" w="2332">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6"/>
            <p:cNvSpPr/>
            <p:nvPr/>
          </p:nvSpPr>
          <p:spPr>
            <a:xfrm>
              <a:off x="-5105925" y="3886525"/>
              <a:ext cx="37050" cy="37425"/>
            </a:xfrm>
            <a:custGeom>
              <a:rect b="b" l="l" r="r" t="t"/>
              <a:pathLst>
                <a:path extrusionOk="0" h="1497" w="1482">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6"/>
            <p:cNvSpPr/>
            <p:nvPr/>
          </p:nvSpPr>
          <p:spPr>
            <a:xfrm>
              <a:off x="-5254775" y="3648050"/>
              <a:ext cx="278050" cy="248325"/>
            </a:xfrm>
            <a:custGeom>
              <a:rect b="b" l="l" r="r" t="t"/>
              <a:pathLst>
                <a:path extrusionOk="0" h="9933" w="11122">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6"/>
            <p:cNvSpPr/>
            <p:nvPr/>
          </p:nvSpPr>
          <p:spPr>
            <a:xfrm>
              <a:off x="-5163425" y="3631325"/>
              <a:ext cx="205600" cy="150450"/>
            </a:xfrm>
            <a:custGeom>
              <a:rect b="b" l="l" r="r" t="t"/>
              <a:pathLst>
                <a:path extrusionOk="0" h="6018" w="8224">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1" name="Google Shape;4531;p46"/>
          <p:cNvGrpSpPr/>
          <p:nvPr/>
        </p:nvGrpSpPr>
        <p:grpSpPr>
          <a:xfrm>
            <a:off x="3016181" y="2756270"/>
            <a:ext cx="419659" cy="420775"/>
            <a:chOff x="-5251625" y="3991275"/>
            <a:chExt cx="291450" cy="292225"/>
          </a:xfrm>
        </p:grpSpPr>
        <p:sp>
          <p:nvSpPr>
            <p:cNvPr id="4532" name="Google Shape;4532;p46"/>
            <p:cNvSpPr/>
            <p:nvPr/>
          </p:nvSpPr>
          <p:spPr>
            <a:xfrm>
              <a:off x="-5179950" y="4198400"/>
              <a:ext cx="145725" cy="85100"/>
            </a:xfrm>
            <a:custGeom>
              <a:rect b="b" l="l" r="r" t="t"/>
              <a:pathLst>
                <a:path extrusionOk="0" h="3404" w="5829">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6"/>
            <p:cNvSpPr/>
            <p:nvPr/>
          </p:nvSpPr>
          <p:spPr>
            <a:xfrm>
              <a:off x="-5203575" y="4129100"/>
              <a:ext cx="196925" cy="51225"/>
            </a:xfrm>
            <a:custGeom>
              <a:rect b="b" l="l" r="r" t="t"/>
              <a:pathLst>
                <a:path extrusionOk="0" h="2049" w="7877">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6"/>
            <p:cNvSpPr/>
            <p:nvPr/>
          </p:nvSpPr>
          <p:spPr>
            <a:xfrm>
              <a:off x="-5251625" y="3991275"/>
              <a:ext cx="291450" cy="172500"/>
            </a:xfrm>
            <a:custGeom>
              <a:rect b="b" l="l" r="r" t="t"/>
              <a:pathLst>
                <a:path extrusionOk="0" h="6900" w="11658">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6"/>
            <p:cNvSpPr/>
            <p:nvPr/>
          </p:nvSpPr>
          <p:spPr>
            <a:xfrm>
              <a:off x="-5139775" y="4096025"/>
              <a:ext cx="65400" cy="17350"/>
            </a:xfrm>
            <a:custGeom>
              <a:rect b="b" l="l" r="r" t="t"/>
              <a:pathLst>
                <a:path extrusionOk="0" h="694" w="2616">
                  <a:moveTo>
                    <a:pt x="1008" y="0"/>
                  </a:moveTo>
                  <a:cubicBezTo>
                    <a:pt x="567" y="0"/>
                    <a:pt x="158" y="315"/>
                    <a:pt x="0" y="693"/>
                  </a:cubicBezTo>
                  <a:lnTo>
                    <a:pt x="2615" y="693"/>
                  </a:lnTo>
                  <a:cubicBezTo>
                    <a:pt x="2489" y="252"/>
                    <a:pt x="2111" y="0"/>
                    <a:pt x="16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6"/>
            <p:cNvSpPr/>
            <p:nvPr/>
          </p:nvSpPr>
          <p:spPr>
            <a:xfrm>
              <a:off x="-5122450" y="4044825"/>
              <a:ext cx="33100" cy="33100"/>
            </a:xfrm>
            <a:custGeom>
              <a:rect b="b" l="l" r="r" t="t"/>
              <a:pathLst>
                <a:path extrusionOk="0" h="1324" w="1324">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7" name="Google Shape;4537;p46"/>
          <p:cNvGrpSpPr/>
          <p:nvPr/>
        </p:nvGrpSpPr>
        <p:grpSpPr>
          <a:xfrm>
            <a:off x="5756763" y="1689240"/>
            <a:ext cx="319874" cy="419623"/>
            <a:chOff x="-3365275" y="3253275"/>
            <a:chExt cx="222150" cy="291425"/>
          </a:xfrm>
        </p:grpSpPr>
        <p:sp>
          <p:nvSpPr>
            <p:cNvPr id="4538" name="Google Shape;4538;p46"/>
            <p:cNvSpPr/>
            <p:nvPr/>
          </p:nvSpPr>
          <p:spPr>
            <a:xfrm>
              <a:off x="-3365275" y="3253275"/>
              <a:ext cx="222150" cy="291425"/>
            </a:xfrm>
            <a:custGeom>
              <a:rect b="b" l="l" r="r" t="t"/>
              <a:pathLst>
                <a:path extrusionOk="0" h="11657" w="8886">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6"/>
            <p:cNvSpPr/>
            <p:nvPr/>
          </p:nvSpPr>
          <p:spPr>
            <a:xfrm>
              <a:off x="-3314075" y="3476175"/>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0" name="Google Shape;4540;p46"/>
          <p:cNvGrpSpPr/>
          <p:nvPr/>
        </p:nvGrpSpPr>
        <p:grpSpPr>
          <a:xfrm>
            <a:off x="5730701" y="2204058"/>
            <a:ext cx="371998" cy="421927"/>
            <a:chOff x="-3383375" y="3611625"/>
            <a:chExt cx="258350" cy="293025"/>
          </a:xfrm>
        </p:grpSpPr>
        <p:sp>
          <p:nvSpPr>
            <p:cNvPr id="4541" name="Google Shape;4541;p46"/>
            <p:cNvSpPr/>
            <p:nvPr/>
          </p:nvSpPr>
          <p:spPr>
            <a:xfrm>
              <a:off x="-3383375" y="3611625"/>
              <a:ext cx="258350" cy="85175"/>
            </a:xfrm>
            <a:custGeom>
              <a:rect b="b" l="l" r="r" t="t"/>
              <a:pathLst>
                <a:path extrusionOk="0" h="3407" w="10334">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6"/>
            <p:cNvSpPr/>
            <p:nvPr/>
          </p:nvSpPr>
          <p:spPr>
            <a:xfrm>
              <a:off x="-3362900" y="3716375"/>
              <a:ext cx="218200" cy="188275"/>
            </a:xfrm>
            <a:custGeom>
              <a:rect b="b" l="l" r="r" t="t"/>
              <a:pathLst>
                <a:path extrusionOk="0" h="7531" w="8728">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3" name="Google Shape;4543;p46"/>
          <p:cNvGrpSpPr/>
          <p:nvPr/>
        </p:nvGrpSpPr>
        <p:grpSpPr>
          <a:xfrm>
            <a:off x="5793050" y="2756826"/>
            <a:ext cx="271097" cy="419659"/>
            <a:chOff x="-3347950" y="3971575"/>
            <a:chExt cx="188275" cy="291450"/>
          </a:xfrm>
        </p:grpSpPr>
        <p:sp>
          <p:nvSpPr>
            <p:cNvPr id="4544" name="Google Shape;4544;p46"/>
            <p:cNvSpPr/>
            <p:nvPr/>
          </p:nvSpPr>
          <p:spPr>
            <a:xfrm>
              <a:off x="-3246325" y="4032225"/>
              <a:ext cx="29950" cy="42550"/>
            </a:xfrm>
            <a:custGeom>
              <a:rect b="b" l="l" r="r" t="t"/>
              <a:pathLst>
                <a:path extrusionOk="0" h="1702" w="1198">
                  <a:moveTo>
                    <a:pt x="347" y="0"/>
                  </a:moveTo>
                  <a:lnTo>
                    <a:pt x="0" y="536"/>
                  </a:lnTo>
                  <a:lnTo>
                    <a:pt x="599" y="1702"/>
                  </a:lnTo>
                  <a:lnTo>
                    <a:pt x="1197" y="1702"/>
                  </a:lnTo>
                  <a:lnTo>
                    <a:pt x="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6"/>
            <p:cNvSpPr/>
            <p:nvPr/>
          </p:nvSpPr>
          <p:spPr>
            <a:xfrm>
              <a:off x="-3291225" y="4034575"/>
              <a:ext cx="40975" cy="40200"/>
            </a:xfrm>
            <a:custGeom>
              <a:rect b="b" l="l" r="r" t="t"/>
              <a:pathLst>
                <a:path extrusionOk="0" h="1608" w="1639">
                  <a:moveTo>
                    <a:pt x="819" y="1"/>
                  </a:moveTo>
                  <a:lnTo>
                    <a:pt x="0" y="1608"/>
                  </a:lnTo>
                  <a:lnTo>
                    <a:pt x="1639" y="1608"/>
                  </a:lnTo>
                  <a:lnTo>
                    <a:pt x="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6"/>
            <p:cNvSpPr/>
            <p:nvPr/>
          </p:nvSpPr>
          <p:spPr>
            <a:xfrm>
              <a:off x="-3347950" y="3971575"/>
              <a:ext cx="188275" cy="291450"/>
            </a:xfrm>
            <a:custGeom>
              <a:rect b="b" l="l" r="r" t="t"/>
              <a:pathLst>
                <a:path extrusionOk="0" h="11658" w="7531">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7" name="Google Shape;4547;p46"/>
          <p:cNvGrpSpPr/>
          <p:nvPr/>
        </p:nvGrpSpPr>
        <p:grpSpPr>
          <a:xfrm>
            <a:off x="842909" y="3307061"/>
            <a:ext cx="371998" cy="421927"/>
            <a:chOff x="-1575775" y="3238300"/>
            <a:chExt cx="258350" cy="293025"/>
          </a:xfrm>
        </p:grpSpPr>
        <p:sp>
          <p:nvSpPr>
            <p:cNvPr id="4548" name="Google Shape;4548;p46"/>
            <p:cNvSpPr/>
            <p:nvPr/>
          </p:nvSpPr>
          <p:spPr>
            <a:xfrm>
              <a:off x="-1489150" y="3306825"/>
              <a:ext cx="85875" cy="33100"/>
            </a:xfrm>
            <a:custGeom>
              <a:rect b="b" l="l" r="r" t="t"/>
              <a:pathLst>
                <a:path extrusionOk="0" h="1324" w="3435">
                  <a:moveTo>
                    <a:pt x="1" y="0"/>
                  </a:moveTo>
                  <a:lnTo>
                    <a:pt x="1702" y="1324"/>
                  </a:lnTo>
                  <a:lnTo>
                    <a:pt x="34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6"/>
            <p:cNvSpPr/>
            <p:nvPr/>
          </p:nvSpPr>
          <p:spPr>
            <a:xfrm>
              <a:off x="-1506475" y="3316275"/>
              <a:ext cx="46500" cy="67750"/>
            </a:xfrm>
            <a:custGeom>
              <a:rect b="b" l="l" r="r" t="t"/>
              <a:pathLst>
                <a:path extrusionOk="0" h="2710" w="1860">
                  <a:moveTo>
                    <a:pt x="1" y="1"/>
                  </a:moveTo>
                  <a:lnTo>
                    <a:pt x="1" y="2710"/>
                  </a:lnTo>
                  <a:lnTo>
                    <a:pt x="1859" y="132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6"/>
            <p:cNvSpPr/>
            <p:nvPr/>
          </p:nvSpPr>
          <p:spPr>
            <a:xfrm>
              <a:off x="-1575775" y="3238300"/>
              <a:ext cx="258350" cy="293025"/>
            </a:xfrm>
            <a:custGeom>
              <a:rect b="b" l="l" r="r" t="t"/>
              <a:pathLst>
                <a:path extrusionOk="0" h="11721" w="10334">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6"/>
            <p:cNvSpPr/>
            <p:nvPr/>
          </p:nvSpPr>
          <p:spPr>
            <a:xfrm>
              <a:off x="-1489150" y="3360375"/>
              <a:ext cx="85875" cy="32325"/>
            </a:xfrm>
            <a:custGeom>
              <a:rect b="b" l="l" r="r" t="t"/>
              <a:pathLst>
                <a:path extrusionOk="0" h="1293" w="3435">
                  <a:moveTo>
                    <a:pt x="1702" y="1"/>
                  </a:moveTo>
                  <a:lnTo>
                    <a:pt x="1" y="1293"/>
                  </a:lnTo>
                  <a:lnTo>
                    <a:pt x="3435" y="1293"/>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6"/>
            <p:cNvSpPr/>
            <p:nvPr/>
          </p:nvSpPr>
          <p:spPr>
            <a:xfrm>
              <a:off x="-1431650" y="3316275"/>
              <a:ext cx="44925" cy="67750"/>
            </a:xfrm>
            <a:custGeom>
              <a:rect b="b" l="l" r="r" t="t"/>
              <a:pathLst>
                <a:path extrusionOk="0" h="2710" w="1797">
                  <a:moveTo>
                    <a:pt x="1796" y="1"/>
                  </a:moveTo>
                  <a:lnTo>
                    <a:pt x="0" y="1324"/>
                  </a:lnTo>
                  <a:lnTo>
                    <a:pt x="1796" y="2710"/>
                  </a:lnTo>
                  <a:lnTo>
                    <a:pt x="1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3" name="Google Shape;4553;p46"/>
          <p:cNvGrpSpPr/>
          <p:nvPr/>
        </p:nvGrpSpPr>
        <p:grpSpPr>
          <a:xfrm>
            <a:off x="2487807" y="3309051"/>
            <a:ext cx="423079" cy="424159"/>
            <a:chOff x="-1591550" y="3597475"/>
            <a:chExt cx="293825" cy="294575"/>
          </a:xfrm>
        </p:grpSpPr>
        <p:sp>
          <p:nvSpPr>
            <p:cNvPr id="4554" name="Google Shape;4554;p46"/>
            <p:cNvSpPr/>
            <p:nvPr/>
          </p:nvSpPr>
          <p:spPr>
            <a:xfrm>
              <a:off x="-1509625" y="3597475"/>
              <a:ext cx="211900" cy="207150"/>
            </a:xfrm>
            <a:custGeom>
              <a:rect b="b" l="l" r="r" t="t"/>
              <a:pathLst>
                <a:path extrusionOk="0" h="8286" w="8476">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6"/>
            <p:cNvSpPr/>
            <p:nvPr/>
          </p:nvSpPr>
          <p:spPr>
            <a:xfrm>
              <a:off x="-1541125" y="3719125"/>
              <a:ext cx="120525" cy="118275"/>
            </a:xfrm>
            <a:custGeom>
              <a:rect b="b" l="l" r="r" t="t"/>
              <a:pathLst>
                <a:path extrusionOk="0" h="4731" w="4821">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6"/>
            <p:cNvSpPr/>
            <p:nvPr/>
          </p:nvSpPr>
          <p:spPr>
            <a:xfrm>
              <a:off x="-1591550" y="3668825"/>
              <a:ext cx="222925" cy="223225"/>
            </a:xfrm>
            <a:custGeom>
              <a:rect b="b" l="l" r="r" t="t"/>
              <a:pathLst>
                <a:path extrusionOk="0" h="8929" w="8917">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7" name="Google Shape;4557;p46"/>
          <p:cNvGrpSpPr/>
          <p:nvPr/>
        </p:nvGrpSpPr>
        <p:grpSpPr>
          <a:xfrm>
            <a:off x="4137277" y="3318663"/>
            <a:ext cx="421927" cy="399248"/>
            <a:chOff x="-1592325" y="3957400"/>
            <a:chExt cx="293025" cy="277275"/>
          </a:xfrm>
        </p:grpSpPr>
        <p:sp>
          <p:nvSpPr>
            <p:cNvPr id="4558" name="Google Shape;4558;p46"/>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46"/>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6"/>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6"/>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2" name="Google Shape;4562;p46"/>
          <p:cNvGrpSpPr/>
          <p:nvPr/>
        </p:nvGrpSpPr>
        <p:grpSpPr>
          <a:xfrm>
            <a:off x="3624147" y="3310744"/>
            <a:ext cx="369730" cy="420775"/>
            <a:chOff x="-778700" y="3612425"/>
            <a:chExt cx="256775" cy="292225"/>
          </a:xfrm>
        </p:grpSpPr>
        <p:sp>
          <p:nvSpPr>
            <p:cNvPr id="4563" name="Google Shape;4563;p46"/>
            <p:cNvSpPr/>
            <p:nvPr/>
          </p:nvSpPr>
          <p:spPr>
            <a:xfrm>
              <a:off x="-692850" y="36990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6"/>
            <p:cNvSpPr/>
            <p:nvPr/>
          </p:nvSpPr>
          <p:spPr>
            <a:xfrm>
              <a:off x="-777925" y="3612425"/>
              <a:ext cx="204800" cy="34675"/>
            </a:xfrm>
            <a:custGeom>
              <a:rect b="b" l="l" r="r" t="t"/>
              <a:pathLst>
                <a:path extrusionOk="0" h="1387" w="8192">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6"/>
            <p:cNvSpPr/>
            <p:nvPr/>
          </p:nvSpPr>
          <p:spPr>
            <a:xfrm>
              <a:off x="-727525" y="3699050"/>
              <a:ext cx="17375" cy="17350"/>
            </a:xfrm>
            <a:custGeom>
              <a:rect b="b" l="l" r="r" t="t"/>
              <a:pathLst>
                <a:path extrusionOk="0" h="694" w="695">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6"/>
            <p:cNvSpPr/>
            <p:nvPr/>
          </p:nvSpPr>
          <p:spPr>
            <a:xfrm>
              <a:off x="-778700" y="3664400"/>
              <a:ext cx="205575" cy="102425"/>
            </a:xfrm>
            <a:custGeom>
              <a:rect b="b" l="l" r="r" t="t"/>
              <a:pathLst>
                <a:path extrusionOk="0" h="4097" w="8223">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6"/>
            <p:cNvSpPr/>
            <p:nvPr/>
          </p:nvSpPr>
          <p:spPr>
            <a:xfrm>
              <a:off x="-659775" y="3835325"/>
              <a:ext cx="137850" cy="69325"/>
            </a:xfrm>
            <a:custGeom>
              <a:rect b="b" l="l" r="r" t="t"/>
              <a:pathLst>
                <a:path extrusionOk="0" h="2773" w="5514">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6"/>
            <p:cNvSpPr/>
            <p:nvPr/>
          </p:nvSpPr>
          <p:spPr>
            <a:xfrm>
              <a:off x="-658200" y="3669925"/>
              <a:ext cx="136275" cy="148875"/>
            </a:xfrm>
            <a:custGeom>
              <a:rect b="b" l="l" r="r" t="t"/>
              <a:pathLst>
                <a:path extrusionOk="0" h="5955" w="5451">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9" name="Google Shape;4569;p46"/>
          <p:cNvGrpSpPr/>
          <p:nvPr/>
        </p:nvGrpSpPr>
        <p:grpSpPr>
          <a:xfrm>
            <a:off x="6095649" y="3828305"/>
            <a:ext cx="340731" cy="387641"/>
            <a:chOff x="7728464" y="1561258"/>
            <a:chExt cx="349719" cy="397866"/>
          </a:xfrm>
        </p:grpSpPr>
        <p:sp>
          <p:nvSpPr>
            <p:cNvPr id="4570" name="Google Shape;4570;p46"/>
            <p:cNvSpPr/>
            <p:nvPr/>
          </p:nvSpPr>
          <p:spPr>
            <a:xfrm>
              <a:off x="7891642" y="1678585"/>
              <a:ext cx="23354" cy="23333"/>
            </a:xfrm>
            <a:custGeom>
              <a:rect b="b" l="l" r="r" t="t"/>
              <a:pathLst>
                <a:path extrusionOk="0" h="1118" w="1119">
                  <a:moveTo>
                    <a:pt x="0" y="1"/>
                  </a:moveTo>
                  <a:lnTo>
                    <a:pt x="0" y="1117"/>
                  </a:lnTo>
                  <a:lnTo>
                    <a:pt x="1118" y="1117"/>
                  </a:lnTo>
                  <a:lnTo>
                    <a:pt x="11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6"/>
            <p:cNvSpPr/>
            <p:nvPr/>
          </p:nvSpPr>
          <p:spPr>
            <a:xfrm>
              <a:off x="7728464" y="1561258"/>
              <a:ext cx="349719" cy="397866"/>
            </a:xfrm>
            <a:custGeom>
              <a:rect b="b" l="l" r="r" t="t"/>
              <a:pathLst>
                <a:path extrusionOk="0" h="19064" w="16757">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2" name="Google Shape;4572;p46"/>
          <p:cNvGrpSpPr/>
          <p:nvPr/>
        </p:nvGrpSpPr>
        <p:grpSpPr>
          <a:xfrm>
            <a:off x="4018617" y="3828305"/>
            <a:ext cx="387681" cy="387641"/>
            <a:chOff x="5611350" y="1561258"/>
            <a:chExt cx="397907" cy="397866"/>
          </a:xfrm>
        </p:grpSpPr>
        <p:sp>
          <p:nvSpPr>
            <p:cNvPr id="4573" name="Google Shape;4573;p46"/>
            <p:cNvSpPr/>
            <p:nvPr/>
          </p:nvSpPr>
          <p:spPr>
            <a:xfrm>
              <a:off x="5713589" y="1812337"/>
              <a:ext cx="38443" cy="39653"/>
            </a:xfrm>
            <a:custGeom>
              <a:rect b="b" l="l" r="r" t="t"/>
              <a:pathLst>
                <a:path extrusionOk="0" h="1900" w="1842">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6"/>
            <p:cNvSpPr/>
            <p:nvPr/>
          </p:nvSpPr>
          <p:spPr>
            <a:xfrm>
              <a:off x="5830124" y="1789047"/>
              <a:ext cx="38505" cy="39653"/>
            </a:xfrm>
            <a:custGeom>
              <a:rect b="b" l="l" r="r" t="t"/>
              <a:pathLst>
                <a:path extrusionOk="0" h="1900" w="1845">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6"/>
            <p:cNvSpPr/>
            <p:nvPr/>
          </p:nvSpPr>
          <p:spPr>
            <a:xfrm>
              <a:off x="5611350" y="1561258"/>
              <a:ext cx="397907" cy="397866"/>
            </a:xfrm>
            <a:custGeom>
              <a:rect b="b" l="l" r="r" t="t"/>
              <a:pathLst>
                <a:path extrusionOk="0" h="19064" w="19066">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6"/>
            <p:cNvSpPr/>
            <p:nvPr/>
          </p:nvSpPr>
          <p:spPr>
            <a:xfrm>
              <a:off x="5775341" y="1669507"/>
              <a:ext cx="93247" cy="41531"/>
            </a:xfrm>
            <a:custGeom>
              <a:rect b="b" l="l" r="r" t="t"/>
              <a:pathLst>
                <a:path extrusionOk="0" h="1990" w="4468">
                  <a:moveTo>
                    <a:pt x="4467" y="1"/>
                  </a:moveTo>
                  <a:lnTo>
                    <a:pt x="1" y="894"/>
                  </a:lnTo>
                  <a:lnTo>
                    <a:pt x="1" y="1989"/>
                  </a:lnTo>
                  <a:lnTo>
                    <a:pt x="4467" y="1096"/>
                  </a:lnTo>
                  <a:lnTo>
                    <a:pt x="44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7" name="Google Shape;4577;p46"/>
          <p:cNvGrpSpPr/>
          <p:nvPr/>
        </p:nvGrpSpPr>
        <p:grpSpPr>
          <a:xfrm>
            <a:off x="4537903" y="3925571"/>
            <a:ext cx="387610" cy="193109"/>
            <a:chOff x="6140660" y="1661097"/>
            <a:chExt cx="397835" cy="198202"/>
          </a:xfrm>
        </p:grpSpPr>
        <p:sp>
          <p:nvSpPr>
            <p:cNvPr id="4578" name="Google Shape;4578;p46"/>
            <p:cNvSpPr/>
            <p:nvPr/>
          </p:nvSpPr>
          <p:spPr>
            <a:xfrm>
              <a:off x="6281298" y="1707719"/>
              <a:ext cx="58290" cy="151579"/>
            </a:xfrm>
            <a:custGeom>
              <a:rect b="b" l="l" r="r" t="t"/>
              <a:pathLst>
                <a:path extrusionOk="0" h="7263" w="2793">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6"/>
            <p:cNvSpPr/>
            <p:nvPr/>
          </p:nvSpPr>
          <p:spPr>
            <a:xfrm>
              <a:off x="6480225" y="1742675"/>
              <a:ext cx="58269" cy="58332"/>
            </a:xfrm>
            <a:custGeom>
              <a:rect b="b" l="l" r="r" t="t"/>
              <a:pathLst>
                <a:path extrusionOk="0" h="2795" w="2792">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6"/>
            <p:cNvSpPr/>
            <p:nvPr/>
          </p:nvSpPr>
          <p:spPr>
            <a:xfrm>
              <a:off x="6352004" y="1661097"/>
              <a:ext cx="129206" cy="198202"/>
            </a:xfrm>
            <a:custGeom>
              <a:rect b="b" l="l" r="r" t="t"/>
              <a:pathLst>
                <a:path extrusionOk="0" h="9497" w="6191">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6"/>
            <p:cNvSpPr/>
            <p:nvPr/>
          </p:nvSpPr>
          <p:spPr>
            <a:xfrm>
              <a:off x="6140660" y="1661097"/>
              <a:ext cx="129185" cy="198202"/>
            </a:xfrm>
            <a:custGeom>
              <a:rect b="b" l="l" r="r" t="t"/>
              <a:pathLst>
                <a:path extrusionOk="0" h="9497" w="619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2" name="Google Shape;4582;p46"/>
          <p:cNvGrpSpPr/>
          <p:nvPr/>
        </p:nvGrpSpPr>
        <p:grpSpPr>
          <a:xfrm>
            <a:off x="5057118" y="3828305"/>
            <a:ext cx="387681" cy="387641"/>
            <a:chOff x="6669907" y="1561258"/>
            <a:chExt cx="397907" cy="397866"/>
          </a:xfrm>
        </p:grpSpPr>
        <p:sp>
          <p:nvSpPr>
            <p:cNvPr id="4583" name="Google Shape;4583;p46"/>
            <p:cNvSpPr/>
            <p:nvPr/>
          </p:nvSpPr>
          <p:spPr>
            <a:xfrm>
              <a:off x="6950454" y="1655253"/>
              <a:ext cx="23312" cy="23354"/>
            </a:xfrm>
            <a:custGeom>
              <a:rect b="b" l="l" r="r" t="t"/>
              <a:pathLst>
                <a:path extrusionOk="0" h="1119" w="1117">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6"/>
            <p:cNvSpPr/>
            <p:nvPr/>
          </p:nvSpPr>
          <p:spPr>
            <a:xfrm>
              <a:off x="6740633" y="1725228"/>
              <a:ext cx="36919" cy="39632"/>
            </a:xfrm>
            <a:custGeom>
              <a:rect b="b" l="l" r="r" t="t"/>
              <a:pathLst>
                <a:path extrusionOk="0" h="1899" w="1769">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6"/>
            <p:cNvSpPr/>
            <p:nvPr/>
          </p:nvSpPr>
          <p:spPr>
            <a:xfrm>
              <a:off x="6763944" y="1725228"/>
              <a:ext cx="209827" cy="139892"/>
            </a:xfrm>
            <a:custGeom>
              <a:rect b="b" l="l" r="r" t="t"/>
              <a:pathLst>
                <a:path extrusionOk="0" h="6703" w="10054">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6"/>
            <p:cNvSpPr/>
            <p:nvPr/>
          </p:nvSpPr>
          <p:spPr>
            <a:xfrm>
              <a:off x="6669907" y="1561258"/>
              <a:ext cx="397907" cy="397866"/>
            </a:xfrm>
            <a:custGeom>
              <a:rect b="b" l="l" r="r" t="t"/>
              <a:pathLst>
                <a:path extrusionOk="0" h="19064" w="19066">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6"/>
            <p:cNvSpPr/>
            <p:nvPr/>
          </p:nvSpPr>
          <p:spPr>
            <a:xfrm>
              <a:off x="6960158" y="1725228"/>
              <a:ext cx="36940" cy="39632"/>
            </a:xfrm>
            <a:custGeom>
              <a:rect b="b" l="l" r="r" t="t"/>
              <a:pathLst>
                <a:path extrusionOk="0" h="1899" w="177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8" name="Google Shape;4588;p46"/>
          <p:cNvGrpSpPr/>
          <p:nvPr/>
        </p:nvGrpSpPr>
        <p:grpSpPr>
          <a:xfrm>
            <a:off x="1942348" y="3885842"/>
            <a:ext cx="387681" cy="272572"/>
            <a:chOff x="3386036" y="1746339"/>
            <a:chExt cx="397907" cy="279762"/>
          </a:xfrm>
        </p:grpSpPr>
        <p:sp>
          <p:nvSpPr>
            <p:cNvPr id="4589" name="Google Shape;4589;p46"/>
            <p:cNvSpPr/>
            <p:nvPr/>
          </p:nvSpPr>
          <p:spPr>
            <a:xfrm>
              <a:off x="3561652" y="1848954"/>
              <a:ext cx="59646" cy="74506"/>
            </a:xfrm>
            <a:custGeom>
              <a:rect b="b" l="l" r="r" t="t"/>
              <a:pathLst>
                <a:path extrusionOk="0" h="3570" w="2858">
                  <a:moveTo>
                    <a:pt x="1" y="0"/>
                  </a:moveTo>
                  <a:lnTo>
                    <a:pt x="1" y="3570"/>
                  </a:lnTo>
                  <a:lnTo>
                    <a:pt x="2858" y="178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46"/>
            <p:cNvSpPr/>
            <p:nvPr/>
          </p:nvSpPr>
          <p:spPr>
            <a:xfrm>
              <a:off x="3386036" y="1746339"/>
              <a:ext cx="397907" cy="279762"/>
            </a:xfrm>
            <a:custGeom>
              <a:rect b="b" l="l" r="r" t="t"/>
              <a:pathLst>
                <a:path extrusionOk="0" h="13405" w="19066">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1" name="Google Shape;4591;p46"/>
          <p:cNvGrpSpPr/>
          <p:nvPr/>
        </p:nvGrpSpPr>
        <p:grpSpPr>
          <a:xfrm>
            <a:off x="2980045" y="3828288"/>
            <a:ext cx="387681" cy="387681"/>
            <a:chOff x="4417380" y="1687279"/>
            <a:chExt cx="397907" cy="397907"/>
          </a:xfrm>
        </p:grpSpPr>
        <p:sp>
          <p:nvSpPr>
            <p:cNvPr id="4592" name="Google Shape;4592;p46"/>
            <p:cNvSpPr/>
            <p:nvPr/>
          </p:nvSpPr>
          <p:spPr>
            <a:xfrm>
              <a:off x="4417380" y="1687279"/>
              <a:ext cx="397907" cy="397907"/>
            </a:xfrm>
            <a:custGeom>
              <a:rect b="b" l="l" r="r" t="t"/>
              <a:pathLst>
                <a:path extrusionOk="0" h="19066" w="19066">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6"/>
            <p:cNvSpPr/>
            <p:nvPr/>
          </p:nvSpPr>
          <p:spPr>
            <a:xfrm>
              <a:off x="4492363" y="1768878"/>
              <a:ext cx="248270" cy="234704"/>
            </a:xfrm>
            <a:custGeom>
              <a:rect b="b" l="l" r="r" t="t"/>
              <a:pathLst>
                <a:path extrusionOk="0" h="11246" w="11896">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4" name="Google Shape;4594;p46"/>
          <p:cNvGrpSpPr/>
          <p:nvPr/>
        </p:nvGrpSpPr>
        <p:grpSpPr>
          <a:xfrm>
            <a:off x="7926526" y="3308537"/>
            <a:ext cx="387661" cy="387661"/>
            <a:chOff x="2869999" y="1687279"/>
            <a:chExt cx="397887" cy="397887"/>
          </a:xfrm>
        </p:grpSpPr>
        <p:sp>
          <p:nvSpPr>
            <p:cNvPr id="4595" name="Google Shape;4595;p46"/>
            <p:cNvSpPr/>
            <p:nvPr/>
          </p:nvSpPr>
          <p:spPr>
            <a:xfrm>
              <a:off x="2994590" y="1833740"/>
              <a:ext cx="148657" cy="81685"/>
            </a:xfrm>
            <a:custGeom>
              <a:rect b="b" l="l" r="r" t="t"/>
              <a:pathLst>
                <a:path extrusionOk="0" h="3914" w="7123">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6"/>
            <p:cNvSpPr/>
            <p:nvPr/>
          </p:nvSpPr>
          <p:spPr>
            <a:xfrm>
              <a:off x="2869999" y="1687279"/>
              <a:ext cx="397887" cy="397887"/>
            </a:xfrm>
            <a:custGeom>
              <a:rect b="b" l="l" r="r" t="t"/>
              <a:pathLst>
                <a:path extrusionOk="0" h="19065" w="19065">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7" name="Google Shape;4597;p46"/>
          <p:cNvGrpSpPr/>
          <p:nvPr/>
        </p:nvGrpSpPr>
        <p:grpSpPr>
          <a:xfrm>
            <a:off x="2461634" y="3828664"/>
            <a:ext cx="386807" cy="386929"/>
            <a:chOff x="3902887" y="1687655"/>
            <a:chExt cx="397010" cy="397135"/>
          </a:xfrm>
        </p:grpSpPr>
        <p:sp>
          <p:nvSpPr>
            <p:cNvPr id="4598" name="Google Shape;4598;p46"/>
            <p:cNvSpPr/>
            <p:nvPr/>
          </p:nvSpPr>
          <p:spPr>
            <a:xfrm>
              <a:off x="4023345" y="1785845"/>
              <a:ext cx="156275" cy="200269"/>
            </a:xfrm>
            <a:custGeom>
              <a:rect b="b" l="l" r="r" t="t"/>
              <a:pathLst>
                <a:path extrusionOk="0" h="9596" w="7488">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6"/>
            <p:cNvSpPr/>
            <p:nvPr/>
          </p:nvSpPr>
          <p:spPr>
            <a:xfrm>
              <a:off x="3902887" y="1687655"/>
              <a:ext cx="397010" cy="397135"/>
            </a:xfrm>
            <a:custGeom>
              <a:rect b="b" l="l" r="r" t="t"/>
              <a:pathLst>
                <a:path extrusionOk="0" h="19029" w="19023">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0" name="Google Shape;4600;p46"/>
          <p:cNvGrpSpPr/>
          <p:nvPr/>
        </p:nvGrpSpPr>
        <p:grpSpPr>
          <a:xfrm>
            <a:off x="3499331" y="3828344"/>
            <a:ext cx="387681" cy="387681"/>
            <a:chOff x="4933458" y="1687279"/>
            <a:chExt cx="397907" cy="397907"/>
          </a:xfrm>
        </p:grpSpPr>
        <p:sp>
          <p:nvSpPr>
            <p:cNvPr id="4601" name="Google Shape;4601;p46"/>
            <p:cNvSpPr/>
            <p:nvPr/>
          </p:nvSpPr>
          <p:spPr>
            <a:xfrm>
              <a:off x="5071801" y="1766541"/>
              <a:ext cx="125867" cy="241215"/>
            </a:xfrm>
            <a:custGeom>
              <a:rect b="b" l="l" r="r" t="t"/>
              <a:pathLst>
                <a:path extrusionOk="0" h="11558" w="6031">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6"/>
            <p:cNvSpPr/>
            <p:nvPr/>
          </p:nvSpPr>
          <p:spPr>
            <a:xfrm>
              <a:off x="4933458" y="1687279"/>
              <a:ext cx="397907" cy="397907"/>
            </a:xfrm>
            <a:custGeom>
              <a:rect b="b" l="l" r="r" t="t"/>
              <a:pathLst>
                <a:path extrusionOk="0" h="19066" w="19066">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3" name="Google Shape;4603;p46"/>
          <p:cNvGrpSpPr/>
          <p:nvPr/>
        </p:nvGrpSpPr>
        <p:grpSpPr>
          <a:xfrm>
            <a:off x="5273586" y="3308775"/>
            <a:ext cx="387681" cy="387661"/>
            <a:chOff x="266768" y="1721375"/>
            <a:chExt cx="397907" cy="397887"/>
          </a:xfrm>
        </p:grpSpPr>
        <p:sp>
          <p:nvSpPr>
            <p:cNvPr id="4604" name="Google Shape;4604;p46"/>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6"/>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6" name="Google Shape;4606;p46"/>
          <p:cNvGrpSpPr/>
          <p:nvPr/>
        </p:nvGrpSpPr>
        <p:grpSpPr>
          <a:xfrm>
            <a:off x="7395588" y="3308924"/>
            <a:ext cx="387539" cy="386888"/>
            <a:chOff x="2408992" y="1722875"/>
            <a:chExt cx="397761" cy="397093"/>
          </a:xfrm>
        </p:grpSpPr>
        <p:sp>
          <p:nvSpPr>
            <p:cNvPr id="4607" name="Google Shape;4607;p46"/>
            <p:cNvSpPr/>
            <p:nvPr/>
          </p:nvSpPr>
          <p:spPr>
            <a:xfrm>
              <a:off x="2492135" y="1827639"/>
              <a:ext cx="213667" cy="185326"/>
            </a:xfrm>
            <a:custGeom>
              <a:rect b="b" l="l" r="r" t="t"/>
              <a:pathLst>
                <a:path extrusionOk="0" h="8880" w="10238">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6"/>
            <p:cNvSpPr/>
            <p:nvPr/>
          </p:nvSpPr>
          <p:spPr>
            <a:xfrm>
              <a:off x="2408992" y="1722875"/>
              <a:ext cx="397761" cy="397093"/>
            </a:xfrm>
            <a:custGeom>
              <a:rect b="b" l="l" r="r" t="t"/>
              <a:pathLst>
                <a:path extrusionOk="0" h="19027" w="19059">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9" name="Google Shape;4609;p46"/>
          <p:cNvGrpSpPr/>
          <p:nvPr/>
        </p:nvGrpSpPr>
        <p:grpSpPr>
          <a:xfrm>
            <a:off x="5576404" y="3828305"/>
            <a:ext cx="387641" cy="387641"/>
            <a:chOff x="7199196" y="1561258"/>
            <a:chExt cx="397866" cy="397866"/>
          </a:xfrm>
        </p:grpSpPr>
        <p:sp>
          <p:nvSpPr>
            <p:cNvPr id="4610" name="Google Shape;4610;p46"/>
            <p:cNvSpPr/>
            <p:nvPr/>
          </p:nvSpPr>
          <p:spPr>
            <a:xfrm>
              <a:off x="7316523" y="1655253"/>
              <a:ext cx="163203" cy="209869"/>
            </a:xfrm>
            <a:custGeom>
              <a:rect b="b" l="l" r="r" t="t"/>
              <a:pathLst>
                <a:path extrusionOk="0" h="10056" w="782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6"/>
            <p:cNvSpPr/>
            <p:nvPr/>
          </p:nvSpPr>
          <p:spPr>
            <a:xfrm>
              <a:off x="7199196" y="1561258"/>
              <a:ext cx="397866" cy="397866"/>
            </a:xfrm>
            <a:custGeom>
              <a:rect b="b" l="l" r="r" t="t"/>
              <a:pathLst>
                <a:path extrusionOk="0" h="19064" w="19064">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6"/>
            <p:cNvSpPr/>
            <p:nvPr/>
          </p:nvSpPr>
          <p:spPr>
            <a:xfrm>
              <a:off x="7363167" y="1701896"/>
              <a:ext cx="69935" cy="69977"/>
            </a:xfrm>
            <a:custGeom>
              <a:rect b="b" l="l" r="r" t="t"/>
              <a:pathLst>
                <a:path extrusionOk="0" h="3353" w="3351">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3" name="Google Shape;4613;p46"/>
          <p:cNvGrpSpPr/>
          <p:nvPr/>
        </p:nvGrpSpPr>
        <p:grpSpPr>
          <a:xfrm>
            <a:off x="6332282" y="3308537"/>
            <a:ext cx="387661" cy="387661"/>
            <a:chOff x="1379798" y="1723250"/>
            <a:chExt cx="397887" cy="397887"/>
          </a:xfrm>
        </p:grpSpPr>
        <p:sp>
          <p:nvSpPr>
            <p:cNvPr id="4614" name="Google Shape;4614;p46"/>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6"/>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6"/>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6"/>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8" name="Google Shape;4618;p46"/>
          <p:cNvGrpSpPr/>
          <p:nvPr/>
        </p:nvGrpSpPr>
        <p:grpSpPr>
          <a:xfrm>
            <a:off x="5801242" y="3308537"/>
            <a:ext cx="387641" cy="387661"/>
            <a:chOff x="864491" y="1723250"/>
            <a:chExt cx="397866" cy="397887"/>
          </a:xfrm>
        </p:grpSpPr>
        <p:sp>
          <p:nvSpPr>
            <p:cNvPr id="4619" name="Google Shape;4619;p46"/>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6"/>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6"/>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2" name="Google Shape;4622;p46"/>
          <p:cNvSpPr/>
          <p:nvPr/>
        </p:nvSpPr>
        <p:spPr>
          <a:xfrm>
            <a:off x="6863342" y="3343765"/>
            <a:ext cx="388846" cy="31714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3" name="Google Shape;4623;p46"/>
          <p:cNvGrpSpPr/>
          <p:nvPr/>
        </p:nvGrpSpPr>
        <p:grpSpPr>
          <a:xfrm>
            <a:off x="6568070" y="3827060"/>
            <a:ext cx="388966" cy="388966"/>
            <a:chOff x="1190625" y="238125"/>
            <a:chExt cx="5235075" cy="5235075"/>
          </a:xfrm>
        </p:grpSpPr>
        <p:sp>
          <p:nvSpPr>
            <p:cNvPr id="4624" name="Google Shape;4624;p46"/>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6"/>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6" name="Google Shape;4626;p46"/>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SEO &amp; Marketing Icons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420" name="Google Shape;1420;p30"/>
          <p:cNvSpPr txBox="1"/>
          <p:nvPr>
            <p:ph idx="1" type="subTitle"/>
          </p:nvPr>
        </p:nvSpPr>
        <p:spPr>
          <a:xfrm>
            <a:off x="427050" y="1323875"/>
            <a:ext cx="4611600" cy="26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COVID-19-Associated Hospitalization Surveillance Network (COVID-NET) tracks weekly rates of confirmed COVID-19 hospitalizations in the U.S. This system provides data on hospital admissions across different age groups, races, and health conditions. It helps identify trends in severe cases, supporting public health efforts. COVID-NET data are used by policymakers to manage healthcare resources and guide response measures. This information is vital for understanding the pandemic’s impact on hospitals and communities.</a:t>
            </a:r>
            <a:endParaRPr/>
          </a:p>
        </p:txBody>
      </p:sp>
      <p:pic>
        <p:nvPicPr>
          <p:cNvPr id="1421" name="Google Shape;1421;p30"/>
          <p:cNvPicPr preferRelativeResize="0"/>
          <p:nvPr/>
        </p:nvPicPr>
        <p:blipFill>
          <a:blip r:embed="rId3">
            <a:alphaModFix/>
          </a:blip>
          <a:stretch>
            <a:fillRect/>
          </a:stretch>
        </p:blipFill>
        <p:spPr>
          <a:xfrm>
            <a:off x="5919400" y="1170125"/>
            <a:ext cx="3072200" cy="1940900"/>
          </a:xfrm>
          <a:prstGeom prst="rect">
            <a:avLst/>
          </a:prstGeom>
          <a:noFill/>
          <a:ln>
            <a:noFill/>
          </a:ln>
        </p:spPr>
      </p:pic>
      <p:pic>
        <p:nvPicPr>
          <p:cNvPr id="1422" name="Google Shape;1422;p30"/>
          <p:cNvPicPr preferRelativeResize="0"/>
          <p:nvPr/>
        </p:nvPicPr>
        <p:blipFill>
          <a:blip r:embed="rId4">
            <a:alphaModFix/>
          </a:blip>
          <a:stretch>
            <a:fillRect/>
          </a:stretch>
        </p:blipFill>
        <p:spPr>
          <a:xfrm>
            <a:off x="5954075" y="3263425"/>
            <a:ext cx="3152775" cy="144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Our Project Is Unique</a:t>
            </a:r>
            <a:endParaRPr/>
          </a:p>
        </p:txBody>
      </p:sp>
      <p:sp>
        <p:nvSpPr>
          <p:cNvPr id="1428" name="Google Shape;1428;p31"/>
          <p:cNvSpPr txBox="1"/>
          <p:nvPr>
            <p:ph idx="1" type="subTitle"/>
          </p:nvPr>
        </p:nvSpPr>
        <p:spPr>
          <a:xfrm>
            <a:off x="720000" y="1507800"/>
            <a:ext cx="4611600" cy="2630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As part of our project, we will analyze the number of hospitalizations caused by COVID-19. In other datasets we have found that they mainly focused on the mortality rates that COVID-19 had impacted; however, we will focus more on tracking where hospitalizations happened in the United States. We would make assumptions based on the given dataset and draw conclusions based on what we find. We ask questions such as “Why were more people affected in this state?” or “Why was this age group less susceptible compared to the others?”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Our Project Relevance To The Class</a:t>
            </a:r>
            <a:endParaRPr/>
          </a:p>
        </p:txBody>
      </p:sp>
      <p:sp>
        <p:nvSpPr>
          <p:cNvPr id="1434" name="Google Shape;1434;p32"/>
          <p:cNvSpPr txBox="1"/>
          <p:nvPr>
            <p:ph idx="1" type="subTitle"/>
          </p:nvPr>
        </p:nvSpPr>
        <p:spPr>
          <a:xfrm>
            <a:off x="720000" y="1507800"/>
            <a:ext cx="4611600" cy="26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project we use Gitbash to download our dataset and import it into Elasticsearch from the csv file and use that  for specific data </a:t>
            </a:r>
            <a:r>
              <a:rPr lang="en"/>
              <a:t>analyzation just like in our weekly lab assignments. We are then able to filter our data, create visualizations such as the bar graph or pie chart, select specific time frames and create a regression model. By learning how to use Elasticsearch throughout the course and completing  lab assignments that go over the many different features, we gain the skills to analyze the COVID-19 hospitalization data. This allows us to provide insights, and use data analytics to find trends or patterns in our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33"/>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Bar Chart: States With Highest Average Weekly cases </a:t>
            </a:r>
            <a:endParaRPr/>
          </a:p>
        </p:txBody>
      </p:sp>
      <p:pic>
        <p:nvPicPr>
          <p:cNvPr id="1440" name="Google Shape;1440;p33"/>
          <p:cNvPicPr preferRelativeResize="0"/>
          <p:nvPr/>
        </p:nvPicPr>
        <p:blipFill>
          <a:blip r:embed="rId3">
            <a:alphaModFix/>
          </a:blip>
          <a:stretch>
            <a:fillRect/>
          </a:stretch>
        </p:blipFill>
        <p:spPr>
          <a:xfrm>
            <a:off x="720000" y="1223050"/>
            <a:ext cx="6948224" cy="373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34"/>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Chart: Top 5 States </a:t>
            </a:r>
            <a:endParaRPr/>
          </a:p>
        </p:txBody>
      </p:sp>
      <p:pic>
        <p:nvPicPr>
          <p:cNvPr id="1446" name="Google Shape;1446;p34"/>
          <p:cNvPicPr preferRelativeResize="0"/>
          <p:nvPr/>
        </p:nvPicPr>
        <p:blipFill>
          <a:blip r:embed="rId3">
            <a:alphaModFix/>
          </a:blip>
          <a:stretch>
            <a:fillRect/>
          </a:stretch>
        </p:blipFill>
        <p:spPr>
          <a:xfrm>
            <a:off x="-115750" y="695325"/>
            <a:ext cx="8115300" cy="3752850"/>
          </a:xfrm>
          <a:prstGeom prst="rect">
            <a:avLst/>
          </a:prstGeom>
          <a:noFill/>
          <a:ln>
            <a:noFill/>
          </a:ln>
        </p:spPr>
      </p:pic>
      <p:sp>
        <p:nvSpPr>
          <p:cNvPr id="1447" name="Google Shape;1447;p34"/>
          <p:cNvSpPr txBox="1"/>
          <p:nvPr/>
        </p:nvSpPr>
        <p:spPr>
          <a:xfrm>
            <a:off x="4948175" y="3780250"/>
            <a:ext cx="30513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tillium Web"/>
                <a:ea typeface="Titillium Web"/>
                <a:cs typeface="Titillium Web"/>
                <a:sym typeface="Titillium Web"/>
              </a:rPr>
              <a:t>Figure 1: Covid case pie chart</a:t>
            </a:r>
            <a:endParaRPr b="1" sz="1800">
              <a:solidFill>
                <a:schemeClr val="dk1"/>
              </a:solidFill>
              <a:latin typeface="Titillium Web"/>
              <a:ea typeface="Titillium Web"/>
              <a:cs typeface="Titillium Web"/>
              <a:sym typeface="Titillium Web"/>
            </a:endParaRPr>
          </a:p>
        </p:txBody>
      </p:sp>
      <p:sp>
        <p:nvSpPr>
          <p:cNvPr id="1448" name="Google Shape;1448;p34"/>
          <p:cNvSpPr txBox="1"/>
          <p:nvPr/>
        </p:nvSpPr>
        <p:spPr>
          <a:xfrm>
            <a:off x="5800125" y="852050"/>
            <a:ext cx="2149500" cy="292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Crowded population </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Slow to react</a:t>
            </a:r>
            <a:endParaRPr b="1">
              <a:solidFill>
                <a:srgbClr val="191919"/>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rgbClr val="191919"/>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pic>
        <p:nvPicPr>
          <p:cNvPr id="1453" name="Google Shape;1453;p35"/>
          <p:cNvPicPr preferRelativeResize="0"/>
          <p:nvPr/>
        </p:nvPicPr>
        <p:blipFill>
          <a:blip r:embed="rId3">
            <a:alphaModFix/>
          </a:blip>
          <a:stretch>
            <a:fillRect/>
          </a:stretch>
        </p:blipFill>
        <p:spPr>
          <a:xfrm>
            <a:off x="0" y="785648"/>
            <a:ext cx="6933575" cy="3096300"/>
          </a:xfrm>
          <a:prstGeom prst="rect">
            <a:avLst/>
          </a:prstGeom>
          <a:noFill/>
          <a:ln>
            <a:noFill/>
          </a:ln>
        </p:spPr>
      </p:pic>
      <p:sp>
        <p:nvSpPr>
          <p:cNvPr id="1454" name="Google Shape;1454;p35"/>
          <p:cNvSpPr txBox="1"/>
          <p:nvPr>
            <p:ph type="title"/>
          </p:nvPr>
        </p:nvSpPr>
        <p:spPr>
          <a:xfrm>
            <a:off x="720000" y="1407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Chart: Top 5 Covid Time</a:t>
            </a:r>
            <a:endParaRPr/>
          </a:p>
        </p:txBody>
      </p:sp>
      <p:sp>
        <p:nvSpPr>
          <p:cNvPr id="1455" name="Google Shape;1455;p35"/>
          <p:cNvSpPr txBox="1"/>
          <p:nvPr/>
        </p:nvSpPr>
        <p:spPr>
          <a:xfrm>
            <a:off x="3035500" y="1274475"/>
            <a:ext cx="3843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Titillium Web"/>
                <a:ea typeface="Titillium Web"/>
                <a:cs typeface="Titillium Web"/>
                <a:sym typeface="Titillium Web"/>
              </a:rPr>
              <a:t>Figure 2: Covid case by </a:t>
            </a:r>
            <a:r>
              <a:rPr b="1" lang="en" sz="1600">
                <a:solidFill>
                  <a:schemeClr val="dk1"/>
                </a:solidFill>
                <a:latin typeface="Titillium Web"/>
                <a:ea typeface="Titillium Web"/>
                <a:cs typeface="Titillium Web"/>
                <a:sym typeface="Titillium Web"/>
              </a:rPr>
              <a:t>timeline bar chart</a:t>
            </a:r>
            <a:endParaRPr b="1" sz="1600">
              <a:solidFill>
                <a:schemeClr val="dk1"/>
              </a:solidFill>
              <a:latin typeface="Titillium Web"/>
              <a:ea typeface="Titillium Web"/>
              <a:cs typeface="Titillium Web"/>
              <a:sym typeface="Titillium Web"/>
            </a:endParaRPr>
          </a:p>
        </p:txBody>
      </p:sp>
      <p:sp>
        <p:nvSpPr>
          <p:cNvPr id="1456" name="Google Shape;1456;p35"/>
          <p:cNvSpPr txBox="1"/>
          <p:nvPr/>
        </p:nvSpPr>
        <p:spPr>
          <a:xfrm>
            <a:off x="7043000" y="922400"/>
            <a:ext cx="2055900" cy="299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Happen in Summer </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People go on vacation</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Others travel</a:t>
            </a:r>
            <a:endParaRPr b="1">
              <a:solidFill>
                <a:srgbClr val="191919"/>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pic>
        <p:nvPicPr>
          <p:cNvPr id="1461" name="Google Shape;1461;p36"/>
          <p:cNvPicPr preferRelativeResize="0"/>
          <p:nvPr/>
        </p:nvPicPr>
        <p:blipFill>
          <a:blip r:embed="rId3">
            <a:alphaModFix/>
          </a:blip>
          <a:stretch>
            <a:fillRect/>
          </a:stretch>
        </p:blipFill>
        <p:spPr>
          <a:xfrm>
            <a:off x="0" y="848263"/>
            <a:ext cx="5764799" cy="2630870"/>
          </a:xfrm>
          <a:prstGeom prst="rect">
            <a:avLst/>
          </a:prstGeom>
          <a:noFill/>
          <a:ln>
            <a:noFill/>
          </a:ln>
        </p:spPr>
      </p:pic>
      <p:sp>
        <p:nvSpPr>
          <p:cNvPr id="1462" name="Google Shape;1462;p36"/>
          <p:cNvSpPr txBox="1"/>
          <p:nvPr>
            <p:ph idx="1" type="subTitle"/>
          </p:nvPr>
        </p:nvSpPr>
        <p:spPr>
          <a:xfrm>
            <a:off x="6069600" y="1131100"/>
            <a:ext cx="3074400" cy="20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gender survey, "all genders" is a term that refers to someone who identifies as every possible gender option. "Others" is a text field that allows respondents to define their gender in their own words.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3" name="Google Shape;1463;p36"/>
          <p:cNvSpPr txBox="1"/>
          <p:nvPr>
            <p:ph type="title"/>
          </p:nvPr>
        </p:nvSpPr>
        <p:spPr>
          <a:xfrm>
            <a:off x="720000" y="4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Chart: Age Range</a:t>
            </a:r>
            <a:endParaRPr/>
          </a:p>
        </p:txBody>
      </p:sp>
      <p:sp>
        <p:nvSpPr>
          <p:cNvPr id="1464" name="Google Shape;1464;p36"/>
          <p:cNvSpPr txBox="1"/>
          <p:nvPr/>
        </p:nvSpPr>
        <p:spPr>
          <a:xfrm>
            <a:off x="2662175" y="1827550"/>
            <a:ext cx="35448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Titillium Web"/>
                <a:ea typeface="Titillium Web"/>
                <a:cs typeface="Titillium Web"/>
                <a:sym typeface="Titillium Web"/>
              </a:rPr>
              <a:t>Figure 3: Covid case by ages pie chart</a:t>
            </a:r>
            <a:endParaRPr b="1" sz="1500">
              <a:solidFill>
                <a:schemeClr val="dk1"/>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pic>
        <p:nvPicPr>
          <p:cNvPr id="1469" name="Google Shape;1469;p37"/>
          <p:cNvPicPr preferRelativeResize="0"/>
          <p:nvPr/>
        </p:nvPicPr>
        <p:blipFill>
          <a:blip r:embed="rId3">
            <a:alphaModFix/>
          </a:blip>
          <a:stretch>
            <a:fillRect/>
          </a:stretch>
        </p:blipFill>
        <p:spPr>
          <a:xfrm>
            <a:off x="57875" y="564863"/>
            <a:ext cx="8273300" cy="4013775"/>
          </a:xfrm>
          <a:prstGeom prst="rect">
            <a:avLst/>
          </a:prstGeom>
          <a:noFill/>
          <a:ln>
            <a:noFill/>
          </a:ln>
        </p:spPr>
      </p:pic>
      <p:sp>
        <p:nvSpPr>
          <p:cNvPr id="1470" name="Google Shape;1470;p37"/>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Chart: Race</a:t>
            </a:r>
            <a:endParaRPr/>
          </a:p>
        </p:txBody>
      </p:sp>
      <p:sp>
        <p:nvSpPr>
          <p:cNvPr id="1471" name="Google Shape;1471;p37"/>
          <p:cNvSpPr txBox="1"/>
          <p:nvPr/>
        </p:nvSpPr>
        <p:spPr>
          <a:xfrm>
            <a:off x="4354200" y="2380500"/>
            <a:ext cx="3586200" cy="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Titillium Web"/>
                <a:ea typeface="Titillium Web"/>
                <a:cs typeface="Titillium Web"/>
                <a:sym typeface="Titillium Web"/>
              </a:rPr>
              <a:t>Figure 4: Covid case by races bar chart</a:t>
            </a:r>
            <a:endParaRPr b="1" sz="20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p:txBody>
      </p:sp>
      <p:sp>
        <p:nvSpPr>
          <p:cNvPr id="1472" name="Google Shape;1472;p37"/>
          <p:cNvSpPr txBox="1"/>
          <p:nvPr/>
        </p:nvSpPr>
        <p:spPr>
          <a:xfrm>
            <a:off x="203250" y="789500"/>
            <a:ext cx="2079300" cy="343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High property rate</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Lack of medical essentials</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Crowded</a:t>
            </a:r>
            <a:r>
              <a:rPr b="1" lang="en">
                <a:solidFill>
                  <a:srgbClr val="191919"/>
                </a:solidFill>
                <a:latin typeface="Titillium Web"/>
                <a:ea typeface="Titillium Web"/>
                <a:cs typeface="Titillium Web"/>
                <a:sym typeface="Titillium Web"/>
              </a:rPr>
              <a:t> area</a:t>
            </a:r>
            <a:endParaRPr b="1">
              <a:solidFill>
                <a:srgbClr val="191919"/>
              </a:solidFill>
              <a:latin typeface="Titillium Web"/>
              <a:ea typeface="Titillium Web"/>
              <a:cs typeface="Titillium Web"/>
              <a:sym typeface="Titillium Web"/>
            </a:endParaRPr>
          </a:p>
          <a:p>
            <a:pPr indent="-317500" lvl="0" marL="457200" rtl="0" algn="l">
              <a:spcBef>
                <a:spcPts val="0"/>
              </a:spcBef>
              <a:spcAft>
                <a:spcPts val="0"/>
              </a:spcAft>
              <a:buClr>
                <a:srgbClr val="191919"/>
              </a:buClr>
              <a:buSzPts val="1400"/>
              <a:buFont typeface="Titillium Web"/>
              <a:buChar char="●"/>
            </a:pPr>
            <a:r>
              <a:rPr b="1" lang="en">
                <a:solidFill>
                  <a:srgbClr val="191919"/>
                </a:solidFill>
                <a:latin typeface="Titillium Web"/>
                <a:ea typeface="Titillium Web"/>
                <a:cs typeface="Titillium Web"/>
                <a:sym typeface="Titillium Web"/>
              </a:rPr>
              <a:t>Lack of vaccines</a:t>
            </a:r>
            <a:endParaRPr b="1">
              <a:solidFill>
                <a:srgbClr val="191919"/>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