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2723-CE5F-4DE0-82DB-48E277EED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1758-1D26-4058-AF49-332A77DE9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1FC4-F3ED-4BC1-BAD0-28D6F663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78C0-03B1-4DD7-AC9F-B6147E69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4C94-4474-46FB-BD22-CDA7FB6E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9B84-BAC3-4FEC-B8C1-4BA57B09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2AD2-5A14-4F91-902D-EA2D23918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01649-3046-4324-A160-26D95225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C778-AD9C-45D5-A30A-35584A40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8A14-48D9-486A-AC16-FE80D5C2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D53AA-494B-455B-988B-2CE9444F1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51A2F-3614-4ADE-A6B3-F47F2F795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93853-33D0-40E1-8051-6A760D04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BF40-470E-4C4A-9F6A-9A3CE1F9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06E0-4A75-449A-96CC-30C745C0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45B4-F241-40DF-ADAD-1E2060A1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64FE-6BBB-4E33-9130-FDDE05D3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0C50-B007-4418-888A-BB90B0AB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168A6-DA59-443B-83A1-176F5A22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1D47-AB6A-42CF-AB35-7C3C9A54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CA01-268E-4DA8-99D5-03BFF3A1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A812-BF62-4E38-A225-C9239146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544A-45CC-4980-ACF3-632FCF59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991D-8167-4695-8353-8E356C3B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BB3F-DC05-405E-B63F-31B3BE66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678-56A3-49F5-B0A2-E3243B1D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8AE8-876D-4E30-8AF5-062C6D11F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0B8C-8661-417A-9DE7-1F24AC1F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A6402-95E2-4E45-841E-EF974408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5C480-C1D2-4B61-B430-E1EA3427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2E97-8B37-48A9-A093-DD9C2DC9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D1FA-0585-44E5-81C7-07171D72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BD02A-9783-43E2-A352-7A1323CE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105C2-0BB7-4121-A7CB-F4B6B6449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3936-8276-46F5-B6D8-43B70B84F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00045-DDB4-4850-BC48-34FEE3AB8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65AEB-7396-4763-868C-94BA8919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DEA6F-BB74-4A6A-8C02-B4DA1CF4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80A46-DE91-4347-8604-37CAE804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5BD9-522C-4709-A145-F43EBD10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421C7-5F39-4FA9-8FBF-781CF88D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172EB-991F-461F-AF3F-C9C8C25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BD92-1F1A-4B37-BD7D-EF8EA601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5F816-7AB2-4A2C-B968-C47481B7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D7966-9040-41F4-B280-C5F23D71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6B708-9B75-4028-A5B9-9E22D5FA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DF90-AE4B-4083-80D9-9E637279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8309-28DB-4B85-8B63-45AFDCEC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FBFE7-182F-476B-BE7D-DD73C193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8733C-593E-4738-8271-E2FD0E28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AB9F8-AFB3-460E-9EFC-99D08C41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5B03A-CCDD-4116-AFFA-49C55775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3EB8-7EFA-4579-982A-2B67AE33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3E390-F244-45C4-A3ED-551896C33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0407A-703C-4888-B3ED-EFDECBC73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2FD1-5077-4866-9A2B-9F63F60D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BB894-8607-4A24-99C5-CF0AF322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E524D-3800-49D5-AE34-A99FF7D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E5B6E-A079-461B-970E-8B94AAA2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E9F02-C228-42CE-99A0-8A258142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FD09-6A9A-4418-9AA1-21B624F05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65E7-2D8B-4983-A39A-0AC444A8B95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3F92-04C3-452C-B290-9C0D3174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2E06-8FB6-4EE4-B7BD-E8832583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3F6D-652A-4D20-B86F-9A4FDB6D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5D6891-C0B2-45BC-8A67-41B9828CDA26}"/>
              </a:ext>
            </a:extLst>
          </p:cNvPr>
          <p:cNvSpPr txBox="1">
            <a:spLocks/>
          </p:cNvSpPr>
          <p:nvPr/>
        </p:nvSpPr>
        <p:spPr>
          <a:xfrm>
            <a:off x="265844" y="-134289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ERDiagramm</a:t>
            </a:r>
            <a:endParaRPr lang="en-SE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65E07-21CE-47D0-8B94-F16F8E4BDE9B}"/>
              </a:ext>
            </a:extLst>
          </p:cNvPr>
          <p:cNvSpPr/>
          <p:nvPr/>
        </p:nvSpPr>
        <p:spPr>
          <a:xfrm>
            <a:off x="1864313" y="4783100"/>
            <a:ext cx="1162974" cy="11330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  <a:endParaRPr lang="en-S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FD4A2-88A3-4752-B226-A6AFCB4968E9}"/>
              </a:ext>
            </a:extLst>
          </p:cNvPr>
          <p:cNvSpPr/>
          <p:nvPr/>
        </p:nvSpPr>
        <p:spPr>
          <a:xfrm>
            <a:off x="8052048" y="4783100"/>
            <a:ext cx="1162974" cy="11330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Issue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Arende</a:t>
            </a:r>
            <a:r>
              <a:rPr lang="en-US" sz="1400" dirty="0"/>
              <a:t>)</a:t>
            </a:r>
            <a:endParaRPr lang="en-SE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F2B5CD-EF77-4621-AAD7-8A543A4DE1A9}"/>
              </a:ext>
            </a:extLst>
          </p:cNvPr>
          <p:cNvCxnSpPr>
            <a:stCxn id="5" idx="3"/>
          </p:cNvCxnSpPr>
          <p:nvPr/>
        </p:nvCxnSpPr>
        <p:spPr>
          <a:xfrm flipV="1">
            <a:off x="3027287" y="5349621"/>
            <a:ext cx="5024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0CEEAE80-4000-4551-9CFB-AFFFCBC1818D}"/>
              </a:ext>
            </a:extLst>
          </p:cNvPr>
          <p:cNvSpPr/>
          <p:nvPr/>
        </p:nvSpPr>
        <p:spPr>
          <a:xfrm>
            <a:off x="5016625" y="4892421"/>
            <a:ext cx="914400" cy="9144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</a:t>
            </a:r>
            <a:endParaRPr lang="en-SE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10F566-DE6E-45CD-94C5-4203BDB0CDAE}"/>
              </a:ext>
            </a:extLst>
          </p:cNvPr>
          <p:cNvSpPr/>
          <p:nvPr/>
        </p:nvSpPr>
        <p:spPr>
          <a:xfrm>
            <a:off x="7483850" y="1381383"/>
            <a:ext cx="2087711" cy="11330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(User-den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använd</a:t>
            </a:r>
            <a:r>
              <a:rPr lang="en-US" sz="1400" dirty="0"/>
              <a:t> system)</a:t>
            </a:r>
          </a:p>
          <a:p>
            <a:pPr algn="ctr"/>
            <a:r>
              <a:rPr lang="en-US" sz="1400" dirty="0"/>
              <a:t>Manager </a:t>
            </a:r>
            <a:endParaRPr lang="en-SE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E72B85-3D3B-4FDF-891F-F591B6E53B9B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527706" y="2514426"/>
            <a:ext cx="105829" cy="226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7F78E4BA-7FB3-4149-8AC7-BD75388E672E}"/>
              </a:ext>
            </a:extLst>
          </p:cNvPr>
          <p:cNvSpPr/>
          <p:nvPr/>
        </p:nvSpPr>
        <p:spPr>
          <a:xfrm>
            <a:off x="7671055" y="3211499"/>
            <a:ext cx="1876880" cy="9144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  <a:endParaRPr lang="en-S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E76DA-BA4E-47CE-992A-1FD09E649E5B}"/>
              </a:ext>
            </a:extLst>
          </p:cNvPr>
          <p:cNvSpPr txBox="1"/>
          <p:nvPr/>
        </p:nvSpPr>
        <p:spPr>
          <a:xfrm>
            <a:off x="7611770" y="4980289"/>
            <a:ext cx="45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en-S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B542C-08C7-4994-BCAD-CDA6D29D3E8F}"/>
              </a:ext>
            </a:extLst>
          </p:cNvPr>
          <p:cNvSpPr txBox="1"/>
          <p:nvPr/>
        </p:nvSpPr>
        <p:spPr>
          <a:xfrm>
            <a:off x="3106863" y="4980289"/>
            <a:ext cx="45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SE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69794-CF30-4E24-BE9E-AE915D54BBF5}"/>
              </a:ext>
            </a:extLst>
          </p:cNvPr>
          <p:cNvSpPr txBox="1"/>
          <p:nvPr/>
        </p:nvSpPr>
        <p:spPr>
          <a:xfrm>
            <a:off x="8697066" y="4375326"/>
            <a:ext cx="45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en-S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A28EC-D095-4B9B-B1EB-395983CCD188}"/>
              </a:ext>
            </a:extLst>
          </p:cNvPr>
          <p:cNvSpPr txBox="1"/>
          <p:nvPr/>
        </p:nvSpPr>
        <p:spPr>
          <a:xfrm>
            <a:off x="8632701" y="2592740"/>
            <a:ext cx="45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SE" sz="1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78836-D5B3-4E69-9C4C-138C890A280B}"/>
              </a:ext>
            </a:extLst>
          </p:cNvPr>
          <p:cNvCxnSpPr>
            <a:cxnSpLocks/>
          </p:cNvCxnSpPr>
          <p:nvPr/>
        </p:nvCxnSpPr>
        <p:spPr>
          <a:xfrm flipV="1">
            <a:off x="8598025" y="4125899"/>
            <a:ext cx="0" cy="65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6B1B6B-3AEB-46BA-9821-9509CE07709E}"/>
              </a:ext>
            </a:extLst>
          </p:cNvPr>
          <p:cNvCxnSpPr>
            <a:cxnSpLocks/>
          </p:cNvCxnSpPr>
          <p:nvPr/>
        </p:nvCxnSpPr>
        <p:spPr>
          <a:xfrm>
            <a:off x="5956915" y="5388063"/>
            <a:ext cx="20684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5B52D4-3509-4724-B41E-10B446319D6C}"/>
              </a:ext>
            </a:extLst>
          </p:cNvPr>
          <p:cNvSpPr/>
          <p:nvPr/>
        </p:nvSpPr>
        <p:spPr>
          <a:xfrm>
            <a:off x="7177414" y="272184"/>
            <a:ext cx="1806791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Name</a:t>
            </a:r>
            <a:endParaRPr lang="en-SE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3943F8-EE5F-4844-9820-07BA9EF7F177}"/>
              </a:ext>
            </a:extLst>
          </p:cNvPr>
          <p:cNvSpPr/>
          <p:nvPr/>
        </p:nvSpPr>
        <p:spPr>
          <a:xfrm>
            <a:off x="9090735" y="263876"/>
            <a:ext cx="1443654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Name</a:t>
            </a:r>
            <a:endParaRPr lang="en-SE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3DAD08-FAF8-43D6-A1C2-6EC3BA8DC29A}"/>
              </a:ext>
            </a:extLst>
          </p:cNvPr>
          <p:cNvSpPr/>
          <p:nvPr/>
        </p:nvSpPr>
        <p:spPr>
          <a:xfrm>
            <a:off x="10268502" y="860895"/>
            <a:ext cx="914400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</a:t>
            </a:r>
            <a:endParaRPr lang="en-SE" sz="1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7F71F5-641D-48F8-8895-7F30928E0CF4}"/>
              </a:ext>
            </a:extLst>
          </p:cNvPr>
          <p:cNvSpPr/>
          <p:nvPr/>
        </p:nvSpPr>
        <p:spPr>
          <a:xfrm>
            <a:off x="6076764" y="684037"/>
            <a:ext cx="914400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Id</a:t>
            </a:r>
            <a:endParaRPr lang="en-SE" sz="1400" u="sn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105F30-BEAA-4D75-8F04-93F0F069EE38}"/>
              </a:ext>
            </a:extLst>
          </p:cNvPr>
          <p:cNvSpPr/>
          <p:nvPr/>
        </p:nvSpPr>
        <p:spPr>
          <a:xfrm>
            <a:off x="673225" y="3714247"/>
            <a:ext cx="1432264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Name</a:t>
            </a:r>
            <a:endParaRPr lang="en-SE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618A4A-0C97-4C06-ADB7-F692EB93B85A}"/>
              </a:ext>
            </a:extLst>
          </p:cNvPr>
          <p:cNvSpPr/>
          <p:nvPr/>
        </p:nvSpPr>
        <p:spPr>
          <a:xfrm>
            <a:off x="2212019" y="3705939"/>
            <a:ext cx="1480475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Name</a:t>
            </a:r>
            <a:endParaRPr lang="en-SE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EB47A3-C682-44CE-BAA1-320E20372ACE}"/>
              </a:ext>
            </a:extLst>
          </p:cNvPr>
          <p:cNvSpPr/>
          <p:nvPr/>
        </p:nvSpPr>
        <p:spPr>
          <a:xfrm>
            <a:off x="3235295" y="4377993"/>
            <a:ext cx="914400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</a:t>
            </a:r>
            <a:endParaRPr lang="en-SE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2FAC05-0DD1-466E-9B37-16E12E280C3D}"/>
              </a:ext>
            </a:extLst>
          </p:cNvPr>
          <p:cNvCxnSpPr>
            <a:cxnSpLocks/>
            <a:stCxn id="26" idx="4"/>
            <a:endCxn id="9" idx="0"/>
          </p:cNvCxnSpPr>
          <p:nvPr/>
        </p:nvCxnSpPr>
        <p:spPr>
          <a:xfrm>
            <a:off x="6533964" y="1059923"/>
            <a:ext cx="1993742" cy="32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241A3F-E002-4732-9051-51A8EC0507D0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>
            <a:off x="8080810" y="648070"/>
            <a:ext cx="446896" cy="73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519C97-925B-4718-B468-DDFE9A840D76}"/>
              </a:ext>
            </a:extLst>
          </p:cNvPr>
          <p:cNvCxnSpPr>
            <a:cxnSpLocks/>
            <a:stCxn id="24" idx="4"/>
            <a:endCxn id="9" idx="0"/>
          </p:cNvCxnSpPr>
          <p:nvPr/>
        </p:nvCxnSpPr>
        <p:spPr>
          <a:xfrm flipH="1">
            <a:off x="8527706" y="639762"/>
            <a:ext cx="1284856" cy="74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42B451-B3C4-42FD-890D-2CE9F74213F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68690" y="1048838"/>
            <a:ext cx="1699812" cy="34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C7A383-3D64-47FC-86E0-A0D1EB4737AF}"/>
              </a:ext>
            </a:extLst>
          </p:cNvPr>
          <p:cNvCxnSpPr>
            <a:endCxn id="5" idx="1"/>
          </p:cNvCxnSpPr>
          <p:nvPr/>
        </p:nvCxnSpPr>
        <p:spPr>
          <a:xfrm>
            <a:off x="719095" y="5209419"/>
            <a:ext cx="1145218" cy="14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DF9089-655C-410E-8CA4-7EA8580DA700}"/>
              </a:ext>
            </a:extLst>
          </p:cNvPr>
          <p:cNvCxnSpPr>
            <a:cxnSpLocks/>
            <a:stCxn id="27" idx="4"/>
            <a:endCxn id="5" idx="0"/>
          </p:cNvCxnSpPr>
          <p:nvPr/>
        </p:nvCxnSpPr>
        <p:spPr>
          <a:xfrm>
            <a:off x="1389357" y="4090133"/>
            <a:ext cx="1056443" cy="69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E0FA56-D0FC-4B79-A9E9-0AC43E657F18}"/>
              </a:ext>
            </a:extLst>
          </p:cNvPr>
          <p:cNvCxnSpPr>
            <a:cxnSpLocks/>
            <a:stCxn id="28" idx="4"/>
            <a:endCxn id="5" idx="0"/>
          </p:cNvCxnSpPr>
          <p:nvPr/>
        </p:nvCxnSpPr>
        <p:spPr>
          <a:xfrm flipH="1">
            <a:off x="2445800" y="4081825"/>
            <a:ext cx="506457" cy="70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8C5782-A68D-4B00-B889-C564A2035AFB}"/>
              </a:ext>
            </a:extLst>
          </p:cNvPr>
          <p:cNvCxnSpPr>
            <a:stCxn id="29" idx="4"/>
            <a:endCxn id="5" idx="0"/>
          </p:cNvCxnSpPr>
          <p:nvPr/>
        </p:nvCxnSpPr>
        <p:spPr>
          <a:xfrm flipH="1">
            <a:off x="2445800" y="4753879"/>
            <a:ext cx="1246695" cy="2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67E50D2-2AAE-4E06-9D52-481C0A8DB275}"/>
              </a:ext>
            </a:extLst>
          </p:cNvPr>
          <p:cNvSpPr/>
          <p:nvPr/>
        </p:nvSpPr>
        <p:spPr>
          <a:xfrm>
            <a:off x="10134591" y="3653766"/>
            <a:ext cx="914400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Id</a:t>
            </a:r>
            <a:endParaRPr lang="en-SE" sz="1400" u="sng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9699D1E-8527-462F-A24D-A93FF184BA96}"/>
              </a:ext>
            </a:extLst>
          </p:cNvPr>
          <p:cNvSpPr/>
          <p:nvPr/>
        </p:nvSpPr>
        <p:spPr>
          <a:xfrm>
            <a:off x="10542358" y="4190050"/>
            <a:ext cx="1466917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Issue Date</a:t>
            </a:r>
            <a:endParaRPr lang="en-SE" sz="1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A64C65-E63D-4FC1-B5AB-2BE5BE25462A}"/>
              </a:ext>
            </a:extLst>
          </p:cNvPr>
          <p:cNvSpPr/>
          <p:nvPr/>
        </p:nvSpPr>
        <p:spPr>
          <a:xfrm>
            <a:off x="10542358" y="4758291"/>
            <a:ext cx="1466918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Resolve Date</a:t>
            </a:r>
            <a:endParaRPr lang="en-SE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A301D94-495F-44E3-B865-0FA52FC5DE05}"/>
              </a:ext>
            </a:extLst>
          </p:cNvPr>
          <p:cNvSpPr/>
          <p:nvPr/>
        </p:nvSpPr>
        <p:spPr>
          <a:xfrm>
            <a:off x="10542358" y="5294575"/>
            <a:ext cx="1466917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Issue Description</a:t>
            </a:r>
            <a:endParaRPr lang="en-SE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B085B1-B58A-41BE-BA63-FB3E2C54EAAE}"/>
              </a:ext>
            </a:extLst>
          </p:cNvPr>
          <p:cNvSpPr/>
          <p:nvPr/>
        </p:nvSpPr>
        <p:spPr>
          <a:xfrm>
            <a:off x="10415794" y="5916143"/>
            <a:ext cx="1720043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Issue Status</a:t>
            </a:r>
            <a:endParaRPr lang="en-SE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DF3801-F983-4849-89C7-ED4622AE9730}"/>
              </a:ext>
            </a:extLst>
          </p:cNvPr>
          <p:cNvCxnSpPr>
            <a:stCxn id="6" idx="3"/>
            <a:endCxn id="38" idx="3"/>
          </p:cNvCxnSpPr>
          <p:nvPr/>
        </p:nvCxnSpPr>
        <p:spPr>
          <a:xfrm flipV="1">
            <a:off x="9215022" y="3974605"/>
            <a:ext cx="1053480" cy="1375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FDC0D03-A92B-4149-B82F-B33808DBEDD3}"/>
              </a:ext>
            </a:extLst>
          </p:cNvPr>
          <p:cNvCxnSpPr>
            <a:cxnSpLocks/>
            <a:stCxn id="6" idx="3"/>
            <a:endCxn id="39" idx="2"/>
          </p:cNvCxnSpPr>
          <p:nvPr/>
        </p:nvCxnSpPr>
        <p:spPr>
          <a:xfrm flipV="1">
            <a:off x="9215022" y="4377993"/>
            <a:ext cx="1327336" cy="971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B4B2D8-CECB-40B4-B2EE-E80D26038B88}"/>
              </a:ext>
            </a:extLst>
          </p:cNvPr>
          <p:cNvCxnSpPr>
            <a:cxnSpLocks/>
            <a:stCxn id="6" idx="3"/>
            <a:endCxn id="40" idx="2"/>
          </p:cNvCxnSpPr>
          <p:nvPr/>
        </p:nvCxnSpPr>
        <p:spPr>
          <a:xfrm flipV="1">
            <a:off x="9215022" y="4946234"/>
            <a:ext cx="1327336" cy="40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12D59D-BA8C-498B-BF92-60A9A8341251}"/>
              </a:ext>
            </a:extLst>
          </p:cNvPr>
          <p:cNvCxnSpPr>
            <a:cxnSpLocks/>
            <a:stCxn id="6" idx="3"/>
            <a:endCxn id="41" idx="2"/>
          </p:cNvCxnSpPr>
          <p:nvPr/>
        </p:nvCxnSpPr>
        <p:spPr>
          <a:xfrm>
            <a:off x="9215022" y="5349622"/>
            <a:ext cx="1327336" cy="13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954AD6-0A8F-402F-92F6-82B43FFEED39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>
            <a:off x="9215022" y="5349622"/>
            <a:ext cx="2060794" cy="56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4DE4605-A05F-4F6F-8DC8-8659339253BE}"/>
              </a:ext>
            </a:extLst>
          </p:cNvPr>
          <p:cNvSpPr/>
          <p:nvPr/>
        </p:nvSpPr>
        <p:spPr>
          <a:xfrm>
            <a:off x="261895" y="4833533"/>
            <a:ext cx="914400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Id</a:t>
            </a:r>
            <a:endParaRPr lang="en-SE" sz="1400" u="sn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3DF2D6-EBD2-49E1-A828-D7D30BFABF0A}"/>
              </a:ext>
            </a:extLst>
          </p:cNvPr>
          <p:cNvSpPr/>
          <p:nvPr/>
        </p:nvSpPr>
        <p:spPr>
          <a:xfrm>
            <a:off x="4568540" y="1827370"/>
            <a:ext cx="1162974" cy="687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/>
              <a:t>S</a:t>
            </a:r>
            <a:r>
              <a:rPr lang="en-US" sz="1400" dirty="0" err="1"/>
              <a:t>essionToken</a:t>
            </a:r>
            <a:endParaRPr lang="en-SE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D53746D-A588-4906-8C40-1F7FC3AFD885}"/>
              </a:ext>
            </a:extLst>
          </p:cNvPr>
          <p:cNvSpPr/>
          <p:nvPr/>
        </p:nvSpPr>
        <p:spPr>
          <a:xfrm>
            <a:off x="4968125" y="1281993"/>
            <a:ext cx="1601288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AccessToken</a:t>
            </a:r>
            <a:endParaRPr lang="en-SE" sz="1400" u="sn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A683E4-C642-4D03-8BBB-E9681D7BF49C}"/>
              </a:ext>
            </a:extLst>
          </p:cNvPr>
          <p:cNvSpPr/>
          <p:nvPr/>
        </p:nvSpPr>
        <p:spPr>
          <a:xfrm>
            <a:off x="3106863" y="1301037"/>
            <a:ext cx="1601288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ManagerId</a:t>
            </a:r>
            <a:endParaRPr lang="en-SE" sz="1400" u="sng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E6C39A5-453F-455D-8A3E-B13C0F87B3E9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768769" y="1657879"/>
            <a:ext cx="118043" cy="15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C83991-221F-4D0F-82C6-B6E7E8AA9E81}"/>
              </a:ext>
            </a:extLst>
          </p:cNvPr>
          <p:cNvCxnSpPr>
            <a:cxnSpLocks/>
          </p:cNvCxnSpPr>
          <p:nvPr/>
        </p:nvCxnSpPr>
        <p:spPr>
          <a:xfrm>
            <a:off x="4300209" y="1665076"/>
            <a:ext cx="275214" cy="16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CDB8F8-DFB1-4B22-BB17-7597A4B55D9E}"/>
              </a:ext>
            </a:extLst>
          </p:cNvPr>
          <p:cNvCxnSpPr>
            <a:cxnSpLocks/>
          </p:cNvCxnSpPr>
          <p:nvPr/>
        </p:nvCxnSpPr>
        <p:spPr>
          <a:xfrm flipH="1">
            <a:off x="5795044" y="2048467"/>
            <a:ext cx="1688806" cy="12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C215FA-9DCF-4366-8FCB-06349D0D53CB}"/>
              </a:ext>
            </a:extLst>
          </p:cNvPr>
          <p:cNvSpPr txBox="1"/>
          <p:nvPr/>
        </p:nvSpPr>
        <p:spPr>
          <a:xfrm>
            <a:off x="5738081" y="1842557"/>
            <a:ext cx="43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1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33EE20-CE3D-4715-81CD-CAFB37FB18EC}"/>
              </a:ext>
            </a:extLst>
          </p:cNvPr>
          <p:cNvSpPr txBox="1"/>
          <p:nvPr/>
        </p:nvSpPr>
        <p:spPr>
          <a:xfrm>
            <a:off x="7039616" y="2192142"/>
            <a:ext cx="45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N</a:t>
            </a:r>
            <a:endParaRPr lang="en-US" sz="1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779B2-56C0-40AA-8009-623DDB780FE9}"/>
              </a:ext>
            </a:extLst>
          </p:cNvPr>
          <p:cNvCxnSpPr>
            <a:cxnSpLocks/>
          </p:cNvCxnSpPr>
          <p:nvPr/>
        </p:nvCxnSpPr>
        <p:spPr>
          <a:xfrm flipH="1">
            <a:off x="5807060" y="2076660"/>
            <a:ext cx="1688806" cy="12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24E2099-BBF6-4C64-8AEF-FDE748401394}"/>
              </a:ext>
            </a:extLst>
          </p:cNvPr>
          <p:cNvSpPr/>
          <p:nvPr/>
        </p:nvSpPr>
        <p:spPr>
          <a:xfrm>
            <a:off x="10015795" y="1389706"/>
            <a:ext cx="1993480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/>
              <a:t>P</a:t>
            </a:r>
            <a:r>
              <a:rPr lang="en-US" sz="1400" dirty="0" err="1"/>
              <a:t>asswordHash</a:t>
            </a:r>
            <a:endParaRPr lang="en-SE" sz="14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E058DA7-0C28-4FBE-9FF5-AA3199306D1F}"/>
              </a:ext>
            </a:extLst>
          </p:cNvPr>
          <p:cNvSpPr/>
          <p:nvPr/>
        </p:nvSpPr>
        <p:spPr>
          <a:xfrm>
            <a:off x="9945583" y="2017686"/>
            <a:ext cx="1671721" cy="37588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PasswordSalt</a:t>
            </a:r>
            <a:endParaRPr lang="en-SE" sz="1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87F4A3-259F-4F1A-81F7-179714F7C10C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9547937" y="1577649"/>
            <a:ext cx="467858" cy="5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0AE6C9-A954-4A75-9496-6C0518A5FB1A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571563" y="2205629"/>
            <a:ext cx="374020" cy="1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1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1AC5-437B-46CB-BDC7-E72FB83697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001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ER-Modellering</a:t>
            </a:r>
            <a:endParaRPr lang="en-SE" dirty="0"/>
          </a:p>
        </p:txBody>
      </p:sp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D468956D-2F23-413F-B173-6C33184C8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16860"/>
              </p:ext>
            </p:extLst>
          </p:nvPr>
        </p:nvGraphicFramePr>
        <p:xfrm>
          <a:off x="7375090" y="3568006"/>
          <a:ext cx="4554053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560">
                  <a:extLst>
                    <a:ext uri="{9D8B030D-6E8A-4147-A177-3AD203B41FA5}">
                      <a16:colId xmlns:a16="http://schemas.microsoft.com/office/drawing/2014/main" val="2956021604"/>
                    </a:ext>
                  </a:extLst>
                </a:gridCol>
                <a:gridCol w="1602521">
                  <a:extLst>
                    <a:ext uri="{9D8B030D-6E8A-4147-A177-3AD203B41FA5}">
                      <a16:colId xmlns:a16="http://schemas.microsoft.com/office/drawing/2014/main" val="967148"/>
                    </a:ext>
                  </a:extLst>
                </a:gridCol>
                <a:gridCol w="1330630">
                  <a:extLst>
                    <a:ext uri="{9D8B030D-6E8A-4147-A177-3AD203B41FA5}">
                      <a16:colId xmlns:a16="http://schemas.microsoft.com/office/drawing/2014/main" val="3896095762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139250559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Issues</a:t>
                      </a:r>
                      <a:endParaRPr lang="en-SE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6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CustomerID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4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ManagerId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4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IssueDate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 Time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5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ResolveDate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 Time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IssueDescription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Nvarchar</a:t>
                      </a:r>
                      <a:r>
                        <a:rPr lang="en-US" sz="1400" dirty="0"/>
                        <a:t>(max)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1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IssueStatus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Nvarchar</a:t>
                      </a:r>
                      <a:r>
                        <a:rPr lang="en-US" sz="1400" dirty="0"/>
                        <a:t>(20)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3290"/>
                  </a:ext>
                </a:extLst>
              </a:tr>
            </a:tbl>
          </a:graphicData>
        </a:graphic>
      </p:graphicFrame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8FB0FBBE-21C7-4B00-AAD9-D559EA46B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98939"/>
              </p:ext>
            </p:extLst>
          </p:nvPr>
        </p:nvGraphicFramePr>
        <p:xfrm>
          <a:off x="7023448" y="54000"/>
          <a:ext cx="4889172" cy="2477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58">
                  <a:extLst>
                    <a:ext uri="{9D8B030D-6E8A-4147-A177-3AD203B41FA5}">
                      <a16:colId xmlns:a16="http://schemas.microsoft.com/office/drawing/2014/main" val="2956021604"/>
                    </a:ext>
                  </a:extLst>
                </a:gridCol>
                <a:gridCol w="1408300">
                  <a:extLst>
                    <a:ext uri="{9D8B030D-6E8A-4147-A177-3AD203B41FA5}">
                      <a16:colId xmlns:a16="http://schemas.microsoft.com/office/drawing/2014/main" val="967148"/>
                    </a:ext>
                  </a:extLst>
                </a:gridCol>
                <a:gridCol w="1805619">
                  <a:extLst>
                    <a:ext uri="{9D8B030D-6E8A-4147-A177-3AD203B41FA5}">
                      <a16:colId xmlns:a16="http://schemas.microsoft.com/office/drawing/2014/main" val="3896095762"/>
                    </a:ext>
                  </a:extLst>
                </a:gridCol>
                <a:gridCol w="1222295">
                  <a:extLst>
                    <a:ext uri="{9D8B030D-6E8A-4147-A177-3AD203B41FA5}">
                      <a16:colId xmlns:a16="http://schemas.microsoft.com/office/drawing/2014/main" val="1392505590"/>
                    </a:ext>
                  </a:extLst>
                </a:gridCol>
              </a:tblGrid>
              <a:tr h="304916"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  <a:endParaRPr lang="en-SE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2665"/>
                  </a:ext>
                </a:extLst>
              </a:tr>
              <a:tr h="304916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66238"/>
                  </a:ext>
                </a:extLst>
              </a:tr>
              <a:tr h="304916">
                <a:tc>
                  <a:txBody>
                    <a:bodyPr/>
                    <a:lstStyle/>
                    <a:p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FirstName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nvarchar</a:t>
                      </a:r>
                      <a:r>
                        <a:rPr lang="en-US" sz="1400" dirty="0"/>
                        <a:t>(50)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40119"/>
                  </a:ext>
                </a:extLst>
              </a:tr>
              <a:tr h="304916">
                <a:tc>
                  <a:txBody>
                    <a:bodyPr/>
                    <a:lstStyle/>
                    <a:p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nvarchar</a:t>
                      </a:r>
                      <a:r>
                        <a:rPr lang="en-US" sz="1400" dirty="0"/>
                        <a:t>(50)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40912"/>
                  </a:ext>
                </a:extLst>
              </a:tr>
              <a:tr h="304916">
                <a:tc>
                  <a:txBody>
                    <a:bodyPr/>
                    <a:lstStyle/>
                    <a:p>
                      <a:endParaRPr lang="en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varchar(100)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58800"/>
                  </a:ext>
                </a:extLst>
              </a:tr>
              <a:tr h="461105">
                <a:tc>
                  <a:txBody>
                    <a:bodyPr/>
                    <a:lstStyle/>
                    <a:p>
                      <a:endParaRPr lang="en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PasswordHash</a:t>
                      </a:r>
                      <a:endParaRPr lang="en-SE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varbinary</a:t>
                      </a:r>
                      <a:r>
                        <a:rPr lang="en-US" sz="1400" dirty="0"/>
                        <a:t>(max)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Not </a:t>
                      </a:r>
                      <a:r>
                        <a:rPr lang="sv-SE" sz="1400" dirty="0" err="1"/>
                        <a:t>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99902"/>
                  </a:ext>
                </a:extLst>
              </a:tr>
              <a:tr h="461105">
                <a:tc>
                  <a:txBody>
                    <a:bodyPr/>
                    <a:lstStyle/>
                    <a:p>
                      <a:endParaRPr lang="en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err="1"/>
                        <a:t>PasswordSalt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varbinary</a:t>
                      </a:r>
                      <a:r>
                        <a:rPr lang="en-US" sz="1400" dirty="0"/>
                        <a:t>(max)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Not </a:t>
                      </a:r>
                      <a:r>
                        <a:rPr lang="sv-SE" sz="1400" dirty="0" err="1"/>
                        <a:t>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98098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06B85392-0B5D-4016-9326-71EC99DEF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5063"/>
              </p:ext>
            </p:extLst>
          </p:nvPr>
        </p:nvGraphicFramePr>
        <p:xfrm>
          <a:off x="244483" y="4157953"/>
          <a:ext cx="38331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04">
                  <a:extLst>
                    <a:ext uri="{9D8B030D-6E8A-4147-A177-3AD203B41FA5}">
                      <a16:colId xmlns:a16="http://schemas.microsoft.com/office/drawing/2014/main" val="2956021604"/>
                    </a:ext>
                  </a:extLst>
                </a:gridCol>
                <a:gridCol w="986127">
                  <a:extLst>
                    <a:ext uri="{9D8B030D-6E8A-4147-A177-3AD203B41FA5}">
                      <a16:colId xmlns:a16="http://schemas.microsoft.com/office/drawing/2014/main" val="967148"/>
                    </a:ext>
                  </a:extLst>
                </a:gridCol>
                <a:gridCol w="1105057">
                  <a:extLst>
                    <a:ext uri="{9D8B030D-6E8A-4147-A177-3AD203B41FA5}">
                      <a16:colId xmlns:a16="http://schemas.microsoft.com/office/drawing/2014/main" val="3896095762"/>
                    </a:ext>
                  </a:extLst>
                </a:gridCol>
                <a:gridCol w="1281580">
                  <a:extLst>
                    <a:ext uri="{9D8B030D-6E8A-4147-A177-3AD203B41FA5}">
                      <a16:colId xmlns:a16="http://schemas.microsoft.com/office/drawing/2014/main" val="139250559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Customers</a:t>
                      </a:r>
                      <a:endParaRPr lang="en-S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6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FirstName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nvarchar</a:t>
                      </a:r>
                      <a:r>
                        <a:rPr lang="en-US" sz="1400" dirty="0"/>
                        <a:t>(50)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4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nvarchar</a:t>
                      </a:r>
                      <a:r>
                        <a:rPr lang="en-US" sz="1400" dirty="0"/>
                        <a:t>(50)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4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varchar(100)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5880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862BA-20D2-4669-BB6C-87A7AA21C343}"/>
              </a:ext>
            </a:extLst>
          </p:cNvPr>
          <p:cNvCxnSpPr/>
          <p:nvPr/>
        </p:nvCxnSpPr>
        <p:spPr>
          <a:xfrm>
            <a:off x="4053268" y="5175682"/>
            <a:ext cx="3442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6454F-7367-4C88-BFD4-303127FB90F2}"/>
              </a:ext>
            </a:extLst>
          </p:cNvPr>
          <p:cNvCxnSpPr>
            <a:cxnSpLocks/>
          </p:cNvCxnSpPr>
          <p:nvPr/>
        </p:nvCxnSpPr>
        <p:spPr>
          <a:xfrm>
            <a:off x="9497257" y="2638624"/>
            <a:ext cx="0" cy="835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C9766F2-D8A1-48CF-AD79-43261BB96693}"/>
              </a:ext>
            </a:extLst>
          </p:cNvPr>
          <p:cNvGrpSpPr/>
          <p:nvPr/>
        </p:nvGrpSpPr>
        <p:grpSpPr>
          <a:xfrm>
            <a:off x="9369239" y="3256715"/>
            <a:ext cx="389313" cy="334279"/>
            <a:chOff x="9262803" y="3257255"/>
            <a:chExt cx="389313" cy="33427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EFCE5A-AC78-4A30-87FA-4A8099CEC761}"/>
                </a:ext>
              </a:extLst>
            </p:cNvPr>
            <p:cNvCxnSpPr>
              <a:endCxn id="3" idx="0"/>
            </p:cNvCxnSpPr>
            <p:nvPr/>
          </p:nvCxnSpPr>
          <p:spPr>
            <a:xfrm>
              <a:off x="9262803" y="3405472"/>
              <a:ext cx="389313" cy="138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B658A8-9CE4-457B-8CDC-0B2615944D93}"/>
                </a:ext>
              </a:extLst>
            </p:cNvPr>
            <p:cNvCxnSpPr/>
            <p:nvPr/>
          </p:nvCxnSpPr>
          <p:spPr>
            <a:xfrm>
              <a:off x="9383697" y="3429000"/>
              <a:ext cx="62144" cy="16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D3E13F7-F5E6-4D80-A26F-ADD607EEA66A}"/>
                </a:ext>
              </a:extLst>
            </p:cNvPr>
            <p:cNvSpPr/>
            <p:nvPr/>
          </p:nvSpPr>
          <p:spPr>
            <a:xfrm>
              <a:off x="9299359" y="3257255"/>
              <a:ext cx="168675" cy="1686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8D8D06-526F-44C8-A78D-82D373B5EA98}"/>
              </a:ext>
            </a:extLst>
          </p:cNvPr>
          <p:cNvGrpSpPr/>
          <p:nvPr/>
        </p:nvGrpSpPr>
        <p:grpSpPr>
          <a:xfrm rot="16200000">
            <a:off x="7244508" y="5002252"/>
            <a:ext cx="168675" cy="334279"/>
            <a:chOff x="9299359" y="3257255"/>
            <a:chExt cx="168675" cy="33427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A7ECED-C681-479A-AACF-666D11AD6BD8}"/>
                </a:ext>
              </a:extLst>
            </p:cNvPr>
            <p:cNvCxnSpPr/>
            <p:nvPr/>
          </p:nvCxnSpPr>
          <p:spPr>
            <a:xfrm flipH="1">
              <a:off x="9319546" y="3429000"/>
              <a:ext cx="64151" cy="16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00F64F-A5A8-4402-9BCF-6075CD140A6B}"/>
                </a:ext>
              </a:extLst>
            </p:cNvPr>
            <p:cNvCxnSpPr/>
            <p:nvPr/>
          </p:nvCxnSpPr>
          <p:spPr>
            <a:xfrm>
              <a:off x="9383697" y="3429000"/>
              <a:ext cx="62144" cy="16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81C223-118B-449A-9171-8631626D59D4}"/>
                </a:ext>
              </a:extLst>
            </p:cNvPr>
            <p:cNvSpPr/>
            <p:nvPr/>
          </p:nvSpPr>
          <p:spPr>
            <a:xfrm>
              <a:off x="9299359" y="3257255"/>
              <a:ext cx="168675" cy="1686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2DB406-4330-40A8-905F-8273A14B15CA}"/>
              </a:ext>
            </a:extLst>
          </p:cNvPr>
          <p:cNvGrpSpPr/>
          <p:nvPr/>
        </p:nvGrpSpPr>
        <p:grpSpPr>
          <a:xfrm>
            <a:off x="9396956" y="2771058"/>
            <a:ext cx="168675" cy="48768"/>
            <a:chOff x="9299359" y="2389632"/>
            <a:chExt cx="168675" cy="4876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181A5D-CBF7-4DE3-8A75-A9780C9E904B}"/>
                </a:ext>
              </a:extLst>
            </p:cNvPr>
            <p:cNvCxnSpPr/>
            <p:nvPr/>
          </p:nvCxnSpPr>
          <p:spPr>
            <a:xfrm>
              <a:off x="9299359" y="2389632"/>
              <a:ext cx="1686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819C04-8F29-4A5D-975E-E6DB2DCF6825}"/>
                </a:ext>
              </a:extLst>
            </p:cNvPr>
            <p:cNvCxnSpPr/>
            <p:nvPr/>
          </p:nvCxnSpPr>
          <p:spPr>
            <a:xfrm>
              <a:off x="9299359" y="2438400"/>
              <a:ext cx="1686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E95D00-DED0-4F60-B267-98A125C4B017}"/>
              </a:ext>
            </a:extLst>
          </p:cNvPr>
          <p:cNvGrpSpPr/>
          <p:nvPr/>
        </p:nvGrpSpPr>
        <p:grpSpPr>
          <a:xfrm rot="5400000">
            <a:off x="4051732" y="5145008"/>
            <a:ext cx="168675" cy="48768"/>
            <a:chOff x="9299359" y="2389632"/>
            <a:chExt cx="168675" cy="487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A762E3-B73A-46F0-88BF-1D1CB225A511}"/>
                </a:ext>
              </a:extLst>
            </p:cNvPr>
            <p:cNvCxnSpPr/>
            <p:nvPr/>
          </p:nvCxnSpPr>
          <p:spPr>
            <a:xfrm>
              <a:off x="9299359" y="2389632"/>
              <a:ext cx="1686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B33C905-8959-47DA-8975-9856B415E02B}"/>
                </a:ext>
              </a:extLst>
            </p:cNvPr>
            <p:cNvCxnSpPr/>
            <p:nvPr/>
          </p:nvCxnSpPr>
          <p:spPr>
            <a:xfrm>
              <a:off x="9299359" y="2438400"/>
              <a:ext cx="1686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14">
            <a:extLst>
              <a:ext uri="{FF2B5EF4-FFF2-40B4-BE49-F238E27FC236}">
                <a16:creationId xmlns:a16="http://schemas.microsoft.com/office/drawing/2014/main" id="{D356F43F-09BE-42AD-B8C4-F02D913D1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52114"/>
              </p:ext>
            </p:extLst>
          </p:nvPr>
        </p:nvGraphicFramePr>
        <p:xfrm>
          <a:off x="2355640" y="1258513"/>
          <a:ext cx="4056134" cy="12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2956021604"/>
                    </a:ext>
                  </a:extLst>
                </a:gridCol>
                <a:gridCol w="1168348">
                  <a:extLst>
                    <a:ext uri="{9D8B030D-6E8A-4147-A177-3AD203B41FA5}">
                      <a16:colId xmlns:a16="http://schemas.microsoft.com/office/drawing/2014/main" val="967148"/>
                    </a:ext>
                  </a:extLst>
                </a:gridCol>
                <a:gridCol w="1497970">
                  <a:extLst>
                    <a:ext uri="{9D8B030D-6E8A-4147-A177-3AD203B41FA5}">
                      <a16:colId xmlns:a16="http://schemas.microsoft.com/office/drawing/2014/main" val="3896095762"/>
                    </a:ext>
                  </a:extLst>
                </a:gridCol>
                <a:gridCol w="1014035">
                  <a:extLst>
                    <a:ext uri="{9D8B030D-6E8A-4147-A177-3AD203B41FA5}">
                      <a16:colId xmlns:a16="http://schemas.microsoft.com/office/drawing/2014/main" val="1392505590"/>
                    </a:ext>
                  </a:extLst>
                </a:gridCol>
              </a:tblGrid>
              <a:tr h="318749">
                <a:tc gridSpan="4"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S</a:t>
                      </a:r>
                      <a:r>
                        <a:rPr lang="en-US" sz="1600" dirty="0" err="1"/>
                        <a:t>essionTokens</a:t>
                      </a:r>
                      <a:endParaRPr lang="en-SE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2665"/>
                  </a:ext>
                </a:extLst>
              </a:tr>
              <a:tr h="318749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ManagerId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66238"/>
                  </a:ext>
                </a:extLst>
              </a:tr>
              <a:tr h="318749">
                <a:tc>
                  <a:txBody>
                    <a:bodyPr/>
                    <a:lstStyle/>
                    <a:p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AccessToken</a:t>
                      </a:r>
                      <a:endParaRPr lang="en-SE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varbinary</a:t>
                      </a:r>
                      <a:r>
                        <a:rPr lang="en-US" sz="1400" dirty="0"/>
                        <a:t>(max)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null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40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endParaRPr lang="en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endParaRPr lang="en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4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2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173</Words>
  <Application>Microsoft Office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Nataliya Lisjö</dc:creator>
  <cp:lastModifiedBy>Nataliya Lisjö</cp:lastModifiedBy>
  <cp:revision>6</cp:revision>
  <dcterms:created xsi:type="dcterms:W3CDTF">2021-03-15T15:05:18Z</dcterms:created>
  <dcterms:modified xsi:type="dcterms:W3CDTF">2021-03-15T15:59:33Z</dcterms:modified>
</cp:coreProperties>
</file>