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41" y="1610508"/>
            <a:ext cx="6513513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4081129" y="2042556"/>
            <a:ext cx="1224136" cy="306324"/>
          </a:xfrm>
          <a:prstGeom prst="wedgeRoundRectCallout">
            <a:avLst>
              <a:gd name="adj1" fmla="val -83833"/>
              <a:gd name="adj2" fmla="val 672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txtCourseName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436441" y="3050668"/>
            <a:ext cx="1512168" cy="306324"/>
          </a:xfrm>
          <a:prstGeom prst="wedgeRoundRectCallout">
            <a:avLst>
              <a:gd name="adj1" fmla="val 29501"/>
              <a:gd name="adj2" fmla="val -8373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txtCourseContent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396881" y="2042556"/>
            <a:ext cx="1080120" cy="306324"/>
          </a:xfrm>
          <a:prstGeom prst="wedgeRoundRectCallout">
            <a:avLst>
              <a:gd name="adj1" fmla="val -34444"/>
              <a:gd name="adj2" fmla="val 775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txtClassHour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81057" y="2042556"/>
            <a:ext cx="864096" cy="306324"/>
          </a:xfrm>
          <a:prstGeom prst="wedgeRoundRectCallout">
            <a:avLst>
              <a:gd name="adj1" fmla="val -34444"/>
              <a:gd name="adj2" fmla="val 775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txtCredit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701137" y="2618620"/>
            <a:ext cx="1047327" cy="306324"/>
          </a:xfrm>
          <a:prstGeom prst="wedgeRoundRectCallout">
            <a:avLst>
              <a:gd name="adj1" fmla="val -63912"/>
              <a:gd name="adj2" fmla="val 363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cbbCategory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856993" y="1278481"/>
            <a:ext cx="1224136" cy="306324"/>
          </a:xfrm>
          <a:prstGeom prst="wedgeRoundRectCallout">
            <a:avLst>
              <a:gd name="adj1" fmla="val -51206"/>
              <a:gd name="adj2" fmla="val 20791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ckbAutoClear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388769" y="1278481"/>
            <a:ext cx="916496" cy="306324"/>
          </a:xfrm>
          <a:prstGeom prst="wedgeRoundRectCallout">
            <a:avLst>
              <a:gd name="adj1" fmla="val -47766"/>
              <a:gd name="adj2" fmla="val 1152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lblCount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936941" y="1252956"/>
            <a:ext cx="1044116" cy="306324"/>
          </a:xfrm>
          <a:prstGeom prst="wedgeRoundRectCallout">
            <a:avLst>
              <a:gd name="adj1" fmla="val -47766"/>
              <a:gd name="adj2" fmla="val 1152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btnSaveToDB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427896" y="1243947"/>
            <a:ext cx="1044116" cy="306324"/>
          </a:xfrm>
          <a:prstGeom prst="wedgeRoundRectCallout">
            <a:avLst>
              <a:gd name="adj1" fmla="val -47766"/>
              <a:gd name="adj2" fmla="val 1152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btnClose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045831" y="6291028"/>
            <a:ext cx="1351050" cy="306324"/>
          </a:xfrm>
          <a:prstGeom prst="wedgeRoundRectCallout">
            <a:avLst>
              <a:gd name="adj1" fmla="val 8605"/>
              <a:gd name="adj2" fmla="val -1420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dgvCourseList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28329" y="1584805"/>
            <a:ext cx="1475656" cy="306324"/>
          </a:xfrm>
          <a:prstGeom prst="wedgeRoundRectCallout">
            <a:avLst>
              <a:gd name="adj1" fmla="val 30185"/>
              <a:gd name="adj2" fmla="val 1255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groupBoxCourseInfo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29" y="373306"/>
            <a:ext cx="319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添加课程窗体：</a:t>
            </a:r>
            <a:r>
              <a:rPr lang="en-US" altLang="zh-CN" smtClean="0"/>
              <a:t>FrmAddCourse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28700"/>
            <a:ext cx="63436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4293258" y="1854931"/>
            <a:ext cx="916496" cy="306324"/>
          </a:xfrm>
          <a:prstGeom prst="wedgeRoundRectCallout">
            <a:avLst>
              <a:gd name="adj1" fmla="val -47766"/>
              <a:gd name="adj2" fmla="val 1152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txtOldPwd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652120" y="2430995"/>
            <a:ext cx="1080120" cy="306324"/>
          </a:xfrm>
          <a:prstGeom prst="wedgeRoundRectCallout">
            <a:avLst>
              <a:gd name="adj1" fmla="val -66115"/>
              <a:gd name="adj2" fmla="val 912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txtNewPwd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796136" y="3029283"/>
            <a:ext cx="1560224" cy="306324"/>
          </a:xfrm>
          <a:prstGeom prst="wedgeRoundRectCallout">
            <a:avLst>
              <a:gd name="adj1" fmla="val -69034"/>
              <a:gd name="adj2" fmla="val -322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txtConfirmNewPwd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47864" y="4015171"/>
            <a:ext cx="1080120" cy="306324"/>
          </a:xfrm>
          <a:prstGeom prst="wedgeRoundRectCallout">
            <a:avLst>
              <a:gd name="adj1" fmla="val 29246"/>
              <a:gd name="adj2" fmla="val -148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btnSaveToDB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233904" y="3986268"/>
            <a:ext cx="1080120" cy="306324"/>
          </a:xfrm>
          <a:prstGeom prst="wedgeRoundRectCallout">
            <a:avLst>
              <a:gd name="adj1" fmla="val -50546"/>
              <a:gd name="adj2" fmla="val -148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btnClose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29" y="373306"/>
            <a:ext cx="324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修改密码窗体：</a:t>
            </a:r>
            <a:r>
              <a:rPr lang="en-US" altLang="zh-CN" smtClean="0"/>
              <a:t>FrmModifyPwd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6</cp:revision>
  <dcterms:created xsi:type="dcterms:W3CDTF">2019-03-12T04:12:14Z</dcterms:created>
  <dcterms:modified xsi:type="dcterms:W3CDTF">2019-03-12T04:20:21Z</dcterms:modified>
</cp:coreProperties>
</file>