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6" r:id="rId4"/>
    <p:sldId id="259" r:id="rId5"/>
    <p:sldId id="260" r:id="rId6"/>
    <p:sldId id="261" r:id="rId7"/>
    <p:sldId id="275" r:id="rId8"/>
    <p:sldId id="267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0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6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7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75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31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17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1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1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3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6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22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33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1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87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4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5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08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22DD9D-597C-4F8F-905A-6644D9DF313C}" type="datetimeFigureOut">
              <a:rPr lang="ru-RU" smtClean="0"/>
              <a:t>18.11.2017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1DA19-F325-4807-BC82-A2FC2AEA7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45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0310" y="631065"/>
            <a:ext cx="9350061" cy="5054958"/>
          </a:xfrm>
        </p:spPr>
        <p:txBody>
          <a:bodyPr>
            <a:normAutofit/>
          </a:bodyPr>
          <a:lstStyle/>
          <a:p>
            <a:r>
              <a:rPr lang="ru-RU" sz="4400" b="1" dirty="0"/>
              <a:t>Профилактическое обслуживание аппаратной и </a:t>
            </a:r>
            <a:r>
              <a:rPr lang="ru-RU" sz="4400" b="1" dirty="0" smtClean="0"/>
              <a:t>программной </a:t>
            </a:r>
            <a:r>
              <a:rPr lang="ru-RU" sz="4400" b="1" dirty="0"/>
              <a:t>части ПК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9457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/>
              <a:t>Периодически выполняя оптимизацию файла подкачки и дефрагментацию файлов, вы решаете сразу несколько задач.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Во-первых</a:t>
            </a:r>
            <a:r>
              <a:rPr lang="ru-RU" dirty="0"/>
              <a:t>, если файлы занимают непрерывные области на диске, то перемещение головок при их считывании и записи становятся минимальными, что уменьшает износ привода головок и самого диска</a:t>
            </a:r>
            <a:r>
              <a:rPr lang="ru-RU" dirty="0" smtClean="0"/>
              <a:t>.</a:t>
            </a:r>
          </a:p>
          <a:p>
            <a:r>
              <a:rPr lang="ru-RU" dirty="0"/>
              <a:t>Во-вторых, при серьезных повреждениях таблиц размещения файлов и корневого каталога данные на диске легче восстановить, если файлы записаны как единое целое.</a:t>
            </a:r>
          </a:p>
        </p:txBody>
      </p:sp>
    </p:spTree>
    <p:extLst>
      <p:ext uri="{BB962C8B-B14F-4D97-AF65-F5344CB8AC3E}">
        <p14:creationId xmlns:p14="http://schemas.microsoft.com/office/powerpoint/2010/main" val="2967923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 драйверов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из основных задач в профилактических работах над ПО – это своевременное обновление драйверов устройств. В обновленных версиях драйверов часто исправляются ошибки предыдущих версий, а это повышает стабильность работы связанного с ними оборудования.</a:t>
            </a:r>
          </a:p>
          <a:p>
            <a:r>
              <a:rPr lang="ru-RU" dirty="0" smtClean="0"/>
              <a:t>Драйверы задают оптимальные параметры для работы аппаратной части ПК.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8803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емпература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6366434" cy="4195481"/>
          </a:xfrm>
        </p:spPr>
        <p:txBody>
          <a:bodyPr/>
          <a:lstStyle/>
          <a:p>
            <a:r>
              <a:rPr lang="ru-RU" dirty="0"/>
              <a:t>Большинство элементов системы охлаждения ПК управляется </a:t>
            </a:r>
            <a:r>
              <a:rPr lang="ru-RU" dirty="0" err="1"/>
              <a:t>программно</a:t>
            </a:r>
            <a:r>
              <a:rPr lang="ru-RU" dirty="0"/>
              <a:t>, поэтому в теплое время года желательно поднять эффективность работы кулеров на процессоре, видеокарте и в корпусе при помощи специальных утилит и настроек в </a:t>
            </a:r>
            <a:r>
              <a:rPr lang="en-US" dirty="0"/>
              <a:t>BIOS</a:t>
            </a:r>
            <a:r>
              <a:rPr lang="ru-RU" dirty="0"/>
              <a:t>’е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Контроль температуры понижает вероятность поломки аппаратных частей ПК.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07" y="1853248"/>
            <a:ext cx="3581132" cy="26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060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проведении профилактических работ следует уделить внимание мероприятиям по повышению безопасности операционной системы и её основных компонентов. </a:t>
            </a:r>
            <a:endParaRPr lang="ru-RU" dirty="0" smtClean="0"/>
          </a:p>
          <a:p>
            <a:r>
              <a:rPr lang="ru-RU" dirty="0" smtClean="0"/>
              <a:t>Важно </a:t>
            </a:r>
            <a:r>
              <a:rPr lang="ru-RU" dirty="0"/>
              <a:t>своевременно устанавливать все обновления, которые выпускают разработчики. Это поможет минимизировать вероятность заражения вирусами и троянскими программами через уязвимости в программном обеспечении. </a:t>
            </a:r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/>
              <a:t>обновлениями не только устраняются уязвимости в программах, но и исправляются различные ошибки в их работе.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7943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Реестр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Чем дольше работает операционная система, тем большее количество различных программ на нее устанавливается с течением времени. </a:t>
            </a:r>
            <a:r>
              <a:rPr lang="ru-RU" dirty="0" smtClean="0"/>
              <a:t>В </a:t>
            </a:r>
            <a:r>
              <a:rPr lang="ru-RU" dirty="0"/>
              <a:t>результате системный реестр операционных систем </a:t>
            </a:r>
            <a:r>
              <a:rPr lang="en-US" dirty="0"/>
              <a:t>Windows</a:t>
            </a:r>
            <a:r>
              <a:rPr lang="ru-RU" dirty="0"/>
              <a:t> раздувается, а число программ в автозагрузке увеличивается до неприличных размеров. Всё это тормозит загрузку компьютера, потребляет оперативную память и замедляет общую работу. </a:t>
            </a:r>
            <a:endParaRPr lang="ru-RU" dirty="0" smtClean="0"/>
          </a:p>
          <a:p>
            <a:r>
              <a:rPr lang="ru-RU" dirty="0" smtClean="0"/>
              <a:t>Поэтому </a:t>
            </a:r>
            <a:r>
              <a:rPr lang="ru-RU" dirty="0"/>
              <a:t>следует проводить профилактические чистки реестра и автозапуска </a:t>
            </a:r>
            <a:r>
              <a:rPr lang="en-US" dirty="0"/>
              <a:t>Windows</a:t>
            </a:r>
            <a:r>
              <a:rPr lang="ru-RU" dirty="0"/>
              <a:t>, чтобы вернуть компьютеру былую «прыть».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0517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Резервное копирование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6353556" cy="4195481"/>
          </a:xfrm>
        </p:spPr>
        <p:txBody>
          <a:bodyPr/>
          <a:lstStyle/>
          <a:p>
            <a:r>
              <a:rPr lang="ru-RU" dirty="0"/>
              <a:t>На компьютерах, где работают с ценной информацией и базами данных, в обязательном порядке следует организовать резервное копирование </a:t>
            </a:r>
            <a:r>
              <a:rPr lang="ru-RU" dirty="0" smtClean="0"/>
              <a:t>информации. </a:t>
            </a:r>
            <a:r>
              <a:rPr lang="ru-RU" dirty="0"/>
              <a:t>Это предотвратит вероятность ее потери при выходе из строя жесткого диска или при заражении вирусами.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813" y="2052918"/>
            <a:ext cx="3316779" cy="32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968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Очистка временных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6263403" cy="4195481"/>
          </a:xfrm>
        </p:spPr>
        <p:txBody>
          <a:bodyPr/>
          <a:lstStyle/>
          <a:p>
            <a:r>
              <a:rPr lang="ru-RU" dirty="0"/>
              <a:t>Кроме того, профилактика работы ПО включает в себя поиск и очистку системы от временных файлов. Иной раз удается вычистить из временных папок несколько гигабайт ненужных файлов, которые остались от работы других программ.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25" y="2052918"/>
            <a:ext cx="33432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498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712" y="2667884"/>
            <a:ext cx="3462249" cy="1400530"/>
          </a:xfrm>
        </p:spPr>
        <p:txBody>
          <a:bodyPr/>
          <a:lstStyle/>
          <a:p>
            <a:r>
              <a:rPr lang="en-US" sz="5400" b="1" dirty="0" smtClean="0"/>
              <a:t>The end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17250" y="5794231"/>
            <a:ext cx="3674750" cy="1063769"/>
          </a:xfrm>
        </p:spPr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Першин Л.А </a:t>
            </a:r>
            <a:br>
              <a:rPr lang="ru-RU" dirty="0" smtClean="0"/>
            </a:br>
            <a:r>
              <a:rPr lang="ru-RU" dirty="0" smtClean="0"/>
              <a:t>ТВБО 03-14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0051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Профилактика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Первым этапом на пути достижения целей поддержания работоспособности является проведение профилактических мероприятий как аппаратных так и программных средств.</a:t>
            </a:r>
            <a:r>
              <a:rPr lang="ru-RU" dirty="0"/>
              <a:t> Поэтому обратимся к рассмотрению вопроса профилактики ВТ.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427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Конечная цель любой профилактики - сохранность оборудования (и вложенных в него средств). В первую очередь надо позаботиться об обеспечении пассивных профилактических мер, т.е. создать приемлемые для работы компьютера внешние условия эксплуатации. </a:t>
            </a:r>
          </a:p>
          <a:p>
            <a:r>
              <a:rPr lang="ru-RU" i="1" dirty="0" smtClean="0"/>
              <a:t>В </a:t>
            </a:r>
            <a:r>
              <a:rPr lang="ru-RU" i="1" dirty="0"/>
              <a:t>случае соблюдения указанного выше условия, профилактические мероприятия сводятся, главным образом, к обеспечению бесперебойной работы программной части ПК.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7779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обслуживания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b="1" i="1" dirty="0"/>
              <a:t>Пассивное профилактическое обслуживание. (правильное размещение, соединение, установка аппаратных средств и др.)</a:t>
            </a:r>
            <a:endParaRPr lang="ru-RU" dirty="0"/>
          </a:p>
          <a:p>
            <a:r>
              <a:rPr lang="ru-RU" i="1" dirty="0" smtClean="0"/>
              <a:t>2. </a:t>
            </a:r>
            <a:r>
              <a:rPr lang="ru-RU" b="1" i="1" dirty="0" smtClean="0"/>
              <a:t>Активное </a:t>
            </a:r>
            <a:r>
              <a:rPr lang="ru-RU" b="1" i="1" dirty="0"/>
              <a:t>профилактическое обслуживание аппаратной части ПК. (чистка, настройка, регулярная проверка, как внутренних частей ПК, так и приводов, а также уход за монитором и др.)</a:t>
            </a:r>
            <a:endParaRPr lang="ru-RU" dirty="0"/>
          </a:p>
          <a:p>
            <a:r>
              <a:rPr lang="ru-RU" i="1" dirty="0"/>
              <a:t>3. </a:t>
            </a:r>
            <a:r>
              <a:rPr lang="ru-RU" b="1" i="1" dirty="0"/>
              <a:t>Профилактическое обслуживание программной части ПК. (проверка, отладка и настройка системы и др.)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7456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Пассивное профилактическое обслуживание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665927"/>
            <a:ext cx="8946541" cy="3582472"/>
          </a:xfrm>
        </p:spPr>
        <p:txBody>
          <a:bodyPr/>
          <a:lstStyle/>
          <a:p>
            <a:r>
              <a:rPr lang="ru-RU" i="1" dirty="0"/>
              <a:t>Под пассивной профилактикой подразумевают создание приемлемых для работы техники общих внешних условий. Надо учитывать физические воздействия: температуру окружающего воздуха, тепловой удар при включении и выключении системы, пыль, дым, а также вибрация и удары.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8091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1383"/>
          </a:xfrm>
        </p:spPr>
        <p:txBody>
          <a:bodyPr/>
          <a:lstStyle/>
          <a:p>
            <a:r>
              <a:rPr lang="ru-RU" sz="3600" b="1" i="1" dirty="0"/>
              <a:t>Активное профилактическое обслуживание аппаратной части ПК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5245973" cy="4195481"/>
          </a:xfrm>
        </p:spPr>
        <p:txBody>
          <a:bodyPr/>
          <a:lstStyle/>
          <a:p>
            <a:r>
              <a:rPr lang="ru-RU" i="1" dirty="0"/>
              <a:t>Операции по профилактическому обслуживанию сводятся, главным образом, к периодической чистке, как всей системы, так и отдельных ее компонентов: чистке и смазке всех основных элементов, </a:t>
            </a:r>
            <a:r>
              <a:rPr lang="ru-RU" i="1" dirty="0" err="1"/>
              <a:t>перестыковке</a:t>
            </a:r>
            <a:r>
              <a:rPr lang="ru-RU" i="1" dirty="0"/>
              <a:t> разъемов, а также, если требуется, устранение последствия термических смещений микросхем</a:t>
            </a:r>
            <a:r>
              <a:rPr lang="ru-RU" i="1" dirty="0" smtClean="0"/>
              <a:t>.</a:t>
            </a:r>
            <a:endParaRPr lang="en-US" i="1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47" y="2052918"/>
            <a:ext cx="4969512" cy="372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551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i="1" dirty="0"/>
              <a:t>Активное профилактическое обслуживание аппаратной части ПК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678806"/>
            <a:ext cx="5774006" cy="3569593"/>
          </a:xfrm>
        </p:spPr>
        <p:txBody>
          <a:bodyPr/>
          <a:lstStyle/>
          <a:p>
            <a:r>
              <a:rPr lang="ru-RU" dirty="0"/>
              <a:t>Ещё один важный шаг в обеспечении нормальной работоспособности компьютера - замена термопасты на радиаторе, участвующем в охлаждении процессора во время работы. Для начала следует удалить уже имеющийся слой термопасты при помощи бумажной салфетки, а затем нанести вместо неё новую - ровным тонким слоем.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50" y="2419080"/>
            <a:ext cx="3829319" cy="38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140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Частота профилактических работ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Насколько часто приходится выполнять активное профилактическое обслуживание компьютера, зависит от состояния окружающей среды и качества компонентов системы. Если компьютер установлен, например, на складе или автозаправочной станции, то, чистить его рекомендуется не реже, чем раз в месяц, а то и чаще</a:t>
            </a:r>
            <a:r>
              <a:rPr lang="ru-RU" i="1" dirty="0" smtClean="0"/>
              <a:t>.</a:t>
            </a:r>
          </a:p>
          <a:p>
            <a:r>
              <a:rPr lang="ru-RU" i="1" dirty="0"/>
              <a:t>Чистка компьютеров, работающих в офисе, необходимо осуществлять не реже, чем раз в год. Однако, если после года эксплуатации, вскрыв компьютер, там обнаруживается слой пыли, значит время между профилактическими работами следует сократить.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927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i="1" dirty="0"/>
              <a:t>Профилактическое обслуживание программной части ПК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i="1" dirty="0"/>
              <a:t>Кроме чисто аппаратных средств, на работу ПК влияет также эксплуатируемое системное и программное обеспечение</a:t>
            </a:r>
            <a:r>
              <a:rPr lang="ru-RU" i="1" dirty="0" smtClean="0"/>
              <a:t>. Для обеспечения быстродействия и безопасности системы необходимо выполнять</a:t>
            </a:r>
            <a:r>
              <a:rPr lang="en-US" i="1" dirty="0" smtClean="0"/>
              <a:t>:</a:t>
            </a:r>
            <a:endParaRPr lang="ru-RU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i="1" dirty="0" smtClean="0"/>
              <a:t>Оптимизацию файла подкачки и дефрагментацию жесткого диска.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Своевременное обновление драйверов.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Программный контроль температуры компонентов ПК.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Обеспечение безопасности ОС.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Очистку и дефрагментацию реестра.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Резервное копирование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Очистку временных файлов.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879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847</Words>
  <Application>Microsoft Office PowerPoint</Application>
  <PresentationFormat>Широкоэкранный</PresentationFormat>
  <Paragraphs>50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Ион</vt:lpstr>
      <vt:lpstr>Профилактическое обслуживание аппаратной и программной части ПК </vt:lpstr>
      <vt:lpstr>Профилактика </vt:lpstr>
      <vt:lpstr>Цель </vt:lpstr>
      <vt:lpstr>Виды обслуживания</vt:lpstr>
      <vt:lpstr>Пассивное профилактическое обслуживание</vt:lpstr>
      <vt:lpstr>Активное профилактическое обслуживание аппаратной части ПК</vt:lpstr>
      <vt:lpstr>Активное профилактическое обслуживание аппаратной части ПК</vt:lpstr>
      <vt:lpstr>Частота профилактических работ </vt:lpstr>
      <vt:lpstr>Профилактическое обслуживание программной части ПК</vt:lpstr>
      <vt:lpstr>Периодически выполняя оптимизацию файла подкачки и дефрагментацию файлов, вы решаете сразу несколько задач.</vt:lpstr>
      <vt:lpstr>Обновление драйверов</vt:lpstr>
      <vt:lpstr>Температура</vt:lpstr>
      <vt:lpstr>Безопасность</vt:lpstr>
      <vt:lpstr>Реестр</vt:lpstr>
      <vt:lpstr>Резервное копирование</vt:lpstr>
      <vt:lpstr>Очистка временных файлов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Профилактическое обслуживание аппаратной и программной части ПК </dc:title>
  <dc:creator>Пользователь Windows</dc:creator>
  <cp:lastModifiedBy>Пользователь Windows</cp:lastModifiedBy>
  <cp:revision>6</cp:revision>
  <dcterms:created xsi:type="dcterms:W3CDTF">2017-11-16T17:14:36Z</dcterms:created>
  <dcterms:modified xsi:type="dcterms:W3CDTF">2017-11-18T00:21:55Z</dcterms:modified>
</cp:coreProperties>
</file>