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Fjalla One"/>
      <p:regular r:id="rId14"/>
    </p:embeddedFont>
    <p:embeddedFont>
      <p:font typeface="Abel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bel-regular.fntdata"/><Relationship Id="rId14" Type="http://schemas.openxmlformats.org/officeDocument/2006/relationships/font" Target="fonts/Fjall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d86e841f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d86e841f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d86e841f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d86e841f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6da30fcb9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6da30fcb9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6da30fcb9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6da30fcb9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6dd865c13b_0_21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6dd865c13b_0_21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6dd865c13b_0_21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6dd865c13b_0_21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6da4af27f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6da4af27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6da4af27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6da4af27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 rot="5400000">
            <a:off x="2596350" y="-1146175"/>
            <a:ext cx="3951300" cy="5262000"/>
          </a:xfrm>
          <a:prstGeom prst="roundRect">
            <a:avLst>
              <a:gd fmla="val 14664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443600" y="1447475"/>
            <a:ext cx="6256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1443600" y="3640975"/>
            <a:ext cx="62568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2" type="title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3" type="subTitle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4" type="title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5" type="subTitle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6" type="title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7" type="subTitle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8" type="title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hasCustomPrompt="1" idx="9" type="title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hasCustomPrompt="1" idx="13" type="title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hasCustomPrompt="1" idx="14" type="title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HEADER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239050" y="2983525"/>
            <a:ext cx="18714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239050" y="3572275"/>
            <a:ext cx="18714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3" type="title"/>
          </p:nvPr>
        </p:nvSpPr>
        <p:spPr>
          <a:xfrm>
            <a:off x="3636299" y="2983525"/>
            <a:ext cx="18714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4" type="subTitle"/>
          </p:nvPr>
        </p:nvSpPr>
        <p:spPr>
          <a:xfrm>
            <a:off x="3636299" y="3572275"/>
            <a:ext cx="18714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5" type="title"/>
          </p:nvPr>
        </p:nvSpPr>
        <p:spPr>
          <a:xfrm>
            <a:off x="6033548" y="2983525"/>
            <a:ext cx="18714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6" type="subTitle"/>
          </p:nvPr>
        </p:nvSpPr>
        <p:spPr>
          <a:xfrm>
            <a:off x="6033548" y="3572275"/>
            <a:ext cx="18714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ONE_COLUMN_TEXT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2" type="title"/>
          </p:nvPr>
        </p:nvSpPr>
        <p:spPr>
          <a:xfrm>
            <a:off x="6669225" y="1415300"/>
            <a:ext cx="1765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6669225" y="1646825"/>
            <a:ext cx="17652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3" type="title"/>
          </p:nvPr>
        </p:nvSpPr>
        <p:spPr>
          <a:xfrm>
            <a:off x="6669225" y="2389650"/>
            <a:ext cx="1765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4" type="subTitle"/>
          </p:nvPr>
        </p:nvSpPr>
        <p:spPr>
          <a:xfrm>
            <a:off x="6669225" y="2621175"/>
            <a:ext cx="17652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5" type="title"/>
          </p:nvPr>
        </p:nvSpPr>
        <p:spPr>
          <a:xfrm>
            <a:off x="6669225" y="3364000"/>
            <a:ext cx="1765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6" type="subTitle"/>
          </p:nvPr>
        </p:nvSpPr>
        <p:spPr>
          <a:xfrm>
            <a:off x="6669225" y="3595525"/>
            <a:ext cx="17652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7" type="title"/>
          </p:nvPr>
        </p:nvSpPr>
        <p:spPr>
          <a:xfrm>
            <a:off x="709575" y="1415300"/>
            <a:ext cx="1765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8" type="subTitle"/>
          </p:nvPr>
        </p:nvSpPr>
        <p:spPr>
          <a:xfrm>
            <a:off x="709575" y="1646825"/>
            <a:ext cx="17652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9" type="title"/>
          </p:nvPr>
        </p:nvSpPr>
        <p:spPr>
          <a:xfrm>
            <a:off x="709575" y="2389650"/>
            <a:ext cx="1765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3" type="subTitle"/>
          </p:nvPr>
        </p:nvSpPr>
        <p:spPr>
          <a:xfrm>
            <a:off x="709575" y="2621175"/>
            <a:ext cx="17652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4" type="title"/>
          </p:nvPr>
        </p:nvSpPr>
        <p:spPr>
          <a:xfrm>
            <a:off x="709575" y="3364000"/>
            <a:ext cx="1765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5" type="subTitle"/>
          </p:nvPr>
        </p:nvSpPr>
        <p:spPr>
          <a:xfrm>
            <a:off x="709575" y="3595525"/>
            <a:ext cx="17652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963200" y="21159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963200" y="3390475"/>
            <a:ext cx="15618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2" type="title"/>
          </p:nvPr>
        </p:nvSpPr>
        <p:spPr>
          <a:xfrm>
            <a:off x="2848475" y="21159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3" type="subTitle"/>
          </p:nvPr>
        </p:nvSpPr>
        <p:spPr>
          <a:xfrm>
            <a:off x="2848475" y="3390475"/>
            <a:ext cx="15618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4" type="title"/>
          </p:nvPr>
        </p:nvSpPr>
        <p:spPr>
          <a:xfrm>
            <a:off x="4733750" y="21159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5" type="subTitle"/>
          </p:nvPr>
        </p:nvSpPr>
        <p:spPr>
          <a:xfrm>
            <a:off x="4733750" y="3390475"/>
            <a:ext cx="15618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6" type="title"/>
          </p:nvPr>
        </p:nvSpPr>
        <p:spPr>
          <a:xfrm>
            <a:off x="6619025" y="21159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7" type="subTitle"/>
          </p:nvPr>
        </p:nvSpPr>
        <p:spPr>
          <a:xfrm>
            <a:off x="6619025" y="3390475"/>
            <a:ext cx="15618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8"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ONE_COLUMN_TEXT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7"/>
          <p:cNvSpPr txBox="1"/>
          <p:nvPr>
            <p:ph idx="2" type="title"/>
          </p:nvPr>
        </p:nvSpPr>
        <p:spPr>
          <a:xfrm>
            <a:off x="1239050" y="1996550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1239050" y="2271800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3" type="title"/>
          </p:nvPr>
        </p:nvSpPr>
        <p:spPr>
          <a:xfrm>
            <a:off x="3636300" y="1996550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4" type="subTitle"/>
          </p:nvPr>
        </p:nvSpPr>
        <p:spPr>
          <a:xfrm>
            <a:off x="3636300" y="2271800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5" type="title"/>
          </p:nvPr>
        </p:nvSpPr>
        <p:spPr>
          <a:xfrm>
            <a:off x="6033550" y="1996550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6" type="subTitle"/>
          </p:nvPr>
        </p:nvSpPr>
        <p:spPr>
          <a:xfrm>
            <a:off x="6033550" y="2271800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7" type="title"/>
          </p:nvPr>
        </p:nvSpPr>
        <p:spPr>
          <a:xfrm>
            <a:off x="1239050" y="3703825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8" type="subTitle"/>
          </p:nvPr>
        </p:nvSpPr>
        <p:spPr>
          <a:xfrm>
            <a:off x="1239050" y="3979075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9" type="title"/>
          </p:nvPr>
        </p:nvSpPr>
        <p:spPr>
          <a:xfrm>
            <a:off x="3636300" y="3703825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13" type="subTitle"/>
          </p:nvPr>
        </p:nvSpPr>
        <p:spPr>
          <a:xfrm>
            <a:off x="3636300" y="3979075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4" type="title"/>
          </p:nvPr>
        </p:nvSpPr>
        <p:spPr>
          <a:xfrm>
            <a:off x="6033550" y="3703825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15" type="subTitle"/>
          </p:nvPr>
        </p:nvSpPr>
        <p:spPr>
          <a:xfrm>
            <a:off x="6033550" y="3979075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5489663" y="1877000"/>
            <a:ext cx="22089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5322713" y="846225"/>
            <a:ext cx="25428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2"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8"/>
          <p:cNvSpPr txBox="1"/>
          <p:nvPr>
            <p:ph idx="3" type="title"/>
          </p:nvPr>
        </p:nvSpPr>
        <p:spPr>
          <a:xfrm>
            <a:off x="5489663" y="3857475"/>
            <a:ext cx="22089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4" type="subTitle"/>
          </p:nvPr>
        </p:nvSpPr>
        <p:spPr>
          <a:xfrm>
            <a:off x="5322713" y="2826700"/>
            <a:ext cx="25428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SECTION_HEADER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1">
  <p:cSld name="ONE_COLUMN_TEXT_2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20"/>
          <p:cNvSpPr txBox="1"/>
          <p:nvPr>
            <p:ph idx="2" type="title"/>
          </p:nvPr>
        </p:nvSpPr>
        <p:spPr>
          <a:xfrm>
            <a:off x="1239050" y="1875025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1239050" y="3826675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3" type="title"/>
          </p:nvPr>
        </p:nvSpPr>
        <p:spPr>
          <a:xfrm>
            <a:off x="3636300" y="1875025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4" type="subTitle"/>
          </p:nvPr>
        </p:nvSpPr>
        <p:spPr>
          <a:xfrm>
            <a:off x="3636300" y="3826675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5" type="title"/>
          </p:nvPr>
        </p:nvSpPr>
        <p:spPr>
          <a:xfrm>
            <a:off x="6033550" y="1875025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6" type="subTitle"/>
          </p:nvPr>
        </p:nvSpPr>
        <p:spPr>
          <a:xfrm>
            <a:off x="6033550" y="3826675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SECTION_HEADER_1_2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" name="Google Shape;117;p21"/>
          <p:cNvSpPr txBox="1"/>
          <p:nvPr>
            <p:ph idx="2" type="title"/>
          </p:nvPr>
        </p:nvSpPr>
        <p:spPr>
          <a:xfrm>
            <a:off x="1659199" y="3364525"/>
            <a:ext cx="21495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1659199" y="3953275"/>
            <a:ext cx="21495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title"/>
          </p:nvPr>
        </p:nvSpPr>
        <p:spPr>
          <a:xfrm>
            <a:off x="5335301" y="3364525"/>
            <a:ext cx="21495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4" type="subTitle"/>
          </p:nvPr>
        </p:nvSpPr>
        <p:spPr>
          <a:xfrm>
            <a:off x="5335301" y="3953275"/>
            <a:ext cx="21495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SECTION_TITLE_AND_DESCRIPTION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5372275" y="2476725"/>
            <a:ext cx="2430600" cy="4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5372275" y="2974425"/>
            <a:ext cx="25797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 rot="5400000">
            <a:off x="-1443800" y="-602075"/>
            <a:ext cx="5285700" cy="7504500"/>
          </a:xfrm>
          <a:prstGeom prst="roundRect">
            <a:avLst>
              <a:gd fmla="val 18383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882200" y="1817925"/>
            <a:ext cx="3515400" cy="15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23"/>
          <p:cNvSpPr txBox="1"/>
          <p:nvPr/>
        </p:nvSpPr>
        <p:spPr>
          <a:xfrm>
            <a:off x="882200" y="3476925"/>
            <a:ext cx="29709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ONLY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 rot="5400000">
            <a:off x="4778685" y="-618350"/>
            <a:ext cx="3418200" cy="7504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639950" y="1439575"/>
            <a:ext cx="7451400" cy="28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" type="body"/>
          </p:nvPr>
        </p:nvSpPr>
        <p:spPr>
          <a:xfrm>
            <a:off x="830858" y="1411950"/>
            <a:ext cx="35124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00742" y="1411950"/>
            <a:ext cx="35124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639950" y="550275"/>
            <a:ext cx="72342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639950" y="2225650"/>
            <a:ext cx="23217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-21600" y="-28825"/>
            <a:ext cx="9199200" cy="5201100"/>
          </a:xfrm>
          <a:prstGeom prst="rect">
            <a:avLst/>
          </a:prstGeom>
          <a:gradFill>
            <a:gsLst>
              <a:gs pos="0">
                <a:srgbClr val="3E22BC">
                  <a:alpha val="11372"/>
                </a:srgbClr>
              </a:gs>
              <a:gs pos="100000">
                <a:srgbClr val="80E0FF">
                  <a:alpha val="34901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39950" y="550275"/>
            <a:ext cx="2862600" cy="24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639950" y="1659900"/>
            <a:ext cx="2430600" cy="4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639950" y="2157600"/>
            <a:ext cx="3177300" cy="24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8888/index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ctrTitle"/>
          </p:nvPr>
        </p:nvSpPr>
        <p:spPr>
          <a:xfrm>
            <a:off x="171200" y="1055700"/>
            <a:ext cx="4505400" cy="17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2156" rtl="0" algn="l">
              <a:lnSpc>
                <a:spcPct val="103361"/>
              </a:lnSpc>
              <a:spcBef>
                <a:spcPts val="49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Дигитален маркетинг. Инструменти на онлайн маркетинга. Основни канали.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8"/>
          <p:cNvSpPr txBox="1"/>
          <p:nvPr>
            <p:ph idx="1" type="subTitle"/>
          </p:nvPr>
        </p:nvSpPr>
        <p:spPr>
          <a:xfrm>
            <a:off x="171200" y="2810700"/>
            <a:ext cx="28329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Наталия Любенова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2" name="Google Shape;142;p28"/>
          <p:cNvGrpSpPr/>
          <p:nvPr/>
        </p:nvGrpSpPr>
        <p:grpSpPr>
          <a:xfrm>
            <a:off x="4355896" y="-72048"/>
            <a:ext cx="4882257" cy="5806520"/>
            <a:chOff x="4355896" y="-72048"/>
            <a:chExt cx="4882257" cy="5806520"/>
          </a:xfrm>
        </p:grpSpPr>
        <p:grpSp>
          <p:nvGrpSpPr>
            <p:cNvPr id="143" name="Google Shape;143;p28"/>
            <p:cNvGrpSpPr/>
            <p:nvPr/>
          </p:nvGrpSpPr>
          <p:grpSpPr>
            <a:xfrm>
              <a:off x="4706238" y="-72048"/>
              <a:ext cx="4531915" cy="5488741"/>
              <a:chOff x="1812875" y="238125"/>
              <a:chExt cx="4088700" cy="4951950"/>
            </a:xfrm>
          </p:grpSpPr>
          <p:sp>
            <p:nvSpPr>
              <p:cNvPr id="144" name="Google Shape;144;p28"/>
              <p:cNvSpPr/>
              <p:nvPr/>
            </p:nvSpPr>
            <p:spPr>
              <a:xfrm>
                <a:off x="1812875" y="726775"/>
                <a:ext cx="744825" cy="4422075"/>
              </a:xfrm>
              <a:custGeom>
                <a:rect b="b" l="l" r="r" t="t"/>
                <a:pathLst>
                  <a:path extrusionOk="0" h="176883" w="29793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8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rect b="b" l="l" r="r" t="t"/>
                <a:pathLst>
                  <a:path extrusionOk="0" h="192416" w="31589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8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rect b="b" l="l" r="r" t="t"/>
                <a:pathLst>
                  <a:path extrusionOk="0" h="176883" w="29795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8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rect b="b" l="l" r="r" t="t"/>
                <a:pathLst>
                  <a:path extrusionOk="0" h="176884" w="29793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8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rect b="b" l="l" r="r" t="t"/>
                <a:pathLst>
                  <a:path extrusionOk="0" h="192416" w="29794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8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rect b="b" l="l" r="r" t="t"/>
                <a:pathLst>
                  <a:path extrusionOk="0" h="192416" w="14898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8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rect b="b" l="l" r="r" t="t"/>
                <a:pathLst>
                  <a:path extrusionOk="0" h="192416" w="28092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8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rect b="b" l="l" r="r" t="t"/>
                <a:pathLst>
                  <a:path extrusionOk="0" h="192416" w="28093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8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rect b="b" l="l" r="r" t="t"/>
                <a:pathLst>
                  <a:path extrusionOk="0" h="192416" w="66677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28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4" name="Google Shape;154;p28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rect b="b" l="l" r="r" t="t"/>
                <a:pathLst>
                  <a:path extrusionOk="0" h="8346" w="16513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8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rect b="b" l="l" r="r" t="t"/>
                <a:pathLst>
                  <a:path extrusionOk="0" h="8346" w="16513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28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57" name="Google Shape;157;p28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rect b="b" l="l" r="r" t="t"/>
                <a:pathLst>
                  <a:path extrusionOk="0" h="10044" w="8674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8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rect b="b" l="l" r="r" t="t"/>
                <a:pathLst>
                  <a:path extrusionOk="0" h="7581" w="4321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8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rect b="b" l="l" r="r" t="t"/>
                <a:pathLst>
                  <a:path extrusionOk="0" h="7485" w="12901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8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rect b="b" l="l" r="r" t="t"/>
                <a:pathLst>
                  <a:path extrusionOk="0" h="7845" w="6774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8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rect b="b" l="l" r="r" t="t"/>
                <a:pathLst>
                  <a:path extrusionOk="0" h="5921" w="3375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8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rect b="b" l="l" r="r" t="t"/>
                <a:pathLst>
                  <a:path extrusionOk="0" h="5845" w="10074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8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4" name="Google Shape;164;p28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rect b="b" l="l" r="r" t="t"/>
                <a:pathLst>
                  <a:path extrusionOk="0" h="131723" w="8383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8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rect b="b" l="l" r="r" t="t"/>
                <a:pathLst>
                  <a:path extrusionOk="0" h="131366" w="8382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8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rect b="b" l="l" r="r" t="t"/>
                <a:pathLst>
                  <a:path extrusionOk="0" h="9683" w="16764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rect b="b" l="l" r="r" t="t"/>
                <a:pathLst>
                  <a:path extrusionOk="0" h="8313" w="14382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8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rect b="b" l="l" r="r" t="t"/>
                <a:pathLst>
                  <a:path extrusionOk="0" h="7482" w="7205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8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rect b="b" l="l" r="r" t="t"/>
                <a:pathLst>
                  <a:path extrusionOk="0" h="7485" w="7205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rect b="b" l="l" r="r" t="t"/>
                <a:pathLst>
                  <a:path extrusionOk="0" h="4810" w="4168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8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rect b="b" l="l" r="r" t="t"/>
                <a:pathLst>
                  <a:path extrusionOk="0" h="4810" w="4169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8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rect b="b" l="l" r="r" t="t"/>
                <a:pathLst>
                  <a:path extrusionOk="0" h="4822" w="8331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rect b="b" l="l" r="r" t="t"/>
                <a:pathLst>
                  <a:path extrusionOk="0" h="32798" w="3972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3137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5882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28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5" name="Google Shape;175;p28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rect b="b" l="l" r="r" t="t"/>
                <a:pathLst>
                  <a:path extrusionOk="0" h="139006" w="7196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8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rect b="b" l="l" r="r" t="t"/>
                <a:pathLst>
                  <a:path extrusionOk="0" h="138643" w="7192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8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rect b="b" l="l" r="r" t="t"/>
                <a:pathLst>
                  <a:path extrusionOk="0" h="8309" w="14387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8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rect b="b" l="l" r="r" t="t"/>
                <a:pathLst>
                  <a:path extrusionOk="0" h="34159" w="3232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28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0" name="Google Shape;180;p28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rect b="b" l="l" r="r" t="t"/>
                <a:pathLst>
                  <a:path extrusionOk="0" h="97984" w="10366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8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rect b="b" l="l" r="r" t="t"/>
                <a:pathLst>
                  <a:path extrusionOk="0" h="97543" w="10361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8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rect b="b" l="l" r="r" t="t"/>
                <a:pathLst>
                  <a:path extrusionOk="0" h="11972" w="20726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8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rect b="b" l="l" r="r" t="t"/>
                <a:pathLst>
                  <a:path extrusionOk="0" h="10459" w="18091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8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rect b="b" l="l" r="r" t="t"/>
                <a:pathLst>
                  <a:path extrusionOk="0" h="9412" w="9062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8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rect b="b" l="l" r="r" t="t"/>
                <a:pathLst>
                  <a:path extrusionOk="0" h="9417" w="9065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8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rect b="b" l="l" r="r" t="t"/>
                <a:pathLst>
                  <a:path extrusionOk="0" h="6050" w="5242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8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rect b="b" l="l" r="r" t="t"/>
                <a:pathLst>
                  <a:path extrusionOk="0" h="6050" w="5246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8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rect b="b" l="l" r="r" t="t"/>
                <a:pathLst>
                  <a:path extrusionOk="0" h="6066" w="1048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8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rect b="b" l="l" r="r" t="t"/>
                <a:pathLst>
                  <a:path extrusionOk="0" h="73807" w="572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28"/>
            <p:cNvGrpSpPr/>
            <p:nvPr/>
          </p:nvGrpSpPr>
          <p:grpSpPr>
            <a:xfrm>
              <a:off x="4355896" y="3862903"/>
              <a:ext cx="595294" cy="1410162"/>
              <a:chOff x="1717700" y="3849300"/>
              <a:chExt cx="537075" cy="1272250"/>
            </a:xfrm>
          </p:grpSpPr>
          <p:sp>
            <p:nvSpPr>
              <p:cNvPr id="191" name="Google Shape;191;p28"/>
              <p:cNvSpPr/>
              <p:nvPr/>
            </p:nvSpPr>
            <p:spPr>
              <a:xfrm>
                <a:off x="1717700" y="4033725"/>
                <a:ext cx="268600" cy="1087825"/>
              </a:xfrm>
              <a:custGeom>
                <a:rect b="b" l="l" r="r" t="t"/>
                <a:pathLst>
                  <a:path extrusionOk="0" h="43513" w="10744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8"/>
              <p:cNvSpPr/>
              <p:nvPr/>
            </p:nvSpPr>
            <p:spPr>
              <a:xfrm>
                <a:off x="1986275" y="4033725"/>
                <a:ext cx="268500" cy="1087825"/>
              </a:xfrm>
              <a:custGeom>
                <a:rect b="b" l="l" r="r" t="t"/>
                <a:pathLst>
                  <a:path extrusionOk="0" h="43513" w="1074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8"/>
              <p:cNvSpPr/>
              <p:nvPr/>
            </p:nvSpPr>
            <p:spPr>
              <a:xfrm>
                <a:off x="1717700" y="3879675"/>
                <a:ext cx="537075" cy="310250"/>
              </a:xfrm>
              <a:custGeom>
                <a:rect b="b" l="l" r="r" t="t"/>
                <a:pathLst>
                  <a:path extrusionOk="0" h="12410" w="21483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8"/>
              <p:cNvSpPr/>
              <p:nvPr/>
            </p:nvSpPr>
            <p:spPr>
              <a:xfrm>
                <a:off x="1816275" y="3849300"/>
                <a:ext cx="339475" cy="196250"/>
              </a:xfrm>
              <a:custGeom>
                <a:rect b="b" l="l" r="r" t="t"/>
                <a:pathLst>
                  <a:path extrusionOk="0" h="7850" w="13579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8"/>
              <p:cNvSpPr/>
              <p:nvPr/>
            </p:nvSpPr>
            <p:spPr>
              <a:xfrm>
                <a:off x="1918150" y="3888675"/>
                <a:ext cx="67975" cy="78475"/>
              </a:xfrm>
              <a:custGeom>
                <a:rect b="b" l="l" r="r" t="t"/>
                <a:pathLst>
                  <a:path extrusionOk="0" h="3139" w="2719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8"/>
              <p:cNvSpPr/>
              <p:nvPr/>
            </p:nvSpPr>
            <p:spPr>
              <a:xfrm>
                <a:off x="1986000" y="3888675"/>
                <a:ext cx="68025" cy="78475"/>
              </a:xfrm>
              <a:custGeom>
                <a:rect b="b" l="l" r="r" t="t"/>
                <a:pathLst>
                  <a:path extrusionOk="0" h="3139" w="2721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8"/>
              <p:cNvSpPr/>
              <p:nvPr/>
            </p:nvSpPr>
            <p:spPr>
              <a:xfrm>
                <a:off x="1918150" y="3849300"/>
                <a:ext cx="135875" cy="78650"/>
              </a:xfrm>
              <a:custGeom>
                <a:rect b="b" l="l" r="r" t="t"/>
                <a:pathLst>
                  <a:path extrusionOk="0" h="3146" w="5435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8"/>
              <p:cNvSpPr/>
              <p:nvPr/>
            </p:nvSpPr>
            <p:spPr>
              <a:xfrm>
                <a:off x="1816275" y="3947475"/>
                <a:ext cx="170075" cy="176650"/>
              </a:xfrm>
              <a:custGeom>
                <a:rect b="b" l="l" r="r" t="t"/>
                <a:pathLst>
                  <a:path extrusionOk="0" h="7066" w="6803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8"/>
              <p:cNvSpPr/>
              <p:nvPr/>
            </p:nvSpPr>
            <p:spPr>
              <a:xfrm>
                <a:off x="1986100" y="3947400"/>
                <a:ext cx="170050" cy="176725"/>
              </a:xfrm>
              <a:custGeom>
                <a:rect b="b" l="l" r="r" t="t"/>
                <a:pathLst>
                  <a:path extrusionOk="0" h="7069" w="6802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28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1" name="Google Shape;201;p28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2" name="Google Shape;202;p28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rect b="b" l="l" r="r" t="t"/>
                  <a:pathLst>
                    <a:path extrusionOk="0" h="74041" w="18281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28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rect b="b" l="l" r="r" t="t"/>
                  <a:pathLst>
                    <a:path extrusionOk="0" h="74041" w="18275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28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rect b="b" l="l" r="r" t="t"/>
                  <a:pathLst>
                    <a:path extrusionOk="0" h="21114" w="36555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5" name="Google Shape;205;p28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06" name="Google Shape;206;p28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rect b="b" l="l" r="r" t="t"/>
                  <a:pathLst>
                    <a:path extrusionOk="0" h="14728" w="39718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28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rect b="b" l="l" r="r" t="t"/>
                  <a:pathLst>
                    <a:path extrusionOk="0" h="13318" w="21042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28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rect b="b" l="l" r="r" t="t"/>
                  <a:pathLst>
                    <a:path extrusionOk="0" h="16880" w="29096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28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rect b="b" l="l" r="r" t="t"/>
                  <a:pathLst>
                    <a:path extrusionOk="0" h="23075" w="39814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8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rect b="b" l="l" r="r" t="t"/>
                  <a:pathLst>
                    <a:path extrusionOk="0" h="16522" w="28482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11372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8627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8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rect b="b" l="l" r="r" t="t"/>
                  <a:pathLst>
                    <a:path extrusionOk="0" h="1729" w="1626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8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rect b="b" l="l" r="r" t="t"/>
                  <a:pathLst>
                    <a:path extrusionOk="0" h="14905" w="983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8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rect b="b" l="l" r="r" t="t"/>
                  <a:pathLst>
                    <a:path extrusionOk="0" h="13104" w="22092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8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rect b="b" l="l" r="r" t="t"/>
                  <a:pathLst>
                    <a:path extrusionOk="0" h="18646" w="1302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8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rect b="b" l="l" r="r" t="t"/>
                  <a:pathLst>
                    <a:path extrusionOk="0" h="13731" w="23959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8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rect b="b" l="l" r="r" t="t"/>
                  <a:pathLst>
                    <a:path extrusionOk="0" h="1561" w="1628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8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rect b="b" l="l" r="r" t="t"/>
                  <a:pathLst>
                    <a:path extrusionOk="0" h="32543" w="23984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8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rect b="b" l="l" r="r" t="t"/>
                  <a:pathLst>
                    <a:path extrusionOk="0" h="28388" w="22716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46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8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rect b="b" l="l" r="r" t="t"/>
                  <a:pathLst>
                    <a:path extrusionOk="0" h="10069" w="7088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8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rect b="b" l="l" r="r" t="t"/>
                  <a:pathLst>
                    <a:path extrusionOk="0" h="11528" w="4003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8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rect b="b" l="l" r="r" t="t"/>
                  <a:pathLst>
                    <a:path extrusionOk="0" h="6867" w="4833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8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rect b="b" l="l" r="r" t="t"/>
                  <a:pathLst>
                    <a:path extrusionOk="0" h="7863" w="2731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8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rect b="b" l="l" r="r" t="t"/>
                  <a:pathLst>
                    <a:path extrusionOk="0" h="5288" w="3721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8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rect b="b" l="l" r="r" t="t"/>
                  <a:pathLst>
                    <a:path extrusionOk="0" h="6054" w="2103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5" name="Google Shape;225;p28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26" name="Google Shape;226;p28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rect b="b" l="l" r="r" t="t"/>
                  <a:pathLst>
                    <a:path extrusionOk="0" h="31134" w="25359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8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rect b="b" l="l" r="r" t="t"/>
                  <a:pathLst>
                    <a:path extrusionOk="0" h="26066" w="5636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8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rect b="b" l="l" r="r" t="t"/>
                  <a:pathLst>
                    <a:path extrusionOk="0" h="32287" w="2578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8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rect b="b" l="l" r="r" t="t"/>
                  <a:pathLst>
                    <a:path extrusionOk="0" h="27033" w="57299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0" name="Google Shape;230;p28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1" name="Google Shape;231;p28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rect b="b" l="l" r="r" t="t"/>
                <a:pathLst>
                  <a:path extrusionOk="0" h="131721" w="8383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rect b="b" l="l" r="r" t="t"/>
                <a:pathLst>
                  <a:path extrusionOk="0" h="131365" w="8381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rect b="b" l="l" r="r" t="t"/>
                <a:pathLst>
                  <a:path extrusionOk="0" h="9682" w="16764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rect b="b" l="l" r="r" t="t"/>
                <a:pathLst>
                  <a:path extrusionOk="0" h="58526" w="4938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rect b="b" l="l" r="r" t="t"/>
                <a:pathLst>
                  <a:path extrusionOk="0" h="7899" w="15628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rect b="b" l="l" r="r" t="t"/>
                <a:pathLst>
                  <a:path extrusionOk="0" h="7899" w="15628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/>
          <p:nvPr/>
        </p:nvSpPr>
        <p:spPr>
          <a:xfrm>
            <a:off x="838800" y="955500"/>
            <a:ext cx="1317600" cy="323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8" type="title"/>
          </p:nvPr>
        </p:nvSpPr>
        <p:spPr>
          <a:xfrm>
            <a:off x="914832" y="1327540"/>
            <a:ext cx="1165500" cy="9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2357675" y="972250"/>
            <a:ext cx="1317600" cy="317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3913200" y="972250"/>
            <a:ext cx="1281000" cy="317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5468725" y="974900"/>
            <a:ext cx="1281000" cy="317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 txBox="1"/>
          <p:nvPr>
            <p:ph type="title"/>
          </p:nvPr>
        </p:nvSpPr>
        <p:spPr>
          <a:xfrm>
            <a:off x="838750" y="2581075"/>
            <a:ext cx="1281000" cy="10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Същност на дигиталния маркетинг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9"/>
          <p:cNvSpPr txBox="1"/>
          <p:nvPr>
            <p:ph idx="9" type="title"/>
          </p:nvPr>
        </p:nvSpPr>
        <p:spPr>
          <a:xfrm>
            <a:off x="2433712" y="1337959"/>
            <a:ext cx="11658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8" name="Google Shape;248;p29"/>
          <p:cNvSpPr txBox="1"/>
          <p:nvPr>
            <p:ph idx="13" type="title"/>
          </p:nvPr>
        </p:nvSpPr>
        <p:spPr>
          <a:xfrm>
            <a:off x="3987118" y="1337946"/>
            <a:ext cx="11334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9" name="Google Shape;249;p29"/>
          <p:cNvSpPr txBox="1"/>
          <p:nvPr>
            <p:ph idx="14" type="title"/>
          </p:nvPr>
        </p:nvSpPr>
        <p:spPr>
          <a:xfrm>
            <a:off x="5542643" y="1340598"/>
            <a:ext cx="11331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0" name="Google Shape;250;p29"/>
          <p:cNvSpPr txBox="1"/>
          <p:nvPr>
            <p:ph type="title"/>
          </p:nvPr>
        </p:nvSpPr>
        <p:spPr>
          <a:xfrm>
            <a:off x="974250" y="288775"/>
            <a:ext cx="71955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Съдържание:</a:t>
            </a:r>
            <a:endParaRPr/>
          </a:p>
        </p:txBody>
      </p:sp>
      <p:sp>
        <p:nvSpPr>
          <p:cNvPr id="251" name="Google Shape;251;p29"/>
          <p:cNvSpPr txBox="1"/>
          <p:nvPr>
            <p:ph type="title"/>
          </p:nvPr>
        </p:nvSpPr>
        <p:spPr>
          <a:xfrm>
            <a:off x="2376000" y="1981850"/>
            <a:ext cx="1317600" cy="21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Инструменти на дигиталния маркетинг и техните предимства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3913199" y="2527100"/>
            <a:ext cx="1317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Канали на дигиталния маркетинг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5398650" y="2262475"/>
            <a:ext cx="14211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Изграждане на стратегии в дигиталния маркетинг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6987600" y="983100"/>
            <a:ext cx="1317600" cy="317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idx="14" type="title"/>
          </p:nvPr>
        </p:nvSpPr>
        <p:spPr>
          <a:xfrm>
            <a:off x="7063630" y="1348798"/>
            <a:ext cx="11658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6987600" y="2323745"/>
            <a:ext cx="1317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Измерители за успех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 rot="5400000">
            <a:off x="5388525" y="626775"/>
            <a:ext cx="2442600" cy="4256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 txBox="1"/>
          <p:nvPr>
            <p:ph type="title"/>
          </p:nvPr>
        </p:nvSpPr>
        <p:spPr>
          <a:xfrm>
            <a:off x="4252025" y="255725"/>
            <a:ext cx="45351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Същност на дигиталния маркетинг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4611725" y="2058063"/>
            <a:ext cx="38157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Защо дигиталния маркетинг в важен за предприятията?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Кои са основните принципи?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861490" y="2057539"/>
            <a:ext cx="3132900" cy="2033100"/>
          </a:xfrm>
          <a:prstGeom prst="ellipse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66000">
                <a:srgbClr val="E354F7">
                  <a:alpha val="22352"/>
                </a:srgbClr>
              </a:gs>
              <a:gs pos="100000">
                <a:srgbClr val="10ECFF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30"/>
          <p:cNvGrpSpPr/>
          <p:nvPr/>
        </p:nvGrpSpPr>
        <p:grpSpPr>
          <a:xfrm flipH="1">
            <a:off x="44" y="649690"/>
            <a:ext cx="4037409" cy="3651026"/>
            <a:chOff x="597675" y="238125"/>
            <a:chExt cx="6385275" cy="5237450"/>
          </a:xfrm>
        </p:grpSpPr>
        <p:sp>
          <p:nvSpPr>
            <p:cNvPr id="266" name="Google Shape;266;p30"/>
            <p:cNvSpPr/>
            <p:nvPr/>
          </p:nvSpPr>
          <p:spPr>
            <a:xfrm>
              <a:off x="3962425" y="238125"/>
              <a:ext cx="3020525" cy="3469750"/>
            </a:xfrm>
            <a:custGeom>
              <a:rect b="b" l="l" r="r" t="t"/>
              <a:pathLst>
                <a:path extrusionOk="0" h="138790" w="120821">
                  <a:moveTo>
                    <a:pt x="2886" y="0"/>
                  </a:moveTo>
                  <a:lnTo>
                    <a:pt x="2884" y="1306"/>
                  </a:lnTo>
                  <a:lnTo>
                    <a:pt x="16486" y="9158"/>
                  </a:lnTo>
                  <a:lnTo>
                    <a:pt x="28146" y="29355"/>
                  </a:lnTo>
                  <a:lnTo>
                    <a:pt x="522" y="13407"/>
                  </a:lnTo>
                  <a:lnTo>
                    <a:pt x="518" y="14712"/>
                  </a:lnTo>
                  <a:lnTo>
                    <a:pt x="40751" y="37940"/>
                  </a:lnTo>
                  <a:lnTo>
                    <a:pt x="29866" y="44155"/>
                  </a:lnTo>
                  <a:lnTo>
                    <a:pt x="14371" y="35208"/>
                  </a:lnTo>
                  <a:lnTo>
                    <a:pt x="7882" y="38906"/>
                  </a:lnTo>
                  <a:lnTo>
                    <a:pt x="2079" y="35557"/>
                  </a:lnTo>
                  <a:lnTo>
                    <a:pt x="2075" y="36861"/>
                  </a:lnTo>
                  <a:lnTo>
                    <a:pt x="8349" y="40484"/>
                  </a:lnTo>
                  <a:lnTo>
                    <a:pt x="14838" y="36786"/>
                  </a:lnTo>
                  <a:lnTo>
                    <a:pt x="30335" y="45732"/>
                  </a:lnTo>
                  <a:lnTo>
                    <a:pt x="42338" y="38892"/>
                  </a:lnTo>
                  <a:lnTo>
                    <a:pt x="51365" y="44068"/>
                  </a:lnTo>
                  <a:lnTo>
                    <a:pt x="58399" y="40061"/>
                  </a:lnTo>
                  <a:lnTo>
                    <a:pt x="81806" y="53575"/>
                  </a:lnTo>
                  <a:lnTo>
                    <a:pt x="91201" y="69860"/>
                  </a:lnTo>
                  <a:lnTo>
                    <a:pt x="75182" y="78988"/>
                  </a:lnTo>
                  <a:lnTo>
                    <a:pt x="68480" y="67368"/>
                  </a:lnTo>
                  <a:lnTo>
                    <a:pt x="47437" y="55218"/>
                  </a:lnTo>
                  <a:lnTo>
                    <a:pt x="38935" y="60075"/>
                  </a:lnTo>
                  <a:lnTo>
                    <a:pt x="25477" y="52305"/>
                  </a:lnTo>
                  <a:lnTo>
                    <a:pt x="25472" y="53610"/>
                  </a:lnTo>
                  <a:lnTo>
                    <a:pt x="39402" y="61653"/>
                  </a:lnTo>
                  <a:lnTo>
                    <a:pt x="47905" y="56795"/>
                  </a:lnTo>
                  <a:lnTo>
                    <a:pt x="68006" y="68401"/>
                  </a:lnTo>
                  <a:lnTo>
                    <a:pt x="74372" y="79438"/>
                  </a:lnTo>
                  <a:lnTo>
                    <a:pt x="63209" y="85811"/>
                  </a:lnTo>
                  <a:lnTo>
                    <a:pt x="43590" y="74483"/>
                  </a:lnTo>
                  <a:lnTo>
                    <a:pt x="32602" y="80744"/>
                  </a:lnTo>
                  <a:lnTo>
                    <a:pt x="5" y="61925"/>
                  </a:lnTo>
                  <a:lnTo>
                    <a:pt x="1" y="63229"/>
                  </a:lnTo>
                  <a:lnTo>
                    <a:pt x="33069" y="82322"/>
                  </a:lnTo>
                  <a:lnTo>
                    <a:pt x="44057" y="76072"/>
                  </a:lnTo>
                  <a:lnTo>
                    <a:pt x="63678" y="87400"/>
                  </a:lnTo>
                  <a:lnTo>
                    <a:pt x="67857" y="85007"/>
                  </a:lnTo>
                  <a:lnTo>
                    <a:pt x="77823" y="102269"/>
                  </a:lnTo>
                  <a:lnTo>
                    <a:pt x="90473" y="109574"/>
                  </a:lnTo>
                  <a:lnTo>
                    <a:pt x="100603" y="127119"/>
                  </a:lnTo>
                  <a:lnTo>
                    <a:pt x="120817" y="138789"/>
                  </a:lnTo>
                  <a:lnTo>
                    <a:pt x="120821" y="137485"/>
                  </a:lnTo>
                  <a:lnTo>
                    <a:pt x="101078" y="126086"/>
                  </a:lnTo>
                  <a:lnTo>
                    <a:pt x="90947" y="108539"/>
                  </a:lnTo>
                  <a:lnTo>
                    <a:pt x="78297" y="101236"/>
                  </a:lnTo>
                  <a:lnTo>
                    <a:pt x="68668" y="84544"/>
                  </a:lnTo>
                  <a:lnTo>
                    <a:pt x="92007" y="71244"/>
                  </a:lnTo>
                  <a:lnTo>
                    <a:pt x="99566" y="84336"/>
                  </a:lnTo>
                  <a:lnTo>
                    <a:pt x="119513" y="95854"/>
                  </a:lnTo>
                  <a:lnTo>
                    <a:pt x="119517" y="94548"/>
                  </a:lnTo>
                  <a:lnTo>
                    <a:pt x="100040" y="83303"/>
                  </a:lnTo>
                  <a:lnTo>
                    <a:pt x="82280" y="52540"/>
                  </a:lnTo>
                  <a:lnTo>
                    <a:pt x="66928" y="43676"/>
                  </a:lnTo>
                  <a:lnTo>
                    <a:pt x="74722" y="39235"/>
                  </a:lnTo>
                  <a:lnTo>
                    <a:pt x="95386" y="51166"/>
                  </a:lnTo>
                  <a:lnTo>
                    <a:pt x="106700" y="44718"/>
                  </a:lnTo>
                  <a:lnTo>
                    <a:pt x="119637" y="52186"/>
                  </a:lnTo>
                  <a:lnTo>
                    <a:pt x="119642" y="50882"/>
                  </a:lnTo>
                  <a:lnTo>
                    <a:pt x="106233" y="43140"/>
                  </a:lnTo>
                  <a:lnTo>
                    <a:pt x="94919" y="49588"/>
                  </a:lnTo>
                  <a:lnTo>
                    <a:pt x="74253" y="37659"/>
                  </a:lnTo>
                  <a:lnTo>
                    <a:pt x="65321" y="42749"/>
                  </a:lnTo>
                  <a:lnTo>
                    <a:pt x="57932" y="38483"/>
                  </a:lnTo>
                  <a:lnTo>
                    <a:pt x="50898" y="42492"/>
                  </a:lnTo>
                  <a:lnTo>
                    <a:pt x="29752" y="30283"/>
                  </a:lnTo>
                  <a:lnTo>
                    <a:pt x="16960" y="8125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5795600" y="841600"/>
              <a:ext cx="168275" cy="141350"/>
            </a:xfrm>
            <a:custGeom>
              <a:rect b="b" l="l" r="r" t="t"/>
              <a:pathLst>
                <a:path extrusionOk="0" h="5654" w="6731">
                  <a:moveTo>
                    <a:pt x="826" y="0"/>
                  </a:moveTo>
                  <a:cubicBezTo>
                    <a:pt x="395" y="0"/>
                    <a:pt x="1" y="344"/>
                    <a:pt x="1" y="825"/>
                  </a:cubicBezTo>
                  <a:lnTo>
                    <a:pt x="1" y="1901"/>
                  </a:lnTo>
                  <a:cubicBezTo>
                    <a:pt x="1" y="2195"/>
                    <a:pt x="158" y="2469"/>
                    <a:pt x="413" y="2615"/>
                  </a:cubicBezTo>
                  <a:lnTo>
                    <a:pt x="5496" y="5542"/>
                  </a:lnTo>
                  <a:cubicBezTo>
                    <a:pt x="5628" y="5619"/>
                    <a:pt x="5769" y="5653"/>
                    <a:pt x="5905" y="5653"/>
                  </a:cubicBezTo>
                  <a:cubicBezTo>
                    <a:pt x="6336" y="5653"/>
                    <a:pt x="6731" y="5309"/>
                    <a:pt x="6731" y="4829"/>
                  </a:cubicBezTo>
                  <a:lnTo>
                    <a:pt x="6731" y="3752"/>
                  </a:lnTo>
                  <a:cubicBezTo>
                    <a:pt x="6729" y="3458"/>
                    <a:pt x="6573" y="3185"/>
                    <a:pt x="6318" y="3039"/>
                  </a:cubicBezTo>
                  <a:lnTo>
                    <a:pt x="1236" y="111"/>
                  </a:lnTo>
                  <a:cubicBezTo>
                    <a:pt x="1103" y="35"/>
                    <a:pt x="963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5795650" y="975375"/>
              <a:ext cx="570525" cy="371650"/>
            </a:xfrm>
            <a:custGeom>
              <a:rect b="b" l="l" r="r" t="t"/>
              <a:pathLst>
                <a:path extrusionOk="0" h="14866" w="22821">
                  <a:moveTo>
                    <a:pt x="826" y="0"/>
                  </a:moveTo>
                  <a:cubicBezTo>
                    <a:pt x="395" y="0"/>
                    <a:pt x="0" y="345"/>
                    <a:pt x="0" y="825"/>
                  </a:cubicBezTo>
                  <a:lnTo>
                    <a:pt x="0" y="1903"/>
                  </a:lnTo>
                  <a:cubicBezTo>
                    <a:pt x="2" y="2198"/>
                    <a:pt x="159" y="2470"/>
                    <a:pt x="416" y="2618"/>
                  </a:cubicBezTo>
                  <a:lnTo>
                    <a:pt x="21587" y="14755"/>
                  </a:lnTo>
                  <a:cubicBezTo>
                    <a:pt x="21719" y="14831"/>
                    <a:pt x="21859" y="14865"/>
                    <a:pt x="21995" y="14865"/>
                  </a:cubicBezTo>
                  <a:cubicBezTo>
                    <a:pt x="22426" y="14865"/>
                    <a:pt x="22820" y="14521"/>
                    <a:pt x="22820" y="14040"/>
                  </a:cubicBezTo>
                  <a:lnTo>
                    <a:pt x="22820" y="12963"/>
                  </a:lnTo>
                  <a:cubicBezTo>
                    <a:pt x="22820" y="12667"/>
                    <a:pt x="22663" y="12395"/>
                    <a:pt x="22406" y="12249"/>
                  </a:cubicBezTo>
                  <a:lnTo>
                    <a:pt x="1234" y="110"/>
                  </a:lnTo>
                  <a:cubicBezTo>
                    <a:pt x="1102" y="35"/>
                    <a:pt x="962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721625" y="703000"/>
              <a:ext cx="168250" cy="141375"/>
            </a:xfrm>
            <a:custGeom>
              <a:rect b="b" l="l" r="r" t="t"/>
              <a:pathLst>
                <a:path extrusionOk="0" h="5655" w="6730">
                  <a:moveTo>
                    <a:pt x="825" y="1"/>
                  </a:moveTo>
                  <a:cubicBezTo>
                    <a:pt x="395" y="1"/>
                    <a:pt x="0" y="345"/>
                    <a:pt x="0" y="825"/>
                  </a:cubicBezTo>
                  <a:lnTo>
                    <a:pt x="0" y="1902"/>
                  </a:lnTo>
                  <a:cubicBezTo>
                    <a:pt x="0" y="2196"/>
                    <a:pt x="158" y="2469"/>
                    <a:pt x="413" y="2617"/>
                  </a:cubicBezTo>
                  <a:lnTo>
                    <a:pt x="5495" y="5544"/>
                  </a:lnTo>
                  <a:cubicBezTo>
                    <a:pt x="5627" y="5620"/>
                    <a:pt x="5767" y="5654"/>
                    <a:pt x="5904" y="5654"/>
                  </a:cubicBezTo>
                  <a:cubicBezTo>
                    <a:pt x="6335" y="5654"/>
                    <a:pt x="6730" y="5310"/>
                    <a:pt x="6730" y="4829"/>
                  </a:cubicBezTo>
                  <a:lnTo>
                    <a:pt x="6730" y="3753"/>
                  </a:lnTo>
                  <a:cubicBezTo>
                    <a:pt x="6730" y="3459"/>
                    <a:pt x="6572" y="3187"/>
                    <a:pt x="6317" y="3039"/>
                  </a:cubicBezTo>
                  <a:lnTo>
                    <a:pt x="1235" y="112"/>
                  </a:lnTo>
                  <a:cubicBezTo>
                    <a:pt x="1103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721650" y="836800"/>
              <a:ext cx="570525" cy="371625"/>
            </a:xfrm>
            <a:custGeom>
              <a:rect b="b" l="l" r="r" t="t"/>
              <a:pathLst>
                <a:path extrusionOk="0" h="14865" w="22821">
                  <a:moveTo>
                    <a:pt x="825" y="1"/>
                  </a:moveTo>
                  <a:cubicBezTo>
                    <a:pt x="395" y="1"/>
                    <a:pt x="0" y="344"/>
                    <a:pt x="0" y="825"/>
                  </a:cubicBezTo>
                  <a:lnTo>
                    <a:pt x="0" y="1904"/>
                  </a:lnTo>
                  <a:cubicBezTo>
                    <a:pt x="0" y="2198"/>
                    <a:pt x="159" y="2471"/>
                    <a:pt x="416" y="2617"/>
                  </a:cubicBezTo>
                  <a:lnTo>
                    <a:pt x="21587" y="14754"/>
                  </a:lnTo>
                  <a:cubicBezTo>
                    <a:pt x="21719" y="14830"/>
                    <a:pt x="21859" y="14865"/>
                    <a:pt x="21996" y="14865"/>
                  </a:cubicBezTo>
                  <a:cubicBezTo>
                    <a:pt x="22426" y="14865"/>
                    <a:pt x="22821" y="14521"/>
                    <a:pt x="22821" y="14041"/>
                  </a:cubicBezTo>
                  <a:lnTo>
                    <a:pt x="22821" y="12962"/>
                  </a:lnTo>
                  <a:cubicBezTo>
                    <a:pt x="22821" y="12668"/>
                    <a:pt x="22663" y="12394"/>
                    <a:pt x="22407" y="12248"/>
                  </a:cubicBezTo>
                  <a:lnTo>
                    <a:pt x="1234" y="111"/>
                  </a:lnTo>
                  <a:cubicBezTo>
                    <a:pt x="1102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4987375" y="5256425"/>
              <a:ext cx="31000" cy="16225"/>
            </a:xfrm>
            <a:custGeom>
              <a:rect b="b" l="l" r="r" t="t"/>
              <a:pathLst>
                <a:path extrusionOk="0" h="649" w="1240">
                  <a:moveTo>
                    <a:pt x="610" y="0"/>
                  </a:moveTo>
                  <a:cubicBezTo>
                    <a:pt x="481" y="0"/>
                    <a:pt x="353" y="26"/>
                    <a:pt x="254" y="81"/>
                  </a:cubicBezTo>
                  <a:cubicBezTo>
                    <a:pt x="20" y="201"/>
                    <a:pt x="0" y="401"/>
                    <a:pt x="206" y="537"/>
                  </a:cubicBezTo>
                  <a:lnTo>
                    <a:pt x="234" y="553"/>
                  </a:lnTo>
                  <a:cubicBezTo>
                    <a:pt x="342" y="616"/>
                    <a:pt x="483" y="648"/>
                    <a:pt x="624" y="648"/>
                  </a:cubicBezTo>
                  <a:cubicBezTo>
                    <a:pt x="754" y="648"/>
                    <a:pt x="885" y="621"/>
                    <a:pt x="993" y="566"/>
                  </a:cubicBezTo>
                  <a:cubicBezTo>
                    <a:pt x="1220" y="443"/>
                    <a:pt x="1239" y="242"/>
                    <a:pt x="1040" y="110"/>
                  </a:cubicBezTo>
                  <a:lnTo>
                    <a:pt x="1026" y="102"/>
                  </a:lnTo>
                  <a:cubicBezTo>
                    <a:pt x="911" y="35"/>
                    <a:pt x="75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4923375" y="5287500"/>
              <a:ext cx="31200" cy="16125"/>
            </a:xfrm>
            <a:custGeom>
              <a:rect b="b" l="l" r="r" t="t"/>
              <a:pathLst>
                <a:path extrusionOk="0" h="645" w="1248">
                  <a:moveTo>
                    <a:pt x="624" y="0"/>
                  </a:moveTo>
                  <a:cubicBezTo>
                    <a:pt x="504" y="0"/>
                    <a:pt x="382" y="22"/>
                    <a:pt x="276" y="66"/>
                  </a:cubicBezTo>
                  <a:cubicBezTo>
                    <a:pt x="43" y="177"/>
                    <a:pt x="1" y="382"/>
                    <a:pt x="186" y="522"/>
                  </a:cubicBezTo>
                  <a:lnTo>
                    <a:pt x="235" y="551"/>
                  </a:lnTo>
                  <a:cubicBezTo>
                    <a:pt x="342" y="612"/>
                    <a:pt x="490" y="644"/>
                    <a:pt x="637" y="644"/>
                  </a:cubicBezTo>
                  <a:cubicBezTo>
                    <a:pt x="754" y="644"/>
                    <a:pt x="871" y="624"/>
                    <a:pt x="966" y="580"/>
                  </a:cubicBezTo>
                  <a:cubicBezTo>
                    <a:pt x="1221" y="465"/>
                    <a:pt x="1247" y="260"/>
                    <a:pt x="1063" y="120"/>
                  </a:cubicBezTo>
                  <a:cubicBezTo>
                    <a:pt x="1051" y="112"/>
                    <a:pt x="1038" y="103"/>
                    <a:pt x="1024" y="95"/>
                  </a:cubicBezTo>
                  <a:cubicBezTo>
                    <a:pt x="915" y="33"/>
                    <a:pt x="771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856200" y="5316250"/>
              <a:ext cx="31725" cy="16025"/>
            </a:xfrm>
            <a:custGeom>
              <a:rect b="b" l="l" r="r" t="t"/>
              <a:pathLst>
                <a:path extrusionOk="0" h="641" w="1269">
                  <a:moveTo>
                    <a:pt x="634" y="0"/>
                  </a:moveTo>
                  <a:cubicBezTo>
                    <a:pt x="522" y="0"/>
                    <a:pt x="410" y="20"/>
                    <a:pt x="311" y="62"/>
                  </a:cubicBezTo>
                  <a:cubicBezTo>
                    <a:pt x="63" y="165"/>
                    <a:pt x="0" y="366"/>
                    <a:pt x="179" y="509"/>
                  </a:cubicBezTo>
                  <a:lnTo>
                    <a:pt x="243" y="547"/>
                  </a:lnTo>
                  <a:cubicBezTo>
                    <a:pt x="350" y="608"/>
                    <a:pt x="497" y="641"/>
                    <a:pt x="645" y="641"/>
                  </a:cubicBezTo>
                  <a:cubicBezTo>
                    <a:pt x="752" y="641"/>
                    <a:pt x="860" y="624"/>
                    <a:pt x="952" y="587"/>
                  </a:cubicBezTo>
                  <a:cubicBezTo>
                    <a:pt x="1206" y="488"/>
                    <a:pt x="1269" y="287"/>
                    <a:pt x="1099" y="140"/>
                  </a:cubicBezTo>
                  <a:cubicBezTo>
                    <a:pt x="1078" y="124"/>
                    <a:pt x="1058" y="110"/>
                    <a:pt x="1036" y="98"/>
                  </a:cubicBezTo>
                  <a:cubicBezTo>
                    <a:pt x="926" y="35"/>
                    <a:pt x="781" y="0"/>
                    <a:pt x="63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4786350" y="5342550"/>
              <a:ext cx="31575" cy="16175"/>
            </a:xfrm>
            <a:custGeom>
              <a:rect b="b" l="l" r="r" t="t"/>
              <a:pathLst>
                <a:path extrusionOk="0" h="647" w="1263">
                  <a:moveTo>
                    <a:pt x="627" y="0"/>
                  </a:moveTo>
                  <a:cubicBezTo>
                    <a:pt x="528" y="0"/>
                    <a:pt x="429" y="16"/>
                    <a:pt x="338" y="48"/>
                  </a:cubicBezTo>
                  <a:cubicBezTo>
                    <a:pt x="78" y="143"/>
                    <a:pt x="1" y="344"/>
                    <a:pt x="164" y="496"/>
                  </a:cubicBezTo>
                  <a:lnTo>
                    <a:pt x="235" y="554"/>
                  </a:lnTo>
                  <a:cubicBezTo>
                    <a:pt x="342" y="615"/>
                    <a:pt x="489" y="647"/>
                    <a:pt x="636" y="647"/>
                  </a:cubicBezTo>
                  <a:cubicBezTo>
                    <a:pt x="734" y="647"/>
                    <a:pt x="832" y="633"/>
                    <a:pt x="917" y="603"/>
                  </a:cubicBezTo>
                  <a:lnTo>
                    <a:pt x="924" y="599"/>
                  </a:lnTo>
                  <a:cubicBezTo>
                    <a:pt x="1186" y="512"/>
                    <a:pt x="1262" y="312"/>
                    <a:pt x="1105" y="155"/>
                  </a:cubicBezTo>
                  <a:cubicBezTo>
                    <a:pt x="1080" y="132"/>
                    <a:pt x="1052" y="112"/>
                    <a:pt x="1023" y="96"/>
                  </a:cubicBezTo>
                  <a:cubicBezTo>
                    <a:pt x="916" y="34"/>
                    <a:pt x="773" y="0"/>
                    <a:pt x="62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4713675" y="5366525"/>
              <a:ext cx="32075" cy="16150"/>
            </a:xfrm>
            <a:custGeom>
              <a:rect b="b" l="l" r="r" t="t"/>
              <a:pathLst>
                <a:path extrusionOk="0" h="646" w="1283">
                  <a:moveTo>
                    <a:pt x="644" y="0"/>
                  </a:moveTo>
                  <a:cubicBezTo>
                    <a:pt x="555" y="0"/>
                    <a:pt x="465" y="13"/>
                    <a:pt x="382" y="38"/>
                  </a:cubicBezTo>
                  <a:cubicBezTo>
                    <a:pt x="113" y="121"/>
                    <a:pt x="0" y="309"/>
                    <a:pt x="142" y="473"/>
                  </a:cubicBezTo>
                  <a:lnTo>
                    <a:pt x="250" y="551"/>
                  </a:lnTo>
                  <a:cubicBezTo>
                    <a:pt x="351" y="610"/>
                    <a:pt x="494" y="645"/>
                    <a:pt x="638" y="645"/>
                  </a:cubicBezTo>
                  <a:cubicBezTo>
                    <a:pt x="725" y="645"/>
                    <a:pt x="814" y="632"/>
                    <a:pt x="894" y="604"/>
                  </a:cubicBezTo>
                  <a:cubicBezTo>
                    <a:pt x="1178" y="522"/>
                    <a:pt x="1283" y="330"/>
                    <a:pt x="1133" y="169"/>
                  </a:cubicBezTo>
                  <a:cubicBezTo>
                    <a:pt x="1106" y="140"/>
                    <a:pt x="1074" y="114"/>
                    <a:pt x="1037" y="94"/>
                  </a:cubicBezTo>
                  <a:cubicBezTo>
                    <a:pt x="933" y="34"/>
                    <a:pt x="790" y="0"/>
                    <a:pt x="64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4638800" y="5387725"/>
              <a:ext cx="31775" cy="16275"/>
            </a:xfrm>
            <a:custGeom>
              <a:rect b="b" l="l" r="r" t="t"/>
              <a:pathLst>
                <a:path extrusionOk="0" h="651" w="1271">
                  <a:moveTo>
                    <a:pt x="642" y="0"/>
                  </a:moveTo>
                  <a:cubicBezTo>
                    <a:pt x="565" y="0"/>
                    <a:pt x="486" y="11"/>
                    <a:pt x="411" y="32"/>
                  </a:cubicBezTo>
                  <a:cubicBezTo>
                    <a:pt x="128" y="106"/>
                    <a:pt x="1" y="294"/>
                    <a:pt x="129" y="459"/>
                  </a:cubicBezTo>
                  <a:lnTo>
                    <a:pt x="237" y="554"/>
                  </a:lnTo>
                  <a:cubicBezTo>
                    <a:pt x="343" y="615"/>
                    <a:pt x="490" y="650"/>
                    <a:pt x="636" y="650"/>
                  </a:cubicBezTo>
                  <a:cubicBezTo>
                    <a:pt x="713" y="650"/>
                    <a:pt x="790" y="640"/>
                    <a:pt x="861" y="619"/>
                  </a:cubicBezTo>
                  <a:cubicBezTo>
                    <a:pt x="1144" y="545"/>
                    <a:pt x="1271" y="356"/>
                    <a:pt x="1143" y="191"/>
                  </a:cubicBezTo>
                  <a:cubicBezTo>
                    <a:pt x="1109" y="152"/>
                    <a:pt x="1069" y="119"/>
                    <a:pt x="1024" y="94"/>
                  </a:cubicBezTo>
                  <a:cubicBezTo>
                    <a:pt x="922" y="34"/>
                    <a:pt x="784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561650" y="5406450"/>
              <a:ext cx="31950" cy="16175"/>
            </a:xfrm>
            <a:custGeom>
              <a:rect b="b" l="l" r="r" t="t"/>
              <a:pathLst>
                <a:path extrusionOk="0" h="647" w="1278">
                  <a:moveTo>
                    <a:pt x="623" y="0"/>
                  </a:moveTo>
                  <a:cubicBezTo>
                    <a:pt x="560" y="0"/>
                    <a:pt x="495" y="6"/>
                    <a:pt x="432" y="18"/>
                  </a:cubicBezTo>
                  <a:cubicBezTo>
                    <a:pt x="156" y="79"/>
                    <a:pt x="1" y="267"/>
                    <a:pt x="122" y="436"/>
                  </a:cubicBezTo>
                  <a:lnTo>
                    <a:pt x="236" y="552"/>
                  </a:lnTo>
                  <a:cubicBezTo>
                    <a:pt x="344" y="614"/>
                    <a:pt x="488" y="647"/>
                    <a:pt x="638" y="647"/>
                  </a:cubicBezTo>
                  <a:cubicBezTo>
                    <a:pt x="707" y="647"/>
                    <a:pt x="778" y="640"/>
                    <a:pt x="847" y="626"/>
                  </a:cubicBezTo>
                  <a:cubicBezTo>
                    <a:pt x="1130" y="559"/>
                    <a:pt x="1278" y="375"/>
                    <a:pt x="1163" y="210"/>
                  </a:cubicBezTo>
                  <a:cubicBezTo>
                    <a:pt x="1127" y="164"/>
                    <a:pt x="1084" y="125"/>
                    <a:pt x="1032" y="97"/>
                  </a:cubicBezTo>
                  <a:cubicBezTo>
                    <a:pt x="923" y="35"/>
                    <a:pt x="777" y="0"/>
                    <a:pt x="62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384250" y="4906775"/>
              <a:ext cx="29650" cy="16200"/>
            </a:xfrm>
            <a:custGeom>
              <a:rect b="b" l="l" r="r" t="t"/>
              <a:pathLst>
                <a:path extrusionOk="0" h="648" w="1186">
                  <a:moveTo>
                    <a:pt x="588" y="1"/>
                  </a:moveTo>
                  <a:cubicBezTo>
                    <a:pt x="357" y="1"/>
                    <a:pt x="136" y="89"/>
                    <a:pt x="58" y="226"/>
                  </a:cubicBezTo>
                  <a:cubicBezTo>
                    <a:pt x="1" y="342"/>
                    <a:pt x="59" y="473"/>
                    <a:pt x="202" y="555"/>
                  </a:cubicBezTo>
                  <a:lnTo>
                    <a:pt x="413" y="629"/>
                  </a:lnTo>
                  <a:cubicBezTo>
                    <a:pt x="473" y="642"/>
                    <a:pt x="535" y="648"/>
                    <a:pt x="595" y="648"/>
                  </a:cubicBezTo>
                  <a:cubicBezTo>
                    <a:pt x="829" y="648"/>
                    <a:pt x="1050" y="560"/>
                    <a:pt x="1122" y="433"/>
                  </a:cubicBezTo>
                  <a:cubicBezTo>
                    <a:pt x="1186" y="307"/>
                    <a:pt x="1127" y="182"/>
                    <a:pt x="982" y="97"/>
                  </a:cubicBezTo>
                  <a:cubicBezTo>
                    <a:pt x="912" y="59"/>
                    <a:pt x="836" y="33"/>
                    <a:pt x="758" y="17"/>
                  </a:cubicBezTo>
                  <a:cubicBezTo>
                    <a:pt x="702" y="6"/>
                    <a:pt x="644" y="1"/>
                    <a:pt x="58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4483250" y="5422325"/>
              <a:ext cx="31225" cy="16225"/>
            </a:xfrm>
            <a:custGeom>
              <a:rect b="b" l="l" r="r" t="t"/>
              <a:pathLst>
                <a:path extrusionOk="0" h="649" w="1249">
                  <a:moveTo>
                    <a:pt x="615" y="1"/>
                  </a:moveTo>
                  <a:cubicBezTo>
                    <a:pt x="561" y="1"/>
                    <a:pt x="506" y="6"/>
                    <a:pt x="452" y="16"/>
                  </a:cubicBezTo>
                  <a:cubicBezTo>
                    <a:pt x="162" y="70"/>
                    <a:pt x="0" y="254"/>
                    <a:pt x="85" y="419"/>
                  </a:cubicBezTo>
                  <a:lnTo>
                    <a:pt x="222" y="554"/>
                  </a:lnTo>
                  <a:cubicBezTo>
                    <a:pt x="328" y="615"/>
                    <a:pt x="480" y="648"/>
                    <a:pt x="633" y="648"/>
                  </a:cubicBezTo>
                  <a:cubicBezTo>
                    <a:pt x="686" y="648"/>
                    <a:pt x="739" y="644"/>
                    <a:pt x="789" y="636"/>
                  </a:cubicBezTo>
                  <a:cubicBezTo>
                    <a:pt x="1079" y="573"/>
                    <a:pt x="1248" y="394"/>
                    <a:pt x="1141" y="225"/>
                  </a:cubicBezTo>
                  <a:cubicBezTo>
                    <a:pt x="1109" y="171"/>
                    <a:pt x="1063" y="125"/>
                    <a:pt x="1005" y="95"/>
                  </a:cubicBezTo>
                  <a:cubicBezTo>
                    <a:pt x="904" y="36"/>
                    <a:pt x="762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5407750" y="4860475"/>
              <a:ext cx="29500" cy="16125"/>
            </a:xfrm>
            <a:custGeom>
              <a:rect b="b" l="l" r="r" t="t"/>
              <a:pathLst>
                <a:path extrusionOk="0" h="645" w="1180">
                  <a:moveTo>
                    <a:pt x="576" y="0"/>
                  </a:moveTo>
                  <a:cubicBezTo>
                    <a:pt x="336" y="0"/>
                    <a:pt x="114" y="98"/>
                    <a:pt x="50" y="244"/>
                  </a:cubicBezTo>
                  <a:cubicBezTo>
                    <a:pt x="0" y="355"/>
                    <a:pt x="66" y="474"/>
                    <a:pt x="201" y="552"/>
                  </a:cubicBezTo>
                  <a:cubicBezTo>
                    <a:pt x="275" y="595"/>
                    <a:pt x="357" y="623"/>
                    <a:pt x="442" y="634"/>
                  </a:cubicBezTo>
                  <a:cubicBezTo>
                    <a:pt x="492" y="641"/>
                    <a:pt x="542" y="645"/>
                    <a:pt x="590" y="645"/>
                  </a:cubicBezTo>
                  <a:cubicBezTo>
                    <a:pt x="839" y="645"/>
                    <a:pt x="1059" y="554"/>
                    <a:pt x="1135" y="413"/>
                  </a:cubicBezTo>
                  <a:lnTo>
                    <a:pt x="1128" y="408"/>
                  </a:lnTo>
                  <a:cubicBezTo>
                    <a:pt x="1180" y="291"/>
                    <a:pt x="1121" y="176"/>
                    <a:pt x="987" y="98"/>
                  </a:cubicBezTo>
                  <a:cubicBezTo>
                    <a:pt x="908" y="54"/>
                    <a:pt x="820" y="25"/>
                    <a:pt x="729" y="14"/>
                  </a:cubicBezTo>
                  <a:cubicBezTo>
                    <a:pt x="678" y="5"/>
                    <a:pt x="627" y="0"/>
                    <a:pt x="57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4403025" y="5435475"/>
              <a:ext cx="30725" cy="16125"/>
            </a:xfrm>
            <a:custGeom>
              <a:rect b="b" l="l" r="r" t="t"/>
              <a:pathLst>
                <a:path extrusionOk="0" h="645" w="1229">
                  <a:moveTo>
                    <a:pt x="612" y="0"/>
                  </a:moveTo>
                  <a:cubicBezTo>
                    <a:pt x="569" y="0"/>
                    <a:pt x="525" y="3"/>
                    <a:pt x="482" y="10"/>
                  </a:cubicBezTo>
                  <a:cubicBezTo>
                    <a:pt x="171" y="52"/>
                    <a:pt x="1" y="224"/>
                    <a:pt x="73" y="404"/>
                  </a:cubicBezTo>
                  <a:lnTo>
                    <a:pt x="215" y="552"/>
                  </a:lnTo>
                  <a:cubicBezTo>
                    <a:pt x="314" y="609"/>
                    <a:pt x="458" y="644"/>
                    <a:pt x="607" y="644"/>
                  </a:cubicBezTo>
                  <a:cubicBezTo>
                    <a:pt x="651" y="644"/>
                    <a:pt x="696" y="641"/>
                    <a:pt x="741" y="634"/>
                  </a:cubicBezTo>
                  <a:lnTo>
                    <a:pt x="748" y="630"/>
                  </a:lnTo>
                  <a:cubicBezTo>
                    <a:pt x="1052" y="594"/>
                    <a:pt x="1229" y="417"/>
                    <a:pt x="1149" y="240"/>
                  </a:cubicBezTo>
                  <a:cubicBezTo>
                    <a:pt x="1126" y="185"/>
                    <a:pt x="1074" y="135"/>
                    <a:pt x="1006" y="96"/>
                  </a:cubicBezTo>
                  <a:cubicBezTo>
                    <a:pt x="903" y="37"/>
                    <a:pt x="760" y="0"/>
                    <a:pt x="61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5426675" y="4813450"/>
              <a:ext cx="29125" cy="16150"/>
            </a:xfrm>
            <a:custGeom>
              <a:rect b="b" l="l" r="r" t="t"/>
              <a:pathLst>
                <a:path extrusionOk="0" h="646" w="1165">
                  <a:moveTo>
                    <a:pt x="581" y="1"/>
                  </a:moveTo>
                  <a:cubicBezTo>
                    <a:pt x="322" y="1"/>
                    <a:pt x="88" y="104"/>
                    <a:pt x="27" y="257"/>
                  </a:cubicBezTo>
                  <a:cubicBezTo>
                    <a:pt x="0" y="371"/>
                    <a:pt x="63" y="474"/>
                    <a:pt x="191" y="548"/>
                  </a:cubicBezTo>
                  <a:cubicBezTo>
                    <a:pt x="278" y="599"/>
                    <a:pt x="375" y="631"/>
                    <a:pt x="476" y="639"/>
                  </a:cubicBezTo>
                  <a:cubicBezTo>
                    <a:pt x="515" y="644"/>
                    <a:pt x="554" y="646"/>
                    <a:pt x="592" y="646"/>
                  </a:cubicBezTo>
                  <a:cubicBezTo>
                    <a:pt x="851" y="646"/>
                    <a:pt x="1079" y="542"/>
                    <a:pt x="1133" y="388"/>
                  </a:cubicBezTo>
                  <a:cubicBezTo>
                    <a:pt x="1164" y="277"/>
                    <a:pt x="1101" y="168"/>
                    <a:pt x="973" y="93"/>
                  </a:cubicBezTo>
                  <a:cubicBezTo>
                    <a:pt x="884" y="44"/>
                    <a:pt x="785" y="14"/>
                    <a:pt x="685" y="6"/>
                  </a:cubicBezTo>
                  <a:cubicBezTo>
                    <a:pt x="650" y="2"/>
                    <a:pt x="615" y="1"/>
                    <a:pt x="58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321575" y="5445750"/>
              <a:ext cx="30175" cy="16150"/>
            </a:xfrm>
            <a:custGeom>
              <a:rect b="b" l="l" r="r" t="t"/>
              <a:pathLst>
                <a:path extrusionOk="0" h="646" w="1207">
                  <a:moveTo>
                    <a:pt x="608" y="0"/>
                  </a:moveTo>
                  <a:cubicBezTo>
                    <a:pt x="573" y="0"/>
                    <a:pt x="538" y="2"/>
                    <a:pt x="503" y="6"/>
                  </a:cubicBezTo>
                  <a:cubicBezTo>
                    <a:pt x="199" y="43"/>
                    <a:pt x="1" y="207"/>
                    <a:pt x="51" y="384"/>
                  </a:cubicBezTo>
                  <a:cubicBezTo>
                    <a:pt x="87" y="452"/>
                    <a:pt x="142" y="509"/>
                    <a:pt x="209" y="548"/>
                  </a:cubicBezTo>
                  <a:cubicBezTo>
                    <a:pt x="311" y="608"/>
                    <a:pt x="451" y="645"/>
                    <a:pt x="606" y="645"/>
                  </a:cubicBezTo>
                  <a:cubicBezTo>
                    <a:pt x="643" y="645"/>
                    <a:pt x="680" y="643"/>
                    <a:pt x="719" y="639"/>
                  </a:cubicBezTo>
                  <a:lnTo>
                    <a:pt x="719" y="639"/>
                  </a:lnTo>
                  <a:lnTo>
                    <a:pt x="712" y="643"/>
                  </a:lnTo>
                  <a:cubicBezTo>
                    <a:pt x="1010" y="609"/>
                    <a:pt x="1207" y="437"/>
                    <a:pt x="1157" y="269"/>
                  </a:cubicBezTo>
                  <a:cubicBezTo>
                    <a:pt x="1134" y="198"/>
                    <a:pt x="1077" y="138"/>
                    <a:pt x="999" y="94"/>
                  </a:cubicBezTo>
                  <a:cubicBezTo>
                    <a:pt x="898" y="35"/>
                    <a:pt x="760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440700" y="4765875"/>
              <a:ext cx="28675" cy="16100"/>
            </a:xfrm>
            <a:custGeom>
              <a:rect b="b" l="l" r="r" t="t"/>
              <a:pathLst>
                <a:path extrusionOk="0" h="644" w="1147">
                  <a:moveTo>
                    <a:pt x="570" y="0"/>
                  </a:moveTo>
                  <a:cubicBezTo>
                    <a:pt x="292" y="0"/>
                    <a:pt x="59" y="114"/>
                    <a:pt x="15" y="275"/>
                  </a:cubicBezTo>
                  <a:cubicBezTo>
                    <a:pt x="1" y="381"/>
                    <a:pt x="58" y="480"/>
                    <a:pt x="179" y="550"/>
                  </a:cubicBezTo>
                  <a:cubicBezTo>
                    <a:pt x="257" y="596"/>
                    <a:pt x="379" y="624"/>
                    <a:pt x="492" y="641"/>
                  </a:cubicBezTo>
                  <a:cubicBezTo>
                    <a:pt x="518" y="643"/>
                    <a:pt x="544" y="644"/>
                    <a:pt x="570" y="644"/>
                  </a:cubicBezTo>
                  <a:cubicBezTo>
                    <a:pt x="849" y="644"/>
                    <a:pt x="1083" y="523"/>
                    <a:pt x="1122" y="366"/>
                  </a:cubicBezTo>
                  <a:cubicBezTo>
                    <a:pt x="1147" y="263"/>
                    <a:pt x="1083" y="161"/>
                    <a:pt x="961" y="91"/>
                  </a:cubicBezTo>
                  <a:cubicBezTo>
                    <a:pt x="867" y="40"/>
                    <a:pt x="761" y="9"/>
                    <a:pt x="652" y="4"/>
                  </a:cubicBezTo>
                  <a:cubicBezTo>
                    <a:pt x="624" y="1"/>
                    <a:pt x="597" y="0"/>
                    <a:pt x="57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239425" y="5453275"/>
              <a:ext cx="29625" cy="16050"/>
            </a:xfrm>
            <a:custGeom>
              <a:rect b="b" l="l" r="r" t="t"/>
              <a:pathLst>
                <a:path extrusionOk="0" h="642" w="1185">
                  <a:moveTo>
                    <a:pt x="608" y="0"/>
                  </a:moveTo>
                  <a:cubicBezTo>
                    <a:pt x="580" y="0"/>
                    <a:pt x="552" y="2"/>
                    <a:pt x="523" y="4"/>
                  </a:cubicBezTo>
                  <a:cubicBezTo>
                    <a:pt x="217" y="25"/>
                    <a:pt x="0" y="186"/>
                    <a:pt x="50" y="361"/>
                  </a:cubicBezTo>
                  <a:cubicBezTo>
                    <a:pt x="64" y="435"/>
                    <a:pt x="107" y="502"/>
                    <a:pt x="192" y="551"/>
                  </a:cubicBezTo>
                  <a:cubicBezTo>
                    <a:pt x="293" y="609"/>
                    <a:pt x="427" y="642"/>
                    <a:pt x="575" y="642"/>
                  </a:cubicBezTo>
                  <a:cubicBezTo>
                    <a:pt x="605" y="642"/>
                    <a:pt x="636" y="640"/>
                    <a:pt x="668" y="637"/>
                  </a:cubicBezTo>
                  <a:cubicBezTo>
                    <a:pt x="973" y="616"/>
                    <a:pt x="1185" y="460"/>
                    <a:pt x="1142" y="279"/>
                  </a:cubicBezTo>
                  <a:cubicBezTo>
                    <a:pt x="1126" y="205"/>
                    <a:pt x="1068" y="140"/>
                    <a:pt x="983" y="92"/>
                  </a:cubicBezTo>
                  <a:cubicBezTo>
                    <a:pt x="886" y="35"/>
                    <a:pt x="753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449675" y="4717800"/>
              <a:ext cx="28325" cy="16175"/>
            </a:xfrm>
            <a:custGeom>
              <a:rect b="b" l="l" r="r" t="t"/>
              <a:pathLst>
                <a:path extrusionOk="0" h="647" w="1133">
                  <a:moveTo>
                    <a:pt x="561" y="0"/>
                  </a:moveTo>
                  <a:cubicBezTo>
                    <a:pt x="273" y="0"/>
                    <a:pt x="34" y="126"/>
                    <a:pt x="14" y="293"/>
                  </a:cubicBezTo>
                  <a:cubicBezTo>
                    <a:pt x="0" y="390"/>
                    <a:pt x="64" y="487"/>
                    <a:pt x="172" y="548"/>
                  </a:cubicBezTo>
                  <a:cubicBezTo>
                    <a:pt x="264" y="601"/>
                    <a:pt x="392" y="634"/>
                    <a:pt x="526" y="646"/>
                  </a:cubicBezTo>
                  <a:cubicBezTo>
                    <a:pt x="539" y="646"/>
                    <a:pt x="551" y="646"/>
                    <a:pt x="564" y="646"/>
                  </a:cubicBezTo>
                  <a:cubicBezTo>
                    <a:pt x="853" y="646"/>
                    <a:pt x="1101" y="511"/>
                    <a:pt x="1113" y="346"/>
                  </a:cubicBezTo>
                  <a:cubicBezTo>
                    <a:pt x="1132" y="244"/>
                    <a:pt x="1072" y="155"/>
                    <a:pt x="962" y="92"/>
                  </a:cubicBezTo>
                  <a:cubicBezTo>
                    <a:pt x="873" y="41"/>
                    <a:pt x="752" y="7"/>
                    <a:pt x="615" y="2"/>
                  </a:cubicBezTo>
                  <a:cubicBezTo>
                    <a:pt x="597" y="1"/>
                    <a:pt x="579" y="0"/>
                    <a:pt x="56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4156650" y="5457875"/>
              <a:ext cx="28800" cy="16075"/>
            </a:xfrm>
            <a:custGeom>
              <a:rect b="b" l="l" r="r" t="t"/>
              <a:pathLst>
                <a:path extrusionOk="0" h="643" w="1152">
                  <a:moveTo>
                    <a:pt x="586" y="1"/>
                  </a:moveTo>
                  <a:cubicBezTo>
                    <a:pt x="573" y="1"/>
                    <a:pt x="559" y="1"/>
                    <a:pt x="545" y="2"/>
                  </a:cubicBezTo>
                  <a:cubicBezTo>
                    <a:pt x="242" y="14"/>
                    <a:pt x="0" y="162"/>
                    <a:pt x="23" y="338"/>
                  </a:cubicBezTo>
                  <a:cubicBezTo>
                    <a:pt x="31" y="424"/>
                    <a:pt x="88" y="490"/>
                    <a:pt x="187" y="547"/>
                  </a:cubicBezTo>
                  <a:cubicBezTo>
                    <a:pt x="285" y="604"/>
                    <a:pt x="424" y="643"/>
                    <a:pt x="576" y="643"/>
                  </a:cubicBezTo>
                  <a:cubicBezTo>
                    <a:pt x="591" y="643"/>
                    <a:pt x="606" y="642"/>
                    <a:pt x="621" y="642"/>
                  </a:cubicBezTo>
                  <a:cubicBezTo>
                    <a:pt x="925" y="629"/>
                    <a:pt x="1152" y="481"/>
                    <a:pt x="1128" y="297"/>
                  </a:cubicBezTo>
                  <a:cubicBezTo>
                    <a:pt x="1125" y="216"/>
                    <a:pt x="1067" y="145"/>
                    <a:pt x="976" y="94"/>
                  </a:cubicBezTo>
                  <a:cubicBezTo>
                    <a:pt x="876" y="36"/>
                    <a:pt x="738" y="1"/>
                    <a:pt x="58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453825" y="4669475"/>
              <a:ext cx="27925" cy="16250"/>
            </a:xfrm>
            <a:custGeom>
              <a:rect b="b" l="l" r="r" t="t"/>
              <a:pathLst>
                <a:path extrusionOk="0" h="650" w="1117">
                  <a:moveTo>
                    <a:pt x="596" y="1"/>
                  </a:moveTo>
                  <a:cubicBezTo>
                    <a:pt x="589" y="1"/>
                    <a:pt x="581" y="1"/>
                    <a:pt x="573" y="1"/>
                  </a:cubicBezTo>
                  <a:cubicBezTo>
                    <a:pt x="261" y="1"/>
                    <a:pt x="14" y="136"/>
                    <a:pt x="7" y="313"/>
                  </a:cubicBezTo>
                  <a:cubicBezTo>
                    <a:pt x="0" y="407"/>
                    <a:pt x="57" y="489"/>
                    <a:pt x="165" y="550"/>
                  </a:cubicBezTo>
                  <a:cubicBezTo>
                    <a:pt x="264" y="609"/>
                    <a:pt x="399" y="645"/>
                    <a:pt x="548" y="649"/>
                  </a:cubicBezTo>
                  <a:cubicBezTo>
                    <a:pt x="867" y="645"/>
                    <a:pt x="1107" y="506"/>
                    <a:pt x="1112" y="329"/>
                  </a:cubicBezTo>
                  <a:cubicBezTo>
                    <a:pt x="1117" y="237"/>
                    <a:pt x="1051" y="150"/>
                    <a:pt x="945" y="89"/>
                  </a:cubicBezTo>
                  <a:cubicBezTo>
                    <a:pt x="838" y="31"/>
                    <a:pt x="718" y="1"/>
                    <a:pt x="59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4073600" y="5459450"/>
              <a:ext cx="28225" cy="16125"/>
            </a:xfrm>
            <a:custGeom>
              <a:rect b="b" l="l" r="r" t="t"/>
              <a:pathLst>
                <a:path extrusionOk="0" h="645" w="1129">
                  <a:moveTo>
                    <a:pt x="558" y="0"/>
                  </a:moveTo>
                  <a:cubicBezTo>
                    <a:pt x="253" y="4"/>
                    <a:pt x="6" y="148"/>
                    <a:pt x="1" y="325"/>
                  </a:cubicBezTo>
                  <a:cubicBezTo>
                    <a:pt x="8" y="410"/>
                    <a:pt x="72" y="496"/>
                    <a:pt x="171" y="555"/>
                  </a:cubicBezTo>
                  <a:cubicBezTo>
                    <a:pt x="266" y="609"/>
                    <a:pt x="405" y="644"/>
                    <a:pt x="546" y="644"/>
                  </a:cubicBezTo>
                  <a:cubicBezTo>
                    <a:pt x="554" y="644"/>
                    <a:pt x="562" y="644"/>
                    <a:pt x="569" y="644"/>
                  </a:cubicBezTo>
                  <a:cubicBezTo>
                    <a:pt x="574" y="644"/>
                    <a:pt x="578" y="644"/>
                    <a:pt x="582" y="644"/>
                  </a:cubicBezTo>
                  <a:cubicBezTo>
                    <a:pt x="880" y="644"/>
                    <a:pt x="1128" y="498"/>
                    <a:pt x="1120" y="325"/>
                  </a:cubicBezTo>
                  <a:cubicBezTo>
                    <a:pt x="1120" y="234"/>
                    <a:pt x="1057" y="153"/>
                    <a:pt x="956" y="95"/>
                  </a:cubicBezTo>
                  <a:cubicBezTo>
                    <a:pt x="855" y="36"/>
                    <a:pt x="714" y="0"/>
                    <a:pt x="55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452675" y="4621125"/>
              <a:ext cx="28375" cy="16050"/>
            </a:xfrm>
            <a:custGeom>
              <a:rect b="b" l="l" r="r" t="t"/>
              <a:pathLst>
                <a:path extrusionOk="0" h="642" w="1135">
                  <a:moveTo>
                    <a:pt x="571" y="1"/>
                  </a:moveTo>
                  <a:cubicBezTo>
                    <a:pt x="557" y="1"/>
                    <a:pt x="544" y="1"/>
                    <a:pt x="530" y="2"/>
                  </a:cubicBezTo>
                  <a:cubicBezTo>
                    <a:pt x="233" y="9"/>
                    <a:pt x="0" y="152"/>
                    <a:pt x="7" y="329"/>
                  </a:cubicBezTo>
                  <a:cubicBezTo>
                    <a:pt x="15" y="416"/>
                    <a:pt x="80" y="494"/>
                    <a:pt x="172" y="547"/>
                  </a:cubicBezTo>
                  <a:cubicBezTo>
                    <a:pt x="278" y="609"/>
                    <a:pt x="411" y="642"/>
                    <a:pt x="563" y="642"/>
                  </a:cubicBezTo>
                  <a:cubicBezTo>
                    <a:pt x="572" y="642"/>
                    <a:pt x="581" y="642"/>
                    <a:pt x="590" y="642"/>
                  </a:cubicBezTo>
                  <a:cubicBezTo>
                    <a:pt x="888" y="633"/>
                    <a:pt x="1135" y="481"/>
                    <a:pt x="1119" y="308"/>
                  </a:cubicBezTo>
                  <a:cubicBezTo>
                    <a:pt x="1115" y="226"/>
                    <a:pt x="1055" y="150"/>
                    <a:pt x="959" y="94"/>
                  </a:cubicBezTo>
                  <a:cubicBezTo>
                    <a:pt x="859" y="36"/>
                    <a:pt x="723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3990150" y="5458325"/>
              <a:ext cx="28175" cy="16125"/>
            </a:xfrm>
            <a:custGeom>
              <a:rect b="b" l="l" r="r" t="t"/>
              <a:pathLst>
                <a:path extrusionOk="0" h="645" w="1127">
                  <a:moveTo>
                    <a:pt x="560" y="0"/>
                  </a:moveTo>
                  <a:cubicBezTo>
                    <a:pt x="274" y="0"/>
                    <a:pt x="19" y="136"/>
                    <a:pt x="7" y="303"/>
                  </a:cubicBezTo>
                  <a:cubicBezTo>
                    <a:pt x="0" y="398"/>
                    <a:pt x="57" y="488"/>
                    <a:pt x="163" y="550"/>
                  </a:cubicBezTo>
                  <a:cubicBezTo>
                    <a:pt x="257" y="604"/>
                    <a:pt x="384" y="636"/>
                    <a:pt x="540" y="644"/>
                  </a:cubicBezTo>
                  <a:cubicBezTo>
                    <a:pt x="548" y="645"/>
                    <a:pt x="557" y="645"/>
                    <a:pt x="566" y="645"/>
                  </a:cubicBezTo>
                  <a:cubicBezTo>
                    <a:pt x="853" y="645"/>
                    <a:pt x="1099" y="512"/>
                    <a:pt x="1120" y="341"/>
                  </a:cubicBezTo>
                  <a:cubicBezTo>
                    <a:pt x="1126" y="244"/>
                    <a:pt x="1062" y="155"/>
                    <a:pt x="954" y="94"/>
                  </a:cubicBezTo>
                  <a:cubicBezTo>
                    <a:pt x="860" y="39"/>
                    <a:pt x="731" y="3"/>
                    <a:pt x="586" y="0"/>
                  </a:cubicBezTo>
                  <a:cubicBezTo>
                    <a:pt x="577" y="0"/>
                    <a:pt x="569" y="0"/>
                    <a:pt x="56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5445975" y="4572875"/>
              <a:ext cx="29500" cy="16100"/>
            </a:xfrm>
            <a:custGeom>
              <a:rect b="b" l="l" r="r" t="t"/>
              <a:pathLst>
                <a:path extrusionOk="0" h="644" w="1180">
                  <a:moveTo>
                    <a:pt x="574" y="0"/>
                  </a:moveTo>
                  <a:cubicBezTo>
                    <a:pt x="560" y="0"/>
                    <a:pt x="546" y="1"/>
                    <a:pt x="532" y="1"/>
                  </a:cubicBezTo>
                  <a:cubicBezTo>
                    <a:pt x="235" y="18"/>
                    <a:pt x="0" y="178"/>
                    <a:pt x="30" y="350"/>
                  </a:cubicBezTo>
                  <a:cubicBezTo>
                    <a:pt x="38" y="429"/>
                    <a:pt x="109" y="502"/>
                    <a:pt x="194" y="552"/>
                  </a:cubicBezTo>
                  <a:cubicBezTo>
                    <a:pt x="293" y="608"/>
                    <a:pt x="450" y="643"/>
                    <a:pt x="607" y="643"/>
                  </a:cubicBezTo>
                  <a:cubicBezTo>
                    <a:pt x="621" y="643"/>
                    <a:pt x="635" y="643"/>
                    <a:pt x="649" y="642"/>
                  </a:cubicBezTo>
                  <a:cubicBezTo>
                    <a:pt x="946" y="626"/>
                    <a:pt x="1180" y="465"/>
                    <a:pt x="1135" y="284"/>
                  </a:cubicBezTo>
                  <a:lnTo>
                    <a:pt x="1135" y="284"/>
                  </a:lnTo>
                  <a:lnTo>
                    <a:pt x="1143" y="290"/>
                  </a:lnTo>
                  <a:cubicBezTo>
                    <a:pt x="1131" y="212"/>
                    <a:pt x="1072" y="146"/>
                    <a:pt x="987" y="97"/>
                  </a:cubicBezTo>
                  <a:cubicBezTo>
                    <a:pt x="882" y="36"/>
                    <a:pt x="734" y="0"/>
                    <a:pt x="57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3906650" y="5454150"/>
              <a:ext cx="28675" cy="16225"/>
            </a:xfrm>
            <a:custGeom>
              <a:rect b="b" l="l" r="r" t="t"/>
              <a:pathLst>
                <a:path extrusionOk="0" h="649" w="1147">
                  <a:moveTo>
                    <a:pt x="572" y="1"/>
                  </a:moveTo>
                  <a:cubicBezTo>
                    <a:pt x="292" y="1"/>
                    <a:pt x="47" y="126"/>
                    <a:pt x="14" y="290"/>
                  </a:cubicBezTo>
                  <a:cubicBezTo>
                    <a:pt x="0" y="389"/>
                    <a:pt x="71" y="487"/>
                    <a:pt x="179" y="549"/>
                  </a:cubicBezTo>
                  <a:cubicBezTo>
                    <a:pt x="282" y="608"/>
                    <a:pt x="399" y="643"/>
                    <a:pt x="519" y="647"/>
                  </a:cubicBezTo>
                  <a:cubicBezTo>
                    <a:pt x="538" y="648"/>
                    <a:pt x="556" y="649"/>
                    <a:pt x="575" y="649"/>
                  </a:cubicBezTo>
                  <a:cubicBezTo>
                    <a:pt x="851" y="649"/>
                    <a:pt x="1096" y="534"/>
                    <a:pt x="1134" y="364"/>
                  </a:cubicBezTo>
                  <a:cubicBezTo>
                    <a:pt x="1146" y="261"/>
                    <a:pt x="1078" y="162"/>
                    <a:pt x="959" y="94"/>
                  </a:cubicBezTo>
                  <a:cubicBezTo>
                    <a:pt x="860" y="39"/>
                    <a:pt x="749" y="9"/>
                    <a:pt x="636" y="3"/>
                  </a:cubicBezTo>
                  <a:cubicBezTo>
                    <a:pt x="614" y="1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434750" y="4524850"/>
              <a:ext cx="30000" cy="16150"/>
            </a:xfrm>
            <a:custGeom>
              <a:rect b="b" l="l" r="r" t="t"/>
              <a:pathLst>
                <a:path extrusionOk="0" h="646" w="1200">
                  <a:moveTo>
                    <a:pt x="603" y="1"/>
                  </a:moveTo>
                  <a:cubicBezTo>
                    <a:pt x="572" y="1"/>
                    <a:pt x="541" y="2"/>
                    <a:pt x="509" y="5"/>
                  </a:cubicBezTo>
                  <a:cubicBezTo>
                    <a:pt x="204" y="26"/>
                    <a:pt x="1" y="202"/>
                    <a:pt x="44" y="375"/>
                  </a:cubicBezTo>
                  <a:cubicBezTo>
                    <a:pt x="76" y="447"/>
                    <a:pt x="130" y="509"/>
                    <a:pt x="200" y="548"/>
                  </a:cubicBezTo>
                  <a:cubicBezTo>
                    <a:pt x="309" y="610"/>
                    <a:pt x="453" y="646"/>
                    <a:pt x="606" y="646"/>
                  </a:cubicBezTo>
                  <a:cubicBezTo>
                    <a:pt x="634" y="646"/>
                    <a:pt x="661" y="645"/>
                    <a:pt x="689" y="642"/>
                  </a:cubicBezTo>
                  <a:cubicBezTo>
                    <a:pt x="994" y="612"/>
                    <a:pt x="1199" y="445"/>
                    <a:pt x="1149" y="276"/>
                  </a:cubicBezTo>
                  <a:cubicBezTo>
                    <a:pt x="1126" y="203"/>
                    <a:pt x="1067" y="141"/>
                    <a:pt x="985" y="93"/>
                  </a:cubicBezTo>
                  <a:cubicBezTo>
                    <a:pt x="884" y="36"/>
                    <a:pt x="750" y="1"/>
                    <a:pt x="60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3823850" y="5447375"/>
              <a:ext cx="28950" cy="16100"/>
            </a:xfrm>
            <a:custGeom>
              <a:rect b="b" l="l" r="r" t="t"/>
              <a:pathLst>
                <a:path extrusionOk="0" h="644" w="1158">
                  <a:moveTo>
                    <a:pt x="574" y="1"/>
                  </a:moveTo>
                  <a:cubicBezTo>
                    <a:pt x="306" y="1"/>
                    <a:pt x="78" y="108"/>
                    <a:pt x="28" y="261"/>
                  </a:cubicBezTo>
                  <a:cubicBezTo>
                    <a:pt x="0" y="367"/>
                    <a:pt x="64" y="479"/>
                    <a:pt x="186" y="549"/>
                  </a:cubicBezTo>
                  <a:cubicBezTo>
                    <a:pt x="278" y="600"/>
                    <a:pt x="379" y="631"/>
                    <a:pt x="484" y="639"/>
                  </a:cubicBezTo>
                  <a:cubicBezTo>
                    <a:pt x="516" y="642"/>
                    <a:pt x="547" y="644"/>
                    <a:pt x="578" y="644"/>
                  </a:cubicBezTo>
                  <a:cubicBezTo>
                    <a:pt x="846" y="644"/>
                    <a:pt x="1078" y="534"/>
                    <a:pt x="1127" y="372"/>
                  </a:cubicBezTo>
                  <a:cubicBezTo>
                    <a:pt x="1157" y="264"/>
                    <a:pt x="1095" y="161"/>
                    <a:pt x="973" y="91"/>
                  </a:cubicBezTo>
                  <a:cubicBezTo>
                    <a:pt x="883" y="43"/>
                    <a:pt x="782" y="13"/>
                    <a:pt x="679" y="6"/>
                  </a:cubicBezTo>
                  <a:cubicBezTo>
                    <a:pt x="644" y="3"/>
                    <a:pt x="609" y="1"/>
                    <a:pt x="57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5418525" y="4477250"/>
              <a:ext cx="30375" cy="16200"/>
            </a:xfrm>
            <a:custGeom>
              <a:rect b="b" l="l" r="r" t="t"/>
              <a:pathLst>
                <a:path extrusionOk="0" h="648" w="1215">
                  <a:moveTo>
                    <a:pt x="604" y="1"/>
                  </a:moveTo>
                  <a:cubicBezTo>
                    <a:pt x="566" y="1"/>
                    <a:pt x="527" y="3"/>
                    <a:pt x="488" y="8"/>
                  </a:cubicBezTo>
                  <a:cubicBezTo>
                    <a:pt x="191" y="49"/>
                    <a:pt x="0" y="217"/>
                    <a:pt x="66" y="394"/>
                  </a:cubicBezTo>
                  <a:lnTo>
                    <a:pt x="215" y="555"/>
                  </a:lnTo>
                  <a:cubicBezTo>
                    <a:pt x="313" y="611"/>
                    <a:pt x="452" y="648"/>
                    <a:pt x="594" y="648"/>
                  </a:cubicBezTo>
                  <a:cubicBezTo>
                    <a:pt x="639" y="648"/>
                    <a:pt x="683" y="644"/>
                    <a:pt x="726" y="637"/>
                  </a:cubicBezTo>
                  <a:cubicBezTo>
                    <a:pt x="1030" y="599"/>
                    <a:pt x="1214" y="426"/>
                    <a:pt x="1149" y="259"/>
                  </a:cubicBezTo>
                  <a:cubicBezTo>
                    <a:pt x="1124" y="194"/>
                    <a:pt x="1068" y="138"/>
                    <a:pt x="994" y="95"/>
                  </a:cubicBezTo>
                  <a:cubicBezTo>
                    <a:pt x="890" y="35"/>
                    <a:pt x="750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3741925" y="5437525"/>
              <a:ext cx="29400" cy="16175"/>
            </a:xfrm>
            <a:custGeom>
              <a:rect b="b" l="l" r="r" t="t"/>
              <a:pathLst>
                <a:path extrusionOk="0" h="647" w="1176">
                  <a:moveTo>
                    <a:pt x="577" y="0"/>
                  </a:moveTo>
                  <a:cubicBezTo>
                    <a:pt x="326" y="0"/>
                    <a:pt x="106" y="102"/>
                    <a:pt x="35" y="248"/>
                  </a:cubicBezTo>
                  <a:cubicBezTo>
                    <a:pt x="0" y="360"/>
                    <a:pt x="64" y="470"/>
                    <a:pt x="199" y="548"/>
                  </a:cubicBezTo>
                  <a:lnTo>
                    <a:pt x="455" y="639"/>
                  </a:lnTo>
                  <a:cubicBezTo>
                    <a:pt x="496" y="644"/>
                    <a:pt x="537" y="646"/>
                    <a:pt x="577" y="646"/>
                  </a:cubicBezTo>
                  <a:cubicBezTo>
                    <a:pt x="836" y="646"/>
                    <a:pt x="1068" y="546"/>
                    <a:pt x="1135" y="400"/>
                  </a:cubicBezTo>
                  <a:cubicBezTo>
                    <a:pt x="1175" y="286"/>
                    <a:pt x="1114" y="170"/>
                    <a:pt x="981" y="94"/>
                  </a:cubicBezTo>
                  <a:cubicBezTo>
                    <a:pt x="899" y="49"/>
                    <a:pt x="807" y="20"/>
                    <a:pt x="714" y="10"/>
                  </a:cubicBezTo>
                  <a:cubicBezTo>
                    <a:pt x="668" y="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397175" y="4430350"/>
              <a:ext cx="31225" cy="16200"/>
            </a:xfrm>
            <a:custGeom>
              <a:rect b="b" l="l" r="r" t="t"/>
              <a:pathLst>
                <a:path extrusionOk="0" h="648" w="1249">
                  <a:moveTo>
                    <a:pt x="620" y="1"/>
                  </a:moveTo>
                  <a:cubicBezTo>
                    <a:pt x="570" y="1"/>
                    <a:pt x="518" y="4"/>
                    <a:pt x="467" y="12"/>
                  </a:cubicBezTo>
                  <a:cubicBezTo>
                    <a:pt x="184" y="61"/>
                    <a:pt x="1" y="242"/>
                    <a:pt x="100" y="414"/>
                  </a:cubicBezTo>
                  <a:lnTo>
                    <a:pt x="237" y="550"/>
                  </a:lnTo>
                  <a:cubicBezTo>
                    <a:pt x="343" y="612"/>
                    <a:pt x="485" y="648"/>
                    <a:pt x="633" y="648"/>
                  </a:cubicBezTo>
                  <a:cubicBezTo>
                    <a:pt x="683" y="648"/>
                    <a:pt x="733" y="644"/>
                    <a:pt x="783" y="635"/>
                  </a:cubicBezTo>
                  <a:cubicBezTo>
                    <a:pt x="1087" y="582"/>
                    <a:pt x="1249" y="407"/>
                    <a:pt x="1163" y="234"/>
                  </a:cubicBezTo>
                  <a:cubicBezTo>
                    <a:pt x="1130" y="175"/>
                    <a:pt x="1081" y="126"/>
                    <a:pt x="1021" y="96"/>
                  </a:cubicBezTo>
                  <a:cubicBezTo>
                    <a:pt x="917" y="35"/>
                    <a:pt x="774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3661025" y="5424925"/>
              <a:ext cx="29700" cy="16175"/>
            </a:xfrm>
            <a:custGeom>
              <a:rect b="b" l="l" r="r" t="t"/>
              <a:pathLst>
                <a:path extrusionOk="0" h="647" w="1188">
                  <a:moveTo>
                    <a:pt x="599" y="1"/>
                  </a:moveTo>
                  <a:cubicBezTo>
                    <a:pt x="358" y="1"/>
                    <a:pt x="139" y="89"/>
                    <a:pt x="65" y="227"/>
                  </a:cubicBezTo>
                  <a:cubicBezTo>
                    <a:pt x="1" y="347"/>
                    <a:pt x="58" y="469"/>
                    <a:pt x="200" y="552"/>
                  </a:cubicBezTo>
                  <a:lnTo>
                    <a:pt x="443" y="634"/>
                  </a:lnTo>
                  <a:cubicBezTo>
                    <a:pt x="491" y="642"/>
                    <a:pt x="540" y="646"/>
                    <a:pt x="589" y="646"/>
                  </a:cubicBezTo>
                  <a:cubicBezTo>
                    <a:pt x="828" y="646"/>
                    <a:pt x="1059" y="553"/>
                    <a:pt x="1129" y="416"/>
                  </a:cubicBezTo>
                  <a:cubicBezTo>
                    <a:pt x="1187" y="297"/>
                    <a:pt x="1126" y="175"/>
                    <a:pt x="985" y="93"/>
                  </a:cubicBezTo>
                  <a:cubicBezTo>
                    <a:pt x="914" y="54"/>
                    <a:pt x="837" y="28"/>
                    <a:pt x="758" y="14"/>
                  </a:cubicBezTo>
                  <a:cubicBezTo>
                    <a:pt x="705" y="5"/>
                    <a:pt x="652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5371375" y="4384250"/>
              <a:ext cx="31450" cy="16150"/>
            </a:xfrm>
            <a:custGeom>
              <a:rect b="b" l="l" r="r" t="t"/>
              <a:pathLst>
                <a:path extrusionOk="0" h="646" w="1258">
                  <a:moveTo>
                    <a:pt x="633" y="1"/>
                  </a:moveTo>
                  <a:cubicBezTo>
                    <a:pt x="571" y="1"/>
                    <a:pt x="508" y="7"/>
                    <a:pt x="446" y="20"/>
                  </a:cubicBezTo>
                  <a:cubicBezTo>
                    <a:pt x="156" y="73"/>
                    <a:pt x="0" y="263"/>
                    <a:pt x="107" y="431"/>
                  </a:cubicBezTo>
                  <a:lnTo>
                    <a:pt x="230" y="550"/>
                  </a:lnTo>
                  <a:cubicBezTo>
                    <a:pt x="337" y="612"/>
                    <a:pt x="481" y="645"/>
                    <a:pt x="626" y="645"/>
                  </a:cubicBezTo>
                  <a:cubicBezTo>
                    <a:pt x="693" y="645"/>
                    <a:pt x="761" y="638"/>
                    <a:pt x="825" y="624"/>
                  </a:cubicBezTo>
                  <a:cubicBezTo>
                    <a:pt x="1110" y="567"/>
                    <a:pt x="1257" y="381"/>
                    <a:pt x="1157" y="218"/>
                  </a:cubicBezTo>
                  <a:cubicBezTo>
                    <a:pt x="1122" y="167"/>
                    <a:pt x="1075" y="125"/>
                    <a:pt x="1020" y="96"/>
                  </a:cubicBezTo>
                  <a:cubicBezTo>
                    <a:pt x="917" y="36"/>
                    <a:pt x="779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581750" y="5409525"/>
              <a:ext cx="30075" cy="16150"/>
            </a:xfrm>
            <a:custGeom>
              <a:rect b="b" l="l" r="r" t="t"/>
              <a:pathLst>
                <a:path extrusionOk="0" h="646" w="1203">
                  <a:moveTo>
                    <a:pt x="600" y="0"/>
                  </a:moveTo>
                  <a:cubicBezTo>
                    <a:pt x="374" y="0"/>
                    <a:pt x="159" y="84"/>
                    <a:pt x="77" y="216"/>
                  </a:cubicBezTo>
                  <a:cubicBezTo>
                    <a:pt x="1" y="334"/>
                    <a:pt x="58" y="465"/>
                    <a:pt x="207" y="552"/>
                  </a:cubicBezTo>
                  <a:lnTo>
                    <a:pt x="420" y="625"/>
                  </a:lnTo>
                  <a:cubicBezTo>
                    <a:pt x="482" y="639"/>
                    <a:pt x="546" y="646"/>
                    <a:pt x="609" y="646"/>
                  </a:cubicBezTo>
                  <a:cubicBezTo>
                    <a:pt x="830" y="646"/>
                    <a:pt x="1044" y="566"/>
                    <a:pt x="1121" y="433"/>
                  </a:cubicBezTo>
                  <a:cubicBezTo>
                    <a:pt x="1202" y="313"/>
                    <a:pt x="1145" y="184"/>
                    <a:pt x="997" y="97"/>
                  </a:cubicBezTo>
                  <a:cubicBezTo>
                    <a:pt x="933" y="62"/>
                    <a:pt x="863" y="36"/>
                    <a:pt x="792" y="22"/>
                  </a:cubicBezTo>
                  <a:cubicBezTo>
                    <a:pt x="729" y="7"/>
                    <a:pt x="664" y="0"/>
                    <a:pt x="60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5341000" y="4339050"/>
              <a:ext cx="31775" cy="16175"/>
            </a:xfrm>
            <a:custGeom>
              <a:rect b="b" l="l" r="r" t="t"/>
              <a:pathLst>
                <a:path extrusionOk="0" h="647" w="1271">
                  <a:moveTo>
                    <a:pt x="624" y="1"/>
                  </a:moveTo>
                  <a:cubicBezTo>
                    <a:pt x="552" y="1"/>
                    <a:pt x="479" y="9"/>
                    <a:pt x="411" y="26"/>
                  </a:cubicBezTo>
                  <a:cubicBezTo>
                    <a:pt x="135" y="96"/>
                    <a:pt x="1" y="281"/>
                    <a:pt x="115" y="454"/>
                  </a:cubicBezTo>
                  <a:lnTo>
                    <a:pt x="236" y="547"/>
                  </a:lnTo>
                  <a:cubicBezTo>
                    <a:pt x="343" y="609"/>
                    <a:pt x="486" y="646"/>
                    <a:pt x="636" y="646"/>
                  </a:cubicBezTo>
                  <a:cubicBezTo>
                    <a:pt x="705" y="646"/>
                    <a:pt x="776" y="638"/>
                    <a:pt x="846" y="621"/>
                  </a:cubicBezTo>
                  <a:cubicBezTo>
                    <a:pt x="1123" y="551"/>
                    <a:pt x="1271" y="359"/>
                    <a:pt x="1143" y="195"/>
                  </a:cubicBezTo>
                  <a:cubicBezTo>
                    <a:pt x="1110" y="154"/>
                    <a:pt x="1071" y="122"/>
                    <a:pt x="1027" y="97"/>
                  </a:cubicBezTo>
                  <a:cubicBezTo>
                    <a:pt x="920" y="36"/>
                    <a:pt x="773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3504400" y="5391500"/>
              <a:ext cx="30225" cy="16125"/>
            </a:xfrm>
            <a:custGeom>
              <a:rect b="b" l="l" r="r" t="t"/>
              <a:pathLst>
                <a:path extrusionOk="0" h="645" w="1209">
                  <a:moveTo>
                    <a:pt x="593" y="0"/>
                  </a:moveTo>
                  <a:cubicBezTo>
                    <a:pt x="384" y="0"/>
                    <a:pt x="184" y="68"/>
                    <a:pt x="92" y="188"/>
                  </a:cubicBezTo>
                  <a:cubicBezTo>
                    <a:pt x="0" y="316"/>
                    <a:pt x="50" y="460"/>
                    <a:pt x="213" y="555"/>
                  </a:cubicBezTo>
                  <a:lnTo>
                    <a:pt x="385" y="620"/>
                  </a:lnTo>
                  <a:cubicBezTo>
                    <a:pt x="452" y="637"/>
                    <a:pt x="524" y="645"/>
                    <a:pt x="596" y="645"/>
                  </a:cubicBezTo>
                  <a:cubicBezTo>
                    <a:pt x="808" y="645"/>
                    <a:pt x="1019" y="575"/>
                    <a:pt x="1114" y="451"/>
                  </a:cubicBezTo>
                  <a:cubicBezTo>
                    <a:pt x="1209" y="327"/>
                    <a:pt x="1154" y="187"/>
                    <a:pt x="999" y="97"/>
                  </a:cubicBezTo>
                  <a:cubicBezTo>
                    <a:pt x="944" y="65"/>
                    <a:pt x="884" y="42"/>
                    <a:pt x="821" y="28"/>
                  </a:cubicBezTo>
                  <a:cubicBezTo>
                    <a:pt x="747" y="9"/>
                    <a:pt x="669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5305875" y="4294950"/>
              <a:ext cx="31575" cy="16225"/>
            </a:xfrm>
            <a:custGeom>
              <a:rect b="b" l="l" r="r" t="t"/>
              <a:pathLst>
                <a:path extrusionOk="0" h="649" w="1263">
                  <a:moveTo>
                    <a:pt x="612" y="1"/>
                  </a:moveTo>
                  <a:cubicBezTo>
                    <a:pt x="531" y="1"/>
                    <a:pt x="450" y="11"/>
                    <a:pt x="374" y="32"/>
                  </a:cubicBezTo>
                  <a:cubicBezTo>
                    <a:pt x="112" y="119"/>
                    <a:pt x="1" y="307"/>
                    <a:pt x="136" y="467"/>
                  </a:cubicBezTo>
                  <a:lnTo>
                    <a:pt x="242" y="555"/>
                  </a:lnTo>
                  <a:cubicBezTo>
                    <a:pt x="348" y="615"/>
                    <a:pt x="488" y="648"/>
                    <a:pt x="633" y="648"/>
                  </a:cubicBezTo>
                  <a:cubicBezTo>
                    <a:pt x="713" y="648"/>
                    <a:pt x="795" y="638"/>
                    <a:pt x="873" y="616"/>
                  </a:cubicBezTo>
                  <a:cubicBezTo>
                    <a:pt x="1156" y="534"/>
                    <a:pt x="1262" y="342"/>
                    <a:pt x="1134" y="185"/>
                  </a:cubicBezTo>
                  <a:cubicBezTo>
                    <a:pt x="1103" y="152"/>
                    <a:pt x="1069" y="124"/>
                    <a:pt x="1030" y="102"/>
                  </a:cubicBezTo>
                  <a:cubicBezTo>
                    <a:pt x="919" y="38"/>
                    <a:pt x="766" y="1"/>
                    <a:pt x="6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428775" y="5370700"/>
              <a:ext cx="30375" cy="16200"/>
            </a:xfrm>
            <a:custGeom>
              <a:rect b="b" l="l" r="r" t="t"/>
              <a:pathLst>
                <a:path extrusionOk="0" h="648" w="1215">
                  <a:moveTo>
                    <a:pt x="599" y="1"/>
                  </a:moveTo>
                  <a:cubicBezTo>
                    <a:pt x="399" y="1"/>
                    <a:pt x="208" y="64"/>
                    <a:pt x="106" y="175"/>
                  </a:cubicBezTo>
                  <a:cubicBezTo>
                    <a:pt x="0" y="302"/>
                    <a:pt x="50" y="454"/>
                    <a:pt x="215" y="549"/>
                  </a:cubicBezTo>
                  <a:lnTo>
                    <a:pt x="350" y="610"/>
                  </a:lnTo>
                  <a:cubicBezTo>
                    <a:pt x="432" y="636"/>
                    <a:pt x="520" y="648"/>
                    <a:pt x="605" y="648"/>
                  </a:cubicBezTo>
                  <a:cubicBezTo>
                    <a:pt x="808" y="648"/>
                    <a:pt x="1003" y="582"/>
                    <a:pt x="1107" y="475"/>
                  </a:cubicBezTo>
                  <a:cubicBezTo>
                    <a:pt x="1214" y="345"/>
                    <a:pt x="1166" y="191"/>
                    <a:pt x="1002" y="96"/>
                  </a:cubicBezTo>
                  <a:cubicBezTo>
                    <a:pt x="959" y="72"/>
                    <a:pt x="912" y="53"/>
                    <a:pt x="863" y="40"/>
                  </a:cubicBezTo>
                  <a:cubicBezTo>
                    <a:pt x="778" y="13"/>
                    <a:pt x="68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5266125" y="4252350"/>
              <a:ext cx="31900" cy="16175"/>
            </a:xfrm>
            <a:custGeom>
              <a:rect b="b" l="l" r="r" t="t"/>
              <a:pathLst>
                <a:path extrusionOk="0" h="647" w="1276">
                  <a:moveTo>
                    <a:pt x="642" y="1"/>
                  </a:moveTo>
                  <a:cubicBezTo>
                    <a:pt x="548" y="1"/>
                    <a:pt x="452" y="15"/>
                    <a:pt x="367" y="45"/>
                  </a:cubicBezTo>
                  <a:cubicBezTo>
                    <a:pt x="91" y="132"/>
                    <a:pt x="0" y="324"/>
                    <a:pt x="149" y="484"/>
                  </a:cubicBezTo>
                  <a:lnTo>
                    <a:pt x="243" y="554"/>
                  </a:lnTo>
                  <a:cubicBezTo>
                    <a:pt x="346" y="614"/>
                    <a:pt x="492" y="647"/>
                    <a:pt x="637" y="647"/>
                  </a:cubicBezTo>
                  <a:cubicBezTo>
                    <a:pt x="732" y="647"/>
                    <a:pt x="826" y="633"/>
                    <a:pt x="909" y="604"/>
                  </a:cubicBezTo>
                  <a:cubicBezTo>
                    <a:pt x="1178" y="514"/>
                    <a:pt x="1276" y="316"/>
                    <a:pt x="1120" y="161"/>
                  </a:cubicBezTo>
                  <a:cubicBezTo>
                    <a:pt x="1092" y="134"/>
                    <a:pt x="1063" y="112"/>
                    <a:pt x="1029" y="94"/>
                  </a:cubicBezTo>
                  <a:cubicBezTo>
                    <a:pt x="925" y="33"/>
                    <a:pt x="784" y="1"/>
                    <a:pt x="64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355450" y="5347325"/>
              <a:ext cx="30575" cy="16125"/>
            </a:xfrm>
            <a:custGeom>
              <a:rect b="b" l="l" r="r" t="t"/>
              <a:pathLst>
                <a:path extrusionOk="0" h="645" w="1223">
                  <a:moveTo>
                    <a:pt x="616" y="0"/>
                  </a:moveTo>
                  <a:cubicBezTo>
                    <a:pt x="424" y="0"/>
                    <a:pt x="236" y="56"/>
                    <a:pt x="127" y="158"/>
                  </a:cubicBezTo>
                  <a:cubicBezTo>
                    <a:pt x="0" y="281"/>
                    <a:pt x="44" y="454"/>
                    <a:pt x="215" y="551"/>
                  </a:cubicBezTo>
                  <a:lnTo>
                    <a:pt x="321" y="597"/>
                  </a:lnTo>
                  <a:cubicBezTo>
                    <a:pt x="415" y="629"/>
                    <a:pt x="515" y="644"/>
                    <a:pt x="612" y="644"/>
                  </a:cubicBezTo>
                  <a:cubicBezTo>
                    <a:pt x="804" y="644"/>
                    <a:pt x="986" y="586"/>
                    <a:pt x="1093" y="486"/>
                  </a:cubicBezTo>
                  <a:cubicBezTo>
                    <a:pt x="1223" y="355"/>
                    <a:pt x="1184" y="196"/>
                    <a:pt x="1008" y="94"/>
                  </a:cubicBezTo>
                  <a:cubicBezTo>
                    <a:pt x="971" y="73"/>
                    <a:pt x="933" y="55"/>
                    <a:pt x="892" y="43"/>
                  </a:cubicBezTo>
                  <a:cubicBezTo>
                    <a:pt x="805" y="14"/>
                    <a:pt x="710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5222275" y="4211150"/>
              <a:ext cx="31925" cy="16050"/>
            </a:xfrm>
            <a:custGeom>
              <a:rect b="b" l="l" r="r" t="t"/>
              <a:pathLst>
                <a:path extrusionOk="0" h="642" w="1277">
                  <a:moveTo>
                    <a:pt x="632" y="0"/>
                  </a:moveTo>
                  <a:cubicBezTo>
                    <a:pt x="526" y="0"/>
                    <a:pt x="420" y="17"/>
                    <a:pt x="326" y="51"/>
                  </a:cubicBezTo>
                  <a:cubicBezTo>
                    <a:pt x="70" y="150"/>
                    <a:pt x="1" y="347"/>
                    <a:pt x="165" y="499"/>
                  </a:cubicBezTo>
                  <a:lnTo>
                    <a:pt x="236" y="547"/>
                  </a:lnTo>
                  <a:cubicBezTo>
                    <a:pt x="344" y="610"/>
                    <a:pt x="490" y="642"/>
                    <a:pt x="637" y="642"/>
                  </a:cubicBezTo>
                  <a:cubicBezTo>
                    <a:pt x="742" y="642"/>
                    <a:pt x="847" y="626"/>
                    <a:pt x="937" y="593"/>
                  </a:cubicBezTo>
                  <a:cubicBezTo>
                    <a:pt x="1200" y="499"/>
                    <a:pt x="1276" y="297"/>
                    <a:pt x="1106" y="150"/>
                  </a:cubicBezTo>
                  <a:cubicBezTo>
                    <a:pt x="1082" y="128"/>
                    <a:pt x="1057" y="110"/>
                    <a:pt x="1029" y="94"/>
                  </a:cubicBezTo>
                  <a:cubicBezTo>
                    <a:pt x="924" y="33"/>
                    <a:pt x="779" y="0"/>
                    <a:pt x="63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284775" y="5321450"/>
              <a:ext cx="30725" cy="16200"/>
            </a:xfrm>
            <a:custGeom>
              <a:rect b="b" l="l" r="r" t="t"/>
              <a:pathLst>
                <a:path extrusionOk="0" h="648" w="1229">
                  <a:moveTo>
                    <a:pt x="614" y="1"/>
                  </a:moveTo>
                  <a:cubicBezTo>
                    <a:pt x="434" y="1"/>
                    <a:pt x="256" y="50"/>
                    <a:pt x="141" y="142"/>
                  </a:cubicBezTo>
                  <a:cubicBezTo>
                    <a:pt x="0" y="273"/>
                    <a:pt x="37" y="442"/>
                    <a:pt x="222" y="548"/>
                  </a:cubicBezTo>
                  <a:lnTo>
                    <a:pt x="307" y="590"/>
                  </a:lnTo>
                  <a:cubicBezTo>
                    <a:pt x="401" y="628"/>
                    <a:pt x="510" y="647"/>
                    <a:pt x="618" y="647"/>
                  </a:cubicBezTo>
                  <a:cubicBezTo>
                    <a:pt x="793" y="647"/>
                    <a:pt x="964" y="597"/>
                    <a:pt x="1065" y="503"/>
                  </a:cubicBezTo>
                  <a:cubicBezTo>
                    <a:pt x="1228" y="371"/>
                    <a:pt x="1189" y="199"/>
                    <a:pt x="1001" y="92"/>
                  </a:cubicBezTo>
                  <a:cubicBezTo>
                    <a:pt x="978" y="78"/>
                    <a:pt x="952" y="66"/>
                    <a:pt x="927" y="56"/>
                  </a:cubicBezTo>
                  <a:cubicBezTo>
                    <a:pt x="831" y="19"/>
                    <a:pt x="723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174225" y="4171550"/>
              <a:ext cx="31400" cy="16100"/>
            </a:xfrm>
            <a:custGeom>
              <a:rect b="b" l="l" r="r" t="t"/>
              <a:pathLst>
                <a:path extrusionOk="0" h="644" w="1256">
                  <a:moveTo>
                    <a:pt x="642" y="0"/>
                  </a:moveTo>
                  <a:cubicBezTo>
                    <a:pt x="524" y="0"/>
                    <a:pt x="403" y="22"/>
                    <a:pt x="297" y="67"/>
                  </a:cubicBezTo>
                  <a:cubicBezTo>
                    <a:pt x="49" y="169"/>
                    <a:pt x="1" y="371"/>
                    <a:pt x="193" y="514"/>
                  </a:cubicBezTo>
                  <a:lnTo>
                    <a:pt x="243" y="551"/>
                  </a:lnTo>
                  <a:cubicBezTo>
                    <a:pt x="345" y="610"/>
                    <a:pt x="488" y="643"/>
                    <a:pt x="634" y="643"/>
                  </a:cubicBezTo>
                  <a:cubicBezTo>
                    <a:pt x="750" y="643"/>
                    <a:pt x="868" y="622"/>
                    <a:pt x="967" y="576"/>
                  </a:cubicBezTo>
                  <a:cubicBezTo>
                    <a:pt x="1220" y="468"/>
                    <a:pt x="1255" y="268"/>
                    <a:pt x="1077" y="124"/>
                  </a:cubicBezTo>
                  <a:cubicBezTo>
                    <a:pt x="1061" y="113"/>
                    <a:pt x="1046" y="102"/>
                    <a:pt x="1029" y="92"/>
                  </a:cubicBezTo>
                  <a:cubicBezTo>
                    <a:pt x="924" y="32"/>
                    <a:pt x="785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3216925" y="5293150"/>
              <a:ext cx="30700" cy="16175"/>
            </a:xfrm>
            <a:custGeom>
              <a:rect b="b" l="l" r="r" t="t"/>
              <a:pathLst>
                <a:path extrusionOk="0" h="647" w="1228">
                  <a:moveTo>
                    <a:pt x="608" y="1"/>
                  </a:moveTo>
                  <a:cubicBezTo>
                    <a:pt x="442" y="1"/>
                    <a:pt x="277" y="43"/>
                    <a:pt x="170" y="124"/>
                  </a:cubicBezTo>
                  <a:cubicBezTo>
                    <a:pt x="0" y="255"/>
                    <a:pt x="16" y="436"/>
                    <a:pt x="215" y="551"/>
                  </a:cubicBezTo>
                  <a:lnTo>
                    <a:pt x="279" y="580"/>
                  </a:lnTo>
                  <a:lnTo>
                    <a:pt x="272" y="584"/>
                  </a:lnTo>
                  <a:cubicBezTo>
                    <a:pt x="373" y="626"/>
                    <a:pt x="489" y="647"/>
                    <a:pt x="604" y="647"/>
                  </a:cubicBezTo>
                  <a:cubicBezTo>
                    <a:pt x="773" y="647"/>
                    <a:pt x="941" y="602"/>
                    <a:pt x="1058" y="515"/>
                  </a:cubicBezTo>
                  <a:cubicBezTo>
                    <a:pt x="1227" y="386"/>
                    <a:pt x="1198" y="206"/>
                    <a:pt x="1005" y="95"/>
                  </a:cubicBezTo>
                  <a:cubicBezTo>
                    <a:pt x="987" y="85"/>
                    <a:pt x="968" y="75"/>
                    <a:pt x="950" y="67"/>
                  </a:cubicBezTo>
                  <a:cubicBezTo>
                    <a:pt x="849" y="22"/>
                    <a:pt x="728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122450" y="4133600"/>
              <a:ext cx="31025" cy="16200"/>
            </a:xfrm>
            <a:custGeom>
              <a:rect b="b" l="l" r="r" t="t"/>
              <a:pathLst>
                <a:path extrusionOk="0" h="648" w="1241">
                  <a:moveTo>
                    <a:pt x="618" y="1"/>
                  </a:moveTo>
                  <a:cubicBezTo>
                    <a:pt x="492" y="1"/>
                    <a:pt x="365" y="25"/>
                    <a:pt x="261" y="74"/>
                  </a:cubicBezTo>
                  <a:cubicBezTo>
                    <a:pt x="28" y="192"/>
                    <a:pt x="0" y="397"/>
                    <a:pt x="199" y="530"/>
                  </a:cubicBezTo>
                  <a:lnTo>
                    <a:pt x="229" y="553"/>
                  </a:lnTo>
                  <a:cubicBezTo>
                    <a:pt x="334" y="615"/>
                    <a:pt x="478" y="647"/>
                    <a:pt x="623" y="647"/>
                  </a:cubicBezTo>
                  <a:cubicBezTo>
                    <a:pt x="750" y="647"/>
                    <a:pt x="878" y="622"/>
                    <a:pt x="980" y="570"/>
                  </a:cubicBezTo>
                  <a:cubicBezTo>
                    <a:pt x="1213" y="452"/>
                    <a:pt x="1241" y="254"/>
                    <a:pt x="1041" y="114"/>
                  </a:cubicBezTo>
                  <a:cubicBezTo>
                    <a:pt x="1030" y="107"/>
                    <a:pt x="1018" y="99"/>
                    <a:pt x="1005" y="91"/>
                  </a:cubicBezTo>
                  <a:cubicBezTo>
                    <a:pt x="900" y="31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3151900" y="5262500"/>
              <a:ext cx="30825" cy="16150"/>
            </a:xfrm>
            <a:custGeom>
              <a:rect b="b" l="l" r="r" t="t"/>
              <a:pathLst>
                <a:path extrusionOk="0" h="646" w="1233">
                  <a:moveTo>
                    <a:pt x="618" y="0"/>
                  </a:moveTo>
                  <a:cubicBezTo>
                    <a:pt x="462" y="0"/>
                    <a:pt x="306" y="38"/>
                    <a:pt x="198" y="110"/>
                  </a:cubicBezTo>
                  <a:cubicBezTo>
                    <a:pt x="0" y="242"/>
                    <a:pt x="23" y="434"/>
                    <a:pt x="229" y="553"/>
                  </a:cubicBezTo>
                  <a:lnTo>
                    <a:pt x="250" y="565"/>
                  </a:lnTo>
                  <a:cubicBezTo>
                    <a:pt x="356" y="620"/>
                    <a:pt x="486" y="646"/>
                    <a:pt x="616" y="646"/>
                  </a:cubicBezTo>
                  <a:cubicBezTo>
                    <a:pt x="774" y="646"/>
                    <a:pt x="931" y="607"/>
                    <a:pt x="1043" y="533"/>
                  </a:cubicBezTo>
                  <a:cubicBezTo>
                    <a:pt x="1233" y="407"/>
                    <a:pt x="1214" y="213"/>
                    <a:pt x="1005" y="91"/>
                  </a:cubicBezTo>
                  <a:cubicBezTo>
                    <a:pt x="996" y="87"/>
                    <a:pt x="987" y="82"/>
                    <a:pt x="977" y="78"/>
                  </a:cubicBezTo>
                  <a:cubicBezTo>
                    <a:pt x="875" y="25"/>
                    <a:pt x="747" y="0"/>
                    <a:pt x="61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066775" y="4097575"/>
              <a:ext cx="30350" cy="16225"/>
            </a:xfrm>
            <a:custGeom>
              <a:rect b="b" l="l" r="r" t="t"/>
              <a:pathLst>
                <a:path extrusionOk="0" h="649" w="1214">
                  <a:moveTo>
                    <a:pt x="625" y="0"/>
                  </a:moveTo>
                  <a:cubicBezTo>
                    <a:pt x="483" y="0"/>
                    <a:pt x="339" y="33"/>
                    <a:pt x="225" y="95"/>
                  </a:cubicBezTo>
                  <a:cubicBezTo>
                    <a:pt x="7" y="213"/>
                    <a:pt x="1" y="414"/>
                    <a:pt x="207" y="550"/>
                  </a:cubicBezTo>
                  <a:lnTo>
                    <a:pt x="214" y="553"/>
                  </a:lnTo>
                  <a:cubicBezTo>
                    <a:pt x="323" y="616"/>
                    <a:pt x="466" y="648"/>
                    <a:pt x="610" y="648"/>
                  </a:cubicBezTo>
                  <a:cubicBezTo>
                    <a:pt x="749" y="648"/>
                    <a:pt x="890" y="618"/>
                    <a:pt x="1002" y="557"/>
                  </a:cubicBezTo>
                  <a:cubicBezTo>
                    <a:pt x="1214" y="435"/>
                    <a:pt x="1212" y="230"/>
                    <a:pt x="1013" y="99"/>
                  </a:cubicBezTo>
                  <a:lnTo>
                    <a:pt x="1000" y="90"/>
                  </a:lnTo>
                  <a:cubicBezTo>
                    <a:pt x="896" y="30"/>
                    <a:pt x="761" y="0"/>
                    <a:pt x="62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3090400" y="5229700"/>
              <a:ext cx="30725" cy="16125"/>
            </a:xfrm>
            <a:custGeom>
              <a:rect b="b" l="l" r="r" t="t"/>
              <a:pathLst>
                <a:path extrusionOk="0" h="645" w="1229">
                  <a:moveTo>
                    <a:pt x="620" y="0"/>
                  </a:moveTo>
                  <a:cubicBezTo>
                    <a:pt x="474" y="0"/>
                    <a:pt x="327" y="33"/>
                    <a:pt x="219" y="96"/>
                  </a:cubicBezTo>
                  <a:cubicBezTo>
                    <a:pt x="0" y="223"/>
                    <a:pt x="8" y="425"/>
                    <a:pt x="222" y="548"/>
                  </a:cubicBezTo>
                  <a:lnTo>
                    <a:pt x="229" y="552"/>
                  </a:lnTo>
                  <a:cubicBezTo>
                    <a:pt x="335" y="613"/>
                    <a:pt x="479" y="645"/>
                    <a:pt x="622" y="645"/>
                  </a:cubicBezTo>
                  <a:cubicBezTo>
                    <a:pt x="766" y="645"/>
                    <a:pt x="910" y="613"/>
                    <a:pt x="1016" y="548"/>
                  </a:cubicBezTo>
                  <a:cubicBezTo>
                    <a:pt x="1228" y="425"/>
                    <a:pt x="1220" y="214"/>
                    <a:pt x="1006" y="92"/>
                  </a:cubicBezTo>
                  <a:cubicBezTo>
                    <a:pt x="899" y="30"/>
                    <a:pt x="760" y="0"/>
                    <a:pt x="62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007375" y="4063525"/>
              <a:ext cx="30550" cy="16200"/>
            </a:xfrm>
            <a:custGeom>
              <a:rect b="b" l="l" r="r" t="t"/>
              <a:pathLst>
                <a:path extrusionOk="0" h="648" w="1222">
                  <a:moveTo>
                    <a:pt x="599" y="1"/>
                  </a:moveTo>
                  <a:cubicBezTo>
                    <a:pt x="453" y="1"/>
                    <a:pt x="307" y="34"/>
                    <a:pt x="198" y="102"/>
                  </a:cubicBezTo>
                  <a:cubicBezTo>
                    <a:pt x="0" y="233"/>
                    <a:pt x="2" y="429"/>
                    <a:pt x="215" y="553"/>
                  </a:cubicBezTo>
                  <a:lnTo>
                    <a:pt x="229" y="562"/>
                  </a:lnTo>
                  <a:cubicBezTo>
                    <a:pt x="336" y="619"/>
                    <a:pt x="476" y="647"/>
                    <a:pt x="614" y="647"/>
                  </a:cubicBezTo>
                  <a:cubicBezTo>
                    <a:pt x="763" y="647"/>
                    <a:pt x="911" y="615"/>
                    <a:pt x="1016" y="549"/>
                  </a:cubicBezTo>
                  <a:cubicBezTo>
                    <a:pt x="1221" y="414"/>
                    <a:pt x="1206" y="216"/>
                    <a:pt x="986" y="89"/>
                  </a:cubicBezTo>
                  <a:cubicBezTo>
                    <a:pt x="878" y="31"/>
                    <a:pt x="73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032125" y="5194925"/>
              <a:ext cx="30850" cy="16175"/>
            </a:xfrm>
            <a:custGeom>
              <a:rect b="b" l="l" r="r" t="t"/>
              <a:pathLst>
                <a:path extrusionOk="0" h="647" w="1234">
                  <a:moveTo>
                    <a:pt x="624" y="0"/>
                  </a:moveTo>
                  <a:cubicBezTo>
                    <a:pt x="493" y="0"/>
                    <a:pt x="360" y="29"/>
                    <a:pt x="254" y="87"/>
                  </a:cubicBezTo>
                  <a:cubicBezTo>
                    <a:pt x="13" y="202"/>
                    <a:pt x="0" y="407"/>
                    <a:pt x="207" y="543"/>
                  </a:cubicBezTo>
                  <a:lnTo>
                    <a:pt x="221" y="550"/>
                  </a:lnTo>
                  <a:cubicBezTo>
                    <a:pt x="331" y="614"/>
                    <a:pt x="473" y="647"/>
                    <a:pt x="616" y="647"/>
                  </a:cubicBezTo>
                  <a:cubicBezTo>
                    <a:pt x="750" y="647"/>
                    <a:pt x="884" y="619"/>
                    <a:pt x="993" y="563"/>
                  </a:cubicBezTo>
                  <a:cubicBezTo>
                    <a:pt x="1234" y="440"/>
                    <a:pt x="1233" y="235"/>
                    <a:pt x="1026" y="107"/>
                  </a:cubicBezTo>
                  <a:cubicBezTo>
                    <a:pt x="1017" y="101"/>
                    <a:pt x="1010" y="97"/>
                    <a:pt x="1000" y="92"/>
                  </a:cubicBezTo>
                  <a:cubicBezTo>
                    <a:pt x="894" y="31"/>
                    <a:pt x="760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4944125" y="4031550"/>
              <a:ext cx="30825" cy="16250"/>
            </a:xfrm>
            <a:custGeom>
              <a:rect b="b" l="l" r="r" t="t"/>
              <a:pathLst>
                <a:path extrusionOk="0" h="650" w="1233">
                  <a:moveTo>
                    <a:pt x="618" y="1"/>
                  </a:moveTo>
                  <a:cubicBezTo>
                    <a:pt x="457" y="1"/>
                    <a:pt x="298" y="42"/>
                    <a:pt x="190" y="119"/>
                  </a:cubicBezTo>
                  <a:cubicBezTo>
                    <a:pt x="0" y="246"/>
                    <a:pt x="30" y="436"/>
                    <a:pt x="236" y="554"/>
                  </a:cubicBezTo>
                  <a:lnTo>
                    <a:pt x="264" y="572"/>
                  </a:lnTo>
                  <a:cubicBezTo>
                    <a:pt x="367" y="624"/>
                    <a:pt x="494" y="649"/>
                    <a:pt x="621" y="649"/>
                  </a:cubicBezTo>
                  <a:cubicBezTo>
                    <a:pt x="782" y="649"/>
                    <a:pt x="941" y="608"/>
                    <a:pt x="1043" y="530"/>
                  </a:cubicBezTo>
                  <a:cubicBezTo>
                    <a:pt x="1233" y="405"/>
                    <a:pt x="1216" y="217"/>
                    <a:pt x="1022" y="105"/>
                  </a:cubicBezTo>
                  <a:cubicBezTo>
                    <a:pt x="1005" y="94"/>
                    <a:pt x="987" y="86"/>
                    <a:pt x="970" y="77"/>
                  </a:cubicBezTo>
                  <a:cubicBezTo>
                    <a:pt x="868" y="26"/>
                    <a:pt x="742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2977475" y="5158150"/>
              <a:ext cx="31050" cy="16150"/>
            </a:xfrm>
            <a:custGeom>
              <a:rect b="b" l="l" r="r" t="t"/>
              <a:pathLst>
                <a:path extrusionOk="0" h="646" w="1242">
                  <a:moveTo>
                    <a:pt x="624" y="0"/>
                  </a:moveTo>
                  <a:cubicBezTo>
                    <a:pt x="504" y="0"/>
                    <a:pt x="381" y="24"/>
                    <a:pt x="275" y="71"/>
                  </a:cubicBezTo>
                  <a:cubicBezTo>
                    <a:pt x="42" y="183"/>
                    <a:pt x="1" y="388"/>
                    <a:pt x="193" y="523"/>
                  </a:cubicBezTo>
                  <a:lnTo>
                    <a:pt x="236" y="548"/>
                  </a:lnTo>
                  <a:cubicBezTo>
                    <a:pt x="348" y="612"/>
                    <a:pt x="493" y="645"/>
                    <a:pt x="635" y="645"/>
                  </a:cubicBezTo>
                  <a:cubicBezTo>
                    <a:pt x="756" y="645"/>
                    <a:pt x="876" y="621"/>
                    <a:pt x="974" y="573"/>
                  </a:cubicBezTo>
                  <a:cubicBezTo>
                    <a:pt x="1220" y="461"/>
                    <a:pt x="1241" y="261"/>
                    <a:pt x="1056" y="121"/>
                  </a:cubicBezTo>
                  <a:cubicBezTo>
                    <a:pt x="1043" y="112"/>
                    <a:pt x="1029" y="103"/>
                    <a:pt x="1015" y="96"/>
                  </a:cubicBezTo>
                  <a:cubicBezTo>
                    <a:pt x="907" y="33"/>
                    <a:pt x="767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4878575" y="4001850"/>
              <a:ext cx="30550" cy="16200"/>
            </a:xfrm>
            <a:custGeom>
              <a:rect b="b" l="l" r="r" t="t"/>
              <a:pathLst>
                <a:path extrusionOk="0" h="648" w="1222">
                  <a:moveTo>
                    <a:pt x="597" y="1"/>
                  </a:moveTo>
                  <a:cubicBezTo>
                    <a:pt x="429" y="1"/>
                    <a:pt x="264" y="46"/>
                    <a:pt x="155" y="133"/>
                  </a:cubicBezTo>
                  <a:cubicBezTo>
                    <a:pt x="0" y="264"/>
                    <a:pt x="23" y="441"/>
                    <a:pt x="214" y="552"/>
                  </a:cubicBezTo>
                  <a:lnTo>
                    <a:pt x="285" y="585"/>
                  </a:lnTo>
                  <a:cubicBezTo>
                    <a:pt x="386" y="627"/>
                    <a:pt x="502" y="648"/>
                    <a:pt x="616" y="648"/>
                  </a:cubicBezTo>
                  <a:cubicBezTo>
                    <a:pt x="782" y="648"/>
                    <a:pt x="943" y="603"/>
                    <a:pt x="1043" y="515"/>
                  </a:cubicBezTo>
                  <a:cubicBezTo>
                    <a:pt x="1221" y="383"/>
                    <a:pt x="1192" y="210"/>
                    <a:pt x="1005" y="103"/>
                  </a:cubicBezTo>
                  <a:cubicBezTo>
                    <a:pt x="982" y="89"/>
                    <a:pt x="959" y="78"/>
                    <a:pt x="934" y="68"/>
                  </a:cubicBezTo>
                  <a:cubicBezTo>
                    <a:pt x="833" y="23"/>
                    <a:pt x="714" y="1"/>
                    <a:pt x="59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2926775" y="5119625"/>
              <a:ext cx="31725" cy="16150"/>
            </a:xfrm>
            <a:custGeom>
              <a:rect b="b" l="l" r="r" t="t"/>
              <a:pathLst>
                <a:path extrusionOk="0" h="646" w="1269">
                  <a:moveTo>
                    <a:pt x="625" y="1"/>
                  </a:moveTo>
                  <a:cubicBezTo>
                    <a:pt x="514" y="1"/>
                    <a:pt x="401" y="19"/>
                    <a:pt x="303" y="56"/>
                  </a:cubicBezTo>
                  <a:cubicBezTo>
                    <a:pt x="63" y="164"/>
                    <a:pt x="0" y="365"/>
                    <a:pt x="171" y="512"/>
                  </a:cubicBezTo>
                  <a:lnTo>
                    <a:pt x="242" y="553"/>
                  </a:lnTo>
                  <a:cubicBezTo>
                    <a:pt x="344" y="612"/>
                    <a:pt x="490" y="645"/>
                    <a:pt x="637" y="645"/>
                  </a:cubicBezTo>
                  <a:cubicBezTo>
                    <a:pt x="747" y="645"/>
                    <a:pt x="858" y="627"/>
                    <a:pt x="951" y="586"/>
                  </a:cubicBezTo>
                  <a:cubicBezTo>
                    <a:pt x="1205" y="479"/>
                    <a:pt x="1269" y="278"/>
                    <a:pt x="1084" y="139"/>
                  </a:cubicBezTo>
                  <a:cubicBezTo>
                    <a:pt x="1063" y="121"/>
                    <a:pt x="1040" y="105"/>
                    <a:pt x="1018" y="91"/>
                  </a:cubicBezTo>
                  <a:cubicBezTo>
                    <a:pt x="913" y="31"/>
                    <a:pt x="770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4809300" y="3974550"/>
              <a:ext cx="30825" cy="16075"/>
            </a:xfrm>
            <a:custGeom>
              <a:rect b="b" l="l" r="r" t="t"/>
              <a:pathLst>
                <a:path extrusionOk="0" h="643" w="1233">
                  <a:moveTo>
                    <a:pt x="617" y="1"/>
                  </a:moveTo>
                  <a:cubicBezTo>
                    <a:pt x="435" y="1"/>
                    <a:pt x="259" y="52"/>
                    <a:pt x="156" y="149"/>
                  </a:cubicBezTo>
                  <a:cubicBezTo>
                    <a:pt x="0" y="273"/>
                    <a:pt x="38" y="441"/>
                    <a:pt x="222" y="548"/>
                  </a:cubicBezTo>
                  <a:lnTo>
                    <a:pt x="314" y="593"/>
                  </a:lnTo>
                  <a:cubicBezTo>
                    <a:pt x="407" y="626"/>
                    <a:pt x="511" y="642"/>
                    <a:pt x="613" y="642"/>
                  </a:cubicBezTo>
                  <a:cubicBezTo>
                    <a:pt x="800" y="642"/>
                    <a:pt x="982" y="589"/>
                    <a:pt x="1086" y="491"/>
                  </a:cubicBezTo>
                  <a:cubicBezTo>
                    <a:pt x="1232" y="364"/>
                    <a:pt x="1199" y="199"/>
                    <a:pt x="1021" y="96"/>
                  </a:cubicBezTo>
                  <a:cubicBezTo>
                    <a:pt x="988" y="78"/>
                    <a:pt x="955" y="63"/>
                    <a:pt x="920" y="52"/>
                  </a:cubicBezTo>
                  <a:cubicBezTo>
                    <a:pt x="825" y="17"/>
                    <a:pt x="720" y="1"/>
                    <a:pt x="61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2880100" y="5079300"/>
              <a:ext cx="31750" cy="16200"/>
            </a:xfrm>
            <a:custGeom>
              <a:rect b="b" l="l" r="r" t="t"/>
              <a:pathLst>
                <a:path extrusionOk="0" h="648" w="1270">
                  <a:moveTo>
                    <a:pt x="642" y="0"/>
                  </a:moveTo>
                  <a:cubicBezTo>
                    <a:pt x="541" y="0"/>
                    <a:pt x="438" y="17"/>
                    <a:pt x="347" y="52"/>
                  </a:cubicBezTo>
                  <a:cubicBezTo>
                    <a:pt x="85" y="147"/>
                    <a:pt x="1" y="344"/>
                    <a:pt x="165" y="496"/>
                  </a:cubicBezTo>
                  <a:lnTo>
                    <a:pt x="250" y="553"/>
                  </a:lnTo>
                  <a:cubicBezTo>
                    <a:pt x="357" y="615"/>
                    <a:pt x="502" y="648"/>
                    <a:pt x="647" y="648"/>
                  </a:cubicBezTo>
                  <a:cubicBezTo>
                    <a:pt x="745" y="648"/>
                    <a:pt x="843" y="633"/>
                    <a:pt x="931" y="602"/>
                  </a:cubicBezTo>
                  <a:cubicBezTo>
                    <a:pt x="1186" y="503"/>
                    <a:pt x="1269" y="306"/>
                    <a:pt x="1105" y="154"/>
                  </a:cubicBezTo>
                  <a:cubicBezTo>
                    <a:pt x="1080" y="129"/>
                    <a:pt x="1051" y="108"/>
                    <a:pt x="1020" y="90"/>
                  </a:cubicBezTo>
                  <a:cubicBezTo>
                    <a:pt x="918" y="31"/>
                    <a:pt x="781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4737750" y="3949500"/>
              <a:ext cx="30575" cy="16175"/>
            </a:xfrm>
            <a:custGeom>
              <a:rect b="b" l="l" r="r" t="t"/>
              <a:pathLst>
                <a:path extrusionOk="0" h="647" w="1223">
                  <a:moveTo>
                    <a:pt x="611" y="0"/>
                  </a:moveTo>
                  <a:cubicBezTo>
                    <a:pt x="416" y="0"/>
                    <a:pt x="225" y="61"/>
                    <a:pt x="120" y="167"/>
                  </a:cubicBezTo>
                  <a:cubicBezTo>
                    <a:pt x="0" y="294"/>
                    <a:pt x="44" y="450"/>
                    <a:pt x="222" y="552"/>
                  </a:cubicBezTo>
                  <a:lnTo>
                    <a:pt x="342" y="606"/>
                  </a:lnTo>
                  <a:cubicBezTo>
                    <a:pt x="426" y="633"/>
                    <a:pt x="519" y="647"/>
                    <a:pt x="611" y="647"/>
                  </a:cubicBezTo>
                  <a:cubicBezTo>
                    <a:pt x="807" y="647"/>
                    <a:pt x="1000" y="587"/>
                    <a:pt x="1100" y="478"/>
                  </a:cubicBezTo>
                  <a:cubicBezTo>
                    <a:pt x="1223" y="353"/>
                    <a:pt x="1181" y="195"/>
                    <a:pt x="1011" y="97"/>
                  </a:cubicBezTo>
                  <a:cubicBezTo>
                    <a:pt x="971" y="74"/>
                    <a:pt x="929" y="56"/>
                    <a:pt x="886" y="43"/>
                  </a:cubicBezTo>
                  <a:cubicBezTo>
                    <a:pt x="799" y="14"/>
                    <a:pt x="704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837700" y="5037700"/>
              <a:ext cx="31750" cy="16025"/>
            </a:xfrm>
            <a:custGeom>
              <a:rect b="b" l="l" r="r" t="t"/>
              <a:pathLst>
                <a:path extrusionOk="0" h="641" w="1270">
                  <a:moveTo>
                    <a:pt x="651" y="0"/>
                  </a:moveTo>
                  <a:cubicBezTo>
                    <a:pt x="558" y="0"/>
                    <a:pt x="463" y="14"/>
                    <a:pt x="374" y="41"/>
                  </a:cubicBezTo>
                  <a:cubicBezTo>
                    <a:pt x="112" y="119"/>
                    <a:pt x="1" y="316"/>
                    <a:pt x="150" y="468"/>
                  </a:cubicBezTo>
                  <a:lnTo>
                    <a:pt x="250" y="550"/>
                  </a:lnTo>
                  <a:cubicBezTo>
                    <a:pt x="350" y="608"/>
                    <a:pt x="492" y="641"/>
                    <a:pt x="635" y="641"/>
                  </a:cubicBezTo>
                  <a:cubicBezTo>
                    <a:pt x="727" y="641"/>
                    <a:pt x="819" y="627"/>
                    <a:pt x="902" y="599"/>
                  </a:cubicBezTo>
                  <a:cubicBezTo>
                    <a:pt x="1171" y="516"/>
                    <a:pt x="1269" y="320"/>
                    <a:pt x="1134" y="168"/>
                  </a:cubicBezTo>
                  <a:cubicBezTo>
                    <a:pt x="1105" y="137"/>
                    <a:pt x="1071" y="112"/>
                    <a:pt x="1035" y="91"/>
                  </a:cubicBezTo>
                  <a:cubicBezTo>
                    <a:pt x="932" y="32"/>
                    <a:pt x="794" y="0"/>
                    <a:pt x="65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4663550" y="3927125"/>
              <a:ext cx="30550" cy="16175"/>
            </a:xfrm>
            <a:custGeom>
              <a:rect b="b" l="l" r="r" t="t"/>
              <a:pathLst>
                <a:path extrusionOk="0" h="647" w="1222">
                  <a:moveTo>
                    <a:pt x="615" y="0"/>
                  </a:moveTo>
                  <a:cubicBezTo>
                    <a:pt x="413" y="0"/>
                    <a:pt x="216" y="68"/>
                    <a:pt x="121" y="183"/>
                  </a:cubicBezTo>
                  <a:cubicBezTo>
                    <a:pt x="1" y="309"/>
                    <a:pt x="51" y="453"/>
                    <a:pt x="222" y="552"/>
                  </a:cubicBezTo>
                  <a:lnTo>
                    <a:pt x="371" y="613"/>
                  </a:lnTo>
                  <a:cubicBezTo>
                    <a:pt x="450" y="636"/>
                    <a:pt x="533" y="647"/>
                    <a:pt x="614" y="647"/>
                  </a:cubicBezTo>
                  <a:cubicBezTo>
                    <a:pt x="824" y="647"/>
                    <a:pt x="1023" y="575"/>
                    <a:pt x="1114" y="463"/>
                  </a:cubicBezTo>
                  <a:cubicBezTo>
                    <a:pt x="1222" y="335"/>
                    <a:pt x="1174" y="185"/>
                    <a:pt x="1011" y="91"/>
                  </a:cubicBezTo>
                  <a:cubicBezTo>
                    <a:pt x="964" y="66"/>
                    <a:pt x="915" y="45"/>
                    <a:pt x="864" y="31"/>
                  </a:cubicBezTo>
                  <a:lnTo>
                    <a:pt x="857" y="35"/>
                  </a:lnTo>
                  <a:cubicBezTo>
                    <a:pt x="779" y="11"/>
                    <a:pt x="697" y="0"/>
                    <a:pt x="61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2800075" y="4994400"/>
              <a:ext cx="31550" cy="16250"/>
            </a:xfrm>
            <a:custGeom>
              <a:rect b="b" l="l" r="r" t="t"/>
              <a:pathLst>
                <a:path extrusionOk="0" h="650" w="1262">
                  <a:moveTo>
                    <a:pt x="633" y="0"/>
                  </a:moveTo>
                  <a:cubicBezTo>
                    <a:pt x="553" y="0"/>
                    <a:pt x="472" y="10"/>
                    <a:pt x="395" y="32"/>
                  </a:cubicBezTo>
                  <a:cubicBezTo>
                    <a:pt x="112" y="106"/>
                    <a:pt x="0" y="302"/>
                    <a:pt x="128" y="460"/>
                  </a:cubicBezTo>
                  <a:lnTo>
                    <a:pt x="243" y="549"/>
                  </a:lnTo>
                  <a:cubicBezTo>
                    <a:pt x="351" y="612"/>
                    <a:pt x="496" y="650"/>
                    <a:pt x="646" y="650"/>
                  </a:cubicBezTo>
                  <a:cubicBezTo>
                    <a:pt x="722" y="650"/>
                    <a:pt x="799" y="640"/>
                    <a:pt x="873" y="619"/>
                  </a:cubicBezTo>
                  <a:cubicBezTo>
                    <a:pt x="1149" y="541"/>
                    <a:pt x="1262" y="353"/>
                    <a:pt x="1140" y="184"/>
                  </a:cubicBezTo>
                  <a:cubicBezTo>
                    <a:pt x="1110" y="149"/>
                    <a:pt x="1072" y="118"/>
                    <a:pt x="1032" y="96"/>
                  </a:cubicBezTo>
                  <a:cubicBezTo>
                    <a:pt x="925" y="35"/>
                    <a:pt x="781" y="0"/>
                    <a:pt x="63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4587400" y="3907400"/>
              <a:ext cx="30575" cy="16175"/>
            </a:xfrm>
            <a:custGeom>
              <a:rect b="b" l="l" r="r" t="t"/>
              <a:pathLst>
                <a:path extrusionOk="0" h="647" w="1223">
                  <a:moveTo>
                    <a:pt x="620" y="1"/>
                  </a:moveTo>
                  <a:cubicBezTo>
                    <a:pt x="398" y="1"/>
                    <a:pt x="186" y="75"/>
                    <a:pt x="100" y="199"/>
                  </a:cubicBezTo>
                  <a:cubicBezTo>
                    <a:pt x="1" y="323"/>
                    <a:pt x="73" y="463"/>
                    <a:pt x="230" y="553"/>
                  </a:cubicBezTo>
                  <a:lnTo>
                    <a:pt x="408" y="623"/>
                  </a:lnTo>
                  <a:cubicBezTo>
                    <a:pt x="476" y="639"/>
                    <a:pt x="546" y="646"/>
                    <a:pt x="614" y="646"/>
                  </a:cubicBezTo>
                  <a:cubicBezTo>
                    <a:pt x="833" y="646"/>
                    <a:pt x="1041" y="571"/>
                    <a:pt x="1137" y="446"/>
                  </a:cubicBezTo>
                  <a:cubicBezTo>
                    <a:pt x="1222" y="322"/>
                    <a:pt x="1165" y="181"/>
                    <a:pt x="1009" y="92"/>
                  </a:cubicBezTo>
                  <a:cubicBezTo>
                    <a:pt x="953" y="60"/>
                    <a:pt x="892" y="38"/>
                    <a:pt x="829" y="24"/>
                  </a:cubicBezTo>
                  <a:cubicBezTo>
                    <a:pt x="761" y="8"/>
                    <a:pt x="690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2766650" y="4949850"/>
              <a:ext cx="31775" cy="16175"/>
            </a:xfrm>
            <a:custGeom>
              <a:rect b="b" l="l" r="r" t="t"/>
              <a:pathLst>
                <a:path extrusionOk="0" h="647" w="1271">
                  <a:moveTo>
                    <a:pt x="636" y="1"/>
                  </a:moveTo>
                  <a:cubicBezTo>
                    <a:pt x="567" y="1"/>
                    <a:pt x="498" y="8"/>
                    <a:pt x="431" y="24"/>
                  </a:cubicBezTo>
                  <a:cubicBezTo>
                    <a:pt x="141" y="94"/>
                    <a:pt x="0" y="274"/>
                    <a:pt x="122" y="442"/>
                  </a:cubicBezTo>
                  <a:lnTo>
                    <a:pt x="244" y="552"/>
                  </a:lnTo>
                  <a:cubicBezTo>
                    <a:pt x="348" y="612"/>
                    <a:pt x="489" y="647"/>
                    <a:pt x="639" y="647"/>
                  </a:cubicBezTo>
                  <a:cubicBezTo>
                    <a:pt x="705" y="647"/>
                    <a:pt x="773" y="640"/>
                    <a:pt x="839" y="626"/>
                  </a:cubicBezTo>
                  <a:cubicBezTo>
                    <a:pt x="1129" y="566"/>
                    <a:pt x="1270" y="368"/>
                    <a:pt x="1163" y="208"/>
                  </a:cubicBezTo>
                  <a:cubicBezTo>
                    <a:pt x="1128" y="164"/>
                    <a:pt x="1085" y="126"/>
                    <a:pt x="1035" y="98"/>
                  </a:cubicBezTo>
                  <a:cubicBezTo>
                    <a:pt x="928" y="36"/>
                    <a:pt x="784" y="1"/>
                    <a:pt x="63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4509900" y="3890375"/>
              <a:ext cx="29625" cy="16150"/>
            </a:xfrm>
            <a:custGeom>
              <a:rect b="b" l="l" r="r" t="t"/>
              <a:pathLst>
                <a:path extrusionOk="0" h="646" w="1185">
                  <a:moveTo>
                    <a:pt x="588" y="0"/>
                  </a:moveTo>
                  <a:cubicBezTo>
                    <a:pt x="357" y="0"/>
                    <a:pt x="141" y="86"/>
                    <a:pt x="64" y="215"/>
                  </a:cubicBezTo>
                  <a:cubicBezTo>
                    <a:pt x="1" y="335"/>
                    <a:pt x="44" y="466"/>
                    <a:pt x="193" y="553"/>
                  </a:cubicBezTo>
                  <a:lnTo>
                    <a:pt x="413" y="631"/>
                  </a:lnTo>
                  <a:cubicBezTo>
                    <a:pt x="470" y="641"/>
                    <a:pt x="527" y="646"/>
                    <a:pt x="584" y="646"/>
                  </a:cubicBezTo>
                  <a:cubicBezTo>
                    <a:pt x="821" y="646"/>
                    <a:pt x="1046" y="562"/>
                    <a:pt x="1113" y="430"/>
                  </a:cubicBezTo>
                  <a:cubicBezTo>
                    <a:pt x="1184" y="306"/>
                    <a:pt x="1123" y="178"/>
                    <a:pt x="978" y="94"/>
                  </a:cubicBezTo>
                  <a:cubicBezTo>
                    <a:pt x="914" y="58"/>
                    <a:pt x="844" y="33"/>
                    <a:pt x="772" y="19"/>
                  </a:cubicBezTo>
                  <a:cubicBezTo>
                    <a:pt x="711" y="6"/>
                    <a:pt x="649" y="0"/>
                    <a:pt x="58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738200" y="4904325"/>
              <a:ext cx="31425" cy="16200"/>
            </a:xfrm>
            <a:custGeom>
              <a:rect b="b" l="l" r="r" t="t"/>
              <a:pathLst>
                <a:path extrusionOk="0" h="648" w="1257">
                  <a:moveTo>
                    <a:pt x="625" y="1"/>
                  </a:moveTo>
                  <a:cubicBezTo>
                    <a:pt x="566" y="1"/>
                    <a:pt x="506" y="6"/>
                    <a:pt x="447" y="18"/>
                  </a:cubicBezTo>
                  <a:cubicBezTo>
                    <a:pt x="171" y="71"/>
                    <a:pt x="1" y="260"/>
                    <a:pt x="101" y="425"/>
                  </a:cubicBezTo>
                  <a:lnTo>
                    <a:pt x="238" y="552"/>
                  </a:lnTo>
                  <a:cubicBezTo>
                    <a:pt x="343" y="612"/>
                    <a:pt x="489" y="648"/>
                    <a:pt x="642" y="648"/>
                  </a:cubicBezTo>
                  <a:cubicBezTo>
                    <a:pt x="696" y="648"/>
                    <a:pt x="751" y="643"/>
                    <a:pt x="805" y="634"/>
                  </a:cubicBezTo>
                  <a:cubicBezTo>
                    <a:pt x="1095" y="571"/>
                    <a:pt x="1257" y="387"/>
                    <a:pt x="1156" y="223"/>
                  </a:cubicBezTo>
                  <a:lnTo>
                    <a:pt x="1156" y="223"/>
                  </a:lnTo>
                  <a:lnTo>
                    <a:pt x="1165" y="227"/>
                  </a:lnTo>
                  <a:cubicBezTo>
                    <a:pt x="1130" y="172"/>
                    <a:pt x="1081" y="128"/>
                    <a:pt x="1025" y="97"/>
                  </a:cubicBezTo>
                  <a:cubicBezTo>
                    <a:pt x="919" y="36"/>
                    <a:pt x="776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4430075" y="3876050"/>
              <a:ext cx="29650" cy="16100"/>
            </a:xfrm>
            <a:custGeom>
              <a:rect b="b" l="l" r="r" t="t"/>
              <a:pathLst>
                <a:path extrusionOk="0" h="644" w="1186">
                  <a:moveTo>
                    <a:pt x="592" y="1"/>
                  </a:moveTo>
                  <a:cubicBezTo>
                    <a:pt x="354" y="1"/>
                    <a:pt x="127" y="98"/>
                    <a:pt x="56" y="235"/>
                  </a:cubicBezTo>
                  <a:cubicBezTo>
                    <a:pt x="0" y="349"/>
                    <a:pt x="64" y="469"/>
                    <a:pt x="207" y="551"/>
                  </a:cubicBezTo>
                  <a:lnTo>
                    <a:pt x="449" y="632"/>
                  </a:lnTo>
                  <a:cubicBezTo>
                    <a:pt x="497" y="640"/>
                    <a:pt x="546" y="644"/>
                    <a:pt x="594" y="644"/>
                  </a:cubicBezTo>
                  <a:cubicBezTo>
                    <a:pt x="837" y="644"/>
                    <a:pt x="1064" y="551"/>
                    <a:pt x="1128" y="411"/>
                  </a:cubicBezTo>
                  <a:cubicBezTo>
                    <a:pt x="1185" y="295"/>
                    <a:pt x="1127" y="175"/>
                    <a:pt x="989" y="96"/>
                  </a:cubicBezTo>
                  <a:cubicBezTo>
                    <a:pt x="911" y="52"/>
                    <a:pt x="824" y="25"/>
                    <a:pt x="736" y="13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714575" y="4857875"/>
              <a:ext cx="31050" cy="16250"/>
            </a:xfrm>
            <a:custGeom>
              <a:rect b="b" l="l" r="r" t="t"/>
              <a:pathLst>
                <a:path extrusionOk="0" h="650" w="1242">
                  <a:moveTo>
                    <a:pt x="602" y="0"/>
                  </a:moveTo>
                  <a:cubicBezTo>
                    <a:pt x="562" y="0"/>
                    <a:pt x="522" y="3"/>
                    <a:pt x="482" y="8"/>
                  </a:cubicBezTo>
                  <a:cubicBezTo>
                    <a:pt x="176" y="52"/>
                    <a:pt x="1" y="229"/>
                    <a:pt x="79" y="406"/>
                  </a:cubicBezTo>
                  <a:lnTo>
                    <a:pt x="222" y="554"/>
                  </a:lnTo>
                  <a:cubicBezTo>
                    <a:pt x="325" y="614"/>
                    <a:pt x="470" y="649"/>
                    <a:pt x="625" y="649"/>
                  </a:cubicBezTo>
                  <a:cubicBezTo>
                    <a:pt x="673" y="649"/>
                    <a:pt x="721" y="646"/>
                    <a:pt x="769" y="639"/>
                  </a:cubicBezTo>
                  <a:cubicBezTo>
                    <a:pt x="1066" y="590"/>
                    <a:pt x="1241" y="415"/>
                    <a:pt x="1170" y="242"/>
                  </a:cubicBezTo>
                  <a:cubicBezTo>
                    <a:pt x="1134" y="183"/>
                    <a:pt x="1084" y="135"/>
                    <a:pt x="1023" y="103"/>
                  </a:cubicBezTo>
                  <a:cubicBezTo>
                    <a:pt x="911" y="38"/>
                    <a:pt x="759" y="0"/>
                    <a:pt x="60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4349400" y="3864450"/>
              <a:ext cx="29025" cy="16225"/>
            </a:xfrm>
            <a:custGeom>
              <a:rect b="b" l="l" r="r" t="t"/>
              <a:pathLst>
                <a:path extrusionOk="0" h="649" w="1161">
                  <a:moveTo>
                    <a:pt x="597" y="0"/>
                  </a:moveTo>
                  <a:cubicBezTo>
                    <a:pt x="328" y="0"/>
                    <a:pt x="84" y="103"/>
                    <a:pt x="28" y="260"/>
                  </a:cubicBezTo>
                  <a:cubicBezTo>
                    <a:pt x="0" y="367"/>
                    <a:pt x="64" y="477"/>
                    <a:pt x="184" y="547"/>
                  </a:cubicBezTo>
                  <a:cubicBezTo>
                    <a:pt x="274" y="600"/>
                    <a:pt x="374" y="634"/>
                    <a:pt x="476" y="642"/>
                  </a:cubicBezTo>
                  <a:cubicBezTo>
                    <a:pt x="513" y="647"/>
                    <a:pt x="550" y="649"/>
                    <a:pt x="587" y="649"/>
                  </a:cubicBezTo>
                  <a:cubicBezTo>
                    <a:pt x="839" y="649"/>
                    <a:pt x="1071" y="542"/>
                    <a:pt x="1120" y="391"/>
                  </a:cubicBezTo>
                  <a:cubicBezTo>
                    <a:pt x="1160" y="278"/>
                    <a:pt x="1099" y="167"/>
                    <a:pt x="968" y="91"/>
                  </a:cubicBezTo>
                  <a:cubicBezTo>
                    <a:pt x="883" y="45"/>
                    <a:pt x="789" y="16"/>
                    <a:pt x="693" y="5"/>
                  </a:cubicBezTo>
                  <a:cubicBezTo>
                    <a:pt x="661" y="2"/>
                    <a:pt x="629" y="0"/>
                    <a:pt x="59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2696050" y="4810750"/>
              <a:ext cx="30200" cy="16150"/>
            </a:xfrm>
            <a:custGeom>
              <a:rect b="b" l="l" r="r" t="t"/>
              <a:pathLst>
                <a:path extrusionOk="0" h="646" w="1208">
                  <a:moveTo>
                    <a:pt x="614" y="1"/>
                  </a:moveTo>
                  <a:cubicBezTo>
                    <a:pt x="575" y="1"/>
                    <a:pt x="535" y="3"/>
                    <a:pt x="495" y="8"/>
                  </a:cubicBezTo>
                  <a:cubicBezTo>
                    <a:pt x="190" y="37"/>
                    <a:pt x="0" y="205"/>
                    <a:pt x="50" y="382"/>
                  </a:cubicBezTo>
                  <a:lnTo>
                    <a:pt x="215" y="550"/>
                  </a:lnTo>
                  <a:cubicBezTo>
                    <a:pt x="315" y="608"/>
                    <a:pt x="459" y="646"/>
                    <a:pt x="614" y="646"/>
                  </a:cubicBezTo>
                  <a:cubicBezTo>
                    <a:pt x="646" y="646"/>
                    <a:pt x="679" y="644"/>
                    <a:pt x="711" y="641"/>
                  </a:cubicBezTo>
                  <a:cubicBezTo>
                    <a:pt x="1016" y="603"/>
                    <a:pt x="1207" y="435"/>
                    <a:pt x="1149" y="263"/>
                  </a:cubicBezTo>
                  <a:cubicBezTo>
                    <a:pt x="1128" y="195"/>
                    <a:pt x="1072" y="138"/>
                    <a:pt x="995" y="92"/>
                  </a:cubicBezTo>
                  <a:cubicBezTo>
                    <a:pt x="896" y="35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4267300" y="3855800"/>
              <a:ext cx="28975" cy="16100"/>
            </a:xfrm>
            <a:custGeom>
              <a:rect b="b" l="l" r="r" t="t"/>
              <a:pathLst>
                <a:path extrusionOk="0" h="644" w="1159">
                  <a:moveTo>
                    <a:pt x="566" y="1"/>
                  </a:moveTo>
                  <a:cubicBezTo>
                    <a:pt x="299" y="1"/>
                    <a:pt x="72" y="114"/>
                    <a:pt x="28" y="273"/>
                  </a:cubicBezTo>
                  <a:cubicBezTo>
                    <a:pt x="0" y="379"/>
                    <a:pt x="57" y="478"/>
                    <a:pt x="186" y="552"/>
                  </a:cubicBezTo>
                  <a:cubicBezTo>
                    <a:pt x="279" y="603"/>
                    <a:pt x="384" y="634"/>
                    <a:pt x="491" y="638"/>
                  </a:cubicBezTo>
                  <a:cubicBezTo>
                    <a:pt x="525" y="642"/>
                    <a:pt x="559" y="643"/>
                    <a:pt x="593" y="643"/>
                  </a:cubicBezTo>
                  <a:cubicBezTo>
                    <a:pt x="863" y="643"/>
                    <a:pt x="1091" y="528"/>
                    <a:pt x="1133" y="372"/>
                  </a:cubicBezTo>
                  <a:cubicBezTo>
                    <a:pt x="1159" y="269"/>
                    <a:pt x="1093" y="165"/>
                    <a:pt x="970" y="94"/>
                  </a:cubicBezTo>
                  <a:cubicBezTo>
                    <a:pt x="874" y="41"/>
                    <a:pt x="767" y="11"/>
                    <a:pt x="658" y="5"/>
                  </a:cubicBezTo>
                  <a:cubicBezTo>
                    <a:pt x="627" y="2"/>
                    <a:pt x="597" y="1"/>
                    <a:pt x="56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2681975" y="4763025"/>
              <a:ext cx="29800" cy="16125"/>
            </a:xfrm>
            <a:custGeom>
              <a:rect b="b" l="l" r="r" t="t"/>
              <a:pathLst>
                <a:path extrusionOk="0" h="645" w="1192">
                  <a:moveTo>
                    <a:pt x="601" y="0"/>
                  </a:moveTo>
                  <a:cubicBezTo>
                    <a:pt x="576" y="0"/>
                    <a:pt x="550" y="1"/>
                    <a:pt x="524" y="3"/>
                  </a:cubicBezTo>
                  <a:cubicBezTo>
                    <a:pt x="219" y="24"/>
                    <a:pt x="0" y="184"/>
                    <a:pt x="50" y="368"/>
                  </a:cubicBezTo>
                  <a:cubicBezTo>
                    <a:pt x="73" y="438"/>
                    <a:pt x="123" y="501"/>
                    <a:pt x="208" y="550"/>
                  </a:cubicBezTo>
                  <a:cubicBezTo>
                    <a:pt x="310" y="608"/>
                    <a:pt x="451" y="644"/>
                    <a:pt x="603" y="644"/>
                  </a:cubicBezTo>
                  <a:cubicBezTo>
                    <a:pt x="632" y="644"/>
                    <a:pt x="661" y="643"/>
                    <a:pt x="690" y="640"/>
                  </a:cubicBezTo>
                  <a:cubicBezTo>
                    <a:pt x="987" y="615"/>
                    <a:pt x="1192" y="455"/>
                    <a:pt x="1156" y="279"/>
                  </a:cubicBezTo>
                  <a:cubicBezTo>
                    <a:pt x="1135" y="205"/>
                    <a:pt x="1076" y="141"/>
                    <a:pt x="994" y="94"/>
                  </a:cubicBezTo>
                  <a:cubicBezTo>
                    <a:pt x="892" y="35"/>
                    <a:pt x="754" y="0"/>
                    <a:pt x="60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4184500" y="3849950"/>
              <a:ext cx="28500" cy="16100"/>
            </a:xfrm>
            <a:custGeom>
              <a:rect b="b" l="l" r="r" t="t"/>
              <a:pathLst>
                <a:path extrusionOk="0" h="644" w="1140">
                  <a:moveTo>
                    <a:pt x="585" y="0"/>
                  </a:moveTo>
                  <a:cubicBezTo>
                    <a:pt x="296" y="0"/>
                    <a:pt x="53" y="124"/>
                    <a:pt x="14" y="298"/>
                  </a:cubicBezTo>
                  <a:cubicBezTo>
                    <a:pt x="0" y="395"/>
                    <a:pt x="57" y="486"/>
                    <a:pt x="179" y="556"/>
                  </a:cubicBezTo>
                  <a:cubicBezTo>
                    <a:pt x="264" y="604"/>
                    <a:pt x="385" y="634"/>
                    <a:pt x="527" y="642"/>
                  </a:cubicBezTo>
                  <a:cubicBezTo>
                    <a:pt x="545" y="643"/>
                    <a:pt x="564" y="643"/>
                    <a:pt x="582" y="643"/>
                  </a:cubicBezTo>
                  <a:cubicBezTo>
                    <a:pt x="869" y="643"/>
                    <a:pt x="1101" y="520"/>
                    <a:pt x="1121" y="355"/>
                  </a:cubicBezTo>
                  <a:cubicBezTo>
                    <a:pt x="1139" y="254"/>
                    <a:pt x="1076" y="162"/>
                    <a:pt x="962" y="97"/>
                  </a:cubicBezTo>
                  <a:cubicBezTo>
                    <a:pt x="857" y="40"/>
                    <a:pt x="740" y="6"/>
                    <a:pt x="622" y="1"/>
                  </a:cubicBezTo>
                  <a:cubicBezTo>
                    <a:pt x="609" y="0"/>
                    <a:pt x="597" y="0"/>
                    <a:pt x="58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2673525" y="4714825"/>
              <a:ext cx="28950" cy="16200"/>
            </a:xfrm>
            <a:custGeom>
              <a:rect b="b" l="l" r="r" t="t"/>
              <a:pathLst>
                <a:path extrusionOk="0" h="648" w="1158">
                  <a:moveTo>
                    <a:pt x="572" y="1"/>
                  </a:moveTo>
                  <a:cubicBezTo>
                    <a:pt x="556" y="1"/>
                    <a:pt x="541" y="1"/>
                    <a:pt x="525" y="2"/>
                  </a:cubicBezTo>
                  <a:cubicBezTo>
                    <a:pt x="227" y="19"/>
                    <a:pt x="1" y="175"/>
                    <a:pt x="23" y="351"/>
                  </a:cubicBezTo>
                  <a:cubicBezTo>
                    <a:pt x="30" y="429"/>
                    <a:pt x="87" y="502"/>
                    <a:pt x="174" y="553"/>
                  </a:cubicBezTo>
                  <a:cubicBezTo>
                    <a:pt x="276" y="612"/>
                    <a:pt x="419" y="647"/>
                    <a:pt x="571" y="647"/>
                  </a:cubicBezTo>
                  <a:cubicBezTo>
                    <a:pt x="587" y="647"/>
                    <a:pt x="603" y="647"/>
                    <a:pt x="620" y="646"/>
                  </a:cubicBezTo>
                  <a:cubicBezTo>
                    <a:pt x="932" y="631"/>
                    <a:pt x="1158" y="475"/>
                    <a:pt x="1128" y="302"/>
                  </a:cubicBezTo>
                  <a:cubicBezTo>
                    <a:pt x="1119" y="222"/>
                    <a:pt x="1057" y="148"/>
                    <a:pt x="964" y="95"/>
                  </a:cubicBezTo>
                  <a:cubicBezTo>
                    <a:pt x="863" y="37"/>
                    <a:pt x="724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4101375" y="3847000"/>
              <a:ext cx="28300" cy="16175"/>
            </a:xfrm>
            <a:custGeom>
              <a:rect b="b" l="l" r="r" t="t"/>
              <a:pathLst>
                <a:path extrusionOk="0" h="647" w="1132">
                  <a:moveTo>
                    <a:pt x="567" y="0"/>
                  </a:moveTo>
                  <a:cubicBezTo>
                    <a:pt x="268" y="0"/>
                    <a:pt x="21" y="139"/>
                    <a:pt x="15" y="313"/>
                  </a:cubicBezTo>
                  <a:cubicBezTo>
                    <a:pt x="1" y="403"/>
                    <a:pt x="65" y="490"/>
                    <a:pt x="172" y="551"/>
                  </a:cubicBezTo>
                  <a:cubicBezTo>
                    <a:pt x="286" y="614"/>
                    <a:pt x="416" y="646"/>
                    <a:pt x="548" y="646"/>
                  </a:cubicBezTo>
                  <a:cubicBezTo>
                    <a:pt x="557" y="646"/>
                    <a:pt x="566" y="646"/>
                    <a:pt x="575" y="646"/>
                  </a:cubicBezTo>
                  <a:cubicBezTo>
                    <a:pt x="874" y="646"/>
                    <a:pt x="1115" y="508"/>
                    <a:pt x="1127" y="333"/>
                  </a:cubicBezTo>
                  <a:cubicBezTo>
                    <a:pt x="1131" y="241"/>
                    <a:pt x="1066" y="156"/>
                    <a:pt x="960" y="96"/>
                  </a:cubicBezTo>
                  <a:cubicBezTo>
                    <a:pt x="861" y="39"/>
                    <a:pt x="727" y="3"/>
                    <a:pt x="581" y="0"/>
                  </a:cubicBezTo>
                  <a:cubicBezTo>
                    <a:pt x="576" y="0"/>
                    <a:pt x="572" y="0"/>
                    <a:pt x="56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669700" y="4666625"/>
              <a:ext cx="28075" cy="16150"/>
            </a:xfrm>
            <a:custGeom>
              <a:rect b="b" l="l" r="r" t="t"/>
              <a:pathLst>
                <a:path extrusionOk="0" h="646" w="1123">
                  <a:moveTo>
                    <a:pt x="569" y="1"/>
                  </a:moveTo>
                  <a:cubicBezTo>
                    <a:pt x="564" y="1"/>
                    <a:pt x="558" y="1"/>
                    <a:pt x="552" y="1"/>
                  </a:cubicBezTo>
                  <a:cubicBezTo>
                    <a:pt x="248" y="5"/>
                    <a:pt x="0" y="149"/>
                    <a:pt x="2" y="328"/>
                  </a:cubicBezTo>
                  <a:cubicBezTo>
                    <a:pt x="9" y="415"/>
                    <a:pt x="66" y="489"/>
                    <a:pt x="173" y="550"/>
                  </a:cubicBezTo>
                  <a:cubicBezTo>
                    <a:pt x="288" y="613"/>
                    <a:pt x="416" y="645"/>
                    <a:pt x="546" y="645"/>
                  </a:cubicBezTo>
                  <a:cubicBezTo>
                    <a:pt x="557" y="645"/>
                    <a:pt x="567" y="645"/>
                    <a:pt x="577" y="645"/>
                  </a:cubicBezTo>
                  <a:cubicBezTo>
                    <a:pt x="883" y="641"/>
                    <a:pt x="1122" y="493"/>
                    <a:pt x="1114" y="316"/>
                  </a:cubicBezTo>
                  <a:cubicBezTo>
                    <a:pt x="1118" y="231"/>
                    <a:pt x="1057" y="151"/>
                    <a:pt x="958" y="94"/>
                  </a:cubicBezTo>
                  <a:cubicBezTo>
                    <a:pt x="857" y="36"/>
                    <a:pt x="719" y="1"/>
                    <a:pt x="56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4017700" y="3846975"/>
              <a:ext cx="28250" cy="16075"/>
            </a:xfrm>
            <a:custGeom>
              <a:rect b="b" l="l" r="r" t="t"/>
              <a:pathLst>
                <a:path extrusionOk="0" h="643" w="1130">
                  <a:moveTo>
                    <a:pt x="577" y="1"/>
                  </a:moveTo>
                  <a:cubicBezTo>
                    <a:pt x="569" y="1"/>
                    <a:pt x="561" y="1"/>
                    <a:pt x="553" y="1"/>
                  </a:cubicBezTo>
                  <a:cubicBezTo>
                    <a:pt x="241" y="1"/>
                    <a:pt x="1" y="149"/>
                    <a:pt x="9" y="326"/>
                  </a:cubicBezTo>
                  <a:cubicBezTo>
                    <a:pt x="23" y="417"/>
                    <a:pt x="80" y="491"/>
                    <a:pt x="181" y="548"/>
                  </a:cubicBezTo>
                  <a:cubicBezTo>
                    <a:pt x="281" y="606"/>
                    <a:pt x="408" y="643"/>
                    <a:pt x="560" y="643"/>
                  </a:cubicBezTo>
                  <a:cubicBezTo>
                    <a:pt x="568" y="643"/>
                    <a:pt x="577" y="643"/>
                    <a:pt x="585" y="643"/>
                  </a:cubicBezTo>
                  <a:cubicBezTo>
                    <a:pt x="897" y="634"/>
                    <a:pt x="1130" y="491"/>
                    <a:pt x="1122" y="314"/>
                  </a:cubicBezTo>
                  <a:cubicBezTo>
                    <a:pt x="1117" y="229"/>
                    <a:pt x="1055" y="150"/>
                    <a:pt x="957" y="95"/>
                  </a:cubicBezTo>
                  <a:cubicBezTo>
                    <a:pt x="857" y="37"/>
                    <a:pt x="721" y="1"/>
                    <a:pt x="57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2670350" y="4618250"/>
              <a:ext cx="28375" cy="16075"/>
            </a:xfrm>
            <a:custGeom>
              <a:rect b="b" l="l" r="r" t="t"/>
              <a:pathLst>
                <a:path extrusionOk="0" h="643" w="1135">
                  <a:moveTo>
                    <a:pt x="571" y="1"/>
                  </a:moveTo>
                  <a:cubicBezTo>
                    <a:pt x="270" y="1"/>
                    <a:pt x="27" y="130"/>
                    <a:pt x="1" y="305"/>
                  </a:cubicBezTo>
                  <a:lnTo>
                    <a:pt x="15" y="313"/>
                  </a:lnTo>
                  <a:cubicBezTo>
                    <a:pt x="8" y="400"/>
                    <a:pt x="72" y="486"/>
                    <a:pt x="179" y="547"/>
                  </a:cubicBezTo>
                  <a:cubicBezTo>
                    <a:pt x="271" y="600"/>
                    <a:pt x="406" y="638"/>
                    <a:pt x="542" y="642"/>
                  </a:cubicBezTo>
                  <a:cubicBezTo>
                    <a:pt x="551" y="643"/>
                    <a:pt x="559" y="643"/>
                    <a:pt x="568" y="643"/>
                  </a:cubicBezTo>
                  <a:cubicBezTo>
                    <a:pt x="868" y="643"/>
                    <a:pt x="1122" y="506"/>
                    <a:pt x="1127" y="334"/>
                  </a:cubicBezTo>
                  <a:cubicBezTo>
                    <a:pt x="1134" y="244"/>
                    <a:pt x="1070" y="156"/>
                    <a:pt x="963" y="94"/>
                  </a:cubicBezTo>
                  <a:cubicBezTo>
                    <a:pt x="850" y="33"/>
                    <a:pt x="723" y="1"/>
                    <a:pt x="595" y="1"/>
                  </a:cubicBezTo>
                  <a:cubicBezTo>
                    <a:pt x="587" y="1"/>
                    <a:pt x="579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934075" y="3849775"/>
              <a:ext cx="29300" cy="16125"/>
            </a:xfrm>
            <a:custGeom>
              <a:rect b="b" l="l" r="r" t="t"/>
              <a:pathLst>
                <a:path extrusionOk="0" h="645" w="1172">
                  <a:moveTo>
                    <a:pt x="573" y="0"/>
                  </a:moveTo>
                  <a:cubicBezTo>
                    <a:pt x="559" y="0"/>
                    <a:pt x="545" y="0"/>
                    <a:pt x="531" y="1"/>
                  </a:cubicBezTo>
                  <a:cubicBezTo>
                    <a:pt x="226" y="13"/>
                    <a:pt x="0" y="169"/>
                    <a:pt x="23" y="347"/>
                  </a:cubicBezTo>
                  <a:cubicBezTo>
                    <a:pt x="37" y="427"/>
                    <a:pt x="101" y="497"/>
                    <a:pt x="187" y="547"/>
                  </a:cubicBezTo>
                  <a:cubicBezTo>
                    <a:pt x="304" y="611"/>
                    <a:pt x="436" y="645"/>
                    <a:pt x="569" y="645"/>
                  </a:cubicBezTo>
                  <a:cubicBezTo>
                    <a:pt x="591" y="645"/>
                    <a:pt x="612" y="644"/>
                    <a:pt x="633" y="642"/>
                  </a:cubicBezTo>
                  <a:cubicBezTo>
                    <a:pt x="931" y="625"/>
                    <a:pt x="1171" y="469"/>
                    <a:pt x="1142" y="288"/>
                  </a:cubicBezTo>
                  <a:cubicBezTo>
                    <a:pt x="1127" y="213"/>
                    <a:pt x="1068" y="146"/>
                    <a:pt x="982" y="97"/>
                  </a:cubicBezTo>
                  <a:cubicBezTo>
                    <a:pt x="878" y="37"/>
                    <a:pt x="731" y="0"/>
                    <a:pt x="57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675925" y="4569900"/>
              <a:ext cx="28750" cy="16225"/>
            </a:xfrm>
            <a:custGeom>
              <a:rect b="b" l="l" r="r" t="t"/>
              <a:pathLst>
                <a:path extrusionOk="0" h="649" w="1150">
                  <a:moveTo>
                    <a:pt x="583" y="0"/>
                  </a:moveTo>
                  <a:cubicBezTo>
                    <a:pt x="294" y="0"/>
                    <a:pt x="53" y="127"/>
                    <a:pt x="20" y="293"/>
                  </a:cubicBezTo>
                  <a:cubicBezTo>
                    <a:pt x="1" y="396"/>
                    <a:pt x="72" y="487"/>
                    <a:pt x="185" y="552"/>
                  </a:cubicBezTo>
                  <a:cubicBezTo>
                    <a:pt x="288" y="608"/>
                    <a:pt x="402" y="640"/>
                    <a:pt x="519" y="647"/>
                  </a:cubicBezTo>
                  <a:cubicBezTo>
                    <a:pt x="537" y="648"/>
                    <a:pt x="555" y="648"/>
                    <a:pt x="572" y="648"/>
                  </a:cubicBezTo>
                  <a:cubicBezTo>
                    <a:pt x="861" y="648"/>
                    <a:pt x="1101" y="529"/>
                    <a:pt x="1134" y="354"/>
                  </a:cubicBezTo>
                  <a:cubicBezTo>
                    <a:pt x="1149" y="257"/>
                    <a:pt x="1084" y="162"/>
                    <a:pt x="970" y="95"/>
                  </a:cubicBezTo>
                  <a:cubicBezTo>
                    <a:pt x="867" y="39"/>
                    <a:pt x="752" y="7"/>
                    <a:pt x="637" y="2"/>
                  </a:cubicBezTo>
                  <a:cubicBezTo>
                    <a:pt x="619" y="1"/>
                    <a:pt x="601" y="0"/>
                    <a:pt x="58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3850825" y="3855400"/>
              <a:ext cx="29675" cy="16175"/>
            </a:xfrm>
            <a:custGeom>
              <a:rect b="b" l="l" r="r" t="t"/>
              <a:pathLst>
                <a:path extrusionOk="0" h="647" w="1187">
                  <a:moveTo>
                    <a:pt x="593" y="0"/>
                  </a:moveTo>
                  <a:cubicBezTo>
                    <a:pt x="564" y="0"/>
                    <a:pt x="534" y="2"/>
                    <a:pt x="503" y="4"/>
                  </a:cubicBezTo>
                  <a:cubicBezTo>
                    <a:pt x="205" y="31"/>
                    <a:pt x="0" y="190"/>
                    <a:pt x="45" y="371"/>
                  </a:cubicBezTo>
                  <a:cubicBezTo>
                    <a:pt x="70" y="446"/>
                    <a:pt x="123" y="510"/>
                    <a:pt x="194" y="548"/>
                  </a:cubicBezTo>
                  <a:cubicBezTo>
                    <a:pt x="299" y="609"/>
                    <a:pt x="433" y="647"/>
                    <a:pt x="584" y="647"/>
                  </a:cubicBezTo>
                  <a:cubicBezTo>
                    <a:pt x="616" y="647"/>
                    <a:pt x="649" y="645"/>
                    <a:pt x="683" y="641"/>
                  </a:cubicBezTo>
                  <a:cubicBezTo>
                    <a:pt x="982" y="618"/>
                    <a:pt x="1186" y="449"/>
                    <a:pt x="1149" y="272"/>
                  </a:cubicBezTo>
                  <a:cubicBezTo>
                    <a:pt x="1127" y="204"/>
                    <a:pt x="1069" y="142"/>
                    <a:pt x="989" y="95"/>
                  </a:cubicBezTo>
                  <a:cubicBezTo>
                    <a:pt x="887" y="36"/>
                    <a:pt x="748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2686500" y="4522000"/>
              <a:ext cx="29175" cy="16225"/>
            </a:xfrm>
            <a:custGeom>
              <a:rect b="b" l="l" r="r" t="t"/>
              <a:pathLst>
                <a:path extrusionOk="0" h="649" w="1167">
                  <a:moveTo>
                    <a:pt x="584" y="1"/>
                  </a:moveTo>
                  <a:cubicBezTo>
                    <a:pt x="323" y="1"/>
                    <a:pt x="78" y="116"/>
                    <a:pt x="42" y="271"/>
                  </a:cubicBezTo>
                  <a:cubicBezTo>
                    <a:pt x="0" y="379"/>
                    <a:pt x="71" y="485"/>
                    <a:pt x="193" y="554"/>
                  </a:cubicBezTo>
                  <a:cubicBezTo>
                    <a:pt x="271" y="600"/>
                    <a:pt x="384" y="632"/>
                    <a:pt x="490" y="645"/>
                  </a:cubicBezTo>
                  <a:cubicBezTo>
                    <a:pt x="517" y="647"/>
                    <a:pt x="545" y="648"/>
                    <a:pt x="573" y="648"/>
                  </a:cubicBezTo>
                  <a:cubicBezTo>
                    <a:pt x="853" y="648"/>
                    <a:pt x="1095" y="535"/>
                    <a:pt x="1134" y="379"/>
                  </a:cubicBezTo>
                  <a:cubicBezTo>
                    <a:pt x="1167" y="270"/>
                    <a:pt x="1106" y="167"/>
                    <a:pt x="983" y="97"/>
                  </a:cubicBezTo>
                  <a:cubicBezTo>
                    <a:pt x="887" y="46"/>
                    <a:pt x="781" y="14"/>
                    <a:pt x="671" y="5"/>
                  </a:cubicBezTo>
                  <a:cubicBezTo>
                    <a:pt x="642" y="2"/>
                    <a:pt x="613" y="1"/>
                    <a:pt x="58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768300" y="3863875"/>
              <a:ext cx="30375" cy="16200"/>
            </a:xfrm>
            <a:custGeom>
              <a:rect b="b" l="l" r="r" t="t"/>
              <a:pathLst>
                <a:path extrusionOk="0" h="648" w="1215">
                  <a:moveTo>
                    <a:pt x="603" y="0"/>
                  </a:moveTo>
                  <a:cubicBezTo>
                    <a:pt x="567" y="0"/>
                    <a:pt x="531" y="3"/>
                    <a:pt x="495" y="7"/>
                  </a:cubicBezTo>
                  <a:cubicBezTo>
                    <a:pt x="184" y="49"/>
                    <a:pt x="0" y="220"/>
                    <a:pt x="59" y="393"/>
                  </a:cubicBezTo>
                  <a:lnTo>
                    <a:pt x="208" y="553"/>
                  </a:lnTo>
                  <a:cubicBezTo>
                    <a:pt x="309" y="612"/>
                    <a:pt x="450" y="648"/>
                    <a:pt x="603" y="648"/>
                  </a:cubicBezTo>
                  <a:cubicBezTo>
                    <a:pt x="644" y="648"/>
                    <a:pt x="685" y="645"/>
                    <a:pt x="727" y="640"/>
                  </a:cubicBezTo>
                  <a:cubicBezTo>
                    <a:pt x="1024" y="606"/>
                    <a:pt x="1214" y="431"/>
                    <a:pt x="1156" y="266"/>
                  </a:cubicBezTo>
                  <a:cubicBezTo>
                    <a:pt x="1129" y="199"/>
                    <a:pt x="1072" y="141"/>
                    <a:pt x="994" y="96"/>
                  </a:cubicBezTo>
                  <a:cubicBezTo>
                    <a:pt x="889" y="36"/>
                    <a:pt x="749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2702150" y="4474575"/>
              <a:ext cx="29325" cy="16175"/>
            </a:xfrm>
            <a:custGeom>
              <a:rect b="b" l="l" r="r" t="t"/>
              <a:pathLst>
                <a:path extrusionOk="0" h="647" w="1173">
                  <a:moveTo>
                    <a:pt x="580" y="1"/>
                  </a:moveTo>
                  <a:cubicBezTo>
                    <a:pt x="321" y="1"/>
                    <a:pt x="102" y="106"/>
                    <a:pt x="35" y="250"/>
                  </a:cubicBezTo>
                  <a:cubicBezTo>
                    <a:pt x="0" y="362"/>
                    <a:pt x="59" y="476"/>
                    <a:pt x="194" y="554"/>
                  </a:cubicBezTo>
                  <a:lnTo>
                    <a:pt x="463" y="636"/>
                  </a:lnTo>
                  <a:cubicBezTo>
                    <a:pt x="509" y="643"/>
                    <a:pt x="554" y="647"/>
                    <a:pt x="599" y="647"/>
                  </a:cubicBezTo>
                  <a:cubicBezTo>
                    <a:pt x="852" y="647"/>
                    <a:pt x="1074" y="542"/>
                    <a:pt x="1128" y="399"/>
                  </a:cubicBezTo>
                  <a:cubicBezTo>
                    <a:pt x="1172" y="282"/>
                    <a:pt x="1112" y="169"/>
                    <a:pt x="981" y="94"/>
                  </a:cubicBezTo>
                  <a:cubicBezTo>
                    <a:pt x="896" y="47"/>
                    <a:pt x="803" y="19"/>
                    <a:pt x="708" y="9"/>
                  </a:cubicBezTo>
                  <a:cubicBezTo>
                    <a:pt x="665" y="3"/>
                    <a:pt x="622" y="1"/>
                    <a:pt x="58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3686850" y="3875275"/>
              <a:ext cx="30900" cy="16200"/>
            </a:xfrm>
            <a:custGeom>
              <a:rect b="b" l="l" r="r" t="t"/>
              <a:pathLst>
                <a:path extrusionOk="0" h="648" w="1236">
                  <a:moveTo>
                    <a:pt x="611" y="1"/>
                  </a:moveTo>
                  <a:cubicBezTo>
                    <a:pt x="564" y="1"/>
                    <a:pt x="516" y="4"/>
                    <a:pt x="468" y="11"/>
                  </a:cubicBezTo>
                  <a:cubicBezTo>
                    <a:pt x="178" y="65"/>
                    <a:pt x="1" y="241"/>
                    <a:pt x="87" y="405"/>
                  </a:cubicBezTo>
                  <a:lnTo>
                    <a:pt x="229" y="553"/>
                  </a:lnTo>
                  <a:cubicBezTo>
                    <a:pt x="331" y="612"/>
                    <a:pt x="472" y="648"/>
                    <a:pt x="620" y="648"/>
                  </a:cubicBezTo>
                  <a:cubicBezTo>
                    <a:pt x="669" y="648"/>
                    <a:pt x="719" y="644"/>
                    <a:pt x="769" y="635"/>
                  </a:cubicBezTo>
                  <a:cubicBezTo>
                    <a:pt x="1059" y="589"/>
                    <a:pt x="1236" y="405"/>
                    <a:pt x="1149" y="241"/>
                  </a:cubicBezTo>
                  <a:cubicBezTo>
                    <a:pt x="1126" y="184"/>
                    <a:pt x="1074" y="134"/>
                    <a:pt x="1007" y="95"/>
                  </a:cubicBezTo>
                  <a:cubicBezTo>
                    <a:pt x="904" y="35"/>
                    <a:pt x="762" y="1"/>
                    <a:pt x="6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2722625" y="4427775"/>
              <a:ext cx="29525" cy="16200"/>
            </a:xfrm>
            <a:custGeom>
              <a:rect b="b" l="l" r="r" t="t"/>
              <a:pathLst>
                <a:path extrusionOk="0" h="648" w="1181">
                  <a:moveTo>
                    <a:pt x="592" y="1"/>
                  </a:moveTo>
                  <a:cubicBezTo>
                    <a:pt x="351" y="1"/>
                    <a:pt x="127" y="91"/>
                    <a:pt x="51" y="238"/>
                  </a:cubicBezTo>
                  <a:cubicBezTo>
                    <a:pt x="1" y="349"/>
                    <a:pt x="65" y="468"/>
                    <a:pt x="207" y="550"/>
                  </a:cubicBezTo>
                  <a:lnTo>
                    <a:pt x="441" y="636"/>
                  </a:lnTo>
                  <a:cubicBezTo>
                    <a:pt x="489" y="644"/>
                    <a:pt x="537" y="647"/>
                    <a:pt x="584" y="647"/>
                  </a:cubicBezTo>
                  <a:cubicBezTo>
                    <a:pt x="828" y="647"/>
                    <a:pt x="1057" y="555"/>
                    <a:pt x="1128" y="411"/>
                  </a:cubicBezTo>
                  <a:cubicBezTo>
                    <a:pt x="1180" y="296"/>
                    <a:pt x="1120" y="178"/>
                    <a:pt x="981" y="97"/>
                  </a:cubicBezTo>
                  <a:cubicBezTo>
                    <a:pt x="905" y="54"/>
                    <a:pt x="822" y="26"/>
                    <a:pt x="737" y="12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3606675" y="3889475"/>
              <a:ext cx="31775" cy="16175"/>
            </a:xfrm>
            <a:custGeom>
              <a:rect b="b" l="l" r="r" t="t"/>
              <a:pathLst>
                <a:path extrusionOk="0" h="647" w="1271">
                  <a:moveTo>
                    <a:pt x="629" y="1"/>
                  </a:moveTo>
                  <a:cubicBezTo>
                    <a:pt x="568" y="1"/>
                    <a:pt x="506" y="7"/>
                    <a:pt x="445" y="19"/>
                  </a:cubicBezTo>
                  <a:cubicBezTo>
                    <a:pt x="162" y="76"/>
                    <a:pt x="0" y="260"/>
                    <a:pt x="108" y="428"/>
                  </a:cubicBezTo>
                  <a:lnTo>
                    <a:pt x="236" y="551"/>
                  </a:lnTo>
                  <a:cubicBezTo>
                    <a:pt x="338" y="610"/>
                    <a:pt x="481" y="646"/>
                    <a:pt x="632" y="646"/>
                  </a:cubicBezTo>
                  <a:cubicBezTo>
                    <a:pt x="691" y="646"/>
                    <a:pt x="751" y="641"/>
                    <a:pt x="810" y="629"/>
                  </a:cubicBezTo>
                  <a:cubicBezTo>
                    <a:pt x="1107" y="572"/>
                    <a:pt x="1270" y="388"/>
                    <a:pt x="1163" y="219"/>
                  </a:cubicBezTo>
                  <a:cubicBezTo>
                    <a:pt x="1128" y="168"/>
                    <a:pt x="1081" y="126"/>
                    <a:pt x="1026" y="97"/>
                  </a:cubicBezTo>
                  <a:cubicBezTo>
                    <a:pt x="922" y="36"/>
                    <a:pt x="779" y="1"/>
                    <a:pt x="62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2747725" y="4381850"/>
              <a:ext cx="30100" cy="16050"/>
            </a:xfrm>
            <a:custGeom>
              <a:rect b="b" l="l" r="r" t="t"/>
              <a:pathLst>
                <a:path extrusionOk="0" h="642" w="1204">
                  <a:moveTo>
                    <a:pt x="604" y="1"/>
                  </a:moveTo>
                  <a:cubicBezTo>
                    <a:pt x="376" y="1"/>
                    <a:pt x="160" y="83"/>
                    <a:pt x="77" y="215"/>
                  </a:cubicBezTo>
                  <a:cubicBezTo>
                    <a:pt x="0" y="335"/>
                    <a:pt x="58" y="466"/>
                    <a:pt x="207" y="553"/>
                  </a:cubicBezTo>
                  <a:lnTo>
                    <a:pt x="413" y="622"/>
                  </a:lnTo>
                  <a:cubicBezTo>
                    <a:pt x="476" y="636"/>
                    <a:pt x="541" y="642"/>
                    <a:pt x="604" y="642"/>
                  </a:cubicBezTo>
                  <a:cubicBezTo>
                    <a:pt x="832" y="642"/>
                    <a:pt x="1045" y="560"/>
                    <a:pt x="1127" y="428"/>
                  </a:cubicBezTo>
                  <a:cubicBezTo>
                    <a:pt x="1203" y="309"/>
                    <a:pt x="1143" y="182"/>
                    <a:pt x="996" y="97"/>
                  </a:cubicBezTo>
                  <a:cubicBezTo>
                    <a:pt x="930" y="59"/>
                    <a:pt x="859" y="33"/>
                    <a:pt x="785" y="19"/>
                  </a:cubicBezTo>
                  <a:cubicBezTo>
                    <a:pt x="725" y="6"/>
                    <a:pt x="664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3528425" y="3906375"/>
              <a:ext cx="31600" cy="16275"/>
            </a:xfrm>
            <a:custGeom>
              <a:rect b="b" l="l" r="r" t="t"/>
              <a:pathLst>
                <a:path extrusionOk="0" h="651" w="1264">
                  <a:moveTo>
                    <a:pt x="633" y="1"/>
                  </a:moveTo>
                  <a:cubicBezTo>
                    <a:pt x="562" y="1"/>
                    <a:pt x="489" y="8"/>
                    <a:pt x="418" y="24"/>
                  </a:cubicBezTo>
                  <a:cubicBezTo>
                    <a:pt x="142" y="94"/>
                    <a:pt x="1" y="282"/>
                    <a:pt x="115" y="447"/>
                  </a:cubicBezTo>
                  <a:lnTo>
                    <a:pt x="243" y="554"/>
                  </a:lnTo>
                  <a:cubicBezTo>
                    <a:pt x="351" y="615"/>
                    <a:pt x="492" y="650"/>
                    <a:pt x="639" y="650"/>
                  </a:cubicBezTo>
                  <a:cubicBezTo>
                    <a:pt x="705" y="650"/>
                    <a:pt x="773" y="643"/>
                    <a:pt x="840" y="628"/>
                  </a:cubicBezTo>
                  <a:cubicBezTo>
                    <a:pt x="1130" y="557"/>
                    <a:pt x="1264" y="373"/>
                    <a:pt x="1156" y="204"/>
                  </a:cubicBezTo>
                  <a:cubicBezTo>
                    <a:pt x="1122" y="159"/>
                    <a:pt x="1080" y="122"/>
                    <a:pt x="1031" y="95"/>
                  </a:cubicBezTo>
                  <a:cubicBezTo>
                    <a:pt x="925" y="35"/>
                    <a:pt x="783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2777550" y="4336825"/>
              <a:ext cx="30450" cy="16250"/>
            </a:xfrm>
            <a:custGeom>
              <a:rect b="b" l="l" r="r" t="t"/>
              <a:pathLst>
                <a:path extrusionOk="0" h="650" w="1218">
                  <a:moveTo>
                    <a:pt x="607" y="0"/>
                  </a:moveTo>
                  <a:cubicBezTo>
                    <a:pt x="391" y="0"/>
                    <a:pt x="181" y="74"/>
                    <a:pt x="91" y="194"/>
                  </a:cubicBezTo>
                  <a:cubicBezTo>
                    <a:pt x="1" y="321"/>
                    <a:pt x="58" y="461"/>
                    <a:pt x="221" y="555"/>
                  </a:cubicBezTo>
                  <a:lnTo>
                    <a:pt x="399" y="625"/>
                  </a:lnTo>
                  <a:cubicBezTo>
                    <a:pt x="467" y="641"/>
                    <a:pt x="538" y="649"/>
                    <a:pt x="609" y="649"/>
                  </a:cubicBezTo>
                  <a:cubicBezTo>
                    <a:pt x="822" y="649"/>
                    <a:pt x="1032" y="579"/>
                    <a:pt x="1121" y="452"/>
                  </a:cubicBezTo>
                  <a:cubicBezTo>
                    <a:pt x="1218" y="327"/>
                    <a:pt x="1158" y="187"/>
                    <a:pt x="999" y="95"/>
                  </a:cubicBezTo>
                  <a:cubicBezTo>
                    <a:pt x="943" y="65"/>
                    <a:pt x="883" y="41"/>
                    <a:pt x="820" y="26"/>
                  </a:cubicBezTo>
                  <a:cubicBezTo>
                    <a:pt x="751" y="8"/>
                    <a:pt x="679" y="0"/>
                    <a:pt x="60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2812400" y="4292850"/>
              <a:ext cx="30350" cy="16300"/>
            </a:xfrm>
            <a:custGeom>
              <a:rect b="b" l="l" r="r" t="t"/>
              <a:pathLst>
                <a:path extrusionOk="0" h="652" w="1214">
                  <a:moveTo>
                    <a:pt x="608" y="1"/>
                  </a:moveTo>
                  <a:cubicBezTo>
                    <a:pt x="405" y="1"/>
                    <a:pt x="209" y="69"/>
                    <a:pt x="113" y="183"/>
                  </a:cubicBezTo>
                  <a:cubicBezTo>
                    <a:pt x="1" y="314"/>
                    <a:pt x="51" y="458"/>
                    <a:pt x="215" y="552"/>
                  </a:cubicBezTo>
                  <a:lnTo>
                    <a:pt x="357" y="618"/>
                  </a:lnTo>
                  <a:cubicBezTo>
                    <a:pt x="437" y="640"/>
                    <a:pt x="521" y="651"/>
                    <a:pt x="603" y="651"/>
                  </a:cubicBezTo>
                  <a:cubicBezTo>
                    <a:pt x="806" y="651"/>
                    <a:pt x="1000" y="586"/>
                    <a:pt x="1100" y="474"/>
                  </a:cubicBezTo>
                  <a:cubicBezTo>
                    <a:pt x="1213" y="343"/>
                    <a:pt x="1163" y="191"/>
                    <a:pt x="997" y="95"/>
                  </a:cubicBezTo>
                  <a:cubicBezTo>
                    <a:pt x="950" y="69"/>
                    <a:pt x="901" y="49"/>
                    <a:pt x="849" y="35"/>
                  </a:cubicBezTo>
                  <a:cubicBezTo>
                    <a:pt x="772" y="12"/>
                    <a:pt x="690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2851325" y="4250300"/>
              <a:ext cx="30825" cy="16225"/>
            </a:xfrm>
            <a:custGeom>
              <a:rect b="b" l="l" r="r" t="t"/>
              <a:pathLst>
                <a:path extrusionOk="0" h="649" w="1233">
                  <a:moveTo>
                    <a:pt x="615" y="1"/>
                  </a:moveTo>
                  <a:cubicBezTo>
                    <a:pt x="424" y="1"/>
                    <a:pt x="240" y="58"/>
                    <a:pt x="141" y="165"/>
                  </a:cubicBezTo>
                  <a:lnTo>
                    <a:pt x="134" y="161"/>
                  </a:lnTo>
                  <a:lnTo>
                    <a:pt x="134" y="161"/>
                  </a:lnTo>
                  <a:cubicBezTo>
                    <a:pt x="1" y="296"/>
                    <a:pt x="58" y="452"/>
                    <a:pt x="229" y="551"/>
                  </a:cubicBezTo>
                  <a:lnTo>
                    <a:pt x="350" y="604"/>
                  </a:lnTo>
                  <a:cubicBezTo>
                    <a:pt x="440" y="634"/>
                    <a:pt x="536" y="648"/>
                    <a:pt x="630" y="648"/>
                  </a:cubicBezTo>
                  <a:cubicBezTo>
                    <a:pt x="820" y="648"/>
                    <a:pt x="1004" y="590"/>
                    <a:pt x="1107" y="486"/>
                  </a:cubicBezTo>
                  <a:cubicBezTo>
                    <a:pt x="1233" y="357"/>
                    <a:pt x="1185" y="197"/>
                    <a:pt x="1007" y="95"/>
                  </a:cubicBezTo>
                  <a:cubicBezTo>
                    <a:pt x="972" y="76"/>
                    <a:pt x="937" y="59"/>
                    <a:pt x="900" y="45"/>
                  </a:cubicBezTo>
                  <a:cubicBezTo>
                    <a:pt x="809" y="15"/>
                    <a:pt x="711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2895200" y="4209200"/>
              <a:ext cx="30725" cy="16150"/>
            </a:xfrm>
            <a:custGeom>
              <a:rect b="b" l="l" r="r" t="t"/>
              <a:pathLst>
                <a:path extrusionOk="0" h="646" w="1229">
                  <a:moveTo>
                    <a:pt x="609" y="0"/>
                  </a:moveTo>
                  <a:cubicBezTo>
                    <a:pt x="430" y="0"/>
                    <a:pt x="255" y="50"/>
                    <a:pt x="150" y="142"/>
                  </a:cubicBezTo>
                  <a:cubicBezTo>
                    <a:pt x="1" y="277"/>
                    <a:pt x="38" y="446"/>
                    <a:pt x="222" y="552"/>
                  </a:cubicBezTo>
                  <a:lnTo>
                    <a:pt x="309" y="593"/>
                  </a:lnTo>
                  <a:cubicBezTo>
                    <a:pt x="401" y="629"/>
                    <a:pt x="505" y="646"/>
                    <a:pt x="608" y="646"/>
                  </a:cubicBezTo>
                  <a:cubicBezTo>
                    <a:pt x="791" y="646"/>
                    <a:pt x="972" y="593"/>
                    <a:pt x="1079" y="499"/>
                  </a:cubicBezTo>
                  <a:cubicBezTo>
                    <a:pt x="1229" y="369"/>
                    <a:pt x="1191" y="202"/>
                    <a:pt x="1008" y="96"/>
                  </a:cubicBezTo>
                  <a:cubicBezTo>
                    <a:pt x="980" y="80"/>
                    <a:pt x="951" y="66"/>
                    <a:pt x="922" y="55"/>
                  </a:cubicBezTo>
                  <a:cubicBezTo>
                    <a:pt x="826" y="18"/>
                    <a:pt x="716" y="0"/>
                    <a:pt x="60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2943025" y="4169625"/>
              <a:ext cx="30600" cy="16250"/>
            </a:xfrm>
            <a:custGeom>
              <a:rect b="b" l="l" r="r" t="t"/>
              <a:pathLst>
                <a:path extrusionOk="0" h="650" w="1224">
                  <a:moveTo>
                    <a:pt x="613" y="0"/>
                  </a:moveTo>
                  <a:cubicBezTo>
                    <a:pt x="442" y="0"/>
                    <a:pt x="274" y="46"/>
                    <a:pt x="169" y="131"/>
                  </a:cubicBezTo>
                  <a:cubicBezTo>
                    <a:pt x="0" y="262"/>
                    <a:pt x="22" y="440"/>
                    <a:pt x="222" y="555"/>
                  </a:cubicBezTo>
                  <a:lnTo>
                    <a:pt x="286" y="583"/>
                  </a:lnTo>
                  <a:cubicBezTo>
                    <a:pt x="381" y="628"/>
                    <a:pt x="496" y="650"/>
                    <a:pt x="612" y="650"/>
                  </a:cubicBezTo>
                  <a:cubicBezTo>
                    <a:pt x="780" y="650"/>
                    <a:pt x="949" y="604"/>
                    <a:pt x="1058" y="522"/>
                  </a:cubicBezTo>
                  <a:cubicBezTo>
                    <a:pt x="1224" y="388"/>
                    <a:pt x="1204" y="207"/>
                    <a:pt x="1015" y="98"/>
                  </a:cubicBezTo>
                  <a:cubicBezTo>
                    <a:pt x="993" y="85"/>
                    <a:pt x="972" y="76"/>
                    <a:pt x="949" y="66"/>
                  </a:cubicBezTo>
                  <a:cubicBezTo>
                    <a:pt x="848" y="21"/>
                    <a:pt x="730" y="0"/>
                    <a:pt x="61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2994725" y="4131875"/>
              <a:ext cx="31050" cy="16175"/>
            </a:xfrm>
            <a:custGeom>
              <a:rect b="b" l="l" r="r" t="t"/>
              <a:pathLst>
                <a:path extrusionOk="0" h="647" w="1242">
                  <a:moveTo>
                    <a:pt x="621" y="0"/>
                  </a:moveTo>
                  <a:cubicBezTo>
                    <a:pt x="464" y="0"/>
                    <a:pt x="305" y="39"/>
                    <a:pt x="192" y="114"/>
                  </a:cubicBezTo>
                  <a:cubicBezTo>
                    <a:pt x="1" y="242"/>
                    <a:pt x="16" y="430"/>
                    <a:pt x="222" y="550"/>
                  </a:cubicBezTo>
                  <a:lnTo>
                    <a:pt x="257" y="570"/>
                  </a:lnTo>
                  <a:cubicBezTo>
                    <a:pt x="360" y="622"/>
                    <a:pt x="486" y="646"/>
                    <a:pt x="612" y="646"/>
                  </a:cubicBezTo>
                  <a:cubicBezTo>
                    <a:pt x="774" y="646"/>
                    <a:pt x="934" y="606"/>
                    <a:pt x="1045" y="533"/>
                  </a:cubicBezTo>
                  <a:cubicBezTo>
                    <a:pt x="1241" y="402"/>
                    <a:pt x="1216" y="213"/>
                    <a:pt x="1007" y="93"/>
                  </a:cubicBezTo>
                  <a:cubicBezTo>
                    <a:pt x="997" y="87"/>
                    <a:pt x="988" y="82"/>
                    <a:pt x="978" y="77"/>
                  </a:cubicBezTo>
                  <a:cubicBezTo>
                    <a:pt x="876" y="26"/>
                    <a:pt x="749" y="0"/>
                    <a:pt x="62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3050525" y="4096000"/>
              <a:ext cx="30650" cy="16150"/>
            </a:xfrm>
            <a:custGeom>
              <a:rect b="b" l="l" r="r" t="t"/>
              <a:pathLst>
                <a:path extrusionOk="0" h="646" w="1226">
                  <a:moveTo>
                    <a:pt x="606" y="0"/>
                  </a:moveTo>
                  <a:cubicBezTo>
                    <a:pt x="462" y="0"/>
                    <a:pt x="320" y="34"/>
                    <a:pt x="212" y="100"/>
                  </a:cubicBezTo>
                  <a:cubicBezTo>
                    <a:pt x="0" y="223"/>
                    <a:pt x="9" y="432"/>
                    <a:pt x="222" y="556"/>
                  </a:cubicBezTo>
                  <a:lnTo>
                    <a:pt x="229" y="560"/>
                  </a:lnTo>
                  <a:cubicBezTo>
                    <a:pt x="336" y="618"/>
                    <a:pt x="469" y="646"/>
                    <a:pt x="604" y="646"/>
                  </a:cubicBezTo>
                  <a:cubicBezTo>
                    <a:pt x="755" y="646"/>
                    <a:pt x="906" y="611"/>
                    <a:pt x="1022" y="544"/>
                  </a:cubicBezTo>
                  <a:cubicBezTo>
                    <a:pt x="1220" y="421"/>
                    <a:pt x="1226" y="226"/>
                    <a:pt x="1024" y="109"/>
                  </a:cubicBezTo>
                  <a:cubicBezTo>
                    <a:pt x="1017" y="105"/>
                    <a:pt x="1007" y="100"/>
                    <a:pt x="998" y="96"/>
                  </a:cubicBezTo>
                  <a:cubicBezTo>
                    <a:pt x="887" y="32"/>
                    <a:pt x="746" y="0"/>
                    <a:pt x="60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3110050" y="4061925"/>
              <a:ext cx="30500" cy="16225"/>
            </a:xfrm>
            <a:custGeom>
              <a:rect b="b" l="l" r="r" t="t"/>
              <a:pathLst>
                <a:path extrusionOk="0" h="649" w="1220">
                  <a:moveTo>
                    <a:pt x="606" y="1"/>
                  </a:moveTo>
                  <a:cubicBezTo>
                    <a:pt x="469" y="1"/>
                    <a:pt x="330" y="31"/>
                    <a:pt x="219" y="92"/>
                  </a:cubicBezTo>
                  <a:cubicBezTo>
                    <a:pt x="0" y="210"/>
                    <a:pt x="2" y="417"/>
                    <a:pt x="208" y="543"/>
                  </a:cubicBezTo>
                  <a:lnTo>
                    <a:pt x="215" y="556"/>
                  </a:lnTo>
                  <a:cubicBezTo>
                    <a:pt x="322" y="618"/>
                    <a:pt x="462" y="648"/>
                    <a:pt x="603" y="648"/>
                  </a:cubicBezTo>
                  <a:cubicBezTo>
                    <a:pt x="740" y="648"/>
                    <a:pt x="879" y="619"/>
                    <a:pt x="987" y="560"/>
                  </a:cubicBezTo>
                  <a:cubicBezTo>
                    <a:pt x="1213" y="444"/>
                    <a:pt x="1220" y="235"/>
                    <a:pt x="1014" y="108"/>
                  </a:cubicBezTo>
                  <a:cubicBezTo>
                    <a:pt x="1005" y="103"/>
                    <a:pt x="997" y="97"/>
                    <a:pt x="989" y="93"/>
                  </a:cubicBezTo>
                  <a:cubicBezTo>
                    <a:pt x="883" y="32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3172075" y="4030175"/>
              <a:ext cx="31550" cy="16050"/>
            </a:xfrm>
            <a:custGeom>
              <a:rect b="b" l="l" r="r" t="t"/>
              <a:pathLst>
                <a:path extrusionOk="0" h="642" w="1262">
                  <a:moveTo>
                    <a:pt x="624" y="1"/>
                  </a:moveTo>
                  <a:cubicBezTo>
                    <a:pt x="500" y="1"/>
                    <a:pt x="376" y="25"/>
                    <a:pt x="275" y="77"/>
                  </a:cubicBezTo>
                  <a:cubicBezTo>
                    <a:pt x="35" y="184"/>
                    <a:pt x="0" y="385"/>
                    <a:pt x="207" y="528"/>
                  </a:cubicBezTo>
                  <a:lnTo>
                    <a:pt x="243" y="549"/>
                  </a:lnTo>
                  <a:cubicBezTo>
                    <a:pt x="349" y="610"/>
                    <a:pt x="489" y="642"/>
                    <a:pt x="630" y="642"/>
                  </a:cubicBezTo>
                  <a:cubicBezTo>
                    <a:pt x="754" y="642"/>
                    <a:pt x="878" y="617"/>
                    <a:pt x="980" y="566"/>
                  </a:cubicBezTo>
                  <a:lnTo>
                    <a:pt x="994" y="573"/>
                  </a:lnTo>
                  <a:cubicBezTo>
                    <a:pt x="1222" y="458"/>
                    <a:pt x="1262" y="254"/>
                    <a:pt x="1063" y="121"/>
                  </a:cubicBezTo>
                  <a:cubicBezTo>
                    <a:pt x="1051" y="113"/>
                    <a:pt x="1038" y="104"/>
                    <a:pt x="1025" y="97"/>
                  </a:cubicBezTo>
                  <a:cubicBezTo>
                    <a:pt x="914" y="34"/>
                    <a:pt x="769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3237825" y="4000500"/>
              <a:ext cx="31575" cy="16150"/>
            </a:xfrm>
            <a:custGeom>
              <a:rect b="b" l="l" r="r" t="t"/>
              <a:pathLst>
                <a:path extrusionOk="0" h="646" w="1263">
                  <a:moveTo>
                    <a:pt x="634" y="1"/>
                  </a:moveTo>
                  <a:cubicBezTo>
                    <a:pt x="518" y="1"/>
                    <a:pt x="401" y="22"/>
                    <a:pt x="305" y="65"/>
                  </a:cubicBezTo>
                  <a:cubicBezTo>
                    <a:pt x="50" y="172"/>
                    <a:pt x="1" y="364"/>
                    <a:pt x="186" y="512"/>
                  </a:cubicBezTo>
                  <a:lnTo>
                    <a:pt x="236" y="548"/>
                  </a:lnTo>
                  <a:cubicBezTo>
                    <a:pt x="348" y="613"/>
                    <a:pt x="493" y="646"/>
                    <a:pt x="638" y="646"/>
                  </a:cubicBezTo>
                  <a:cubicBezTo>
                    <a:pt x="752" y="646"/>
                    <a:pt x="867" y="626"/>
                    <a:pt x="967" y="586"/>
                  </a:cubicBezTo>
                  <a:cubicBezTo>
                    <a:pt x="1207" y="479"/>
                    <a:pt x="1262" y="274"/>
                    <a:pt x="1077" y="134"/>
                  </a:cubicBezTo>
                  <a:cubicBezTo>
                    <a:pt x="1057" y="118"/>
                    <a:pt x="1036" y="102"/>
                    <a:pt x="1013" y="90"/>
                  </a:cubicBezTo>
                  <a:cubicBezTo>
                    <a:pt x="911" y="31"/>
                    <a:pt x="773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3306625" y="3973350"/>
              <a:ext cx="31900" cy="16000"/>
            </a:xfrm>
            <a:custGeom>
              <a:rect b="b" l="l" r="r" t="t"/>
              <a:pathLst>
                <a:path extrusionOk="0" h="640" w="1276">
                  <a:moveTo>
                    <a:pt x="624" y="1"/>
                  </a:moveTo>
                  <a:cubicBezTo>
                    <a:pt x="521" y="1"/>
                    <a:pt x="417" y="17"/>
                    <a:pt x="324" y="51"/>
                  </a:cubicBezTo>
                  <a:cubicBezTo>
                    <a:pt x="63" y="144"/>
                    <a:pt x="0" y="338"/>
                    <a:pt x="164" y="490"/>
                  </a:cubicBezTo>
                  <a:lnTo>
                    <a:pt x="242" y="543"/>
                  </a:lnTo>
                  <a:cubicBezTo>
                    <a:pt x="351" y="606"/>
                    <a:pt x="498" y="639"/>
                    <a:pt x="645" y="639"/>
                  </a:cubicBezTo>
                  <a:cubicBezTo>
                    <a:pt x="746" y="639"/>
                    <a:pt x="848" y="624"/>
                    <a:pt x="937" y="592"/>
                  </a:cubicBezTo>
                  <a:cubicBezTo>
                    <a:pt x="1199" y="497"/>
                    <a:pt x="1276" y="296"/>
                    <a:pt x="1104" y="149"/>
                  </a:cubicBezTo>
                  <a:cubicBezTo>
                    <a:pt x="1082" y="130"/>
                    <a:pt x="1058" y="112"/>
                    <a:pt x="1033" y="98"/>
                  </a:cubicBezTo>
                  <a:cubicBezTo>
                    <a:pt x="923" y="35"/>
                    <a:pt x="775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3378075" y="3948375"/>
              <a:ext cx="31725" cy="16150"/>
            </a:xfrm>
            <a:custGeom>
              <a:rect b="b" l="l" r="r" t="t"/>
              <a:pathLst>
                <a:path extrusionOk="0" h="646" w="1269">
                  <a:moveTo>
                    <a:pt x="634" y="1"/>
                  </a:moveTo>
                  <a:cubicBezTo>
                    <a:pt x="541" y="1"/>
                    <a:pt x="447" y="14"/>
                    <a:pt x="360" y="44"/>
                  </a:cubicBezTo>
                  <a:cubicBezTo>
                    <a:pt x="91" y="126"/>
                    <a:pt x="0" y="326"/>
                    <a:pt x="142" y="483"/>
                  </a:cubicBezTo>
                  <a:lnTo>
                    <a:pt x="250" y="552"/>
                  </a:lnTo>
                  <a:cubicBezTo>
                    <a:pt x="354" y="613"/>
                    <a:pt x="495" y="645"/>
                    <a:pt x="640" y="645"/>
                  </a:cubicBezTo>
                  <a:cubicBezTo>
                    <a:pt x="731" y="645"/>
                    <a:pt x="824" y="632"/>
                    <a:pt x="909" y="605"/>
                  </a:cubicBezTo>
                  <a:cubicBezTo>
                    <a:pt x="1178" y="524"/>
                    <a:pt x="1268" y="322"/>
                    <a:pt x="1119" y="162"/>
                  </a:cubicBezTo>
                  <a:cubicBezTo>
                    <a:pt x="1091" y="136"/>
                    <a:pt x="1062" y="113"/>
                    <a:pt x="1029" y="95"/>
                  </a:cubicBezTo>
                  <a:cubicBezTo>
                    <a:pt x="924" y="35"/>
                    <a:pt x="781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3452000" y="3926050"/>
              <a:ext cx="31750" cy="16275"/>
            </a:xfrm>
            <a:custGeom>
              <a:rect b="b" l="l" r="r" t="t"/>
              <a:pathLst>
                <a:path extrusionOk="0" h="651" w="1270">
                  <a:moveTo>
                    <a:pt x="632" y="1"/>
                  </a:moveTo>
                  <a:cubicBezTo>
                    <a:pt x="549" y="1"/>
                    <a:pt x="466" y="11"/>
                    <a:pt x="388" y="33"/>
                  </a:cubicBezTo>
                  <a:cubicBezTo>
                    <a:pt x="112" y="111"/>
                    <a:pt x="1" y="308"/>
                    <a:pt x="136" y="468"/>
                  </a:cubicBezTo>
                  <a:lnTo>
                    <a:pt x="250" y="559"/>
                  </a:lnTo>
                  <a:cubicBezTo>
                    <a:pt x="350" y="617"/>
                    <a:pt x="490" y="651"/>
                    <a:pt x="637" y="651"/>
                  </a:cubicBezTo>
                  <a:cubicBezTo>
                    <a:pt x="721" y="651"/>
                    <a:pt x="807" y="640"/>
                    <a:pt x="889" y="616"/>
                  </a:cubicBezTo>
                  <a:cubicBezTo>
                    <a:pt x="1158" y="542"/>
                    <a:pt x="1269" y="344"/>
                    <a:pt x="1141" y="181"/>
                  </a:cubicBezTo>
                  <a:cubicBezTo>
                    <a:pt x="1112" y="146"/>
                    <a:pt x="1077" y="118"/>
                    <a:pt x="1038" y="97"/>
                  </a:cubicBezTo>
                  <a:cubicBezTo>
                    <a:pt x="932" y="36"/>
                    <a:pt x="783" y="1"/>
                    <a:pt x="63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5355650" y="4952200"/>
              <a:ext cx="30000" cy="16150"/>
            </a:xfrm>
            <a:custGeom>
              <a:rect b="b" l="l" r="r" t="t"/>
              <a:pathLst>
                <a:path extrusionOk="0" h="646" w="1200">
                  <a:moveTo>
                    <a:pt x="598" y="0"/>
                  </a:moveTo>
                  <a:cubicBezTo>
                    <a:pt x="377" y="0"/>
                    <a:pt x="167" y="75"/>
                    <a:pt x="92" y="201"/>
                  </a:cubicBezTo>
                  <a:cubicBezTo>
                    <a:pt x="0" y="319"/>
                    <a:pt x="51" y="463"/>
                    <a:pt x="208" y="553"/>
                  </a:cubicBezTo>
                  <a:lnTo>
                    <a:pt x="399" y="623"/>
                  </a:lnTo>
                  <a:cubicBezTo>
                    <a:pt x="465" y="638"/>
                    <a:pt x="534" y="645"/>
                    <a:pt x="601" y="645"/>
                  </a:cubicBezTo>
                  <a:cubicBezTo>
                    <a:pt x="823" y="645"/>
                    <a:pt x="1035" y="568"/>
                    <a:pt x="1121" y="442"/>
                  </a:cubicBezTo>
                  <a:cubicBezTo>
                    <a:pt x="1199" y="316"/>
                    <a:pt x="1143" y="181"/>
                    <a:pt x="991" y="93"/>
                  </a:cubicBezTo>
                  <a:cubicBezTo>
                    <a:pt x="934" y="61"/>
                    <a:pt x="872" y="37"/>
                    <a:pt x="806" y="24"/>
                  </a:cubicBezTo>
                  <a:cubicBezTo>
                    <a:pt x="738" y="8"/>
                    <a:pt x="668" y="0"/>
                    <a:pt x="59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5322575" y="4996425"/>
              <a:ext cx="30475" cy="16175"/>
            </a:xfrm>
            <a:custGeom>
              <a:rect b="b" l="l" r="r" t="t"/>
              <a:pathLst>
                <a:path extrusionOk="0" h="647" w="1219">
                  <a:moveTo>
                    <a:pt x="610" y="0"/>
                  </a:moveTo>
                  <a:cubicBezTo>
                    <a:pt x="402" y="0"/>
                    <a:pt x="204" y="71"/>
                    <a:pt x="106" y="188"/>
                  </a:cubicBezTo>
                  <a:cubicBezTo>
                    <a:pt x="1" y="308"/>
                    <a:pt x="58" y="464"/>
                    <a:pt x="215" y="555"/>
                  </a:cubicBezTo>
                  <a:lnTo>
                    <a:pt x="378" y="614"/>
                  </a:lnTo>
                  <a:cubicBezTo>
                    <a:pt x="455" y="636"/>
                    <a:pt x="536" y="646"/>
                    <a:pt x="616" y="646"/>
                  </a:cubicBezTo>
                  <a:cubicBezTo>
                    <a:pt x="824" y="646"/>
                    <a:pt x="1023" y="577"/>
                    <a:pt x="1114" y="458"/>
                  </a:cubicBezTo>
                  <a:cubicBezTo>
                    <a:pt x="1219" y="333"/>
                    <a:pt x="1163" y="189"/>
                    <a:pt x="1001" y="96"/>
                  </a:cubicBezTo>
                  <a:cubicBezTo>
                    <a:pt x="951" y="68"/>
                    <a:pt x="898" y="46"/>
                    <a:pt x="842" y="32"/>
                  </a:cubicBezTo>
                  <a:cubicBezTo>
                    <a:pt x="767" y="10"/>
                    <a:pt x="687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5285075" y="5039550"/>
              <a:ext cx="30600" cy="16175"/>
            </a:xfrm>
            <a:custGeom>
              <a:rect b="b" l="l" r="r" t="t"/>
              <a:pathLst>
                <a:path extrusionOk="0" h="647" w="1224">
                  <a:moveTo>
                    <a:pt x="605" y="1"/>
                  </a:moveTo>
                  <a:cubicBezTo>
                    <a:pt x="406" y="1"/>
                    <a:pt x="217" y="61"/>
                    <a:pt x="121" y="168"/>
                  </a:cubicBezTo>
                  <a:cubicBezTo>
                    <a:pt x="1" y="303"/>
                    <a:pt x="44" y="451"/>
                    <a:pt x="215" y="550"/>
                  </a:cubicBezTo>
                  <a:lnTo>
                    <a:pt x="344" y="607"/>
                  </a:lnTo>
                  <a:cubicBezTo>
                    <a:pt x="429" y="634"/>
                    <a:pt x="521" y="646"/>
                    <a:pt x="610" y="646"/>
                  </a:cubicBezTo>
                  <a:cubicBezTo>
                    <a:pt x="809" y="646"/>
                    <a:pt x="999" y="585"/>
                    <a:pt x="1100" y="480"/>
                  </a:cubicBezTo>
                  <a:cubicBezTo>
                    <a:pt x="1223" y="348"/>
                    <a:pt x="1170" y="193"/>
                    <a:pt x="1000" y="94"/>
                  </a:cubicBezTo>
                  <a:cubicBezTo>
                    <a:pt x="961" y="72"/>
                    <a:pt x="921" y="53"/>
                    <a:pt x="879" y="41"/>
                  </a:cubicBezTo>
                  <a:cubicBezTo>
                    <a:pt x="791" y="13"/>
                    <a:pt x="697" y="1"/>
                    <a:pt x="60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5242775" y="5081300"/>
              <a:ext cx="30625" cy="16200"/>
            </a:xfrm>
            <a:custGeom>
              <a:rect b="b" l="l" r="r" t="t"/>
              <a:pathLst>
                <a:path extrusionOk="0" h="648" w="1225">
                  <a:moveTo>
                    <a:pt x="613" y="1"/>
                  </a:moveTo>
                  <a:cubicBezTo>
                    <a:pt x="432" y="1"/>
                    <a:pt x="255" y="55"/>
                    <a:pt x="141" y="152"/>
                  </a:cubicBezTo>
                  <a:lnTo>
                    <a:pt x="148" y="148"/>
                  </a:lnTo>
                  <a:lnTo>
                    <a:pt x="148" y="148"/>
                  </a:lnTo>
                  <a:cubicBezTo>
                    <a:pt x="0" y="283"/>
                    <a:pt x="44" y="448"/>
                    <a:pt x="229" y="554"/>
                  </a:cubicBezTo>
                  <a:lnTo>
                    <a:pt x="328" y="596"/>
                  </a:lnTo>
                  <a:cubicBezTo>
                    <a:pt x="420" y="631"/>
                    <a:pt x="524" y="648"/>
                    <a:pt x="626" y="648"/>
                  </a:cubicBezTo>
                  <a:cubicBezTo>
                    <a:pt x="810" y="648"/>
                    <a:pt x="990" y="594"/>
                    <a:pt x="1093" y="497"/>
                  </a:cubicBezTo>
                  <a:cubicBezTo>
                    <a:pt x="1224" y="366"/>
                    <a:pt x="1188" y="201"/>
                    <a:pt x="1015" y="102"/>
                  </a:cubicBezTo>
                  <a:cubicBezTo>
                    <a:pt x="980" y="81"/>
                    <a:pt x="944" y="66"/>
                    <a:pt x="906" y="53"/>
                  </a:cubicBezTo>
                  <a:cubicBezTo>
                    <a:pt x="815" y="18"/>
                    <a:pt x="713" y="1"/>
                    <a:pt x="61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5196575" y="5121500"/>
              <a:ext cx="30675" cy="16125"/>
            </a:xfrm>
            <a:custGeom>
              <a:rect b="b" l="l" r="r" t="t"/>
              <a:pathLst>
                <a:path extrusionOk="0" h="645" w="1227">
                  <a:moveTo>
                    <a:pt x="616" y="0"/>
                  </a:moveTo>
                  <a:cubicBezTo>
                    <a:pt x="440" y="0"/>
                    <a:pt x="271" y="49"/>
                    <a:pt x="163" y="142"/>
                  </a:cubicBezTo>
                  <a:cubicBezTo>
                    <a:pt x="0" y="260"/>
                    <a:pt x="36" y="437"/>
                    <a:pt x="229" y="547"/>
                  </a:cubicBezTo>
                  <a:lnTo>
                    <a:pt x="293" y="585"/>
                  </a:lnTo>
                  <a:cubicBezTo>
                    <a:pt x="390" y="625"/>
                    <a:pt x="504" y="644"/>
                    <a:pt x="617" y="644"/>
                  </a:cubicBezTo>
                  <a:cubicBezTo>
                    <a:pt x="792" y="644"/>
                    <a:pt x="965" y="598"/>
                    <a:pt x="1072" y="511"/>
                  </a:cubicBezTo>
                  <a:cubicBezTo>
                    <a:pt x="1227" y="376"/>
                    <a:pt x="1192" y="199"/>
                    <a:pt x="999" y="89"/>
                  </a:cubicBezTo>
                  <a:cubicBezTo>
                    <a:pt x="981" y="78"/>
                    <a:pt x="962" y="68"/>
                    <a:pt x="942" y="60"/>
                  </a:cubicBezTo>
                  <a:cubicBezTo>
                    <a:pt x="840" y="20"/>
                    <a:pt x="727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5146100" y="5159950"/>
              <a:ext cx="30975" cy="16175"/>
            </a:xfrm>
            <a:custGeom>
              <a:rect b="b" l="l" r="r" t="t"/>
              <a:pathLst>
                <a:path extrusionOk="0" h="647" w="1239">
                  <a:moveTo>
                    <a:pt x="609" y="1"/>
                  </a:moveTo>
                  <a:cubicBezTo>
                    <a:pt x="451" y="1"/>
                    <a:pt x="295" y="40"/>
                    <a:pt x="185" y="119"/>
                  </a:cubicBezTo>
                  <a:cubicBezTo>
                    <a:pt x="1" y="250"/>
                    <a:pt x="30" y="440"/>
                    <a:pt x="222" y="550"/>
                  </a:cubicBezTo>
                  <a:lnTo>
                    <a:pt x="272" y="571"/>
                  </a:lnTo>
                  <a:cubicBezTo>
                    <a:pt x="374" y="622"/>
                    <a:pt x="498" y="647"/>
                    <a:pt x="623" y="647"/>
                  </a:cubicBezTo>
                  <a:cubicBezTo>
                    <a:pt x="785" y="647"/>
                    <a:pt x="947" y="605"/>
                    <a:pt x="1059" y="526"/>
                  </a:cubicBezTo>
                  <a:cubicBezTo>
                    <a:pt x="1238" y="398"/>
                    <a:pt x="1211" y="210"/>
                    <a:pt x="1011" y="95"/>
                  </a:cubicBezTo>
                  <a:cubicBezTo>
                    <a:pt x="999" y="88"/>
                    <a:pt x="985" y="80"/>
                    <a:pt x="971" y="74"/>
                  </a:cubicBezTo>
                  <a:cubicBezTo>
                    <a:pt x="861" y="25"/>
                    <a:pt x="734" y="1"/>
                    <a:pt x="60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5092075" y="5196625"/>
              <a:ext cx="30500" cy="16150"/>
            </a:xfrm>
            <a:custGeom>
              <a:rect b="b" l="l" r="r" t="t"/>
              <a:pathLst>
                <a:path extrusionOk="0" h="646" w="1220">
                  <a:moveTo>
                    <a:pt x="606" y="1"/>
                  </a:moveTo>
                  <a:cubicBezTo>
                    <a:pt x="457" y="1"/>
                    <a:pt x="310" y="35"/>
                    <a:pt x="206" y="109"/>
                  </a:cubicBezTo>
                  <a:lnTo>
                    <a:pt x="192" y="100"/>
                  </a:lnTo>
                  <a:lnTo>
                    <a:pt x="192" y="100"/>
                  </a:lnTo>
                  <a:cubicBezTo>
                    <a:pt x="1" y="235"/>
                    <a:pt x="2" y="433"/>
                    <a:pt x="216" y="556"/>
                  </a:cubicBezTo>
                  <a:lnTo>
                    <a:pt x="230" y="564"/>
                  </a:lnTo>
                  <a:cubicBezTo>
                    <a:pt x="341" y="617"/>
                    <a:pt x="479" y="645"/>
                    <a:pt x="615" y="645"/>
                  </a:cubicBezTo>
                  <a:cubicBezTo>
                    <a:pt x="766" y="645"/>
                    <a:pt x="915" y="611"/>
                    <a:pt x="1023" y="539"/>
                  </a:cubicBezTo>
                  <a:cubicBezTo>
                    <a:pt x="1214" y="414"/>
                    <a:pt x="1219" y="219"/>
                    <a:pt x="1010" y="97"/>
                  </a:cubicBezTo>
                  <a:cubicBezTo>
                    <a:pt x="1003" y="93"/>
                    <a:pt x="993" y="89"/>
                    <a:pt x="985" y="84"/>
                  </a:cubicBezTo>
                  <a:cubicBezTo>
                    <a:pt x="877" y="29"/>
                    <a:pt x="741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5048175" y="5223350"/>
              <a:ext cx="30450" cy="16075"/>
            </a:xfrm>
            <a:custGeom>
              <a:rect b="b" l="l" r="r" t="t"/>
              <a:pathLst>
                <a:path extrusionOk="0" h="643" w="1218">
                  <a:moveTo>
                    <a:pt x="603" y="0"/>
                  </a:moveTo>
                  <a:cubicBezTo>
                    <a:pt x="464" y="0"/>
                    <a:pt x="325" y="32"/>
                    <a:pt x="217" y="95"/>
                  </a:cubicBezTo>
                  <a:cubicBezTo>
                    <a:pt x="5" y="218"/>
                    <a:pt x="1" y="420"/>
                    <a:pt x="226" y="551"/>
                  </a:cubicBezTo>
                  <a:cubicBezTo>
                    <a:pt x="333" y="612"/>
                    <a:pt x="475" y="643"/>
                    <a:pt x="617" y="643"/>
                  </a:cubicBezTo>
                  <a:cubicBezTo>
                    <a:pt x="758" y="643"/>
                    <a:pt x="900" y="612"/>
                    <a:pt x="1006" y="551"/>
                  </a:cubicBezTo>
                  <a:lnTo>
                    <a:pt x="999" y="547"/>
                  </a:lnTo>
                  <a:cubicBezTo>
                    <a:pt x="1218" y="420"/>
                    <a:pt x="1218" y="222"/>
                    <a:pt x="1004" y="99"/>
                  </a:cubicBezTo>
                  <a:cubicBezTo>
                    <a:pt x="889" y="33"/>
                    <a:pt x="745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3362450" y="861100"/>
              <a:ext cx="2184150" cy="2810350"/>
            </a:xfrm>
            <a:custGeom>
              <a:rect b="b" l="l" r="r" t="t"/>
              <a:pathLst>
                <a:path extrusionOk="0" h="112414" w="87366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5483100" y="367557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978900" y="3426800"/>
              <a:ext cx="3485525" cy="1227775"/>
            </a:xfrm>
            <a:custGeom>
              <a:rect b="b" l="l" r="r" t="t"/>
              <a:pathLst>
                <a:path extrusionOk="0" h="49111" w="139421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968900" y="3053000"/>
              <a:ext cx="2706350" cy="1519225"/>
            </a:xfrm>
            <a:custGeom>
              <a:rect b="b" l="l" r="r" t="t"/>
              <a:pathLst>
                <a:path extrusionOk="0" h="60769" w="108254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2534175" y="2562550"/>
              <a:ext cx="2942450" cy="1660450"/>
            </a:xfrm>
            <a:custGeom>
              <a:rect b="b" l="l" r="r" t="t"/>
              <a:pathLst>
                <a:path extrusionOk="0" h="66418" w="117698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2821500" y="3906575"/>
              <a:ext cx="362125" cy="197350"/>
            </a:xfrm>
            <a:custGeom>
              <a:rect b="b" l="l" r="r" t="t"/>
              <a:pathLst>
                <a:path extrusionOk="0" h="7894" w="14485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584950" y="2670750"/>
              <a:ext cx="1693700" cy="927025"/>
            </a:xfrm>
            <a:custGeom>
              <a:rect b="b" l="l" r="r" t="t"/>
              <a:pathLst>
                <a:path extrusionOk="0" h="37081" w="67748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3333600" y="871650"/>
              <a:ext cx="2178950" cy="2820825"/>
            </a:xfrm>
            <a:custGeom>
              <a:rect b="b" l="l" r="r" t="t"/>
              <a:pathLst>
                <a:path extrusionOk="0" h="112833" w="87158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3344125" y="885000"/>
              <a:ext cx="2158025" cy="2794075"/>
            </a:xfrm>
            <a:custGeom>
              <a:rect b="b" l="l" r="r" t="t"/>
              <a:pathLst>
                <a:path extrusionOk="0" h="111763" w="86321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3422325" y="1003625"/>
              <a:ext cx="1999825" cy="2481625"/>
            </a:xfrm>
            <a:custGeom>
              <a:rect b="b" l="l" r="r" t="t"/>
              <a:pathLst>
                <a:path extrusionOk="0" h="99265" w="79993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3422350" y="1006950"/>
              <a:ext cx="1516475" cy="1557950"/>
            </a:xfrm>
            <a:custGeom>
              <a:rect b="b" l="l" r="r" t="t"/>
              <a:pathLst>
                <a:path extrusionOk="0" h="62318" w="60659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2892975" y="3485775"/>
              <a:ext cx="1001975" cy="563200"/>
            </a:xfrm>
            <a:custGeom>
              <a:rect b="b" l="l" r="r" t="t"/>
              <a:pathLst>
                <a:path extrusionOk="0" h="22528" w="40079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rgbClr val="6C7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3075375" y="3861875"/>
              <a:ext cx="527000" cy="289000"/>
            </a:xfrm>
            <a:custGeom>
              <a:rect b="b" l="l" r="r" t="t"/>
              <a:pathLst>
                <a:path extrusionOk="0" h="11560" w="2108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2722275" y="3661925"/>
              <a:ext cx="514225" cy="298800"/>
            </a:xfrm>
            <a:custGeom>
              <a:rect b="b" l="l" r="r" t="t"/>
              <a:pathLst>
                <a:path extrusionOk="0" h="11952" w="20569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2892975" y="3485750"/>
              <a:ext cx="1000175" cy="391700"/>
            </a:xfrm>
            <a:custGeom>
              <a:rect b="b" l="l" r="r" t="t"/>
              <a:pathLst>
                <a:path extrusionOk="0" h="15668" w="40007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3075375" y="3861875"/>
              <a:ext cx="527000" cy="201375"/>
            </a:xfrm>
            <a:custGeom>
              <a:rect b="b" l="l" r="r" t="t"/>
              <a:pathLst>
                <a:path extrusionOk="0" h="8055" w="2108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2724125" y="3661925"/>
              <a:ext cx="512375" cy="201375"/>
            </a:xfrm>
            <a:custGeom>
              <a:rect b="b" l="l" r="r" t="t"/>
              <a:pathLst>
                <a:path extrusionOk="0" h="8055" w="20495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982525" y="37053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848700" y="36322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714850" y="3559100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581025" y="3485950"/>
              <a:ext cx="227900" cy="129400"/>
            </a:xfrm>
            <a:custGeom>
              <a:rect b="b" l="l" r="r" t="t"/>
              <a:pathLst>
                <a:path extrusionOk="0" h="5176" w="9116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447225" y="3412775"/>
              <a:ext cx="227850" cy="129475"/>
            </a:xfrm>
            <a:custGeom>
              <a:rect b="b" l="l" r="r" t="t"/>
              <a:pathLst>
                <a:path extrusionOk="0" h="5179" w="9114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313350" y="33396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179550" y="3266525"/>
              <a:ext cx="227850" cy="129425"/>
            </a:xfrm>
            <a:custGeom>
              <a:rect b="b" l="l" r="r" t="t"/>
              <a:pathLst>
                <a:path extrusionOk="0" h="5177" w="9114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045725" y="3193375"/>
              <a:ext cx="227875" cy="129425"/>
            </a:xfrm>
            <a:custGeom>
              <a:rect b="b" l="l" r="r" t="t"/>
              <a:pathLst>
                <a:path extrusionOk="0" h="5177" w="9115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3911875" y="312022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3778025" y="3047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3644200" y="29739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3510375" y="290077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3376525" y="28276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3182225" y="2721450"/>
              <a:ext cx="288350" cy="162500"/>
            </a:xfrm>
            <a:custGeom>
              <a:rect b="b" l="l" r="r" t="t"/>
              <a:pathLst>
                <a:path extrusionOk="0" h="6500" w="11534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3052775" y="28003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3186600" y="28734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3320450" y="29465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3454275" y="30197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3588125" y="30928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3721950" y="31660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3855775" y="32391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3989625" y="33122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4123450" y="3385450"/>
              <a:ext cx="227875" cy="129475"/>
            </a:xfrm>
            <a:custGeom>
              <a:rect b="b" l="l" r="r" t="t"/>
              <a:pathLst>
                <a:path extrusionOk="0" h="5179" w="9115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257300" y="34586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4391100" y="35317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4524950" y="36048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658775" y="3678000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792625" y="3751125"/>
              <a:ext cx="288325" cy="162525"/>
            </a:xfrm>
            <a:custGeom>
              <a:rect b="b" l="l" r="r" t="t"/>
              <a:pathLst>
                <a:path extrusionOk="0" h="6501" w="11533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2923325" y="2879150"/>
              <a:ext cx="324500" cy="182250"/>
            </a:xfrm>
            <a:custGeom>
              <a:rect b="b" l="l" r="r" t="t"/>
              <a:pathLst>
                <a:path extrusionOk="0" h="7290" w="1298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4625950" y="3809625"/>
              <a:ext cx="324475" cy="182275"/>
            </a:xfrm>
            <a:custGeom>
              <a:rect b="b" l="l" r="r" t="t"/>
              <a:pathLst>
                <a:path extrusionOk="0" h="7291" w="12979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3153775" y="30050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3287600" y="3078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3421450" y="315135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3555275" y="32245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3689125" y="329765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3822950" y="337077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3956750" y="34439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4090600" y="3517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4224425" y="3590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4358275" y="36633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492100" y="37365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2793900" y="2957975"/>
              <a:ext cx="390925" cy="218550"/>
            </a:xfrm>
            <a:custGeom>
              <a:rect b="b" l="l" r="r" t="t"/>
              <a:pathLst>
                <a:path extrusionOk="0" h="8742" w="15637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3090775" y="3120225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3224600" y="31933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3358450" y="32665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3492250" y="33396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3626125" y="34128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3759925" y="34859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893750" y="3559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027600" y="3632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4161425" y="37053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4295275" y="377852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4429100" y="3851650"/>
              <a:ext cx="391900" cy="219100"/>
            </a:xfrm>
            <a:custGeom>
              <a:rect b="b" l="l" r="r" t="t"/>
              <a:pathLst>
                <a:path extrusionOk="0" h="8764" w="1567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3362825" y="3418500"/>
              <a:ext cx="763225" cy="422000"/>
            </a:xfrm>
            <a:custGeom>
              <a:rect b="b" l="l" r="r" t="t"/>
              <a:pathLst>
                <a:path extrusionOk="0" h="16880" w="30529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3065950" y="325625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3199775" y="3329375"/>
              <a:ext cx="257100" cy="145400"/>
            </a:xfrm>
            <a:custGeom>
              <a:rect b="b" l="l" r="r" t="t"/>
              <a:pathLst>
                <a:path extrusionOk="0" h="5816" w="10284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4195050" y="387330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4032000" y="3784200"/>
              <a:ext cx="257100" cy="145400"/>
            </a:xfrm>
            <a:custGeom>
              <a:rect b="b" l="l" r="r" t="t"/>
              <a:pathLst>
                <a:path extrusionOk="0" h="5816" w="10284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2664425" y="30368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2798300" y="3109950"/>
              <a:ext cx="227850" cy="129425"/>
            </a:xfrm>
            <a:custGeom>
              <a:rect b="b" l="l" r="r" t="t"/>
              <a:pathLst>
                <a:path extrusionOk="0" h="5177" w="9114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2932100" y="31831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4328875" y="3946425"/>
              <a:ext cx="362650" cy="203125"/>
            </a:xfrm>
            <a:custGeom>
              <a:rect b="b" l="l" r="r" t="t"/>
              <a:pathLst>
                <a:path extrusionOk="0" h="8125" w="14506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5111975" y="3654775"/>
              <a:ext cx="181525" cy="101200"/>
            </a:xfrm>
            <a:custGeom>
              <a:rect b="b" l="l" r="r" t="t"/>
              <a:pathLst>
                <a:path extrusionOk="0" h="4048" w="7261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4978175" y="3581650"/>
              <a:ext cx="181475" cy="101175"/>
            </a:xfrm>
            <a:custGeom>
              <a:rect b="b" l="l" r="r" t="t"/>
              <a:pathLst>
                <a:path extrusionOk="0" h="4047" w="7259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4844325" y="3508500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4710500" y="3435350"/>
              <a:ext cx="181475" cy="101200"/>
            </a:xfrm>
            <a:custGeom>
              <a:rect b="b" l="l" r="r" t="t"/>
              <a:pathLst>
                <a:path extrusionOk="0" h="4048" w="7259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4576650" y="3362200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4442825" y="3289075"/>
              <a:ext cx="181525" cy="101175"/>
            </a:xfrm>
            <a:custGeom>
              <a:rect b="b" l="l" r="r" t="t"/>
              <a:pathLst>
                <a:path extrusionOk="0" h="4047" w="7261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4308975" y="3215925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175150" y="3142775"/>
              <a:ext cx="181525" cy="101200"/>
            </a:xfrm>
            <a:custGeom>
              <a:rect b="b" l="l" r="r" t="t"/>
              <a:pathLst>
                <a:path extrusionOk="0" h="4048" w="7261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041325" y="3069650"/>
              <a:ext cx="181500" cy="101175"/>
            </a:xfrm>
            <a:custGeom>
              <a:rect b="b" l="l" r="r" t="t"/>
              <a:pathLst>
                <a:path extrusionOk="0" h="4047" w="726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3907475" y="2996500"/>
              <a:ext cx="181525" cy="101175"/>
            </a:xfrm>
            <a:custGeom>
              <a:rect b="b" l="l" r="r" t="t"/>
              <a:pathLst>
                <a:path extrusionOk="0" h="4047" w="7261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3773675" y="2923350"/>
              <a:ext cx="181475" cy="101175"/>
            </a:xfrm>
            <a:custGeom>
              <a:rect b="b" l="l" r="r" t="t"/>
              <a:pathLst>
                <a:path extrusionOk="0" h="4047" w="7259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3639800" y="2850225"/>
              <a:ext cx="181525" cy="101150"/>
            </a:xfrm>
            <a:custGeom>
              <a:rect b="b" l="l" r="r" t="t"/>
              <a:pathLst>
                <a:path extrusionOk="0" h="4046" w="7261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3506000" y="2777075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3311675" y="2670875"/>
              <a:ext cx="241975" cy="134250"/>
            </a:xfrm>
            <a:custGeom>
              <a:rect b="b" l="l" r="r" t="t"/>
              <a:pathLst>
                <a:path extrusionOk="0" h="5370" w="9679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3362450" y="861100"/>
              <a:ext cx="2184150" cy="2810350"/>
            </a:xfrm>
            <a:custGeom>
              <a:rect b="b" l="l" r="r" t="t"/>
              <a:pathLst>
                <a:path extrusionOk="0" h="112414" w="87366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5483100" y="367557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1978900" y="3426800"/>
              <a:ext cx="3485525" cy="1227775"/>
            </a:xfrm>
            <a:custGeom>
              <a:rect b="b" l="l" r="r" t="t"/>
              <a:pathLst>
                <a:path extrusionOk="0" h="49111" w="139421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1965523" y="3058969"/>
              <a:ext cx="2706350" cy="1519225"/>
            </a:xfrm>
            <a:custGeom>
              <a:rect b="b" l="l" r="r" t="t"/>
              <a:pathLst>
                <a:path extrusionOk="0" h="60769" w="108254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534175" y="2562550"/>
              <a:ext cx="2942450" cy="1660450"/>
            </a:xfrm>
            <a:custGeom>
              <a:rect b="b" l="l" r="r" t="t"/>
              <a:pathLst>
                <a:path extrusionOk="0" h="66418" w="117698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2821500" y="3906575"/>
              <a:ext cx="362125" cy="197350"/>
            </a:xfrm>
            <a:custGeom>
              <a:rect b="b" l="l" r="r" t="t"/>
              <a:pathLst>
                <a:path extrusionOk="0" h="7894" w="14485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3584950" y="2670750"/>
              <a:ext cx="1693700" cy="927025"/>
            </a:xfrm>
            <a:custGeom>
              <a:rect b="b" l="l" r="r" t="t"/>
              <a:pathLst>
                <a:path extrusionOk="0" h="37081" w="67748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3333600" y="871650"/>
              <a:ext cx="2178950" cy="2820825"/>
            </a:xfrm>
            <a:custGeom>
              <a:rect b="b" l="l" r="r" t="t"/>
              <a:pathLst>
                <a:path extrusionOk="0" h="112833" w="87158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3344125" y="885000"/>
              <a:ext cx="2158025" cy="2794075"/>
            </a:xfrm>
            <a:custGeom>
              <a:rect b="b" l="l" r="r" t="t"/>
              <a:pathLst>
                <a:path extrusionOk="0" h="111763" w="86321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3422325" y="1003625"/>
              <a:ext cx="1999825" cy="2481625"/>
            </a:xfrm>
            <a:custGeom>
              <a:rect b="b" l="l" r="r" t="t"/>
              <a:pathLst>
                <a:path extrusionOk="0" h="99265" w="79993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10ECFF">
                <a:alpha val="13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3422350" y="1006950"/>
              <a:ext cx="1516475" cy="1557950"/>
            </a:xfrm>
            <a:custGeom>
              <a:rect b="b" l="l" r="r" t="t"/>
              <a:pathLst>
                <a:path extrusionOk="0" h="62318" w="60659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E354F7">
                <a:alpha val="1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2892975" y="3485775"/>
              <a:ext cx="1001975" cy="563200"/>
            </a:xfrm>
            <a:custGeom>
              <a:rect b="b" l="l" r="r" t="t"/>
              <a:pathLst>
                <a:path extrusionOk="0" h="22528" w="40079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3075375" y="3861875"/>
              <a:ext cx="527000" cy="289000"/>
            </a:xfrm>
            <a:custGeom>
              <a:rect b="b" l="l" r="r" t="t"/>
              <a:pathLst>
                <a:path extrusionOk="0" h="11560" w="2108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2722275" y="3661925"/>
              <a:ext cx="514225" cy="298800"/>
            </a:xfrm>
            <a:custGeom>
              <a:rect b="b" l="l" r="r" t="t"/>
              <a:pathLst>
                <a:path extrusionOk="0" h="11952" w="20569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2892975" y="3485750"/>
              <a:ext cx="1000175" cy="391700"/>
            </a:xfrm>
            <a:custGeom>
              <a:rect b="b" l="l" r="r" t="t"/>
              <a:pathLst>
                <a:path extrusionOk="0" h="15668" w="40007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3075375" y="3861875"/>
              <a:ext cx="527000" cy="201375"/>
            </a:xfrm>
            <a:custGeom>
              <a:rect b="b" l="l" r="r" t="t"/>
              <a:pathLst>
                <a:path extrusionOk="0" h="8055" w="2108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2724125" y="3661925"/>
              <a:ext cx="512375" cy="201375"/>
            </a:xfrm>
            <a:custGeom>
              <a:rect b="b" l="l" r="r" t="t"/>
              <a:pathLst>
                <a:path extrusionOk="0" h="8055" w="20495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4982525" y="37053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4848700" y="36322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4714850" y="3559100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4581025" y="3485950"/>
              <a:ext cx="227900" cy="129400"/>
            </a:xfrm>
            <a:custGeom>
              <a:rect b="b" l="l" r="r" t="t"/>
              <a:pathLst>
                <a:path extrusionOk="0" h="5176" w="9116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4447225" y="3412775"/>
              <a:ext cx="227850" cy="129475"/>
            </a:xfrm>
            <a:custGeom>
              <a:rect b="b" l="l" r="r" t="t"/>
              <a:pathLst>
                <a:path extrusionOk="0" h="5179" w="9114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4313350" y="33396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4179550" y="3266525"/>
              <a:ext cx="227850" cy="129425"/>
            </a:xfrm>
            <a:custGeom>
              <a:rect b="b" l="l" r="r" t="t"/>
              <a:pathLst>
                <a:path extrusionOk="0" h="5177" w="9114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4045725" y="3193375"/>
              <a:ext cx="227875" cy="129425"/>
            </a:xfrm>
            <a:custGeom>
              <a:rect b="b" l="l" r="r" t="t"/>
              <a:pathLst>
                <a:path extrusionOk="0" h="5177" w="9115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3911875" y="312022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3778025" y="3047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644200" y="29739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3510375" y="290077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3376525" y="28276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3182225" y="2721450"/>
              <a:ext cx="288350" cy="162500"/>
            </a:xfrm>
            <a:custGeom>
              <a:rect b="b" l="l" r="r" t="t"/>
              <a:pathLst>
                <a:path extrusionOk="0" h="6500" w="11534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3052775" y="28003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3186600" y="28734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3320450" y="29465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3454275" y="30197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3588125" y="30928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3721950" y="31660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3855775" y="32391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3989625" y="33122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4123450" y="3385450"/>
              <a:ext cx="227875" cy="129475"/>
            </a:xfrm>
            <a:custGeom>
              <a:rect b="b" l="l" r="r" t="t"/>
              <a:pathLst>
                <a:path extrusionOk="0" h="5179" w="9115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4257300" y="34586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4391100" y="35317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4524950" y="36048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4658775" y="3678000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4792625" y="3751125"/>
              <a:ext cx="288325" cy="162525"/>
            </a:xfrm>
            <a:custGeom>
              <a:rect b="b" l="l" r="r" t="t"/>
              <a:pathLst>
                <a:path extrusionOk="0" h="6501" w="11533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2923325" y="2879150"/>
              <a:ext cx="324500" cy="182250"/>
            </a:xfrm>
            <a:custGeom>
              <a:rect b="b" l="l" r="r" t="t"/>
              <a:pathLst>
                <a:path extrusionOk="0" h="7290" w="1298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627683" y="3809625"/>
              <a:ext cx="324475" cy="182275"/>
            </a:xfrm>
            <a:custGeom>
              <a:rect b="b" l="l" r="r" t="t"/>
              <a:pathLst>
                <a:path extrusionOk="0" h="7291" w="12979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153775" y="30050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287600" y="3078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3421450" y="315135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555275" y="32245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689125" y="329765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822950" y="337077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3956750" y="34439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4090600" y="3517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4224425" y="3590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4358275" y="36633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4492064" y="37365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2793900" y="2957975"/>
              <a:ext cx="390925" cy="218550"/>
            </a:xfrm>
            <a:custGeom>
              <a:rect b="b" l="l" r="r" t="t"/>
              <a:pathLst>
                <a:path extrusionOk="0" h="8742" w="15637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3090775" y="3120225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3224600" y="31933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358450" y="32665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3626125" y="34128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3759925" y="34859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893750" y="3559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027600" y="3632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4161425" y="37053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4295239" y="377852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4430798" y="3851650"/>
              <a:ext cx="391900" cy="219100"/>
            </a:xfrm>
            <a:custGeom>
              <a:rect b="b" l="l" r="r" t="t"/>
              <a:pathLst>
                <a:path extrusionOk="0" h="8764" w="1567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364523" y="3418500"/>
              <a:ext cx="763225" cy="422000"/>
            </a:xfrm>
            <a:custGeom>
              <a:rect b="b" l="l" r="r" t="t"/>
              <a:pathLst>
                <a:path extrusionOk="0" h="16880" w="30529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065950" y="325625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199775" y="3329375"/>
              <a:ext cx="257100" cy="145400"/>
            </a:xfrm>
            <a:custGeom>
              <a:rect b="b" l="l" r="r" t="t"/>
              <a:pathLst>
                <a:path extrusionOk="0" h="5816" w="10284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4195050" y="387330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4032000" y="3784200"/>
              <a:ext cx="257100" cy="145400"/>
            </a:xfrm>
            <a:custGeom>
              <a:rect b="b" l="l" r="r" t="t"/>
              <a:pathLst>
                <a:path extrusionOk="0" h="5816" w="10284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2664425" y="30368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798300" y="3109950"/>
              <a:ext cx="227850" cy="129425"/>
            </a:xfrm>
            <a:custGeom>
              <a:rect b="b" l="l" r="r" t="t"/>
              <a:pathLst>
                <a:path extrusionOk="0" h="5177" w="9114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2932100" y="31831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4330573" y="3946425"/>
              <a:ext cx="362650" cy="203125"/>
            </a:xfrm>
            <a:custGeom>
              <a:rect b="b" l="l" r="r" t="t"/>
              <a:pathLst>
                <a:path extrusionOk="0" h="8125" w="14506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5111975" y="3654775"/>
              <a:ext cx="181525" cy="101200"/>
            </a:xfrm>
            <a:custGeom>
              <a:rect b="b" l="l" r="r" t="t"/>
              <a:pathLst>
                <a:path extrusionOk="0" h="4048" w="7261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4978175" y="3581650"/>
              <a:ext cx="181475" cy="101175"/>
            </a:xfrm>
            <a:custGeom>
              <a:rect b="b" l="l" r="r" t="t"/>
              <a:pathLst>
                <a:path extrusionOk="0" h="4047" w="7259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4844325" y="3508500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4710500" y="3435350"/>
              <a:ext cx="181475" cy="101200"/>
            </a:xfrm>
            <a:custGeom>
              <a:rect b="b" l="l" r="r" t="t"/>
              <a:pathLst>
                <a:path extrusionOk="0" h="4048" w="7259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4576721" y="3362200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4442896" y="3289075"/>
              <a:ext cx="181525" cy="101175"/>
            </a:xfrm>
            <a:custGeom>
              <a:rect b="b" l="l" r="r" t="t"/>
              <a:pathLst>
                <a:path extrusionOk="0" h="4047" w="7261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4309046" y="3215925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4175150" y="3142775"/>
              <a:ext cx="181525" cy="101200"/>
            </a:xfrm>
            <a:custGeom>
              <a:rect b="b" l="l" r="r" t="t"/>
              <a:pathLst>
                <a:path extrusionOk="0" h="4048" w="7261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4041325" y="3069650"/>
              <a:ext cx="181500" cy="101175"/>
            </a:xfrm>
            <a:custGeom>
              <a:rect b="b" l="l" r="r" t="t"/>
              <a:pathLst>
                <a:path extrusionOk="0" h="4047" w="726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907475" y="2996500"/>
              <a:ext cx="181525" cy="101175"/>
            </a:xfrm>
            <a:custGeom>
              <a:rect b="b" l="l" r="r" t="t"/>
              <a:pathLst>
                <a:path extrusionOk="0" h="4047" w="7261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773675" y="2923350"/>
              <a:ext cx="181475" cy="101175"/>
            </a:xfrm>
            <a:custGeom>
              <a:rect b="b" l="l" r="r" t="t"/>
              <a:pathLst>
                <a:path extrusionOk="0" h="4047" w="7259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639800" y="2850225"/>
              <a:ext cx="181525" cy="101150"/>
            </a:xfrm>
            <a:custGeom>
              <a:rect b="b" l="l" r="r" t="t"/>
              <a:pathLst>
                <a:path extrusionOk="0" h="4046" w="7261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506000" y="2777075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311675" y="2670875"/>
              <a:ext cx="241975" cy="134250"/>
            </a:xfrm>
            <a:custGeom>
              <a:rect b="b" l="l" r="r" t="t"/>
              <a:pathLst>
                <a:path extrusionOk="0" h="5370" w="9679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2411875" y="1433875"/>
              <a:ext cx="170275" cy="1211525"/>
            </a:xfrm>
            <a:custGeom>
              <a:rect b="b" l="l" r="r" t="t"/>
              <a:pathLst>
                <a:path extrusionOk="0" h="48461" w="6811">
                  <a:moveTo>
                    <a:pt x="1" y="0"/>
                  </a:moveTo>
                  <a:lnTo>
                    <a:pt x="128" y="44577"/>
                  </a:lnTo>
                  <a:lnTo>
                    <a:pt x="6810" y="48461"/>
                  </a:lnTo>
                  <a:lnTo>
                    <a:pt x="6810" y="48461"/>
                  </a:lnTo>
                  <a:lnTo>
                    <a:pt x="6685" y="38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2411875" y="1349750"/>
              <a:ext cx="312825" cy="181275"/>
            </a:xfrm>
            <a:custGeom>
              <a:rect b="b" l="l" r="r" t="t"/>
              <a:pathLst>
                <a:path extrusionOk="0" h="7251" w="12513">
                  <a:moveTo>
                    <a:pt x="5829" y="0"/>
                  </a:moveTo>
                  <a:lnTo>
                    <a:pt x="1" y="3365"/>
                  </a:lnTo>
                  <a:lnTo>
                    <a:pt x="6685" y="7250"/>
                  </a:lnTo>
                  <a:lnTo>
                    <a:pt x="12513" y="3885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E35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2578975" y="1446875"/>
              <a:ext cx="148900" cy="1198525"/>
            </a:xfrm>
            <a:custGeom>
              <a:rect b="b" l="l" r="r" t="t"/>
              <a:pathLst>
                <a:path extrusionOk="0" h="47941" w="5956">
                  <a:moveTo>
                    <a:pt x="5829" y="0"/>
                  </a:moveTo>
                  <a:lnTo>
                    <a:pt x="1" y="3365"/>
                  </a:lnTo>
                  <a:lnTo>
                    <a:pt x="126" y="47941"/>
                  </a:lnTo>
                  <a:lnTo>
                    <a:pt x="5956" y="44576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2136375" y="1805925"/>
              <a:ext cx="169675" cy="998925"/>
            </a:xfrm>
            <a:custGeom>
              <a:rect b="b" l="l" r="r" t="t"/>
              <a:pathLst>
                <a:path extrusionOk="0" h="39957" w="6787">
                  <a:moveTo>
                    <a:pt x="0" y="0"/>
                  </a:moveTo>
                  <a:lnTo>
                    <a:pt x="102" y="36073"/>
                  </a:lnTo>
                  <a:lnTo>
                    <a:pt x="6786" y="39956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2136375" y="1721750"/>
              <a:ext cx="312850" cy="181275"/>
            </a:xfrm>
            <a:custGeom>
              <a:rect b="b" l="l" r="r" t="t"/>
              <a:pathLst>
                <a:path extrusionOk="0" h="7251" w="12514">
                  <a:moveTo>
                    <a:pt x="5830" y="1"/>
                  </a:moveTo>
                  <a:lnTo>
                    <a:pt x="0" y="3367"/>
                  </a:lnTo>
                  <a:lnTo>
                    <a:pt x="6683" y="7251"/>
                  </a:lnTo>
                  <a:lnTo>
                    <a:pt x="12514" y="388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2303450" y="1818850"/>
              <a:ext cx="148325" cy="986000"/>
            </a:xfrm>
            <a:custGeom>
              <a:rect b="b" l="l" r="r" t="t"/>
              <a:pathLst>
                <a:path extrusionOk="0" h="39440" w="5933">
                  <a:moveTo>
                    <a:pt x="5831" y="0"/>
                  </a:moveTo>
                  <a:lnTo>
                    <a:pt x="0" y="3367"/>
                  </a:lnTo>
                  <a:lnTo>
                    <a:pt x="103" y="39439"/>
                  </a:lnTo>
                  <a:lnTo>
                    <a:pt x="5933" y="36073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1861775" y="2487100"/>
              <a:ext cx="168150" cy="477125"/>
            </a:xfrm>
            <a:custGeom>
              <a:rect b="b" l="l" r="r" t="t"/>
              <a:pathLst>
                <a:path extrusionOk="0" h="19085" w="6726">
                  <a:moveTo>
                    <a:pt x="0" y="0"/>
                  </a:moveTo>
                  <a:lnTo>
                    <a:pt x="43" y="15201"/>
                  </a:lnTo>
                  <a:lnTo>
                    <a:pt x="6726" y="19085"/>
                  </a:lnTo>
                  <a:lnTo>
                    <a:pt x="6726" y="19085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1861775" y="2402950"/>
              <a:ext cx="312850" cy="181275"/>
            </a:xfrm>
            <a:custGeom>
              <a:rect b="b" l="l" r="r" t="t"/>
              <a:pathLst>
                <a:path extrusionOk="0" h="7251" w="12514">
                  <a:moveTo>
                    <a:pt x="5830" y="0"/>
                  </a:moveTo>
                  <a:lnTo>
                    <a:pt x="0" y="3366"/>
                  </a:lnTo>
                  <a:lnTo>
                    <a:pt x="6683" y="7250"/>
                  </a:lnTo>
                  <a:lnTo>
                    <a:pt x="12514" y="3884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2028825" y="2500025"/>
              <a:ext cx="146875" cy="464200"/>
            </a:xfrm>
            <a:custGeom>
              <a:rect b="b" l="l" r="r" t="t"/>
              <a:pathLst>
                <a:path extrusionOk="0" h="18568" w="5875">
                  <a:moveTo>
                    <a:pt x="5832" y="1"/>
                  </a:moveTo>
                  <a:lnTo>
                    <a:pt x="1" y="3367"/>
                  </a:lnTo>
                  <a:lnTo>
                    <a:pt x="44" y="18568"/>
                  </a:lnTo>
                  <a:lnTo>
                    <a:pt x="5875" y="1520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1584750" y="2330800"/>
              <a:ext cx="169125" cy="792825"/>
            </a:xfrm>
            <a:custGeom>
              <a:rect b="b" l="l" r="r" t="t"/>
              <a:pathLst>
                <a:path extrusionOk="0" h="31713" w="6765">
                  <a:moveTo>
                    <a:pt x="1" y="1"/>
                  </a:moveTo>
                  <a:lnTo>
                    <a:pt x="80" y="27829"/>
                  </a:lnTo>
                  <a:lnTo>
                    <a:pt x="6764" y="31713"/>
                  </a:lnTo>
                  <a:lnTo>
                    <a:pt x="6685" y="38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1584750" y="2246650"/>
              <a:ext cx="312900" cy="181300"/>
            </a:xfrm>
            <a:custGeom>
              <a:rect b="b" l="l" r="r" t="t"/>
              <a:pathLst>
                <a:path extrusionOk="0" h="7252" w="12516">
                  <a:moveTo>
                    <a:pt x="5832" y="0"/>
                  </a:moveTo>
                  <a:lnTo>
                    <a:pt x="1" y="3367"/>
                  </a:lnTo>
                  <a:lnTo>
                    <a:pt x="6685" y="7252"/>
                  </a:lnTo>
                  <a:lnTo>
                    <a:pt x="12516" y="3885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1751850" y="2343775"/>
              <a:ext cx="147800" cy="779850"/>
            </a:xfrm>
            <a:custGeom>
              <a:rect b="b" l="l" r="r" t="t"/>
              <a:pathLst>
                <a:path extrusionOk="0" h="31194" w="5912">
                  <a:moveTo>
                    <a:pt x="5832" y="0"/>
                  </a:moveTo>
                  <a:lnTo>
                    <a:pt x="1" y="3367"/>
                  </a:lnTo>
                  <a:lnTo>
                    <a:pt x="80" y="31194"/>
                  </a:lnTo>
                  <a:lnTo>
                    <a:pt x="5911" y="27827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1310225" y="3024850"/>
              <a:ext cx="167550" cy="258175"/>
            </a:xfrm>
            <a:custGeom>
              <a:rect b="b" l="l" r="r" t="t"/>
              <a:pathLst>
                <a:path extrusionOk="0" h="10327" w="6702">
                  <a:moveTo>
                    <a:pt x="0" y="0"/>
                  </a:moveTo>
                  <a:lnTo>
                    <a:pt x="18" y="6443"/>
                  </a:lnTo>
                  <a:lnTo>
                    <a:pt x="6701" y="10327"/>
                  </a:lnTo>
                  <a:lnTo>
                    <a:pt x="6683" y="3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1310225" y="2940700"/>
              <a:ext cx="312850" cy="181300"/>
            </a:xfrm>
            <a:custGeom>
              <a:rect b="b" l="l" r="r" t="t"/>
              <a:pathLst>
                <a:path extrusionOk="0" h="7252" w="12514">
                  <a:moveTo>
                    <a:pt x="5830" y="0"/>
                  </a:moveTo>
                  <a:lnTo>
                    <a:pt x="0" y="3366"/>
                  </a:lnTo>
                  <a:lnTo>
                    <a:pt x="6683" y="7251"/>
                  </a:lnTo>
                  <a:lnTo>
                    <a:pt x="12514" y="3885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1477275" y="3037800"/>
              <a:ext cx="146250" cy="245225"/>
            </a:xfrm>
            <a:custGeom>
              <a:rect b="b" l="l" r="r" t="t"/>
              <a:pathLst>
                <a:path extrusionOk="0" h="9809" w="5850">
                  <a:moveTo>
                    <a:pt x="5832" y="1"/>
                  </a:moveTo>
                  <a:lnTo>
                    <a:pt x="1" y="3367"/>
                  </a:lnTo>
                  <a:lnTo>
                    <a:pt x="19" y="9809"/>
                  </a:lnTo>
                  <a:lnTo>
                    <a:pt x="5850" y="644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E354F7">
                <a:alpha val="56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2885898" y="1064883"/>
              <a:ext cx="1863175" cy="2377950"/>
            </a:xfrm>
            <a:custGeom>
              <a:rect b="b" l="l" r="r" t="t"/>
              <a:pathLst>
                <a:path extrusionOk="0" h="95118" w="74527">
                  <a:moveTo>
                    <a:pt x="2" y="2295"/>
                  </a:moveTo>
                  <a:lnTo>
                    <a:pt x="2" y="54115"/>
                  </a:lnTo>
                  <a:cubicBezTo>
                    <a:pt x="1" y="54789"/>
                    <a:pt x="370" y="55411"/>
                    <a:pt x="962" y="55736"/>
                  </a:cubicBezTo>
                  <a:lnTo>
                    <a:pt x="71793" y="94446"/>
                  </a:lnTo>
                  <a:cubicBezTo>
                    <a:pt x="73024" y="95118"/>
                    <a:pt x="74526" y="94227"/>
                    <a:pt x="74526" y="92823"/>
                  </a:cubicBezTo>
                  <a:lnTo>
                    <a:pt x="74526" y="41003"/>
                  </a:lnTo>
                  <a:cubicBezTo>
                    <a:pt x="74526" y="40329"/>
                    <a:pt x="74158" y="39707"/>
                    <a:pt x="73565" y="39382"/>
                  </a:cubicBezTo>
                  <a:lnTo>
                    <a:pt x="2736" y="674"/>
                  </a:lnTo>
                  <a:cubicBezTo>
                    <a:pt x="1503" y="0"/>
                    <a:pt x="2" y="891"/>
                    <a:pt x="2" y="22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3881975" y="2831575"/>
              <a:ext cx="11075" cy="15350"/>
            </a:xfrm>
            <a:custGeom>
              <a:rect b="b" l="l" r="r" t="t"/>
              <a:pathLst>
                <a:path extrusionOk="0" h="614" w="443">
                  <a:moveTo>
                    <a:pt x="240" y="74"/>
                  </a:moveTo>
                  <a:cubicBezTo>
                    <a:pt x="359" y="151"/>
                    <a:pt x="442" y="318"/>
                    <a:pt x="435" y="445"/>
                  </a:cubicBezTo>
                  <a:cubicBezTo>
                    <a:pt x="427" y="572"/>
                    <a:pt x="331" y="614"/>
                    <a:pt x="225" y="553"/>
                  </a:cubicBezTo>
                  <a:lnTo>
                    <a:pt x="209" y="539"/>
                  </a:lnTo>
                  <a:cubicBezTo>
                    <a:pt x="91" y="458"/>
                    <a:pt x="0" y="291"/>
                    <a:pt x="16" y="168"/>
                  </a:cubicBezTo>
                  <a:cubicBezTo>
                    <a:pt x="23" y="44"/>
                    <a:pt x="115" y="1"/>
                    <a:pt x="221" y="62"/>
                  </a:cubicBezTo>
                  <a:cubicBezTo>
                    <a:pt x="228" y="66"/>
                    <a:pt x="235" y="70"/>
                    <a:pt x="240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3878150" y="2865725"/>
              <a:ext cx="11275" cy="15125"/>
            </a:xfrm>
            <a:custGeom>
              <a:rect b="b" l="l" r="r" t="t"/>
              <a:pathLst>
                <a:path extrusionOk="0" h="605" w="451">
                  <a:moveTo>
                    <a:pt x="257" y="82"/>
                  </a:moveTo>
                  <a:cubicBezTo>
                    <a:pt x="371" y="165"/>
                    <a:pt x="450" y="339"/>
                    <a:pt x="435" y="462"/>
                  </a:cubicBezTo>
                  <a:cubicBezTo>
                    <a:pt x="415" y="574"/>
                    <a:pt x="323" y="604"/>
                    <a:pt x="222" y="544"/>
                  </a:cubicBezTo>
                  <a:lnTo>
                    <a:pt x="187" y="525"/>
                  </a:lnTo>
                  <a:cubicBezTo>
                    <a:pt x="73" y="431"/>
                    <a:pt x="0" y="268"/>
                    <a:pt x="15" y="141"/>
                  </a:cubicBezTo>
                  <a:cubicBezTo>
                    <a:pt x="29" y="31"/>
                    <a:pt x="120" y="1"/>
                    <a:pt x="220" y="59"/>
                  </a:cubicBezTo>
                  <a:cubicBezTo>
                    <a:pt x="233" y="66"/>
                    <a:pt x="245" y="73"/>
                    <a:pt x="257" y="8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3871650" y="2898075"/>
              <a:ext cx="11675" cy="14825"/>
            </a:xfrm>
            <a:custGeom>
              <a:rect b="b" l="l" r="r" t="t"/>
              <a:pathLst>
                <a:path extrusionOk="0" h="593" w="467">
                  <a:moveTo>
                    <a:pt x="284" y="94"/>
                  </a:moveTo>
                  <a:cubicBezTo>
                    <a:pt x="394" y="184"/>
                    <a:pt x="466" y="357"/>
                    <a:pt x="436" y="471"/>
                  </a:cubicBezTo>
                  <a:cubicBezTo>
                    <a:pt x="416" y="575"/>
                    <a:pt x="327" y="593"/>
                    <a:pt x="232" y="538"/>
                  </a:cubicBezTo>
                  <a:lnTo>
                    <a:pt x="182" y="505"/>
                  </a:lnTo>
                  <a:cubicBezTo>
                    <a:pt x="68" y="409"/>
                    <a:pt x="1" y="237"/>
                    <a:pt x="23" y="124"/>
                  </a:cubicBezTo>
                  <a:lnTo>
                    <a:pt x="23" y="119"/>
                  </a:lnTo>
                  <a:cubicBezTo>
                    <a:pt x="50" y="27"/>
                    <a:pt x="135" y="0"/>
                    <a:pt x="229" y="55"/>
                  </a:cubicBezTo>
                  <a:cubicBezTo>
                    <a:pt x="249" y="66"/>
                    <a:pt x="267" y="78"/>
                    <a:pt x="284" y="9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3862775" y="2928325"/>
              <a:ext cx="11825" cy="14750"/>
            </a:xfrm>
            <a:custGeom>
              <a:rect b="b" l="l" r="r" t="t"/>
              <a:pathLst>
                <a:path extrusionOk="0" h="590" w="473">
                  <a:moveTo>
                    <a:pt x="306" y="102"/>
                  </a:moveTo>
                  <a:cubicBezTo>
                    <a:pt x="413" y="206"/>
                    <a:pt x="473" y="378"/>
                    <a:pt x="439" y="485"/>
                  </a:cubicBezTo>
                  <a:cubicBezTo>
                    <a:pt x="407" y="572"/>
                    <a:pt x="324" y="590"/>
                    <a:pt x="236" y="540"/>
                  </a:cubicBezTo>
                  <a:lnTo>
                    <a:pt x="172" y="484"/>
                  </a:lnTo>
                  <a:cubicBezTo>
                    <a:pt x="57" y="378"/>
                    <a:pt x="0" y="209"/>
                    <a:pt x="39" y="101"/>
                  </a:cubicBezTo>
                  <a:cubicBezTo>
                    <a:pt x="63" y="13"/>
                    <a:pt x="149" y="0"/>
                    <a:pt x="240" y="52"/>
                  </a:cubicBezTo>
                  <a:cubicBezTo>
                    <a:pt x="264" y="66"/>
                    <a:pt x="286" y="82"/>
                    <a:pt x="306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3838000" y="2981750"/>
              <a:ext cx="12225" cy="14375"/>
            </a:xfrm>
            <a:custGeom>
              <a:rect b="b" l="l" r="r" t="t"/>
              <a:pathLst>
                <a:path extrusionOk="0" h="575" w="489">
                  <a:moveTo>
                    <a:pt x="340" y="130"/>
                  </a:moveTo>
                  <a:cubicBezTo>
                    <a:pt x="442" y="245"/>
                    <a:pt x="488" y="421"/>
                    <a:pt x="431" y="506"/>
                  </a:cubicBezTo>
                  <a:cubicBezTo>
                    <a:pt x="392" y="567"/>
                    <a:pt x="319" y="574"/>
                    <a:pt x="243" y="530"/>
                  </a:cubicBezTo>
                  <a:lnTo>
                    <a:pt x="148" y="449"/>
                  </a:lnTo>
                  <a:cubicBezTo>
                    <a:pt x="41" y="326"/>
                    <a:pt x="0" y="156"/>
                    <a:pt x="53" y="70"/>
                  </a:cubicBezTo>
                  <a:cubicBezTo>
                    <a:pt x="94" y="7"/>
                    <a:pt x="166" y="0"/>
                    <a:pt x="241" y="43"/>
                  </a:cubicBezTo>
                  <a:cubicBezTo>
                    <a:pt x="279" y="66"/>
                    <a:pt x="312" y="95"/>
                    <a:pt x="340" y="1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3822250" y="3004625"/>
              <a:ext cx="12150" cy="14300"/>
            </a:xfrm>
            <a:custGeom>
              <a:rect b="b" l="l" r="r" t="t"/>
              <a:pathLst>
                <a:path extrusionOk="0" h="572" w="486">
                  <a:moveTo>
                    <a:pt x="356" y="142"/>
                  </a:moveTo>
                  <a:cubicBezTo>
                    <a:pt x="455" y="269"/>
                    <a:pt x="485" y="436"/>
                    <a:pt x="427" y="517"/>
                  </a:cubicBezTo>
                  <a:cubicBezTo>
                    <a:pt x="381" y="564"/>
                    <a:pt x="317" y="571"/>
                    <a:pt x="244" y="529"/>
                  </a:cubicBezTo>
                  <a:lnTo>
                    <a:pt x="133" y="426"/>
                  </a:lnTo>
                  <a:cubicBezTo>
                    <a:pt x="31" y="301"/>
                    <a:pt x="0" y="129"/>
                    <a:pt x="66" y="53"/>
                  </a:cubicBezTo>
                  <a:cubicBezTo>
                    <a:pt x="105" y="1"/>
                    <a:pt x="174" y="1"/>
                    <a:pt x="246" y="41"/>
                  </a:cubicBezTo>
                  <a:cubicBezTo>
                    <a:pt x="287" y="66"/>
                    <a:pt x="325" y="101"/>
                    <a:pt x="356" y="1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3763075" y="3056150"/>
              <a:ext cx="11650" cy="14175"/>
            </a:xfrm>
            <a:custGeom>
              <a:rect b="b" l="l" r="r" t="t"/>
              <a:pathLst>
                <a:path extrusionOk="0" h="567" w="466">
                  <a:moveTo>
                    <a:pt x="234" y="39"/>
                  </a:moveTo>
                  <a:cubicBezTo>
                    <a:pt x="297" y="78"/>
                    <a:pt x="349" y="131"/>
                    <a:pt x="386" y="195"/>
                  </a:cubicBezTo>
                  <a:cubicBezTo>
                    <a:pt x="466" y="339"/>
                    <a:pt x="466" y="492"/>
                    <a:pt x="385" y="542"/>
                  </a:cubicBezTo>
                  <a:cubicBezTo>
                    <a:pt x="343" y="566"/>
                    <a:pt x="286" y="555"/>
                    <a:pt x="232" y="524"/>
                  </a:cubicBezTo>
                  <a:cubicBezTo>
                    <a:pt x="170" y="487"/>
                    <a:pt x="119" y="432"/>
                    <a:pt x="84" y="368"/>
                  </a:cubicBezTo>
                  <a:cubicBezTo>
                    <a:pt x="0" y="219"/>
                    <a:pt x="4" y="68"/>
                    <a:pt x="84" y="22"/>
                  </a:cubicBezTo>
                  <a:cubicBezTo>
                    <a:pt x="127" y="0"/>
                    <a:pt x="180" y="7"/>
                    <a:pt x="23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3687725" y="3080325"/>
              <a:ext cx="12050" cy="13650"/>
            </a:xfrm>
            <a:custGeom>
              <a:rect b="b" l="l" r="r" t="t"/>
              <a:pathLst>
                <a:path extrusionOk="0" h="546" w="482">
                  <a:moveTo>
                    <a:pt x="242" y="33"/>
                  </a:moveTo>
                  <a:cubicBezTo>
                    <a:pt x="325" y="86"/>
                    <a:pt x="389" y="164"/>
                    <a:pt x="426" y="254"/>
                  </a:cubicBezTo>
                  <a:cubicBezTo>
                    <a:pt x="481" y="402"/>
                    <a:pt x="455" y="536"/>
                    <a:pt x="352" y="546"/>
                  </a:cubicBezTo>
                  <a:lnTo>
                    <a:pt x="240" y="518"/>
                  </a:lnTo>
                  <a:cubicBezTo>
                    <a:pt x="159" y="466"/>
                    <a:pt x="97" y="388"/>
                    <a:pt x="66" y="297"/>
                  </a:cubicBezTo>
                  <a:cubicBezTo>
                    <a:pt x="1" y="147"/>
                    <a:pt x="35" y="17"/>
                    <a:pt x="132" y="2"/>
                  </a:cubicBezTo>
                  <a:cubicBezTo>
                    <a:pt x="171" y="1"/>
                    <a:pt x="208" y="12"/>
                    <a:pt x="242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3659925" y="3082025"/>
              <a:ext cx="12050" cy="13775"/>
            </a:xfrm>
            <a:custGeom>
              <a:rect b="b" l="l" r="r" t="t"/>
              <a:pathLst>
                <a:path extrusionOk="0" h="551" w="482">
                  <a:moveTo>
                    <a:pt x="240" y="29"/>
                  </a:moveTo>
                  <a:cubicBezTo>
                    <a:pt x="317" y="73"/>
                    <a:pt x="393" y="167"/>
                    <a:pt x="431" y="274"/>
                  </a:cubicBezTo>
                  <a:cubicBezTo>
                    <a:pt x="481" y="420"/>
                    <a:pt x="438" y="546"/>
                    <a:pt x="339" y="550"/>
                  </a:cubicBezTo>
                  <a:lnTo>
                    <a:pt x="240" y="518"/>
                  </a:lnTo>
                  <a:cubicBezTo>
                    <a:pt x="163" y="475"/>
                    <a:pt x="87" y="383"/>
                    <a:pt x="53" y="274"/>
                  </a:cubicBezTo>
                  <a:cubicBezTo>
                    <a:pt x="0" y="125"/>
                    <a:pt x="42" y="5"/>
                    <a:pt x="149" y="1"/>
                  </a:cubicBezTo>
                  <a:cubicBezTo>
                    <a:pt x="181" y="2"/>
                    <a:pt x="212" y="12"/>
                    <a:pt x="240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3631000" y="3080175"/>
              <a:ext cx="12050" cy="14250"/>
            </a:xfrm>
            <a:custGeom>
              <a:rect b="b" l="l" r="r" t="t"/>
              <a:pathLst>
                <a:path extrusionOk="0" h="570" w="482">
                  <a:moveTo>
                    <a:pt x="246" y="44"/>
                  </a:moveTo>
                  <a:cubicBezTo>
                    <a:pt x="326" y="90"/>
                    <a:pt x="406" y="192"/>
                    <a:pt x="439" y="308"/>
                  </a:cubicBezTo>
                  <a:cubicBezTo>
                    <a:pt x="481" y="458"/>
                    <a:pt x="431" y="570"/>
                    <a:pt x="321" y="554"/>
                  </a:cubicBezTo>
                  <a:lnTo>
                    <a:pt x="244" y="532"/>
                  </a:lnTo>
                  <a:cubicBezTo>
                    <a:pt x="161" y="483"/>
                    <a:pt x="77" y="375"/>
                    <a:pt x="46" y="264"/>
                  </a:cubicBezTo>
                  <a:cubicBezTo>
                    <a:pt x="0" y="111"/>
                    <a:pt x="55" y="1"/>
                    <a:pt x="165" y="16"/>
                  </a:cubicBezTo>
                  <a:cubicBezTo>
                    <a:pt x="194" y="19"/>
                    <a:pt x="220" y="29"/>
                    <a:pt x="246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3601200" y="3075175"/>
              <a:ext cx="11950" cy="14625"/>
            </a:xfrm>
            <a:custGeom>
              <a:rect b="b" l="l" r="r" t="t"/>
              <a:pathLst>
                <a:path extrusionOk="0" h="585" w="478">
                  <a:moveTo>
                    <a:pt x="237" y="48"/>
                  </a:moveTo>
                  <a:cubicBezTo>
                    <a:pt x="328" y="99"/>
                    <a:pt x="412" y="215"/>
                    <a:pt x="439" y="338"/>
                  </a:cubicBezTo>
                  <a:cubicBezTo>
                    <a:pt x="477" y="487"/>
                    <a:pt x="412" y="584"/>
                    <a:pt x="301" y="565"/>
                  </a:cubicBezTo>
                  <a:lnTo>
                    <a:pt x="236" y="536"/>
                  </a:lnTo>
                  <a:cubicBezTo>
                    <a:pt x="145" y="484"/>
                    <a:pt x="65" y="367"/>
                    <a:pt x="34" y="248"/>
                  </a:cubicBezTo>
                  <a:cubicBezTo>
                    <a:pt x="0" y="102"/>
                    <a:pt x="62" y="0"/>
                    <a:pt x="173" y="21"/>
                  </a:cubicBezTo>
                  <a:cubicBezTo>
                    <a:pt x="196" y="27"/>
                    <a:pt x="216" y="35"/>
                    <a:pt x="23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3584825" y="2175825"/>
              <a:ext cx="11875" cy="14850"/>
            </a:xfrm>
            <a:custGeom>
              <a:rect b="b" l="l" r="r" t="t"/>
              <a:pathLst>
                <a:path extrusionOk="0" h="594" w="475">
                  <a:moveTo>
                    <a:pt x="292" y="91"/>
                  </a:moveTo>
                  <a:cubicBezTo>
                    <a:pt x="406" y="193"/>
                    <a:pt x="474" y="363"/>
                    <a:pt x="444" y="478"/>
                  </a:cubicBezTo>
                  <a:cubicBezTo>
                    <a:pt x="416" y="572"/>
                    <a:pt x="332" y="593"/>
                    <a:pt x="240" y="540"/>
                  </a:cubicBezTo>
                  <a:lnTo>
                    <a:pt x="183" y="498"/>
                  </a:lnTo>
                  <a:cubicBezTo>
                    <a:pt x="69" y="398"/>
                    <a:pt x="0" y="227"/>
                    <a:pt x="31" y="112"/>
                  </a:cubicBezTo>
                  <a:cubicBezTo>
                    <a:pt x="57" y="20"/>
                    <a:pt x="147" y="1"/>
                    <a:pt x="240" y="55"/>
                  </a:cubicBezTo>
                  <a:cubicBezTo>
                    <a:pt x="258" y="66"/>
                    <a:pt x="275" y="77"/>
                    <a:pt x="292" y="9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70675" y="3066875"/>
              <a:ext cx="11550" cy="15175"/>
            </a:xfrm>
            <a:custGeom>
              <a:rect b="b" l="l" r="r" t="t"/>
              <a:pathLst>
                <a:path extrusionOk="0" h="607" w="462">
                  <a:moveTo>
                    <a:pt x="233" y="63"/>
                  </a:moveTo>
                  <a:cubicBezTo>
                    <a:pt x="329" y="118"/>
                    <a:pt x="416" y="242"/>
                    <a:pt x="438" y="367"/>
                  </a:cubicBezTo>
                  <a:cubicBezTo>
                    <a:pt x="462" y="512"/>
                    <a:pt x="396" y="607"/>
                    <a:pt x="282" y="571"/>
                  </a:cubicBezTo>
                  <a:lnTo>
                    <a:pt x="232" y="547"/>
                  </a:lnTo>
                  <a:cubicBezTo>
                    <a:pt x="137" y="491"/>
                    <a:pt x="45" y="364"/>
                    <a:pt x="27" y="239"/>
                  </a:cubicBezTo>
                  <a:cubicBezTo>
                    <a:pt x="0" y="93"/>
                    <a:pt x="69" y="1"/>
                    <a:pt x="183" y="41"/>
                  </a:cubicBezTo>
                  <a:cubicBezTo>
                    <a:pt x="201" y="47"/>
                    <a:pt x="218" y="53"/>
                    <a:pt x="233" y="6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3539650" y="3055575"/>
              <a:ext cx="11350" cy="15375"/>
            </a:xfrm>
            <a:custGeom>
              <a:rect b="b" l="l" r="r" t="t"/>
              <a:pathLst>
                <a:path extrusionOk="0" h="615" w="454">
                  <a:moveTo>
                    <a:pt x="224" y="65"/>
                  </a:moveTo>
                  <a:cubicBezTo>
                    <a:pt x="327" y="125"/>
                    <a:pt x="417" y="264"/>
                    <a:pt x="431" y="393"/>
                  </a:cubicBezTo>
                  <a:cubicBezTo>
                    <a:pt x="454" y="542"/>
                    <a:pt x="373" y="614"/>
                    <a:pt x="252" y="565"/>
                  </a:cubicBezTo>
                  <a:lnTo>
                    <a:pt x="224" y="554"/>
                  </a:lnTo>
                  <a:cubicBezTo>
                    <a:pt x="118" y="493"/>
                    <a:pt x="26" y="352"/>
                    <a:pt x="15" y="224"/>
                  </a:cubicBezTo>
                  <a:cubicBezTo>
                    <a:pt x="1" y="83"/>
                    <a:pt x="77" y="1"/>
                    <a:pt x="196" y="51"/>
                  </a:cubicBezTo>
                  <a:cubicBezTo>
                    <a:pt x="204" y="55"/>
                    <a:pt x="214" y="59"/>
                    <a:pt x="224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508175" y="3041300"/>
              <a:ext cx="10975" cy="15425"/>
            </a:xfrm>
            <a:custGeom>
              <a:rect b="b" l="l" r="r" t="t"/>
              <a:pathLst>
                <a:path extrusionOk="0" h="617" w="439">
                  <a:moveTo>
                    <a:pt x="225" y="74"/>
                  </a:moveTo>
                  <a:cubicBezTo>
                    <a:pt x="333" y="136"/>
                    <a:pt x="425" y="289"/>
                    <a:pt x="430" y="417"/>
                  </a:cubicBezTo>
                  <a:cubicBezTo>
                    <a:pt x="439" y="554"/>
                    <a:pt x="349" y="616"/>
                    <a:pt x="235" y="564"/>
                  </a:cubicBezTo>
                  <a:lnTo>
                    <a:pt x="217" y="557"/>
                  </a:lnTo>
                  <a:cubicBezTo>
                    <a:pt x="110" y="495"/>
                    <a:pt x="15" y="335"/>
                    <a:pt x="8" y="204"/>
                  </a:cubicBezTo>
                  <a:cubicBezTo>
                    <a:pt x="1" y="63"/>
                    <a:pt x="89" y="0"/>
                    <a:pt x="207" y="64"/>
                  </a:cubicBezTo>
                  <a:cubicBezTo>
                    <a:pt x="213" y="67"/>
                    <a:pt x="220" y="70"/>
                    <a:pt x="225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3444625" y="3004225"/>
              <a:ext cx="11100" cy="15325"/>
            </a:xfrm>
            <a:custGeom>
              <a:rect b="b" l="l" r="r" t="t"/>
              <a:pathLst>
                <a:path extrusionOk="0" h="613" w="444">
                  <a:moveTo>
                    <a:pt x="239" y="71"/>
                  </a:moveTo>
                  <a:cubicBezTo>
                    <a:pt x="360" y="151"/>
                    <a:pt x="444" y="322"/>
                    <a:pt x="433" y="446"/>
                  </a:cubicBezTo>
                  <a:cubicBezTo>
                    <a:pt x="420" y="568"/>
                    <a:pt x="332" y="612"/>
                    <a:pt x="222" y="549"/>
                  </a:cubicBezTo>
                  <a:lnTo>
                    <a:pt x="203" y="538"/>
                  </a:lnTo>
                  <a:cubicBezTo>
                    <a:pt x="84" y="456"/>
                    <a:pt x="0" y="290"/>
                    <a:pt x="9" y="163"/>
                  </a:cubicBezTo>
                  <a:cubicBezTo>
                    <a:pt x="20" y="39"/>
                    <a:pt x="115" y="0"/>
                    <a:pt x="223" y="63"/>
                  </a:cubicBezTo>
                  <a:cubicBezTo>
                    <a:pt x="229" y="66"/>
                    <a:pt x="233" y="69"/>
                    <a:pt x="239" y="7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3412975" y="2981500"/>
              <a:ext cx="11400" cy="15175"/>
            </a:xfrm>
            <a:custGeom>
              <a:rect b="b" l="l" r="r" t="t"/>
              <a:pathLst>
                <a:path extrusionOk="0" h="607" w="456">
                  <a:moveTo>
                    <a:pt x="266" y="85"/>
                  </a:moveTo>
                  <a:cubicBezTo>
                    <a:pt x="380" y="177"/>
                    <a:pt x="455" y="343"/>
                    <a:pt x="436" y="465"/>
                  </a:cubicBezTo>
                  <a:cubicBezTo>
                    <a:pt x="420" y="573"/>
                    <a:pt x="326" y="607"/>
                    <a:pt x="229" y="551"/>
                  </a:cubicBezTo>
                  <a:lnTo>
                    <a:pt x="192" y="524"/>
                  </a:lnTo>
                  <a:cubicBezTo>
                    <a:pt x="77" y="437"/>
                    <a:pt x="1" y="271"/>
                    <a:pt x="17" y="138"/>
                  </a:cubicBezTo>
                  <a:cubicBezTo>
                    <a:pt x="38" y="32"/>
                    <a:pt x="126" y="0"/>
                    <a:pt x="229" y="60"/>
                  </a:cubicBezTo>
                  <a:cubicBezTo>
                    <a:pt x="242" y="67"/>
                    <a:pt x="254" y="76"/>
                    <a:pt x="266" y="8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396050" y="2061750"/>
              <a:ext cx="11725" cy="15125"/>
            </a:xfrm>
            <a:custGeom>
              <a:rect b="b" l="l" r="r" t="t"/>
              <a:pathLst>
                <a:path extrusionOk="0" h="605" w="469">
                  <a:moveTo>
                    <a:pt x="239" y="60"/>
                  </a:moveTo>
                  <a:cubicBezTo>
                    <a:pt x="335" y="116"/>
                    <a:pt x="420" y="243"/>
                    <a:pt x="442" y="368"/>
                  </a:cubicBezTo>
                  <a:cubicBezTo>
                    <a:pt x="469" y="516"/>
                    <a:pt x="396" y="605"/>
                    <a:pt x="280" y="570"/>
                  </a:cubicBezTo>
                  <a:lnTo>
                    <a:pt x="236" y="548"/>
                  </a:lnTo>
                  <a:cubicBezTo>
                    <a:pt x="135" y="491"/>
                    <a:pt x="49" y="361"/>
                    <a:pt x="27" y="234"/>
                  </a:cubicBezTo>
                  <a:cubicBezTo>
                    <a:pt x="0" y="86"/>
                    <a:pt x="77" y="0"/>
                    <a:pt x="191" y="39"/>
                  </a:cubicBezTo>
                  <a:cubicBezTo>
                    <a:pt x="208" y="45"/>
                    <a:pt x="223" y="52"/>
                    <a:pt x="239" y="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3381650" y="2956325"/>
              <a:ext cx="11775" cy="14875"/>
            </a:xfrm>
            <a:custGeom>
              <a:rect b="b" l="l" r="r" t="t"/>
              <a:pathLst>
                <a:path extrusionOk="0" h="595" w="471">
                  <a:moveTo>
                    <a:pt x="291" y="93"/>
                  </a:moveTo>
                  <a:cubicBezTo>
                    <a:pt x="405" y="190"/>
                    <a:pt x="470" y="359"/>
                    <a:pt x="442" y="475"/>
                  </a:cubicBezTo>
                  <a:cubicBezTo>
                    <a:pt x="419" y="575"/>
                    <a:pt x="331" y="595"/>
                    <a:pt x="236" y="540"/>
                  </a:cubicBezTo>
                  <a:lnTo>
                    <a:pt x="186" y="507"/>
                  </a:lnTo>
                  <a:cubicBezTo>
                    <a:pt x="72" y="405"/>
                    <a:pt x="1" y="232"/>
                    <a:pt x="31" y="118"/>
                  </a:cubicBezTo>
                  <a:cubicBezTo>
                    <a:pt x="56" y="22"/>
                    <a:pt x="144" y="1"/>
                    <a:pt x="239" y="57"/>
                  </a:cubicBezTo>
                  <a:cubicBezTo>
                    <a:pt x="257" y="68"/>
                    <a:pt x="275" y="79"/>
                    <a:pt x="291" y="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365200" y="2053350"/>
              <a:ext cx="11950" cy="14750"/>
            </a:xfrm>
            <a:custGeom>
              <a:rect b="b" l="l" r="r" t="t"/>
              <a:pathLst>
                <a:path extrusionOk="0" h="590" w="478">
                  <a:moveTo>
                    <a:pt x="239" y="49"/>
                  </a:moveTo>
                  <a:cubicBezTo>
                    <a:pt x="331" y="102"/>
                    <a:pt x="415" y="220"/>
                    <a:pt x="443" y="344"/>
                  </a:cubicBezTo>
                  <a:cubicBezTo>
                    <a:pt x="477" y="492"/>
                    <a:pt x="412" y="590"/>
                    <a:pt x="298" y="563"/>
                  </a:cubicBezTo>
                  <a:lnTo>
                    <a:pt x="236" y="537"/>
                  </a:lnTo>
                  <a:cubicBezTo>
                    <a:pt x="144" y="485"/>
                    <a:pt x="61" y="369"/>
                    <a:pt x="34" y="245"/>
                  </a:cubicBezTo>
                  <a:cubicBezTo>
                    <a:pt x="1" y="98"/>
                    <a:pt x="66" y="0"/>
                    <a:pt x="176" y="24"/>
                  </a:cubicBezTo>
                  <a:cubicBezTo>
                    <a:pt x="199" y="29"/>
                    <a:pt x="219" y="38"/>
                    <a:pt x="239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351150" y="2928600"/>
              <a:ext cx="11850" cy="14750"/>
            </a:xfrm>
            <a:custGeom>
              <a:rect b="b" l="l" r="r" t="t"/>
              <a:pathLst>
                <a:path extrusionOk="0" h="590" w="474">
                  <a:moveTo>
                    <a:pt x="306" y="103"/>
                  </a:moveTo>
                  <a:cubicBezTo>
                    <a:pt x="418" y="211"/>
                    <a:pt x="473" y="379"/>
                    <a:pt x="436" y="485"/>
                  </a:cubicBezTo>
                  <a:cubicBezTo>
                    <a:pt x="408" y="570"/>
                    <a:pt x="328" y="590"/>
                    <a:pt x="236" y="537"/>
                  </a:cubicBezTo>
                  <a:lnTo>
                    <a:pt x="172" y="491"/>
                  </a:lnTo>
                  <a:cubicBezTo>
                    <a:pt x="61" y="384"/>
                    <a:pt x="1" y="212"/>
                    <a:pt x="39" y="102"/>
                  </a:cubicBezTo>
                  <a:cubicBezTo>
                    <a:pt x="66" y="17"/>
                    <a:pt x="150" y="0"/>
                    <a:pt x="239" y="51"/>
                  </a:cubicBezTo>
                  <a:cubicBezTo>
                    <a:pt x="263" y="64"/>
                    <a:pt x="287" y="83"/>
                    <a:pt x="306" y="10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292675" y="2866425"/>
              <a:ext cx="12050" cy="14350"/>
            </a:xfrm>
            <a:custGeom>
              <a:rect b="b" l="l" r="r" t="t"/>
              <a:pathLst>
                <a:path extrusionOk="0" h="574" w="482">
                  <a:moveTo>
                    <a:pt x="337" y="125"/>
                  </a:moveTo>
                  <a:cubicBezTo>
                    <a:pt x="444" y="251"/>
                    <a:pt x="482" y="419"/>
                    <a:pt x="427" y="511"/>
                  </a:cubicBezTo>
                  <a:cubicBezTo>
                    <a:pt x="393" y="573"/>
                    <a:pt x="317" y="573"/>
                    <a:pt x="241" y="530"/>
                  </a:cubicBezTo>
                  <a:lnTo>
                    <a:pt x="142" y="447"/>
                  </a:lnTo>
                  <a:cubicBezTo>
                    <a:pt x="38" y="325"/>
                    <a:pt x="1" y="154"/>
                    <a:pt x="54" y="66"/>
                  </a:cubicBezTo>
                  <a:cubicBezTo>
                    <a:pt x="91" y="5"/>
                    <a:pt x="168" y="1"/>
                    <a:pt x="243" y="44"/>
                  </a:cubicBezTo>
                  <a:cubicBezTo>
                    <a:pt x="280" y="65"/>
                    <a:pt x="310" y="93"/>
                    <a:pt x="337" y="1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3251150" y="2051425"/>
              <a:ext cx="11925" cy="13925"/>
            </a:xfrm>
            <a:custGeom>
              <a:rect b="b" l="l" r="r" t="t"/>
              <a:pathLst>
                <a:path extrusionOk="0" h="557" w="477">
                  <a:moveTo>
                    <a:pt x="239" y="35"/>
                  </a:moveTo>
                  <a:cubicBezTo>
                    <a:pt x="317" y="84"/>
                    <a:pt x="378" y="155"/>
                    <a:pt x="417" y="239"/>
                  </a:cubicBezTo>
                  <a:cubicBezTo>
                    <a:pt x="477" y="388"/>
                    <a:pt x="457" y="526"/>
                    <a:pt x="359" y="548"/>
                  </a:cubicBezTo>
                  <a:cubicBezTo>
                    <a:pt x="319" y="557"/>
                    <a:pt x="278" y="545"/>
                    <a:pt x="236" y="522"/>
                  </a:cubicBezTo>
                  <a:cubicBezTo>
                    <a:pt x="172" y="484"/>
                    <a:pt x="103" y="405"/>
                    <a:pt x="62" y="320"/>
                  </a:cubicBezTo>
                  <a:cubicBezTo>
                    <a:pt x="0" y="170"/>
                    <a:pt x="20" y="32"/>
                    <a:pt x="119" y="10"/>
                  </a:cubicBezTo>
                  <a:cubicBezTo>
                    <a:pt x="155" y="0"/>
                    <a:pt x="197" y="10"/>
                    <a:pt x="239" y="3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3239025" y="2796600"/>
              <a:ext cx="12000" cy="14225"/>
            </a:xfrm>
            <a:custGeom>
              <a:rect b="b" l="l" r="r" t="t"/>
              <a:pathLst>
                <a:path extrusionOk="0" h="569" w="480">
                  <a:moveTo>
                    <a:pt x="367" y="159"/>
                  </a:moveTo>
                  <a:cubicBezTo>
                    <a:pt x="457" y="296"/>
                    <a:pt x="480" y="461"/>
                    <a:pt x="411" y="527"/>
                  </a:cubicBezTo>
                  <a:cubicBezTo>
                    <a:pt x="370" y="569"/>
                    <a:pt x="304" y="562"/>
                    <a:pt x="236" y="523"/>
                  </a:cubicBezTo>
                  <a:cubicBezTo>
                    <a:pt x="187" y="494"/>
                    <a:pt x="145" y="455"/>
                    <a:pt x="113" y="407"/>
                  </a:cubicBezTo>
                  <a:lnTo>
                    <a:pt x="113" y="403"/>
                  </a:lnTo>
                  <a:cubicBezTo>
                    <a:pt x="22" y="272"/>
                    <a:pt x="0" y="110"/>
                    <a:pt x="68" y="43"/>
                  </a:cubicBezTo>
                  <a:cubicBezTo>
                    <a:pt x="113" y="0"/>
                    <a:pt x="176" y="4"/>
                    <a:pt x="241" y="42"/>
                  </a:cubicBezTo>
                  <a:cubicBezTo>
                    <a:pt x="290" y="71"/>
                    <a:pt x="333" y="112"/>
                    <a:pt x="367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3159600" y="2099525"/>
              <a:ext cx="12000" cy="14225"/>
            </a:xfrm>
            <a:custGeom>
              <a:rect b="b" l="l" r="r" t="t"/>
              <a:pathLst>
                <a:path extrusionOk="0" h="569" w="480">
                  <a:moveTo>
                    <a:pt x="371" y="166"/>
                  </a:moveTo>
                  <a:cubicBezTo>
                    <a:pt x="462" y="297"/>
                    <a:pt x="480" y="461"/>
                    <a:pt x="412" y="531"/>
                  </a:cubicBezTo>
                  <a:cubicBezTo>
                    <a:pt x="370" y="569"/>
                    <a:pt x="304" y="566"/>
                    <a:pt x="240" y="528"/>
                  </a:cubicBezTo>
                  <a:cubicBezTo>
                    <a:pt x="190" y="498"/>
                    <a:pt x="147" y="456"/>
                    <a:pt x="113" y="408"/>
                  </a:cubicBezTo>
                  <a:cubicBezTo>
                    <a:pt x="23" y="272"/>
                    <a:pt x="0" y="110"/>
                    <a:pt x="73" y="42"/>
                  </a:cubicBezTo>
                  <a:cubicBezTo>
                    <a:pt x="113" y="0"/>
                    <a:pt x="177" y="3"/>
                    <a:pt x="242" y="40"/>
                  </a:cubicBezTo>
                  <a:cubicBezTo>
                    <a:pt x="293" y="73"/>
                    <a:pt x="338" y="114"/>
                    <a:pt x="371" y="1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3133525" y="2601150"/>
              <a:ext cx="12150" cy="13775"/>
            </a:xfrm>
            <a:custGeom>
              <a:rect b="b" l="l" r="r" t="t"/>
              <a:pathLst>
                <a:path extrusionOk="0" h="551" w="486">
                  <a:moveTo>
                    <a:pt x="239" y="30"/>
                  </a:moveTo>
                  <a:cubicBezTo>
                    <a:pt x="313" y="72"/>
                    <a:pt x="384" y="156"/>
                    <a:pt x="424" y="253"/>
                  </a:cubicBezTo>
                  <a:cubicBezTo>
                    <a:pt x="486" y="406"/>
                    <a:pt x="451" y="535"/>
                    <a:pt x="348" y="546"/>
                  </a:cubicBezTo>
                  <a:cubicBezTo>
                    <a:pt x="312" y="550"/>
                    <a:pt x="275" y="542"/>
                    <a:pt x="245" y="522"/>
                  </a:cubicBezTo>
                  <a:cubicBezTo>
                    <a:pt x="172" y="480"/>
                    <a:pt x="100" y="394"/>
                    <a:pt x="61" y="298"/>
                  </a:cubicBezTo>
                  <a:cubicBezTo>
                    <a:pt x="1" y="144"/>
                    <a:pt x="31" y="12"/>
                    <a:pt x="135" y="1"/>
                  </a:cubicBezTo>
                  <a:cubicBezTo>
                    <a:pt x="172" y="1"/>
                    <a:pt x="208" y="11"/>
                    <a:pt x="239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3125200" y="2141200"/>
              <a:ext cx="12125" cy="14375"/>
            </a:xfrm>
            <a:custGeom>
              <a:rect b="b" l="l" r="r" t="t"/>
              <a:pathLst>
                <a:path extrusionOk="0" h="575" w="485">
                  <a:moveTo>
                    <a:pt x="339" y="131"/>
                  </a:moveTo>
                  <a:cubicBezTo>
                    <a:pt x="447" y="255"/>
                    <a:pt x="484" y="425"/>
                    <a:pt x="427" y="508"/>
                  </a:cubicBezTo>
                  <a:cubicBezTo>
                    <a:pt x="388" y="569"/>
                    <a:pt x="316" y="575"/>
                    <a:pt x="240" y="530"/>
                  </a:cubicBezTo>
                  <a:lnTo>
                    <a:pt x="144" y="449"/>
                  </a:lnTo>
                  <a:cubicBezTo>
                    <a:pt x="38" y="322"/>
                    <a:pt x="1" y="155"/>
                    <a:pt x="58" y="66"/>
                  </a:cubicBezTo>
                  <a:cubicBezTo>
                    <a:pt x="94" y="6"/>
                    <a:pt x="165" y="0"/>
                    <a:pt x="239" y="43"/>
                  </a:cubicBezTo>
                  <a:cubicBezTo>
                    <a:pt x="277" y="67"/>
                    <a:pt x="311" y="96"/>
                    <a:pt x="339" y="1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3095200" y="2478525"/>
              <a:ext cx="11825" cy="14700"/>
            </a:xfrm>
            <a:custGeom>
              <a:rect b="b" l="l" r="r" t="t"/>
              <a:pathLst>
                <a:path extrusionOk="0" h="588" w="473">
                  <a:moveTo>
                    <a:pt x="244" y="55"/>
                  </a:moveTo>
                  <a:cubicBezTo>
                    <a:pt x="331" y="105"/>
                    <a:pt x="412" y="217"/>
                    <a:pt x="439" y="334"/>
                  </a:cubicBezTo>
                  <a:cubicBezTo>
                    <a:pt x="473" y="484"/>
                    <a:pt x="416" y="587"/>
                    <a:pt x="301" y="561"/>
                  </a:cubicBezTo>
                  <a:lnTo>
                    <a:pt x="236" y="536"/>
                  </a:lnTo>
                  <a:cubicBezTo>
                    <a:pt x="148" y="486"/>
                    <a:pt x="60" y="364"/>
                    <a:pt x="38" y="250"/>
                  </a:cubicBezTo>
                  <a:cubicBezTo>
                    <a:pt x="0" y="101"/>
                    <a:pt x="62" y="1"/>
                    <a:pt x="176" y="27"/>
                  </a:cubicBezTo>
                  <a:cubicBezTo>
                    <a:pt x="200" y="33"/>
                    <a:pt x="223" y="41"/>
                    <a:pt x="24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3087175" y="2438300"/>
              <a:ext cx="11675" cy="15025"/>
            </a:xfrm>
            <a:custGeom>
              <a:rect b="b" l="l" r="r" t="t"/>
              <a:pathLst>
                <a:path extrusionOk="0" h="601" w="467">
                  <a:moveTo>
                    <a:pt x="444" y="373"/>
                  </a:moveTo>
                  <a:cubicBezTo>
                    <a:pt x="466" y="518"/>
                    <a:pt x="397" y="600"/>
                    <a:pt x="282" y="564"/>
                  </a:cubicBezTo>
                  <a:lnTo>
                    <a:pt x="232" y="545"/>
                  </a:lnTo>
                  <a:cubicBezTo>
                    <a:pt x="137" y="489"/>
                    <a:pt x="54" y="366"/>
                    <a:pt x="27" y="237"/>
                  </a:cubicBezTo>
                  <a:cubicBezTo>
                    <a:pt x="1" y="90"/>
                    <a:pt x="73" y="1"/>
                    <a:pt x="189" y="36"/>
                  </a:cubicBezTo>
                  <a:cubicBezTo>
                    <a:pt x="203" y="41"/>
                    <a:pt x="217" y="48"/>
                    <a:pt x="231" y="55"/>
                  </a:cubicBezTo>
                  <a:cubicBezTo>
                    <a:pt x="330" y="114"/>
                    <a:pt x="420" y="244"/>
                    <a:pt x="444" y="37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3081750" y="2399000"/>
              <a:ext cx="11275" cy="15300"/>
            </a:xfrm>
            <a:custGeom>
              <a:rect b="b" l="l" r="r" t="t"/>
              <a:pathLst>
                <a:path extrusionOk="0" h="612" w="451">
                  <a:moveTo>
                    <a:pt x="439" y="395"/>
                  </a:moveTo>
                  <a:cubicBezTo>
                    <a:pt x="451" y="533"/>
                    <a:pt x="374" y="611"/>
                    <a:pt x="255" y="561"/>
                  </a:cubicBezTo>
                  <a:lnTo>
                    <a:pt x="225" y="551"/>
                  </a:lnTo>
                  <a:cubicBezTo>
                    <a:pt x="126" y="494"/>
                    <a:pt x="31" y="352"/>
                    <a:pt x="20" y="222"/>
                  </a:cubicBezTo>
                  <a:cubicBezTo>
                    <a:pt x="0" y="76"/>
                    <a:pt x="85" y="1"/>
                    <a:pt x="200" y="45"/>
                  </a:cubicBezTo>
                  <a:cubicBezTo>
                    <a:pt x="209" y="49"/>
                    <a:pt x="219" y="54"/>
                    <a:pt x="228" y="59"/>
                  </a:cubicBezTo>
                  <a:cubicBezTo>
                    <a:pt x="331" y="119"/>
                    <a:pt x="423" y="260"/>
                    <a:pt x="439" y="39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3078325" y="2323775"/>
              <a:ext cx="10725" cy="15550"/>
            </a:xfrm>
            <a:custGeom>
              <a:rect b="b" l="l" r="r" t="t"/>
              <a:pathLst>
                <a:path extrusionOk="0" h="622" w="429">
                  <a:moveTo>
                    <a:pt x="210" y="553"/>
                  </a:moveTo>
                  <a:cubicBezTo>
                    <a:pt x="91" y="481"/>
                    <a:pt x="1" y="322"/>
                    <a:pt x="1" y="183"/>
                  </a:cubicBezTo>
                  <a:cubicBezTo>
                    <a:pt x="5" y="52"/>
                    <a:pt x="97" y="0"/>
                    <a:pt x="208" y="66"/>
                  </a:cubicBezTo>
                  <a:cubicBezTo>
                    <a:pt x="211" y="66"/>
                    <a:pt x="213" y="67"/>
                    <a:pt x="215" y="68"/>
                  </a:cubicBezTo>
                  <a:cubicBezTo>
                    <a:pt x="334" y="137"/>
                    <a:pt x="429" y="307"/>
                    <a:pt x="424" y="435"/>
                  </a:cubicBezTo>
                  <a:cubicBezTo>
                    <a:pt x="424" y="572"/>
                    <a:pt x="328" y="622"/>
                    <a:pt x="210" y="55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3079875" y="2288400"/>
              <a:ext cx="11200" cy="15325"/>
            </a:xfrm>
            <a:custGeom>
              <a:rect b="b" l="l" r="r" t="t"/>
              <a:pathLst>
                <a:path extrusionOk="0" h="613" w="448">
                  <a:moveTo>
                    <a:pt x="202" y="537"/>
                  </a:moveTo>
                  <a:cubicBezTo>
                    <a:pt x="84" y="460"/>
                    <a:pt x="0" y="289"/>
                    <a:pt x="11" y="165"/>
                  </a:cubicBezTo>
                  <a:cubicBezTo>
                    <a:pt x="22" y="45"/>
                    <a:pt x="112" y="0"/>
                    <a:pt x="215" y="60"/>
                  </a:cubicBezTo>
                  <a:cubicBezTo>
                    <a:pt x="224" y="64"/>
                    <a:pt x="233" y="71"/>
                    <a:pt x="241" y="77"/>
                  </a:cubicBezTo>
                  <a:cubicBezTo>
                    <a:pt x="364" y="156"/>
                    <a:pt x="448" y="328"/>
                    <a:pt x="431" y="450"/>
                  </a:cubicBezTo>
                  <a:cubicBezTo>
                    <a:pt x="424" y="572"/>
                    <a:pt x="332" y="612"/>
                    <a:pt x="224" y="55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083975" y="2254700"/>
              <a:ext cx="11500" cy="15150"/>
            </a:xfrm>
            <a:custGeom>
              <a:rect b="b" l="l" r="r" t="t"/>
              <a:pathLst>
                <a:path extrusionOk="0" h="606" w="460">
                  <a:moveTo>
                    <a:pt x="190" y="520"/>
                  </a:moveTo>
                  <a:cubicBezTo>
                    <a:pt x="76" y="432"/>
                    <a:pt x="1" y="261"/>
                    <a:pt x="24" y="142"/>
                  </a:cubicBezTo>
                  <a:cubicBezTo>
                    <a:pt x="41" y="32"/>
                    <a:pt x="126" y="0"/>
                    <a:pt x="226" y="57"/>
                  </a:cubicBezTo>
                  <a:cubicBezTo>
                    <a:pt x="242" y="66"/>
                    <a:pt x="256" y="76"/>
                    <a:pt x="268" y="87"/>
                  </a:cubicBezTo>
                  <a:cubicBezTo>
                    <a:pt x="382" y="173"/>
                    <a:pt x="459" y="342"/>
                    <a:pt x="440" y="466"/>
                  </a:cubicBezTo>
                  <a:cubicBezTo>
                    <a:pt x="420" y="573"/>
                    <a:pt x="332" y="605"/>
                    <a:pt x="229" y="5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090675" y="2223025"/>
              <a:ext cx="11650" cy="14850"/>
            </a:xfrm>
            <a:custGeom>
              <a:rect b="b" l="l" r="r" t="t"/>
              <a:pathLst>
                <a:path extrusionOk="0" h="594" w="466">
                  <a:moveTo>
                    <a:pt x="179" y="499"/>
                  </a:moveTo>
                  <a:cubicBezTo>
                    <a:pt x="68" y="404"/>
                    <a:pt x="0" y="229"/>
                    <a:pt x="27" y="117"/>
                  </a:cubicBezTo>
                  <a:cubicBezTo>
                    <a:pt x="53" y="21"/>
                    <a:pt x="140" y="0"/>
                    <a:pt x="236" y="56"/>
                  </a:cubicBezTo>
                  <a:cubicBezTo>
                    <a:pt x="254" y="66"/>
                    <a:pt x="271" y="78"/>
                    <a:pt x="287" y="92"/>
                  </a:cubicBezTo>
                  <a:cubicBezTo>
                    <a:pt x="402" y="188"/>
                    <a:pt x="466" y="363"/>
                    <a:pt x="439" y="478"/>
                  </a:cubicBezTo>
                  <a:cubicBezTo>
                    <a:pt x="411" y="572"/>
                    <a:pt x="328" y="594"/>
                    <a:pt x="233" y="5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3099800" y="2193325"/>
              <a:ext cx="11875" cy="14775"/>
            </a:xfrm>
            <a:custGeom>
              <a:rect b="b" l="l" r="r" t="t"/>
              <a:pathLst>
                <a:path extrusionOk="0" h="591" w="475">
                  <a:moveTo>
                    <a:pt x="169" y="487"/>
                  </a:moveTo>
                  <a:cubicBezTo>
                    <a:pt x="58" y="380"/>
                    <a:pt x="0" y="211"/>
                    <a:pt x="39" y="105"/>
                  </a:cubicBezTo>
                  <a:cubicBezTo>
                    <a:pt x="69" y="21"/>
                    <a:pt x="147" y="1"/>
                    <a:pt x="232" y="49"/>
                  </a:cubicBezTo>
                  <a:cubicBezTo>
                    <a:pt x="260" y="66"/>
                    <a:pt x="285" y="87"/>
                    <a:pt x="307" y="111"/>
                  </a:cubicBezTo>
                  <a:cubicBezTo>
                    <a:pt x="417" y="214"/>
                    <a:pt x="474" y="388"/>
                    <a:pt x="435" y="493"/>
                  </a:cubicBezTo>
                  <a:cubicBezTo>
                    <a:pt x="405" y="576"/>
                    <a:pt x="324" y="590"/>
                    <a:pt x="237" y="5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3111375" y="2166050"/>
              <a:ext cx="11975" cy="14475"/>
            </a:xfrm>
            <a:custGeom>
              <a:rect b="b" l="l" r="r" t="t"/>
              <a:pathLst>
                <a:path extrusionOk="0" h="579" w="479">
                  <a:moveTo>
                    <a:pt x="156" y="468"/>
                  </a:moveTo>
                  <a:cubicBezTo>
                    <a:pt x="46" y="351"/>
                    <a:pt x="0" y="177"/>
                    <a:pt x="46" y="80"/>
                  </a:cubicBezTo>
                  <a:cubicBezTo>
                    <a:pt x="81" y="13"/>
                    <a:pt x="156" y="0"/>
                    <a:pt x="239" y="45"/>
                  </a:cubicBezTo>
                  <a:cubicBezTo>
                    <a:pt x="269" y="64"/>
                    <a:pt x="298" y="88"/>
                    <a:pt x="322" y="114"/>
                  </a:cubicBezTo>
                  <a:cubicBezTo>
                    <a:pt x="432" y="231"/>
                    <a:pt x="478" y="403"/>
                    <a:pt x="432" y="498"/>
                  </a:cubicBezTo>
                  <a:cubicBezTo>
                    <a:pt x="397" y="570"/>
                    <a:pt x="321" y="579"/>
                    <a:pt x="240" y="5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857050" y="2616000"/>
              <a:ext cx="11975" cy="14375"/>
            </a:xfrm>
            <a:custGeom>
              <a:rect b="b" l="l" r="r" t="t"/>
              <a:pathLst>
                <a:path extrusionOk="0" h="575" w="479">
                  <a:moveTo>
                    <a:pt x="240" y="535"/>
                  </a:moveTo>
                  <a:cubicBezTo>
                    <a:pt x="154" y="484"/>
                    <a:pt x="73" y="381"/>
                    <a:pt x="43" y="263"/>
                  </a:cubicBezTo>
                  <a:cubicBezTo>
                    <a:pt x="1" y="111"/>
                    <a:pt x="55" y="1"/>
                    <a:pt x="165" y="17"/>
                  </a:cubicBezTo>
                  <a:cubicBezTo>
                    <a:pt x="190" y="22"/>
                    <a:pt x="214" y="31"/>
                    <a:pt x="235" y="44"/>
                  </a:cubicBezTo>
                  <a:cubicBezTo>
                    <a:pt x="321" y="93"/>
                    <a:pt x="404" y="201"/>
                    <a:pt x="437" y="314"/>
                  </a:cubicBezTo>
                  <a:cubicBezTo>
                    <a:pt x="479" y="465"/>
                    <a:pt x="424" y="575"/>
                    <a:pt x="314" y="5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867100" y="2656225"/>
              <a:ext cx="11925" cy="14900"/>
            </a:xfrm>
            <a:custGeom>
              <a:rect b="b" l="l" r="r" t="t"/>
              <a:pathLst>
                <a:path extrusionOk="0" h="596" w="477">
                  <a:moveTo>
                    <a:pt x="34" y="246"/>
                  </a:moveTo>
                  <a:cubicBezTo>
                    <a:pt x="0" y="103"/>
                    <a:pt x="64" y="0"/>
                    <a:pt x="180" y="31"/>
                  </a:cubicBezTo>
                  <a:cubicBezTo>
                    <a:pt x="200" y="37"/>
                    <a:pt x="219" y="45"/>
                    <a:pt x="237" y="56"/>
                  </a:cubicBezTo>
                  <a:cubicBezTo>
                    <a:pt x="329" y="108"/>
                    <a:pt x="414" y="225"/>
                    <a:pt x="442" y="346"/>
                  </a:cubicBezTo>
                  <a:cubicBezTo>
                    <a:pt x="477" y="497"/>
                    <a:pt x="411" y="596"/>
                    <a:pt x="297" y="565"/>
                  </a:cubicBezTo>
                  <a:lnTo>
                    <a:pt x="239" y="544"/>
                  </a:lnTo>
                  <a:cubicBezTo>
                    <a:pt x="144" y="490"/>
                    <a:pt x="64" y="372"/>
                    <a:pt x="34" y="24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874900" y="2696125"/>
              <a:ext cx="11550" cy="14975"/>
            </a:xfrm>
            <a:custGeom>
              <a:rect b="b" l="l" r="r" t="t"/>
              <a:pathLst>
                <a:path extrusionOk="0" h="599" w="462">
                  <a:moveTo>
                    <a:pt x="23" y="225"/>
                  </a:moveTo>
                  <a:cubicBezTo>
                    <a:pt x="0" y="80"/>
                    <a:pt x="77" y="0"/>
                    <a:pt x="191" y="37"/>
                  </a:cubicBezTo>
                  <a:cubicBezTo>
                    <a:pt x="208" y="41"/>
                    <a:pt x="223" y="48"/>
                    <a:pt x="237" y="56"/>
                  </a:cubicBezTo>
                  <a:cubicBezTo>
                    <a:pt x="334" y="112"/>
                    <a:pt x="416" y="242"/>
                    <a:pt x="440" y="368"/>
                  </a:cubicBezTo>
                  <a:cubicBezTo>
                    <a:pt x="462" y="513"/>
                    <a:pt x="389" y="598"/>
                    <a:pt x="274" y="562"/>
                  </a:cubicBezTo>
                  <a:lnTo>
                    <a:pt x="232" y="543"/>
                  </a:lnTo>
                  <a:cubicBezTo>
                    <a:pt x="133" y="485"/>
                    <a:pt x="45" y="356"/>
                    <a:pt x="23" y="2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880125" y="2734950"/>
              <a:ext cx="11375" cy="15325"/>
            </a:xfrm>
            <a:custGeom>
              <a:rect b="b" l="l" r="r" t="t"/>
              <a:pathLst>
                <a:path extrusionOk="0" h="613" w="455">
                  <a:moveTo>
                    <a:pt x="200" y="49"/>
                  </a:moveTo>
                  <a:cubicBezTo>
                    <a:pt x="210" y="53"/>
                    <a:pt x="219" y="57"/>
                    <a:pt x="228" y="63"/>
                  </a:cubicBezTo>
                  <a:cubicBezTo>
                    <a:pt x="332" y="123"/>
                    <a:pt x="426" y="265"/>
                    <a:pt x="440" y="397"/>
                  </a:cubicBezTo>
                  <a:cubicBezTo>
                    <a:pt x="455" y="538"/>
                    <a:pt x="370" y="612"/>
                    <a:pt x="256" y="569"/>
                  </a:cubicBezTo>
                  <a:lnTo>
                    <a:pt x="229" y="554"/>
                  </a:lnTo>
                  <a:cubicBezTo>
                    <a:pt x="122" y="491"/>
                    <a:pt x="31" y="346"/>
                    <a:pt x="20" y="218"/>
                  </a:cubicBezTo>
                  <a:cubicBezTo>
                    <a:pt x="1" y="74"/>
                    <a:pt x="86" y="0"/>
                    <a:pt x="20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3883575" y="2795575"/>
              <a:ext cx="10625" cy="15700"/>
            </a:xfrm>
            <a:custGeom>
              <a:rect b="b" l="l" r="r" t="t"/>
              <a:pathLst>
                <a:path extrusionOk="0" h="628" w="425">
                  <a:moveTo>
                    <a:pt x="215" y="70"/>
                  </a:moveTo>
                  <a:cubicBezTo>
                    <a:pt x="334" y="139"/>
                    <a:pt x="424" y="305"/>
                    <a:pt x="424" y="436"/>
                  </a:cubicBezTo>
                  <a:cubicBezTo>
                    <a:pt x="424" y="572"/>
                    <a:pt x="332" y="628"/>
                    <a:pt x="214" y="560"/>
                  </a:cubicBezTo>
                  <a:cubicBezTo>
                    <a:pt x="93" y="490"/>
                    <a:pt x="1" y="327"/>
                    <a:pt x="1" y="192"/>
                  </a:cubicBezTo>
                  <a:cubicBezTo>
                    <a:pt x="2" y="61"/>
                    <a:pt x="94" y="1"/>
                    <a:pt x="215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3882975" y="2772825"/>
              <a:ext cx="10975" cy="15525"/>
            </a:xfrm>
            <a:custGeom>
              <a:rect b="b" l="l" r="r" t="t"/>
              <a:pathLst>
                <a:path extrusionOk="0" h="621" w="439">
                  <a:moveTo>
                    <a:pt x="211" y="65"/>
                  </a:moveTo>
                  <a:lnTo>
                    <a:pt x="225" y="72"/>
                  </a:lnTo>
                  <a:cubicBezTo>
                    <a:pt x="337" y="136"/>
                    <a:pt x="425" y="289"/>
                    <a:pt x="436" y="421"/>
                  </a:cubicBezTo>
                  <a:lnTo>
                    <a:pt x="432" y="420"/>
                  </a:lnTo>
                  <a:cubicBezTo>
                    <a:pt x="439" y="559"/>
                    <a:pt x="348" y="621"/>
                    <a:pt x="229" y="557"/>
                  </a:cubicBezTo>
                  <a:lnTo>
                    <a:pt x="221" y="557"/>
                  </a:lnTo>
                  <a:cubicBezTo>
                    <a:pt x="107" y="491"/>
                    <a:pt x="16" y="338"/>
                    <a:pt x="12" y="204"/>
                  </a:cubicBezTo>
                  <a:cubicBezTo>
                    <a:pt x="1" y="56"/>
                    <a:pt x="93" y="0"/>
                    <a:pt x="211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3248775" y="2335275"/>
              <a:ext cx="50550" cy="53850"/>
            </a:xfrm>
            <a:custGeom>
              <a:rect b="b" l="l" r="r" t="t"/>
              <a:pathLst>
                <a:path extrusionOk="0" h="2154" w="2022">
                  <a:moveTo>
                    <a:pt x="215" y="50"/>
                  </a:moveTo>
                  <a:cubicBezTo>
                    <a:pt x="240" y="66"/>
                    <a:pt x="264" y="84"/>
                    <a:pt x="285" y="105"/>
                  </a:cubicBezTo>
                  <a:lnTo>
                    <a:pt x="1881" y="1671"/>
                  </a:lnTo>
                  <a:cubicBezTo>
                    <a:pt x="1969" y="1756"/>
                    <a:pt x="2022" y="1885"/>
                    <a:pt x="2022" y="1985"/>
                  </a:cubicBezTo>
                  <a:lnTo>
                    <a:pt x="2009" y="2058"/>
                  </a:lnTo>
                  <a:cubicBezTo>
                    <a:pt x="1978" y="2140"/>
                    <a:pt x="1895" y="2154"/>
                    <a:pt x="1811" y="2105"/>
                  </a:cubicBezTo>
                  <a:lnTo>
                    <a:pt x="1739" y="2049"/>
                  </a:lnTo>
                  <a:lnTo>
                    <a:pt x="143" y="478"/>
                  </a:lnTo>
                  <a:cubicBezTo>
                    <a:pt x="55" y="392"/>
                    <a:pt x="0" y="269"/>
                    <a:pt x="2" y="169"/>
                  </a:cubicBezTo>
                  <a:lnTo>
                    <a:pt x="13" y="92"/>
                  </a:lnTo>
                  <a:cubicBezTo>
                    <a:pt x="46" y="14"/>
                    <a:pt x="127" y="0"/>
                    <a:pt x="215" y="5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3257650" y="2315675"/>
              <a:ext cx="49000" cy="57250"/>
            </a:xfrm>
            <a:custGeom>
              <a:rect b="b" l="l" r="r" t="t"/>
              <a:pathLst>
                <a:path extrusionOk="0" h="2290" w="1960">
                  <a:moveTo>
                    <a:pt x="216" y="47"/>
                  </a:moveTo>
                  <a:cubicBezTo>
                    <a:pt x="248" y="66"/>
                    <a:pt x="277" y="91"/>
                    <a:pt x="302" y="121"/>
                  </a:cubicBezTo>
                  <a:lnTo>
                    <a:pt x="1837" y="1832"/>
                  </a:lnTo>
                  <a:cubicBezTo>
                    <a:pt x="1913" y="1916"/>
                    <a:pt x="1959" y="2029"/>
                    <a:pt x="1959" y="2121"/>
                  </a:cubicBezTo>
                  <a:lnTo>
                    <a:pt x="1940" y="2216"/>
                  </a:lnTo>
                  <a:cubicBezTo>
                    <a:pt x="1901" y="2281"/>
                    <a:pt x="1826" y="2290"/>
                    <a:pt x="1745" y="2244"/>
                  </a:cubicBezTo>
                  <a:lnTo>
                    <a:pt x="1658" y="2171"/>
                  </a:lnTo>
                  <a:lnTo>
                    <a:pt x="122" y="459"/>
                  </a:lnTo>
                  <a:cubicBezTo>
                    <a:pt x="47" y="371"/>
                    <a:pt x="1" y="257"/>
                    <a:pt x="1" y="165"/>
                  </a:cubicBezTo>
                  <a:lnTo>
                    <a:pt x="23" y="79"/>
                  </a:lnTo>
                  <a:cubicBezTo>
                    <a:pt x="61" y="9"/>
                    <a:pt x="136" y="1"/>
                    <a:pt x="216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3615550" y="2817500"/>
              <a:ext cx="38575" cy="66800"/>
            </a:xfrm>
            <a:custGeom>
              <a:rect b="b" l="l" r="r" t="t"/>
              <a:pathLst>
                <a:path extrusionOk="0" h="2672" w="1543">
                  <a:moveTo>
                    <a:pt x="214" y="38"/>
                  </a:moveTo>
                  <a:cubicBezTo>
                    <a:pt x="281" y="80"/>
                    <a:pt x="337" y="140"/>
                    <a:pt x="373" y="211"/>
                  </a:cubicBezTo>
                  <a:lnTo>
                    <a:pt x="1489" y="2323"/>
                  </a:lnTo>
                  <a:cubicBezTo>
                    <a:pt x="1522" y="2380"/>
                    <a:pt x="1540" y="2445"/>
                    <a:pt x="1542" y="2511"/>
                  </a:cubicBezTo>
                  <a:cubicBezTo>
                    <a:pt x="1542" y="2581"/>
                    <a:pt x="1519" y="2634"/>
                    <a:pt x="1469" y="2653"/>
                  </a:cubicBezTo>
                  <a:cubicBezTo>
                    <a:pt x="1431" y="2671"/>
                    <a:pt x="1381" y="2664"/>
                    <a:pt x="1328" y="2634"/>
                  </a:cubicBezTo>
                  <a:cubicBezTo>
                    <a:pt x="1259" y="2592"/>
                    <a:pt x="1205" y="2530"/>
                    <a:pt x="1172" y="2459"/>
                  </a:cubicBezTo>
                  <a:lnTo>
                    <a:pt x="49" y="350"/>
                  </a:lnTo>
                  <a:cubicBezTo>
                    <a:pt x="19" y="290"/>
                    <a:pt x="2" y="225"/>
                    <a:pt x="1" y="159"/>
                  </a:cubicBezTo>
                  <a:cubicBezTo>
                    <a:pt x="1" y="94"/>
                    <a:pt x="24" y="41"/>
                    <a:pt x="70" y="20"/>
                  </a:cubicBezTo>
                  <a:cubicBezTo>
                    <a:pt x="112" y="0"/>
                    <a:pt x="162" y="9"/>
                    <a:pt x="214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3191450" y="2721000"/>
              <a:ext cx="11675" cy="14150"/>
            </a:xfrm>
            <a:custGeom>
              <a:rect b="b" l="l" r="r" t="t"/>
              <a:pathLst>
                <a:path extrusionOk="0" h="566" w="467">
                  <a:moveTo>
                    <a:pt x="237" y="40"/>
                  </a:moveTo>
                  <a:cubicBezTo>
                    <a:pt x="300" y="79"/>
                    <a:pt x="352" y="133"/>
                    <a:pt x="387" y="199"/>
                  </a:cubicBezTo>
                  <a:cubicBezTo>
                    <a:pt x="466" y="342"/>
                    <a:pt x="466" y="495"/>
                    <a:pt x="381" y="543"/>
                  </a:cubicBezTo>
                  <a:cubicBezTo>
                    <a:pt x="343" y="565"/>
                    <a:pt x="290" y="561"/>
                    <a:pt x="233" y="528"/>
                  </a:cubicBezTo>
                  <a:cubicBezTo>
                    <a:pt x="171" y="487"/>
                    <a:pt x="119" y="433"/>
                    <a:pt x="84" y="367"/>
                  </a:cubicBezTo>
                  <a:cubicBezTo>
                    <a:pt x="0" y="222"/>
                    <a:pt x="5" y="66"/>
                    <a:pt x="85" y="20"/>
                  </a:cubicBezTo>
                  <a:cubicBezTo>
                    <a:pt x="129" y="1"/>
                    <a:pt x="183" y="9"/>
                    <a:pt x="237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3214375" y="2759325"/>
              <a:ext cx="11950" cy="14300"/>
            </a:xfrm>
            <a:custGeom>
              <a:rect b="b" l="l" r="r" t="t"/>
              <a:pathLst>
                <a:path extrusionOk="0" h="572" w="478">
                  <a:moveTo>
                    <a:pt x="378" y="184"/>
                  </a:moveTo>
                  <a:cubicBezTo>
                    <a:pt x="470" y="329"/>
                    <a:pt x="477" y="482"/>
                    <a:pt x="401" y="542"/>
                  </a:cubicBezTo>
                  <a:cubicBezTo>
                    <a:pt x="359" y="571"/>
                    <a:pt x="298" y="561"/>
                    <a:pt x="240" y="529"/>
                  </a:cubicBezTo>
                  <a:cubicBezTo>
                    <a:pt x="182" y="494"/>
                    <a:pt x="134" y="447"/>
                    <a:pt x="98" y="390"/>
                  </a:cubicBezTo>
                  <a:cubicBezTo>
                    <a:pt x="12" y="246"/>
                    <a:pt x="1" y="92"/>
                    <a:pt x="77" y="30"/>
                  </a:cubicBezTo>
                  <a:cubicBezTo>
                    <a:pt x="122" y="1"/>
                    <a:pt x="182" y="8"/>
                    <a:pt x="239" y="41"/>
                  </a:cubicBezTo>
                  <a:cubicBezTo>
                    <a:pt x="296" y="78"/>
                    <a:pt x="344" y="125"/>
                    <a:pt x="378" y="18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3170150" y="2681625"/>
              <a:ext cx="11875" cy="14100"/>
            </a:xfrm>
            <a:custGeom>
              <a:rect b="b" l="l" r="r" t="t"/>
              <a:pathLst>
                <a:path extrusionOk="0" h="564" w="475">
                  <a:moveTo>
                    <a:pt x="239" y="38"/>
                  </a:moveTo>
                  <a:cubicBezTo>
                    <a:pt x="300" y="73"/>
                    <a:pt x="359" y="138"/>
                    <a:pt x="402" y="225"/>
                  </a:cubicBezTo>
                  <a:cubicBezTo>
                    <a:pt x="475" y="367"/>
                    <a:pt x="466" y="516"/>
                    <a:pt x="374" y="551"/>
                  </a:cubicBezTo>
                  <a:cubicBezTo>
                    <a:pt x="337" y="564"/>
                    <a:pt x="288" y="557"/>
                    <a:pt x="238" y="529"/>
                  </a:cubicBezTo>
                  <a:cubicBezTo>
                    <a:pt x="176" y="494"/>
                    <a:pt x="119" y="426"/>
                    <a:pt x="77" y="349"/>
                  </a:cubicBezTo>
                  <a:cubicBezTo>
                    <a:pt x="1" y="194"/>
                    <a:pt x="13" y="52"/>
                    <a:pt x="101" y="16"/>
                  </a:cubicBezTo>
                  <a:cubicBezTo>
                    <a:pt x="143" y="0"/>
                    <a:pt x="193" y="10"/>
                    <a:pt x="23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150825" y="2641575"/>
              <a:ext cx="12000" cy="13950"/>
            </a:xfrm>
            <a:custGeom>
              <a:rect b="b" l="l" r="r" t="t"/>
              <a:pathLst>
                <a:path extrusionOk="0" h="558" w="480">
                  <a:moveTo>
                    <a:pt x="237" y="34"/>
                  </a:moveTo>
                  <a:cubicBezTo>
                    <a:pt x="304" y="73"/>
                    <a:pt x="370" y="147"/>
                    <a:pt x="411" y="239"/>
                  </a:cubicBezTo>
                  <a:cubicBezTo>
                    <a:pt x="480" y="388"/>
                    <a:pt x="460" y="532"/>
                    <a:pt x="361" y="549"/>
                  </a:cubicBezTo>
                  <a:cubicBezTo>
                    <a:pt x="324" y="557"/>
                    <a:pt x="282" y="546"/>
                    <a:pt x="240" y="522"/>
                  </a:cubicBezTo>
                  <a:cubicBezTo>
                    <a:pt x="162" y="475"/>
                    <a:pt x="102" y="405"/>
                    <a:pt x="68" y="321"/>
                  </a:cubicBezTo>
                  <a:cubicBezTo>
                    <a:pt x="0" y="172"/>
                    <a:pt x="22" y="33"/>
                    <a:pt x="114" y="6"/>
                  </a:cubicBezTo>
                  <a:cubicBezTo>
                    <a:pt x="158" y="1"/>
                    <a:pt x="201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265200" y="2832350"/>
              <a:ext cx="12000" cy="14275"/>
            </a:xfrm>
            <a:custGeom>
              <a:rect b="b" l="l" r="r" t="t"/>
              <a:pathLst>
                <a:path extrusionOk="0" h="571" w="480">
                  <a:moveTo>
                    <a:pt x="354" y="148"/>
                  </a:moveTo>
                  <a:cubicBezTo>
                    <a:pt x="453" y="275"/>
                    <a:pt x="480" y="439"/>
                    <a:pt x="418" y="519"/>
                  </a:cubicBezTo>
                  <a:cubicBezTo>
                    <a:pt x="381" y="570"/>
                    <a:pt x="311" y="570"/>
                    <a:pt x="238" y="529"/>
                  </a:cubicBezTo>
                  <a:cubicBezTo>
                    <a:pt x="195" y="502"/>
                    <a:pt x="158" y="467"/>
                    <a:pt x="128" y="425"/>
                  </a:cubicBezTo>
                  <a:cubicBezTo>
                    <a:pt x="29" y="303"/>
                    <a:pt x="0" y="131"/>
                    <a:pt x="61" y="52"/>
                  </a:cubicBezTo>
                  <a:cubicBezTo>
                    <a:pt x="100" y="2"/>
                    <a:pt x="167" y="0"/>
                    <a:pt x="238" y="41"/>
                  </a:cubicBezTo>
                  <a:cubicBezTo>
                    <a:pt x="283" y="69"/>
                    <a:pt x="323" y="105"/>
                    <a:pt x="354" y="1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118375" y="2560325"/>
              <a:ext cx="12125" cy="13675"/>
            </a:xfrm>
            <a:custGeom>
              <a:rect b="b" l="l" r="r" t="t"/>
              <a:pathLst>
                <a:path extrusionOk="0" h="547" w="485">
                  <a:moveTo>
                    <a:pt x="244" y="34"/>
                  </a:moveTo>
                  <a:cubicBezTo>
                    <a:pt x="322" y="78"/>
                    <a:pt x="398" y="170"/>
                    <a:pt x="435" y="273"/>
                  </a:cubicBezTo>
                  <a:cubicBezTo>
                    <a:pt x="484" y="424"/>
                    <a:pt x="442" y="545"/>
                    <a:pt x="339" y="547"/>
                  </a:cubicBezTo>
                  <a:lnTo>
                    <a:pt x="243" y="517"/>
                  </a:lnTo>
                  <a:cubicBezTo>
                    <a:pt x="168" y="474"/>
                    <a:pt x="91" y="378"/>
                    <a:pt x="58" y="273"/>
                  </a:cubicBezTo>
                  <a:cubicBezTo>
                    <a:pt x="0" y="123"/>
                    <a:pt x="46" y="0"/>
                    <a:pt x="150" y="3"/>
                  </a:cubicBezTo>
                  <a:cubicBezTo>
                    <a:pt x="183" y="4"/>
                    <a:pt x="215" y="15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321425" y="2898525"/>
              <a:ext cx="11950" cy="14625"/>
            </a:xfrm>
            <a:custGeom>
              <a:rect b="b" l="l" r="r" t="t"/>
              <a:pathLst>
                <a:path extrusionOk="0" h="585" w="478">
                  <a:moveTo>
                    <a:pt x="321" y="119"/>
                  </a:moveTo>
                  <a:cubicBezTo>
                    <a:pt x="429" y="233"/>
                    <a:pt x="478" y="402"/>
                    <a:pt x="432" y="498"/>
                  </a:cubicBezTo>
                  <a:cubicBezTo>
                    <a:pt x="397" y="570"/>
                    <a:pt x="320" y="584"/>
                    <a:pt x="236" y="536"/>
                  </a:cubicBezTo>
                  <a:lnTo>
                    <a:pt x="157" y="472"/>
                  </a:lnTo>
                  <a:cubicBezTo>
                    <a:pt x="47" y="350"/>
                    <a:pt x="1" y="184"/>
                    <a:pt x="43" y="81"/>
                  </a:cubicBezTo>
                  <a:cubicBezTo>
                    <a:pt x="78" y="13"/>
                    <a:pt x="154" y="0"/>
                    <a:pt x="235" y="48"/>
                  </a:cubicBezTo>
                  <a:cubicBezTo>
                    <a:pt x="268" y="67"/>
                    <a:pt x="296" y="91"/>
                    <a:pt x="321" y="11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3476575" y="3024150"/>
              <a:ext cx="10625" cy="15575"/>
            </a:xfrm>
            <a:custGeom>
              <a:rect b="b" l="l" r="r" t="t"/>
              <a:pathLst>
                <a:path extrusionOk="0" h="623" w="425">
                  <a:moveTo>
                    <a:pt x="215" y="69"/>
                  </a:moveTo>
                  <a:cubicBezTo>
                    <a:pt x="330" y="134"/>
                    <a:pt x="424" y="300"/>
                    <a:pt x="424" y="431"/>
                  </a:cubicBezTo>
                  <a:cubicBezTo>
                    <a:pt x="424" y="566"/>
                    <a:pt x="328" y="622"/>
                    <a:pt x="210" y="553"/>
                  </a:cubicBezTo>
                  <a:cubicBezTo>
                    <a:pt x="93" y="484"/>
                    <a:pt x="1" y="318"/>
                    <a:pt x="1" y="187"/>
                  </a:cubicBezTo>
                  <a:cubicBezTo>
                    <a:pt x="5" y="54"/>
                    <a:pt x="98" y="1"/>
                    <a:pt x="215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3324025" y="2670325"/>
              <a:ext cx="37625" cy="36250"/>
            </a:xfrm>
            <a:custGeom>
              <a:rect b="b" l="l" r="r" t="t"/>
              <a:pathLst>
                <a:path extrusionOk="0" h="1450" w="1505">
                  <a:moveTo>
                    <a:pt x="1294" y="40"/>
                  </a:moveTo>
                  <a:cubicBezTo>
                    <a:pt x="1348" y="73"/>
                    <a:pt x="1394" y="119"/>
                    <a:pt x="1429" y="172"/>
                  </a:cubicBezTo>
                  <a:cubicBezTo>
                    <a:pt x="1475" y="242"/>
                    <a:pt x="1501" y="323"/>
                    <a:pt x="1504" y="405"/>
                  </a:cubicBezTo>
                  <a:cubicBezTo>
                    <a:pt x="1504" y="462"/>
                    <a:pt x="1489" y="505"/>
                    <a:pt x="1458" y="536"/>
                  </a:cubicBezTo>
                  <a:lnTo>
                    <a:pt x="374" y="1417"/>
                  </a:lnTo>
                  <a:cubicBezTo>
                    <a:pt x="332" y="1449"/>
                    <a:pt x="275" y="1448"/>
                    <a:pt x="209" y="1410"/>
                  </a:cubicBezTo>
                  <a:cubicBezTo>
                    <a:pt x="155" y="1377"/>
                    <a:pt x="110" y="1331"/>
                    <a:pt x="77" y="1276"/>
                  </a:cubicBezTo>
                  <a:cubicBezTo>
                    <a:pt x="29" y="1207"/>
                    <a:pt x="3" y="1126"/>
                    <a:pt x="0" y="1044"/>
                  </a:cubicBezTo>
                  <a:cubicBezTo>
                    <a:pt x="0" y="991"/>
                    <a:pt x="17" y="947"/>
                    <a:pt x="50" y="918"/>
                  </a:cubicBezTo>
                  <a:lnTo>
                    <a:pt x="1130" y="36"/>
                  </a:lnTo>
                  <a:cubicBezTo>
                    <a:pt x="1172" y="1"/>
                    <a:pt x="1232" y="5"/>
                    <a:pt x="129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3291225" y="2623625"/>
              <a:ext cx="43325" cy="26550"/>
            </a:xfrm>
            <a:custGeom>
              <a:rect b="b" l="l" r="r" t="t"/>
              <a:pathLst>
                <a:path extrusionOk="0" h="1062" w="1733">
                  <a:moveTo>
                    <a:pt x="1520" y="39"/>
                  </a:moveTo>
                  <a:cubicBezTo>
                    <a:pt x="1589" y="82"/>
                    <a:pt x="1647" y="145"/>
                    <a:pt x="1683" y="218"/>
                  </a:cubicBezTo>
                  <a:cubicBezTo>
                    <a:pt x="1712" y="277"/>
                    <a:pt x="1729" y="340"/>
                    <a:pt x="1733" y="405"/>
                  </a:cubicBezTo>
                  <a:cubicBezTo>
                    <a:pt x="1733" y="475"/>
                    <a:pt x="1705" y="525"/>
                    <a:pt x="1655" y="545"/>
                  </a:cubicBezTo>
                  <a:lnTo>
                    <a:pt x="352" y="1046"/>
                  </a:lnTo>
                  <a:cubicBezTo>
                    <a:pt x="310" y="1062"/>
                    <a:pt x="264" y="1053"/>
                    <a:pt x="214" y="1024"/>
                  </a:cubicBezTo>
                  <a:cubicBezTo>
                    <a:pt x="144" y="979"/>
                    <a:pt x="87" y="917"/>
                    <a:pt x="50" y="843"/>
                  </a:cubicBezTo>
                  <a:cubicBezTo>
                    <a:pt x="20" y="786"/>
                    <a:pt x="3" y="724"/>
                    <a:pt x="0" y="660"/>
                  </a:cubicBezTo>
                  <a:cubicBezTo>
                    <a:pt x="0" y="591"/>
                    <a:pt x="28" y="535"/>
                    <a:pt x="77" y="515"/>
                  </a:cubicBezTo>
                  <a:lnTo>
                    <a:pt x="1382" y="13"/>
                  </a:lnTo>
                  <a:cubicBezTo>
                    <a:pt x="1422" y="1"/>
                    <a:pt x="1471" y="11"/>
                    <a:pt x="1520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3342425" y="2692450"/>
              <a:ext cx="34575" cy="40850"/>
            </a:xfrm>
            <a:custGeom>
              <a:rect b="b" l="l" r="r" t="t"/>
              <a:pathLst>
                <a:path extrusionOk="0" h="1634" w="1383">
                  <a:moveTo>
                    <a:pt x="1171" y="41"/>
                  </a:moveTo>
                  <a:cubicBezTo>
                    <a:pt x="1218" y="69"/>
                    <a:pt x="1257" y="107"/>
                    <a:pt x="1289" y="150"/>
                  </a:cubicBezTo>
                  <a:cubicBezTo>
                    <a:pt x="1345" y="224"/>
                    <a:pt x="1377" y="313"/>
                    <a:pt x="1380" y="405"/>
                  </a:cubicBezTo>
                  <a:cubicBezTo>
                    <a:pt x="1383" y="448"/>
                    <a:pt x="1370" y="490"/>
                    <a:pt x="1345" y="525"/>
                  </a:cubicBezTo>
                  <a:lnTo>
                    <a:pt x="392" y="1586"/>
                  </a:lnTo>
                  <a:cubicBezTo>
                    <a:pt x="348" y="1632"/>
                    <a:pt x="284" y="1633"/>
                    <a:pt x="215" y="1594"/>
                  </a:cubicBezTo>
                  <a:cubicBezTo>
                    <a:pt x="169" y="1566"/>
                    <a:pt x="128" y="1527"/>
                    <a:pt x="98" y="1483"/>
                  </a:cubicBezTo>
                  <a:cubicBezTo>
                    <a:pt x="36" y="1399"/>
                    <a:pt x="3" y="1304"/>
                    <a:pt x="3" y="1225"/>
                  </a:cubicBezTo>
                  <a:cubicBezTo>
                    <a:pt x="0" y="1184"/>
                    <a:pt x="14" y="1143"/>
                    <a:pt x="40" y="1112"/>
                  </a:cubicBezTo>
                  <a:lnTo>
                    <a:pt x="995" y="47"/>
                  </a:lnTo>
                  <a:cubicBezTo>
                    <a:pt x="1037" y="1"/>
                    <a:pt x="1103" y="2"/>
                    <a:pt x="117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362275" y="2713300"/>
              <a:ext cx="31150" cy="45325"/>
            </a:xfrm>
            <a:custGeom>
              <a:rect b="b" l="l" r="r" t="t"/>
              <a:pathLst>
                <a:path extrusionOk="0" h="1813" w="1246">
                  <a:moveTo>
                    <a:pt x="1033" y="44"/>
                  </a:moveTo>
                  <a:cubicBezTo>
                    <a:pt x="1072" y="67"/>
                    <a:pt x="1107" y="98"/>
                    <a:pt x="1135" y="133"/>
                  </a:cubicBezTo>
                  <a:cubicBezTo>
                    <a:pt x="1204" y="217"/>
                    <a:pt x="1245" y="325"/>
                    <a:pt x="1245" y="412"/>
                  </a:cubicBezTo>
                  <a:lnTo>
                    <a:pt x="1219" y="511"/>
                  </a:lnTo>
                  <a:lnTo>
                    <a:pt x="396" y="1750"/>
                  </a:lnTo>
                  <a:cubicBezTo>
                    <a:pt x="359" y="1811"/>
                    <a:pt x="286" y="1813"/>
                    <a:pt x="214" y="1771"/>
                  </a:cubicBezTo>
                  <a:lnTo>
                    <a:pt x="111" y="1684"/>
                  </a:lnTo>
                  <a:cubicBezTo>
                    <a:pt x="42" y="1598"/>
                    <a:pt x="1" y="1489"/>
                    <a:pt x="1" y="1406"/>
                  </a:cubicBezTo>
                  <a:lnTo>
                    <a:pt x="27" y="1304"/>
                  </a:lnTo>
                  <a:lnTo>
                    <a:pt x="845" y="63"/>
                  </a:lnTo>
                  <a:cubicBezTo>
                    <a:pt x="884" y="5"/>
                    <a:pt x="958" y="1"/>
                    <a:pt x="1033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265125" y="2575000"/>
              <a:ext cx="47800" cy="16000"/>
            </a:xfrm>
            <a:custGeom>
              <a:rect b="b" l="l" r="r" t="t"/>
              <a:pathLst>
                <a:path extrusionOk="0" h="640" w="1912">
                  <a:moveTo>
                    <a:pt x="1697" y="29"/>
                  </a:moveTo>
                  <a:cubicBezTo>
                    <a:pt x="1772" y="74"/>
                    <a:pt x="1846" y="160"/>
                    <a:pt x="1885" y="263"/>
                  </a:cubicBezTo>
                  <a:lnTo>
                    <a:pt x="1911" y="397"/>
                  </a:lnTo>
                  <a:cubicBezTo>
                    <a:pt x="1911" y="481"/>
                    <a:pt x="1872" y="542"/>
                    <a:pt x="1800" y="544"/>
                  </a:cubicBezTo>
                  <a:lnTo>
                    <a:pt x="317" y="640"/>
                  </a:lnTo>
                  <a:lnTo>
                    <a:pt x="214" y="612"/>
                  </a:lnTo>
                  <a:cubicBezTo>
                    <a:pt x="126" y="556"/>
                    <a:pt x="60" y="474"/>
                    <a:pt x="27" y="376"/>
                  </a:cubicBezTo>
                  <a:lnTo>
                    <a:pt x="0" y="243"/>
                  </a:lnTo>
                  <a:cubicBezTo>
                    <a:pt x="0" y="159"/>
                    <a:pt x="39" y="98"/>
                    <a:pt x="108" y="93"/>
                  </a:cubicBezTo>
                  <a:lnTo>
                    <a:pt x="1595" y="0"/>
                  </a:lnTo>
                  <a:cubicBezTo>
                    <a:pt x="1631" y="0"/>
                    <a:pt x="1666" y="11"/>
                    <a:pt x="1697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3383125" y="2732850"/>
              <a:ext cx="27550" cy="49650"/>
            </a:xfrm>
            <a:custGeom>
              <a:rect b="b" l="l" r="r" t="t"/>
              <a:pathLst>
                <a:path extrusionOk="0" h="1986" w="1102">
                  <a:moveTo>
                    <a:pt x="887" y="47"/>
                  </a:moveTo>
                  <a:cubicBezTo>
                    <a:pt x="919" y="65"/>
                    <a:pt x="947" y="88"/>
                    <a:pt x="972" y="116"/>
                  </a:cubicBezTo>
                  <a:cubicBezTo>
                    <a:pt x="1051" y="201"/>
                    <a:pt x="1101" y="318"/>
                    <a:pt x="1101" y="415"/>
                  </a:cubicBezTo>
                  <a:lnTo>
                    <a:pt x="1082" y="495"/>
                  </a:lnTo>
                  <a:lnTo>
                    <a:pt x="409" y="1903"/>
                  </a:lnTo>
                  <a:cubicBezTo>
                    <a:pt x="374" y="1976"/>
                    <a:pt x="294" y="1986"/>
                    <a:pt x="213" y="1940"/>
                  </a:cubicBezTo>
                  <a:lnTo>
                    <a:pt x="130" y="1874"/>
                  </a:lnTo>
                  <a:cubicBezTo>
                    <a:pt x="50" y="1783"/>
                    <a:pt x="0" y="1668"/>
                    <a:pt x="0" y="1570"/>
                  </a:cubicBezTo>
                  <a:lnTo>
                    <a:pt x="20" y="1489"/>
                  </a:lnTo>
                  <a:lnTo>
                    <a:pt x="693" y="83"/>
                  </a:lnTo>
                  <a:cubicBezTo>
                    <a:pt x="726" y="12"/>
                    <a:pt x="806" y="1"/>
                    <a:pt x="887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3254150" y="2547325"/>
              <a:ext cx="50675" cy="16875"/>
            </a:xfrm>
            <a:custGeom>
              <a:rect b="b" l="l" r="r" t="t"/>
              <a:pathLst>
                <a:path extrusionOk="0" h="675" w="2027">
                  <a:moveTo>
                    <a:pt x="1796" y="148"/>
                  </a:moveTo>
                  <a:cubicBezTo>
                    <a:pt x="1903" y="209"/>
                    <a:pt x="1987" y="342"/>
                    <a:pt x="2009" y="464"/>
                  </a:cubicBezTo>
                  <a:cubicBezTo>
                    <a:pt x="2027" y="590"/>
                    <a:pt x="1978" y="675"/>
                    <a:pt x="1886" y="669"/>
                  </a:cubicBezTo>
                  <a:lnTo>
                    <a:pt x="328" y="556"/>
                  </a:lnTo>
                  <a:lnTo>
                    <a:pt x="244" y="526"/>
                  </a:lnTo>
                  <a:cubicBezTo>
                    <a:pt x="160" y="477"/>
                    <a:pt x="84" y="379"/>
                    <a:pt x="50" y="268"/>
                  </a:cubicBezTo>
                  <a:cubicBezTo>
                    <a:pt x="0" y="117"/>
                    <a:pt x="50" y="0"/>
                    <a:pt x="158" y="10"/>
                  </a:cubicBezTo>
                  <a:lnTo>
                    <a:pt x="1712" y="121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3427125" y="2767075"/>
              <a:ext cx="19925" cy="57325"/>
            </a:xfrm>
            <a:custGeom>
              <a:rect b="b" l="l" r="r" t="t"/>
              <a:pathLst>
                <a:path extrusionOk="0" h="2293" w="797">
                  <a:moveTo>
                    <a:pt x="583" y="55"/>
                  </a:moveTo>
                  <a:cubicBezTo>
                    <a:pt x="599" y="65"/>
                    <a:pt x="614" y="76"/>
                    <a:pt x="629" y="88"/>
                  </a:cubicBezTo>
                  <a:cubicBezTo>
                    <a:pt x="728" y="168"/>
                    <a:pt x="797" y="308"/>
                    <a:pt x="797" y="421"/>
                  </a:cubicBezTo>
                  <a:lnTo>
                    <a:pt x="792" y="472"/>
                  </a:lnTo>
                  <a:lnTo>
                    <a:pt x="420" y="2162"/>
                  </a:lnTo>
                  <a:cubicBezTo>
                    <a:pt x="398" y="2263"/>
                    <a:pt x="310" y="2292"/>
                    <a:pt x="214" y="2236"/>
                  </a:cubicBezTo>
                  <a:lnTo>
                    <a:pt x="168" y="2206"/>
                  </a:lnTo>
                  <a:cubicBezTo>
                    <a:pt x="69" y="2122"/>
                    <a:pt x="1" y="1981"/>
                    <a:pt x="1" y="1867"/>
                  </a:cubicBezTo>
                  <a:lnTo>
                    <a:pt x="9" y="1820"/>
                  </a:lnTo>
                  <a:lnTo>
                    <a:pt x="377" y="126"/>
                  </a:lnTo>
                  <a:cubicBezTo>
                    <a:pt x="401" y="27"/>
                    <a:pt x="489" y="0"/>
                    <a:pt x="583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3450025" y="2781525"/>
              <a:ext cx="15925" cy="60700"/>
            </a:xfrm>
            <a:custGeom>
              <a:rect b="b" l="l" r="r" t="t"/>
              <a:pathLst>
                <a:path extrusionOk="0" h="2428" w="637">
                  <a:moveTo>
                    <a:pt x="421" y="62"/>
                  </a:moveTo>
                  <a:cubicBezTo>
                    <a:pt x="431" y="68"/>
                    <a:pt x="440" y="73"/>
                    <a:pt x="449" y="79"/>
                  </a:cubicBezTo>
                  <a:cubicBezTo>
                    <a:pt x="555" y="158"/>
                    <a:pt x="636" y="306"/>
                    <a:pt x="635" y="427"/>
                  </a:cubicBezTo>
                  <a:lnTo>
                    <a:pt x="632" y="457"/>
                  </a:lnTo>
                  <a:lnTo>
                    <a:pt x="424" y="2273"/>
                  </a:lnTo>
                  <a:cubicBezTo>
                    <a:pt x="412" y="2389"/>
                    <a:pt x="320" y="2428"/>
                    <a:pt x="214" y="2366"/>
                  </a:cubicBezTo>
                  <a:lnTo>
                    <a:pt x="186" y="2351"/>
                  </a:lnTo>
                  <a:cubicBezTo>
                    <a:pt x="80" y="2272"/>
                    <a:pt x="0" y="2120"/>
                    <a:pt x="0" y="1997"/>
                  </a:cubicBezTo>
                  <a:lnTo>
                    <a:pt x="5" y="1973"/>
                  </a:lnTo>
                  <a:lnTo>
                    <a:pt x="212" y="157"/>
                  </a:lnTo>
                  <a:cubicBezTo>
                    <a:pt x="226" y="41"/>
                    <a:pt x="316" y="1"/>
                    <a:pt x="421" y="6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3236600" y="2459350"/>
              <a:ext cx="52600" cy="33025"/>
            </a:xfrm>
            <a:custGeom>
              <a:rect b="b" l="l" r="r" t="t"/>
              <a:pathLst>
                <a:path extrusionOk="0" h="1321" w="2104">
                  <a:moveTo>
                    <a:pt x="1897" y="779"/>
                  </a:moveTo>
                  <a:cubicBezTo>
                    <a:pt x="1999" y="837"/>
                    <a:pt x="2086" y="979"/>
                    <a:pt x="2100" y="1110"/>
                  </a:cubicBezTo>
                  <a:lnTo>
                    <a:pt x="2103" y="1143"/>
                  </a:lnTo>
                  <a:cubicBezTo>
                    <a:pt x="2103" y="1261"/>
                    <a:pt x="2022" y="1321"/>
                    <a:pt x="1916" y="1276"/>
                  </a:cubicBezTo>
                  <a:lnTo>
                    <a:pt x="237" y="561"/>
                  </a:lnTo>
                  <a:lnTo>
                    <a:pt x="210" y="546"/>
                  </a:lnTo>
                  <a:cubicBezTo>
                    <a:pt x="107" y="487"/>
                    <a:pt x="16" y="347"/>
                    <a:pt x="1" y="216"/>
                  </a:cubicBezTo>
                  <a:lnTo>
                    <a:pt x="1" y="185"/>
                  </a:lnTo>
                  <a:cubicBezTo>
                    <a:pt x="1" y="61"/>
                    <a:pt x="78" y="1"/>
                    <a:pt x="185" y="48"/>
                  </a:cubicBezTo>
                  <a:lnTo>
                    <a:pt x="1865" y="763"/>
                  </a:lnTo>
                  <a:cubicBezTo>
                    <a:pt x="1876" y="768"/>
                    <a:pt x="1886" y="773"/>
                    <a:pt x="1897" y="77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3473125" y="2794525"/>
              <a:ext cx="11950" cy="63150"/>
            </a:xfrm>
            <a:custGeom>
              <a:rect b="b" l="l" r="r" t="t"/>
              <a:pathLst>
                <a:path extrusionOk="0" h="2526" w="478">
                  <a:moveTo>
                    <a:pt x="272" y="52"/>
                  </a:moveTo>
                  <a:cubicBezTo>
                    <a:pt x="387" y="122"/>
                    <a:pt x="477" y="287"/>
                    <a:pt x="477" y="418"/>
                  </a:cubicBezTo>
                  <a:lnTo>
                    <a:pt x="427" y="2345"/>
                  </a:lnTo>
                  <a:cubicBezTo>
                    <a:pt x="423" y="2475"/>
                    <a:pt x="327" y="2525"/>
                    <a:pt x="213" y="2460"/>
                  </a:cubicBezTo>
                  <a:cubicBezTo>
                    <a:pt x="91" y="2384"/>
                    <a:pt x="3" y="2224"/>
                    <a:pt x="1" y="2090"/>
                  </a:cubicBezTo>
                  <a:lnTo>
                    <a:pt x="55" y="164"/>
                  </a:lnTo>
                  <a:cubicBezTo>
                    <a:pt x="59" y="30"/>
                    <a:pt x="174" y="1"/>
                    <a:pt x="272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3234800" y="2431550"/>
              <a:ext cx="52850" cy="38075"/>
            </a:xfrm>
            <a:custGeom>
              <a:rect b="b" l="l" r="r" t="t"/>
              <a:pathLst>
                <a:path extrusionOk="0" h="1523" w="2114">
                  <a:moveTo>
                    <a:pt x="1910" y="972"/>
                  </a:moveTo>
                  <a:cubicBezTo>
                    <a:pt x="2019" y="1035"/>
                    <a:pt x="2111" y="1195"/>
                    <a:pt x="2114" y="1328"/>
                  </a:cubicBezTo>
                  <a:lnTo>
                    <a:pt x="2114" y="1337"/>
                  </a:lnTo>
                  <a:cubicBezTo>
                    <a:pt x="2114" y="1468"/>
                    <a:pt x="2026" y="1523"/>
                    <a:pt x="1912" y="1461"/>
                  </a:cubicBezTo>
                  <a:lnTo>
                    <a:pt x="217" y="558"/>
                  </a:lnTo>
                  <a:lnTo>
                    <a:pt x="210" y="554"/>
                  </a:lnTo>
                  <a:cubicBezTo>
                    <a:pt x="95" y="487"/>
                    <a:pt x="3" y="334"/>
                    <a:pt x="1" y="200"/>
                  </a:cubicBezTo>
                  <a:lnTo>
                    <a:pt x="1" y="187"/>
                  </a:lnTo>
                  <a:cubicBezTo>
                    <a:pt x="1" y="59"/>
                    <a:pt x="88" y="1"/>
                    <a:pt x="203" y="62"/>
                  </a:cubicBezTo>
                  <a:lnTo>
                    <a:pt x="1898" y="967"/>
                  </a:lnTo>
                  <a:cubicBezTo>
                    <a:pt x="1900" y="968"/>
                    <a:pt x="1905" y="971"/>
                    <a:pt x="1910" y="97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3493650" y="2804875"/>
              <a:ext cx="13200" cy="65525"/>
            </a:xfrm>
            <a:custGeom>
              <a:rect b="b" l="l" r="r" t="t"/>
              <a:pathLst>
                <a:path extrusionOk="0" h="2621" w="528">
                  <a:moveTo>
                    <a:pt x="207" y="62"/>
                  </a:moveTo>
                  <a:cubicBezTo>
                    <a:pt x="321" y="128"/>
                    <a:pt x="416" y="278"/>
                    <a:pt x="423" y="415"/>
                  </a:cubicBezTo>
                  <a:lnTo>
                    <a:pt x="528" y="2421"/>
                  </a:lnTo>
                  <a:lnTo>
                    <a:pt x="528" y="2439"/>
                  </a:lnTo>
                  <a:cubicBezTo>
                    <a:pt x="528" y="2566"/>
                    <a:pt x="440" y="2620"/>
                    <a:pt x="330" y="2566"/>
                  </a:cubicBezTo>
                  <a:lnTo>
                    <a:pt x="314" y="2556"/>
                  </a:lnTo>
                  <a:cubicBezTo>
                    <a:pt x="203" y="2492"/>
                    <a:pt x="112" y="2343"/>
                    <a:pt x="105" y="2207"/>
                  </a:cubicBezTo>
                  <a:lnTo>
                    <a:pt x="1" y="202"/>
                  </a:lnTo>
                  <a:lnTo>
                    <a:pt x="1" y="185"/>
                  </a:lnTo>
                  <a:cubicBezTo>
                    <a:pt x="1" y="58"/>
                    <a:pt x="86" y="1"/>
                    <a:pt x="200" y="5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3512725" y="2813625"/>
              <a:ext cx="17125" cy="67050"/>
            </a:xfrm>
            <a:custGeom>
              <a:rect b="b" l="l" r="r" t="t"/>
              <a:pathLst>
                <a:path extrusionOk="0" h="2682" w="685">
                  <a:moveTo>
                    <a:pt x="215" y="56"/>
                  </a:moveTo>
                  <a:cubicBezTo>
                    <a:pt x="315" y="115"/>
                    <a:pt x="403" y="253"/>
                    <a:pt x="420" y="381"/>
                  </a:cubicBezTo>
                  <a:lnTo>
                    <a:pt x="682" y="2460"/>
                  </a:lnTo>
                  <a:lnTo>
                    <a:pt x="685" y="2501"/>
                  </a:lnTo>
                  <a:cubicBezTo>
                    <a:pt x="685" y="2620"/>
                    <a:pt x="608" y="2681"/>
                    <a:pt x="505" y="2638"/>
                  </a:cubicBezTo>
                  <a:lnTo>
                    <a:pt x="470" y="2623"/>
                  </a:lnTo>
                  <a:cubicBezTo>
                    <a:pt x="367" y="2564"/>
                    <a:pt x="280" y="2426"/>
                    <a:pt x="265" y="2298"/>
                  </a:cubicBezTo>
                  <a:lnTo>
                    <a:pt x="3" y="220"/>
                  </a:lnTo>
                  <a:lnTo>
                    <a:pt x="0" y="178"/>
                  </a:lnTo>
                  <a:cubicBezTo>
                    <a:pt x="0" y="59"/>
                    <a:pt x="73" y="1"/>
                    <a:pt x="180" y="41"/>
                  </a:cubicBezTo>
                  <a:cubicBezTo>
                    <a:pt x="191" y="45"/>
                    <a:pt x="204" y="51"/>
                    <a:pt x="215" y="5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3531425" y="2820150"/>
              <a:ext cx="21150" cy="67825"/>
            </a:xfrm>
            <a:custGeom>
              <a:rect b="b" l="l" r="r" t="t"/>
              <a:pathLst>
                <a:path extrusionOk="0" h="2713" w="846">
                  <a:moveTo>
                    <a:pt x="217" y="48"/>
                  </a:moveTo>
                  <a:cubicBezTo>
                    <a:pt x="310" y="102"/>
                    <a:pt x="395" y="225"/>
                    <a:pt x="420" y="350"/>
                  </a:cubicBezTo>
                  <a:lnTo>
                    <a:pt x="838" y="2479"/>
                  </a:lnTo>
                  <a:lnTo>
                    <a:pt x="845" y="2546"/>
                  </a:lnTo>
                  <a:cubicBezTo>
                    <a:pt x="845" y="2654"/>
                    <a:pt x="780" y="2713"/>
                    <a:pt x="685" y="2689"/>
                  </a:cubicBezTo>
                  <a:lnTo>
                    <a:pt x="631" y="2667"/>
                  </a:lnTo>
                  <a:cubicBezTo>
                    <a:pt x="536" y="2613"/>
                    <a:pt x="452" y="2489"/>
                    <a:pt x="426" y="2365"/>
                  </a:cubicBezTo>
                  <a:lnTo>
                    <a:pt x="8" y="235"/>
                  </a:lnTo>
                  <a:lnTo>
                    <a:pt x="1" y="169"/>
                  </a:lnTo>
                  <a:cubicBezTo>
                    <a:pt x="1" y="59"/>
                    <a:pt x="66" y="0"/>
                    <a:pt x="161" y="25"/>
                  </a:cubicBezTo>
                  <a:cubicBezTo>
                    <a:pt x="181" y="30"/>
                    <a:pt x="199" y="38"/>
                    <a:pt x="21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3549875" y="2824375"/>
              <a:ext cx="24850" cy="68350"/>
            </a:xfrm>
            <a:custGeom>
              <a:rect b="b" l="l" r="r" t="t"/>
              <a:pathLst>
                <a:path extrusionOk="0" h="2734" w="994">
                  <a:moveTo>
                    <a:pt x="212" y="40"/>
                  </a:moveTo>
                  <a:cubicBezTo>
                    <a:pt x="300" y="91"/>
                    <a:pt x="379" y="199"/>
                    <a:pt x="411" y="316"/>
                  </a:cubicBezTo>
                  <a:lnTo>
                    <a:pt x="983" y="2481"/>
                  </a:lnTo>
                  <a:lnTo>
                    <a:pt x="994" y="2572"/>
                  </a:lnTo>
                  <a:cubicBezTo>
                    <a:pt x="994" y="2672"/>
                    <a:pt x="940" y="2734"/>
                    <a:pt x="852" y="2718"/>
                  </a:cubicBezTo>
                  <a:lnTo>
                    <a:pt x="779" y="2689"/>
                  </a:lnTo>
                  <a:cubicBezTo>
                    <a:pt x="696" y="2640"/>
                    <a:pt x="612" y="2531"/>
                    <a:pt x="581" y="2417"/>
                  </a:cubicBezTo>
                  <a:lnTo>
                    <a:pt x="11" y="252"/>
                  </a:lnTo>
                  <a:lnTo>
                    <a:pt x="0" y="162"/>
                  </a:lnTo>
                  <a:cubicBezTo>
                    <a:pt x="0" y="61"/>
                    <a:pt x="53" y="0"/>
                    <a:pt x="137" y="14"/>
                  </a:cubicBezTo>
                  <a:cubicBezTo>
                    <a:pt x="163" y="18"/>
                    <a:pt x="190" y="27"/>
                    <a:pt x="212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3567500" y="2826450"/>
              <a:ext cx="28600" cy="68150"/>
            </a:xfrm>
            <a:custGeom>
              <a:rect b="b" l="l" r="r" t="t"/>
              <a:pathLst>
                <a:path extrusionOk="0" h="2726" w="1144">
                  <a:moveTo>
                    <a:pt x="214" y="30"/>
                  </a:moveTo>
                  <a:cubicBezTo>
                    <a:pt x="293" y="76"/>
                    <a:pt x="371" y="172"/>
                    <a:pt x="406" y="282"/>
                  </a:cubicBezTo>
                  <a:lnTo>
                    <a:pt x="1125" y="2458"/>
                  </a:lnTo>
                  <a:lnTo>
                    <a:pt x="1143" y="2574"/>
                  </a:lnTo>
                  <a:cubicBezTo>
                    <a:pt x="1143" y="2662"/>
                    <a:pt x="1102" y="2726"/>
                    <a:pt x="1025" y="2724"/>
                  </a:cubicBezTo>
                  <a:lnTo>
                    <a:pt x="933" y="2694"/>
                  </a:lnTo>
                  <a:cubicBezTo>
                    <a:pt x="854" y="2648"/>
                    <a:pt x="777" y="2552"/>
                    <a:pt x="743" y="2444"/>
                  </a:cubicBezTo>
                  <a:lnTo>
                    <a:pt x="23" y="267"/>
                  </a:lnTo>
                  <a:lnTo>
                    <a:pt x="0" y="148"/>
                  </a:lnTo>
                  <a:cubicBezTo>
                    <a:pt x="0" y="62"/>
                    <a:pt x="46" y="1"/>
                    <a:pt x="123" y="1"/>
                  </a:cubicBezTo>
                  <a:cubicBezTo>
                    <a:pt x="155" y="2"/>
                    <a:pt x="186" y="12"/>
                    <a:pt x="214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3584550" y="2825825"/>
              <a:ext cx="32100" cy="67975"/>
            </a:xfrm>
            <a:custGeom>
              <a:rect b="b" l="l" r="r" t="t"/>
              <a:pathLst>
                <a:path extrusionOk="0" h="2719" w="1284">
                  <a:moveTo>
                    <a:pt x="212" y="31"/>
                  </a:moveTo>
                  <a:cubicBezTo>
                    <a:pt x="284" y="73"/>
                    <a:pt x="354" y="158"/>
                    <a:pt x="392" y="258"/>
                  </a:cubicBezTo>
                  <a:lnTo>
                    <a:pt x="1253" y="2427"/>
                  </a:lnTo>
                  <a:lnTo>
                    <a:pt x="1284" y="2568"/>
                  </a:lnTo>
                  <a:cubicBezTo>
                    <a:pt x="1284" y="2652"/>
                    <a:pt x="1245" y="2708"/>
                    <a:pt x="1181" y="2719"/>
                  </a:cubicBezTo>
                  <a:lnTo>
                    <a:pt x="1069" y="2691"/>
                  </a:lnTo>
                  <a:cubicBezTo>
                    <a:pt x="997" y="2649"/>
                    <a:pt x="928" y="2565"/>
                    <a:pt x="887" y="2462"/>
                  </a:cubicBezTo>
                  <a:lnTo>
                    <a:pt x="31" y="295"/>
                  </a:lnTo>
                  <a:lnTo>
                    <a:pt x="0" y="154"/>
                  </a:lnTo>
                  <a:cubicBezTo>
                    <a:pt x="0" y="70"/>
                    <a:pt x="39" y="15"/>
                    <a:pt x="105" y="3"/>
                  </a:cubicBezTo>
                  <a:cubicBezTo>
                    <a:pt x="142" y="1"/>
                    <a:pt x="180" y="12"/>
                    <a:pt x="212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3242050" y="2356600"/>
              <a:ext cx="51675" cy="50550"/>
            </a:xfrm>
            <a:custGeom>
              <a:rect b="b" l="l" r="r" t="t"/>
              <a:pathLst>
                <a:path extrusionOk="0" h="2022" w="2067">
                  <a:moveTo>
                    <a:pt x="212" y="55"/>
                  </a:moveTo>
                  <a:cubicBezTo>
                    <a:pt x="230" y="67"/>
                    <a:pt x="249" y="80"/>
                    <a:pt x="264" y="94"/>
                  </a:cubicBezTo>
                  <a:lnTo>
                    <a:pt x="1907" y="1517"/>
                  </a:lnTo>
                  <a:cubicBezTo>
                    <a:pt x="2002" y="1598"/>
                    <a:pt x="2066" y="1736"/>
                    <a:pt x="2066" y="1846"/>
                  </a:cubicBezTo>
                  <a:lnTo>
                    <a:pt x="2062" y="1900"/>
                  </a:lnTo>
                  <a:cubicBezTo>
                    <a:pt x="2036" y="1999"/>
                    <a:pt x="1952" y="2021"/>
                    <a:pt x="1856" y="1966"/>
                  </a:cubicBezTo>
                  <a:lnTo>
                    <a:pt x="1803" y="1931"/>
                  </a:lnTo>
                  <a:lnTo>
                    <a:pt x="159" y="508"/>
                  </a:lnTo>
                  <a:cubicBezTo>
                    <a:pt x="65" y="427"/>
                    <a:pt x="0" y="289"/>
                    <a:pt x="0" y="179"/>
                  </a:cubicBezTo>
                  <a:lnTo>
                    <a:pt x="9" y="127"/>
                  </a:lnTo>
                  <a:cubicBezTo>
                    <a:pt x="31" y="28"/>
                    <a:pt x="118" y="0"/>
                    <a:pt x="212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3268500" y="2298325"/>
              <a:ext cx="47075" cy="60025"/>
            </a:xfrm>
            <a:custGeom>
              <a:rect b="b" l="l" r="r" t="t"/>
              <a:pathLst>
                <a:path extrusionOk="0" h="2401" w="1883">
                  <a:moveTo>
                    <a:pt x="211" y="41"/>
                  </a:moveTo>
                  <a:cubicBezTo>
                    <a:pt x="253" y="66"/>
                    <a:pt x="289" y="99"/>
                    <a:pt x="318" y="137"/>
                  </a:cubicBezTo>
                  <a:lnTo>
                    <a:pt x="1779" y="1966"/>
                  </a:lnTo>
                  <a:cubicBezTo>
                    <a:pt x="1845" y="2051"/>
                    <a:pt x="1882" y="2151"/>
                    <a:pt x="1882" y="2235"/>
                  </a:cubicBezTo>
                  <a:lnTo>
                    <a:pt x="1852" y="2340"/>
                  </a:lnTo>
                  <a:cubicBezTo>
                    <a:pt x="1813" y="2397"/>
                    <a:pt x="1744" y="2401"/>
                    <a:pt x="1668" y="2358"/>
                  </a:cubicBezTo>
                  <a:lnTo>
                    <a:pt x="1562" y="2260"/>
                  </a:lnTo>
                  <a:lnTo>
                    <a:pt x="102" y="435"/>
                  </a:lnTo>
                  <a:cubicBezTo>
                    <a:pt x="34" y="348"/>
                    <a:pt x="0" y="249"/>
                    <a:pt x="0" y="165"/>
                  </a:cubicBezTo>
                  <a:lnTo>
                    <a:pt x="27" y="58"/>
                  </a:lnTo>
                  <a:cubicBezTo>
                    <a:pt x="69" y="3"/>
                    <a:pt x="140" y="0"/>
                    <a:pt x="21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3600575" y="2822825"/>
              <a:ext cx="35500" cy="67700"/>
            </a:xfrm>
            <a:custGeom>
              <a:rect b="b" l="l" r="r" t="t"/>
              <a:pathLst>
                <a:path extrusionOk="0" h="2708" w="1420">
                  <a:moveTo>
                    <a:pt x="212" y="36"/>
                  </a:moveTo>
                  <a:cubicBezTo>
                    <a:pt x="287" y="83"/>
                    <a:pt x="347" y="151"/>
                    <a:pt x="382" y="234"/>
                  </a:cubicBezTo>
                  <a:lnTo>
                    <a:pt x="1378" y="2384"/>
                  </a:lnTo>
                  <a:cubicBezTo>
                    <a:pt x="1404" y="2436"/>
                    <a:pt x="1418" y="2493"/>
                    <a:pt x="1419" y="2553"/>
                  </a:cubicBezTo>
                  <a:cubicBezTo>
                    <a:pt x="1419" y="2627"/>
                    <a:pt x="1387" y="2684"/>
                    <a:pt x="1330" y="2699"/>
                  </a:cubicBezTo>
                  <a:cubicBezTo>
                    <a:pt x="1293" y="2708"/>
                    <a:pt x="1251" y="2697"/>
                    <a:pt x="1209" y="2673"/>
                  </a:cubicBezTo>
                  <a:cubicBezTo>
                    <a:pt x="1132" y="2624"/>
                    <a:pt x="1072" y="2554"/>
                    <a:pt x="1037" y="2472"/>
                  </a:cubicBezTo>
                  <a:lnTo>
                    <a:pt x="42" y="327"/>
                  </a:lnTo>
                  <a:cubicBezTo>
                    <a:pt x="16" y="274"/>
                    <a:pt x="2" y="217"/>
                    <a:pt x="0" y="158"/>
                  </a:cubicBezTo>
                  <a:cubicBezTo>
                    <a:pt x="0" y="83"/>
                    <a:pt x="32" y="26"/>
                    <a:pt x="90" y="10"/>
                  </a:cubicBezTo>
                  <a:cubicBezTo>
                    <a:pt x="126" y="1"/>
                    <a:pt x="169" y="10"/>
                    <a:pt x="212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3281125" y="2283350"/>
              <a:ext cx="45050" cy="62500"/>
            </a:xfrm>
            <a:custGeom>
              <a:rect b="b" l="l" r="r" t="t"/>
              <a:pathLst>
                <a:path extrusionOk="0" h="2500" w="1802">
                  <a:moveTo>
                    <a:pt x="215" y="41"/>
                  </a:moveTo>
                  <a:cubicBezTo>
                    <a:pt x="264" y="70"/>
                    <a:pt x="305" y="110"/>
                    <a:pt x="337" y="158"/>
                  </a:cubicBezTo>
                  <a:lnTo>
                    <a:pt x="1710" y="2088"/>
                  </a:lnTo>
                  <a:cubicBezTo>
                    <a:pt x="1765" y="2161"/>
                    <a:pt x="1795" y="2249"/>
                    <a:pt x="1798" y="2341"/>
                  </a:cubicBezTo>
                  <a:cubicBezTo>
                    <a:pt x="1801" y="2382"/>
                    <a:pt x="1787" y="2426"/>
                    <a:pt x="1759" y="2458"/>
                  </a:cubicBezTo>
                  <a:cubicBezTo>
                    <a:pt x="1717" y="2499"/>
                    <a:pt x="1652" y="2497"/>
                    <a:pt x="1584" y="2458"/>
                  </a:cubicBezTo>
                  <a:cubicBezTo>
                    <a:pt x="1535" y="2430"/>
                    <a:pt x="1494" y="2391"/>
                    <a:pt x="1462" y="2343"/>
                  </a:cubicBezTo>
                  <a:lnTo>
                    <a:pt x="88" y="414"/>
                  </a:lnTo>
                  <a:cubicBezTo>
                    <a:pt x="34" y="340"/>
                    <a:pt x="4" y="252"/>
                    <a:pt x="0" y="162"/>
                  </a:cubicBezTo>
                  <a:cubicBezTo>
                    <a:pt x="0" y="113"/>
                    <a:pt x="13" y="71"/>
                    <a:pt x="39" y="43"/>
                  </a:cubicBezTo>
                  <a:cubicBezTo>
                    <a:pt x="82" y="0"/>
                    <a:pt x="148" y="3"/>
                    <a:pt x="215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3295600" y="2270800"/>
              <a:ext cx="42375" cy="64625"/>
            </a:xfrm>
            <a:custGeom>
              <a:rect b="b" l="l" r="r" t="t"/>
              <a:pathLst>
                <a:path extrusionOk="0" h="2585" w="1695">
                  <a:moveTo>
                    <a:pt x="214" y="39"/>
                  </a:moveTo>
                  <a:cubicBezTo>
                    <a:pt x="271" y="74"/>
                    <a:pt x="319" y="123"/>
                    <a:pt x="352" y="181"/>
                  </a:cubicBezTo>
                  <a:lnTo>
                    <a:pt x="1623" y="2197"/>
                  </a:lnTo>
                  <a:cubicBezTo>
                    <a:pt x="1668" y="2264"/>
                    <a:pt x="1693" y="2342"/>
                    <a:pt x="1695" y="2423"/>
                  </a:cubicBezTo>
                  <a:cubicBezTo>
                    <a:pt x="1695" y="2480"/>
                    <a:pt x="1679" y="2528"/>
                    <a:pt x="1644" y="2553"/>
                  </a:cubicBezTo>
                  <a:cubicBezTo>
                    <a:pt x="1603" y="2585"/>
                    <a:pt x="1541" y="2576"/>
                    <a:pt x="1484" y="2543"/>
                  </a:cubicBezTo>
                  <a:cubicBezTo>
                    <a:pt x="1426" y="2508"/>
                    <a:pt x="1378" y="2459"/>
                    <a:pt x="1343" y="2401"/>
                  </a:cubicBezTo>
                  <a:lnTo>
                    <a:pt x="73" y="385"/>
                  </a:lnTo>
                  <a:cubicBezTo>
                    <a:pt x="27" y="318"/>
                    <a:pt x="2" y="239"/>
                    <a:pt x="1" y="158"/>
                  </a:cubicBezTo>
                  <a:cubicBezTo>
                    <a:pt x="1" y="101"/>
                    <a:pt x="16" y="53"/>
                    <a:pt x="55" y="31"/>
                  </a:cubicBezTo>
                  <a:cubicBezTo>
                    <a:pt x="97" y="0"/>
                    <a:pt x="156" y="6"/>
                    <a:pt x="21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3311125" y="2260450"/>
              <a:ext cx="40825" cy="66750"/>
            </a:xfrm>
            <a:custGeom>
              <a:rect b="b" l="l" r="r" t="t"/>
              <a:pathLst>
                <a:path extrusionOk="0" h="2670" w="1633">
                  <a:moveTo>
                    <a:pt x="230" y="49"/>
                  </a:moveTo>
                  <a:cubicBezTo>
                    <a:pt x="296" y="89"/>
                    <a:pt x="352" y="147"/>
                    <a:pt x="389" y="216"/>
                  </a:cubicBezTo>
                  <a:lnTo>
                    <a:pt x="1553" y="2306"/>
                  </a:lnTo>
                  <a:cubicBezTo>
                    <a:pt x="1633" y="2448"/>
                    <a:pt x="1628" y="2599"/>
                    <a:pt x="1545" y="2643"/>
                  </a:cubicBezTo>
                  <a:cubicBezTo>
                    <a:pt x="1506" y="2670"/>
                    <a:pt x="1453" y="2660"/>
                    <a:pt x="1400" y="2629"/>
                  </a:cubicBezTo>
                  <a:cubicBezTo>
                    <a:pt x="1334" y="2589"/>
                    <a:pt x="1281" y="2530"/>
                    <a:pt x="1246" y="2462"/>
                  </a:cubicBezTo>
                  <a:lnTo>
                    <a:pt x="76" y="372"/>
                  </a:lnTo>
                  <a:cubicBezTo>
                    <a:pt x="18" y="269"/>
                    <a:pt x="0" y="154"/>
                    <a:pt x="35" y="85"/>
                  </a:cubicBezTo>
                  <a:cubicBezTo>
                    <a:pt x="70" y="13"/>
                    <a:pt x="145" y="0"/>
                    <a:pt x="23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3628800" y="2810075"/>
              <a:ext cx="41975" cy="65150"/>
            </a:xfrm>
            <a:custGeom>
              <a:rect b="b" l="l" r="r" t="t"/>
              <a:pathLst>
                <a:path extrusionOk="0" h="2606" w="1679">
                  <a:moveTo>
                    <a:pt x="235" y="40"/>
                  </a:moveTo>
                  <a:cubicBezTo>
                    <a:pt x="293" y="77"/>
                    <a:pt x="343" y="129"/>
                    <a:pt x="378" y="190"/>
                  </a:cubicBezTo>
                  <a:lnTo>
                    <a:pt x="1615" y="2234"/>
                  </a:lnTo>
                  <a:cubicBezTo>
                    <a:pt x="1654" y="2298"/>
                    <a:pt x="1676" y="2370"/>
                    <a:pt x="1679" y="2447"/>
                  </a:cubicBezTo>
                  <a:cubicBezTo>
                    <a:pt x="1679" y="2547"/>
                    <a:pt x="1629" y="2606"/>
                    <a:pt x="1552" y="2602"/>
                  </a:cubicBezTo>
                  <a:lnTo>
                    <a:pt x="1465" y="2572"/>
                  </a:lnTo>
                  <a:cubicBezTo>
                    <a:pt x="1407" y="2536"/>
                    <a:pt x="1358" y="2486"/>
                    <a:pt x="1323" y="2426"/>
                  </a:cubicBezTo>
                  <a:lnTo>
                    <a:pt x="88" y="377"/>
                  </a:lnTo>
                  <a:cubicBezTo>
                    <a:pt x="5" y="238"/>
                    <a:pt x="0" y="81"/>
                    <a:pt x="81" y="27"/>
                  </a:cubicBezTo>
                  <a:cubicBezTo>
                    <a:pt x="123" y="1"/>
                    <a:pt x="179" y="8"/>
                    <a:pt x="23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3641900" y="2800525"/>
              <a:ext cx="44050" cy="63300"/>
            </a:xfrm>
            <a:custGeom>
              <a:rect b="b" l="l" r="r" t="t"/>
              <a:pathLst>
                <a:path extrusionOk="0" h="2532" w="1762">
                  <a:moveTo>
                    <a:pt x="215" y="40"/>
                  </a:moveTo>
                  <a:cubicBezTo>
                    <a:pt x="267" y="72"/>
                    <a:pt x="311" y="115"/>
                    <a:pt x="345" y="165"/>
                  </a:cubicBezTo>
                  <a:lnTo>
                    <a:pt x="1680" y="2131"/>
                  </a:lnTo>
                  <a:cubicBezTo>
                    <a:pt x="1729" y="2202"/>
                    <a:pt x="1757" y="2284"/>
                    <a:pt x="1760" y="2370"/>
                  </a:cubicBezTo>
                  <a:cubicBezTo>
                    <a:pt x="1761" y="2415"/>
                    <a:pt x="1747" y="2460"/>
                    <a:pt x="1718" y="2494"/>
                  </a:cubicBezTo>
                  <a:cubicBezTo>
                    <a:pt x="1675" y="2532"/>
                    <a:pt x="1611" y="2529"/>
                    <a:pt x="1549" y="2494"/>
                  </a:cubicBezTo>
                  <a:cubicBezTo>
                    <a:pt x="1496" y="2462"/>
                    <a:pt x="1453" y="2419"/>
                    <a:pt x="1420" y="2368"/>
                  </a:cubicBezTo>
                  <a:lnTo>
                    <a:pt x="84" y="402"/>
                  </a:lnTo>
                  <a:cubicBezTo>
                    <a:pt x="33" y="331"/>
                    <a:pt x="3" y="247"/>
                    <a:pt x="1" y="161"/>
                  </a:cubicBezTo>
                  <a:cubicBezTo>
                    <a:pt x="1" y="108"/>
                    <a:pt x="16" y="65"/>
                    <a:pt x="47" y="38"/>
                  </a:cubicBezTo>
                  <a:cubicBezTo>
                    <a:pt x="90" y="1"/>
                    <a:pt x="152" y="3"/>
                    <a:pt x="21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329200" y="2253475"/>
              <a:ext cx="36725" cy="67325"/>
            </a:xfrm>
            <a:custGeom>
              <a:rect b="b" l="l" r="r" t="t"/>
              <a:pathLst>
                <a:path extrusionOk="0" h="2693" w="1469">
                  <a:moveTo>
                    <a:pt x="208" y="37"/>
                  </a:moveTo>
                  <a:cubicBezTo>
                    <a:pt x="282" y="83"/>
                    <a:pt x="341" y="150"/>
                    <a:pt x="378" y="229"/>
                  </a:cubicBezTo>
                  <a:lnTo>
                    <a:pt x="1424" y="2360"/>
                  </a:lnTo>
                  <a:cubicBezTo>
                    <a:pt x="1452" y="2416"/>
                    <a:pt x="1467" y="2478"/>
                    <a:pt x="1469" y="2540"/>
                  </a:cubicBezTo>
                  <a:cubicBezTo>
                    <a:pt x="1469" y="2610"/>
                    <a:pt x="1438" y="2667"/>
                    <a:pt x="1385" y="2680"/>
                  </a:cubicBezTo>
                  <a:cubicBezTo>
                    <a:pt x="1346" y="2692"/>
                    <a:pt x="1300" y="2684"/>
                    <a:pt x="1254" y="2657"/>
                  </a:cubicBezTo>
                  <a:cubicBezTo>
                    <a:pt x="1181" y="2611"/>
                    <a:pt x="1124" y="2546"/>
                    <a:pt x="1087" y="2468"/>
                  </a:cubicBezTo>
                  <a:lnTo>
                    <a:pt x="47" y="335"/>
                  </a:lnTo>
                  <a:cubicBezTo>
                    <a:pt x="17" y="281"/>
                    <a:pt x="2" y="221"/>
                    <a:pt x="1" y="159"/>
                  </a:cubicBezTo>
                  <a:cubicBezTo>
                    <a:pt x="1" y="90"/>
                    <a:pt x="27" y="30"/>
                    <a:pt x="82" y="13"/>
                  </a:cubicBezTo>
                  <a:cubicBezTo>
                    <a:pt x="119" y="0"/>
                    <a:pt x="164" y="10"/>
                    <a:pt x="208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3653025" y="2788825"/>
              <a:ext cx="46225" cy="60900"/>
            </a:xfrm>
            <a:custGeom>
              <a:rect b="b" l="l" r="r" t="t"/>
              <a:pathLst>
                <a:path extrusionOk="0" h="2436" w="1849">
                  <a:moveTo>
                    <a:pt x="215" y="42"/>
                  </a:moveTo>
                  <a:cubicBezTo>
                    <a:pt x="257" y="67"/>
                    <a:pt x="294" y="101"/>
                    <a:pt x="325" y="141"/>
                  </a:cubicBezTo>
                  <a:lnTo>
                    <a:pt x="1748" y="2009"/>
                  </a:lnTo>
                  <a:cubicBezTo>
                    <a:pt x="1814" y="2094"/>
                    <a:pt x="1847" y="2193"/>
                    <a:pt x="1847" y="2271"/>
                  </a:cubicBezTo>
                  <a:cubicBezTo>
                    <a:pt x="1849" y="2311"/>
                    <a:pt x="1837" y="2352"/>
                    <a:pt x="1812" y="2384"/>
                  </a:cubicBezTo>
                  <a:cubicBezTo>
                    <a:pt x="1775" y="2435"/>
                    <a:pt x="1705" y="2435"/>
                    <a:pt x="1637" y="2396"/>
                  </a:cubicBezTo>
                  <a:cubicBezTo>
                    <a:pt x="1592" y="2369"/>
                    <a:pt x="1553" y="2332"/>
                    <a:pt x="1522" y="2290"/>
                  </a:cubicBezTo>
                  <a:lnTo>
                    <a:pt x="95" y="421"/>
                  </a:lnTo>
                  <a:cubicBezTo>
                    <a:pt x="36" y="346"/>
                    <a:pt x="3" y="255"/>
                    <a:pt x="0" y="159"/>
                  </a:cubicBezTo>
                  <a:cubicBezTo>
                    <a:pt x="0" y="116"/>
                    <a:pt x="9" y="77"/>
                    <a:pt x="31" y="50"/>
                  </a:cubicBezTo>
                  <a:cubicBezTo>
                    <a:pt x="74" y="0"/>
                    <a:pt x="144" y="0"/>
                    <a:pt x="215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348125" y="2249075"/>
              <a:ext cx="33475" cy="68000"/>
            </a:xfrm>
            <a:custGeom>
              <a:rect b="b" l="l" r="r" t="t"/>
              <a:pathLst>
                <a:path extrusionOk="0" h="2720" w="1339">
                  <a:moveTo>
                    <a:pt x="211" y="33"/>
                  </a:moveTo>
                  <a:cubicBezTo>
                    <a:pt x="292" y="83"/>
                    <a:pt x="355" y="158"/>
                    <a:pt x="390" y="248"/>
                  </a:cubicBezTo>
                  <a:lnTo>
                    <a:pt x="1304" y="2414"/>
                  </a:lnTo>
                  <a:cubicBezTo>
                    <a:pt x="1325" y="2461"/>
                    <a:pt x="1337" y="2513"/>
                    <a:pt x="1339" y="2564"/>
                  </a:cubicBezTo>
                  <a:cubicBezTo>
                    <a:pt x="1339" y="2644"/>
                    <a:pt x="1304" y="2702"/>
                    <a:pt x="1243" y="2715"/>
                  </a:cubicBezTo>
                  <a:cubicBezTo>
                    <a:pt x="1202" y="2719"/>
                    <a:pt x="1162" y="2709"/>
                    <a:pt x="1128" y="2688"/>
                  </a:cubicBezTo>
                  <a:cubicBezTo>
                    <a:pt x="1056" y="2647"/>
                    <a:pt x="990" y="2570"/>
                    <a:pt x="948" y="2471"/>
                  </a:cubicBezTo>
                  <a:lnTo>
                    <a:pt x="490" y="1389"/>
                  </a:lnTo>
                  <a:lnTo>
                    <a:pt x="34" y="306"/>
                  </a:lnTo>
                  <a:cubicBezTo>
                    <a:pt x="13" y="257"/>
                    <a:pt x="1" y="206"/>
                    <a:pt x="1" y="154"/>
                  </a:cubicBezTo>
                  <a:cubicBezTo>
                    <a:pt x="1" y="75"/>
                    <a:pt x="35" y="16"/>
                    <a:pt x="95" y="4"/>
                  </a:cubicBezTo>
                  <a:cubicBezTo>
                    <a:pt x="136" y="1"/>
                    <a:pt x="178" y="11"/>
                    <a:pt x="211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3368200" y="2247275"/>
              <a:ext cx="29925" cy="68125"/>
            </a:xfrm>
            <a:custGeom>
              <a:rect b="b" l="l" r="r" t="t"/>
              <a:pathLst>
                <a:path extrusionOk="0" h="2725" w="1197">
                  <a:moveTo>
                    <a:pt x="211" y="30"/>
                  </a:moveTo>
                  <a:cubicBezTo>
                    <a:pt x="288" y="74"/>
                    <a:pt x="363" y="166"/>
                    <a:pt x="401" y="272"/>
                  </a:cubicBezTo>
                  <a:lnTo>
                    <a:pt x="1174" y="2448"/>
                  </a:lnTo>
                  <a:lnTo>
                    <a:pt x="1197" y="2575"/>
                  </a:lnTo>
                  <a:cubicBezTo>
                    <a:pt x="1197" y="2661"/>
                    <a:pt x="1155" y="2721"/>
                    <a:pt x="1082" y="2724"/>
                  </a:cubicBezTo>
                  <a:lnTo>
                    <a:pt x="986" y="2699"/>
                  </a:lnTo>
                  <a:cubicBezTo>
                    <a:pt x="911" y="2654"/>
                    <a:pt x="834" y="2562"/>
                    <a:pt x="799" y="2459"/>
                  </a:cubicBezTo>
                  <a:lnTo>
                    <a:pt x="23" y="276"/>
                  </a:lnTo>
                  <a:lnTo>
                    <a:pt x="1" y="154"/>
                  </a:lnTo>
                  <a:cubicBezTo>
                    <a:pt x="1" y="67"/>
                    <a:pt x="42" y="3"/>
                    <a:pt x="115" y="0"/>
                  </a:cubicBezTo>
                  <a:cubicBezTo>
                    <a:pt x="148" y="2"/>
                    <a:pt x="182" y="12"/>
                    <a:pt x="21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3389175" y="2248050"/>
              <a:ext cx="26525" cy="68425"/>
            </a:xfrm>
            <a:custGeom>
              <a:rect b="b" l="l" r="r" t="t"/>
              <a:pathLst>
                <a:path extrusionOk="0" h="2737" w="1061">
                  <a:moveTo>
                    <a:pt x="214" y="36"/>
                  </a:moveTo>
                  <a:cubicBezTo>
                    <a:pt x="298" y="84"/>
                    <a:pt x="376" y="187"/>
                    <a:pt x="409" y="300"/>
                  </a:cubicBezTo>
                  <a:lnTo>
                    <a:pt x="1045" y="2480"/>
                  </a:lnTo>
                  <a:lnTo>
                    <a:pt x="1060" y="2580"/>
                  </a:lnTo>
                  <a:cubicBezTo>
                    <a:pt x="1060" y="2678"/>
                    <a:pt x="1010" y="2736"/>
                    <a:pt x="926" y="2728"/>
                  </a:cubicBezTo>
                  <a:lnTo>
                    <a:pt x="845" y="2699"/>
                  </a:lnTo>
                  <a:cubicBezTo>
                    <a:pt x="762" y="2650"/>
                    <a:pt x="682" y="2547"/>
                    <a:pt x="652" y="2437"/>
                  </a:cubicBezTo>
                  <a:lnTo>
                    <a:pt x="16" y="257"/>
                  </a:lnTo>
                  <a:lnTo>
                    <a:pt x="1" y="156"/>
                  </a:lnTo>
                  <a:cubicBezTo>
                    <a:pt x="1" y="60"/>
                    <a:pt x="51" y="0"/>
                    <a:pt x="132" y="7"/>
                  </a:cubicBezTo>
                  <a:cubicBezTo>
                    <a:pt x="160" y="11"/>
                    <a:pt x="189" y="21"/>
                    <a:pt x="214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3662600" y="2774950"/>
              <a:ext cx="48225" cy="58425"/>
            </a:xfrm>
            <a:custGeom>
              <a:rect b="b" l="l" r="r" t="t"/>
              <a:pathLst>
                <a:path extrusionOk="0" h="2337" w="1929">
                  <a:moveTo>
                    <a:pt x="212" y="45"/>
                  </a:moveTo>
                  <a:cubicBezTo>
                    <a:pt x="249" y="66"/>
                    <a:pt x="281" y="94"/>
                    <a:pt x="307" y="126"/>
                  </a:cubicBezTo>
                  <a:lnTo>
                    <a:pt x="1815" y="1888"/>
                  </a:lnTo>
                  <a:cubicBezTo>
                    <a:pt x="1887" y="1969"/>
                    <a:pt x="1928" y="2082"/>
                    <a:pt x="1928" y="2169"/>
                  </a:cubicBezTo>
                  <a:lnTo>
                    <a:pt x="1906" y="2266"/>
                  </a:lnTo>
                  <a:cubicBezTo>
                    <a:pt x="1867" y="2331"/>
                    <a:pt x="1795" y="2337"/>
                    <a:pt x="1718" y="2293"/>
                  </a:cubicBezTo>
                  <a:lnTo>
                    <a:pt x="1619" y="2210"/>
                  </a:lnTo>
                  <a:lnTo>
                    <a:pt x="115" y="449"/>
                  </a:lnTo>
                  <a:cubicBezTo>
                    <a:pt x="42" y="364"/>
                    <a:pt x="1" y="257"/>
                    <a:pt x="1" y="169"/>
                  </a:cubicBezTo>
                  <a:lnTo>
                    <a:pt x="24" y="73"/>
                  </a:lnTo>
                  <a:cubicBezTo>
                    <a:pt x="62" y="7"/>
                    <a:pt x="136" y="0"/>
                    <a:pt x="212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3676675" y="2741875"/>
              <a:ext cx="51400" cy="52050"/>
            </a:xfrm>
            <a:custGeom>
              <a:rect b="b" l="l" r="r" t="t"/>
              <a:pathLst>
                <a:path extrusionOk="0" h="2082" w="2056">
                  <a:moveTo>
                    <a:pt x="214" y="54"/>
                  </a:moveTo>
                  <a:cubicBezTo>
                    <a:pt x="235" y="66"/>
                    <a:pt x="254" y="80"/>
                    <a:pt x="271" y="98"/>
                  </a:cubicBezTo>
                  <a:lnTo>
                    <a:pt x="1903" y="1588"/>
                  </a:lnTo>
                  <a:cubicBezTo>
                    <a:pt x="1994" y="1672"/>
                    <a:pt x="2055" y="1803"/>
                    <a:pt x="2055" y="1909"/>
                  </a:cubicBezTo>
                  <a:lnTo>
                    <a:pt x="2047" y="1970"/>
                  </a:lnTo>
                  <a:cubicBezTo>
                    <a:pt x="2021" y="2064"/>
                    <a:pt x="1935" y="2082"/>
                    <a:pt x="1845" y="2029"/>
                  </a:cubicBezTo>
                  <a:lnTo>
                    <a:pt x="1784" y="1984"/>
                  </a:lnTo>
                  <a:lnTo>
                    <a:pt x="153" y="498"/>
                  </a:lnTo>
                  <a:cubicBezTo>
                    <a:pt x="61" y="415"/>
                    <a:pt x="1" y="284"/>
                    <a:pt x="1" y="173"/>
                  </a:cubicBezTo>
                  <a:lnTo>
                    <a:pt x="8" y="112"/>
                  </a:lnTo>
                  <a:cubicBezTo>
                    <a:pt x="36" y="24"/>
                    <a:pt x="122" y="1"/>
                    <a:pt x="214" y="5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3411125" y="2251625"/>
              <a:ext cx="22625" cy="68200"/>
            </a:xfrm>
            <a:custGeom>
              <a:rect b="b" l="l" r="r" t="t"/>
              <a:pathLst>
                <a:path extrusionOk="0" h="2728" w="905">
                  <a:moveTo>
                    <a:pt x="216" y="49"/>
                  </a:moveTo>
                  <a:cubicBezTo>
                    <a:pt x="306" y="101"/>
                    <a:pt x="390" y="219"/>
                    <a:pt x="418" y="344"/>
                  </a:cubicBezTo>
                  <a:lnTo>
                    <a:pt x="893" y="2483"/>
                  </a:lnTo>
                  <a:lnTo>
                    <a:pt x="904" y="2560"/>
                  </a:lnTo>
                  <a:cubicBezTo>
                    <a:pt x="904" y="2664"/>
                    <a:pt x="843" y="2727"/>
                    <a:pt x="751" y="2705"/>
                  </a:cubicBezTo>
                  <a:lnTo>
                    <a:pt x="689" y="2678"/>
                  </a:lnTo>
                  <a:cubicBezTo>
                    <a:pt x="599" y="2625"/>
                    <a:pt x="514" y="2511"/>
                    <a:pt x="489" y="2390"/>
                  </a:cubicBezTo>
                  <a:lnTo>
                    <a:pt x="9" y="243"/>
                  </a:lnTo>
                  <a:lnTo>
                    <a:pt x="1" y="169"/>
                  </a:lnTo>
                  <a:cubicBezTo>
                    <a:pt x="1" y="65"/>
                    <a:pt x="59" y="1"/>
                    <a:pt x="154" y="24"/>
                  </a:cubicBezTo>
                  <a:cubicBezTo>
                    <a:pt x="176" y="30"/>
                    <a:pt x="196" y="38"/>
                    <a:pt x="216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3670475" y="2759450"/>
              <a:ext cx="49975" cy="55225"/>
            </a:xfrm>
            <a:custGeom>
              <a:rect b="b" l="l" r="r" t="t"/>
              <a:pathLst>
                <a:path extrusionOk="0" h="2209" w="1999">
                  <a:moveTo>
                    <a:pt x="214" y="49"/>
                  </a:moveTo>
                  <a:cubicBezTo>
                    <a:pt x="242" y="66"/>
                    <a:pt x="268" y="87"/>
                    <a:pt x="292" y="110"/>
                  </a:cubicBezTo>
                  <a:lnTo>
                    <a:pt x="1864" y="1734"/>
                  </a:lnTo>
                  <a:cubicBezTo>
                    <a:pt x="1949" y="1822"/>
                    <a:pt x="1998" y="1943"/>
                    <a:pt x="1998" y="2039"/>
                  </a:cubicBezTo>
                  <a:lnTo>
                    <a:pt x="1983" y="2119"/>
                  </a:lnTo>
                  <a:cubicBezTo>
                    <a:pt x="1952" y="2197"/>
                    <a:pt x="1871" y="2208"/>
                    <a:pt x="1788" y="2159"/>
                  </a:cubicBezTo>
                  <a:lnTo>
                    <a:pt x="1707" y="2101"/>
                  </a:lnTo>
                  <a:lnTo>
                    <a:pt x="134" y="471"/>
                  </a:lnTo>
                  <a:cubicBezTo>
                    <a:pt x="49" y="389"/>
                    <a:pt x="1" y="268"/>
                    <a:pt x="1" y="172"/>
                  </a:cubicBezTo>
                  <a:lnTo>
                    <a:pt x="16" y="88"/>
                  </a:lnTo>
                  <a:cubicBezTo>
                    <a:pt x="49" y="13"/>
                    <a:pt x="129" y="0"/>
                    <a:pt x="21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3681200" y="2722925"/>
              <a:ext cx="52250" cy="48275"/>
            </a:xfrm>
            <a:custGeom>
              <a:rect b="b" l="l" r="r" t="t"/>
              <a:pathLst>
                <a:path extrusionOk="0" h="1931" w="2090">
                  <a:moveTo>
                    <a:pt x="216" y="59"/>
                  </a:moveTo>
                  <a:cubicBezTo>
                    <a:pt x="228" y="67"/>
                    <a:pt x="241" y="76"/>
                    <a:pt x="253" y="84"/>
                  </a:cubicBezTo>
                  <a:lnTo>
                    <a:pt x="1919" y="1415"/>
                  </a:lnTo>
                  <a:cubicBezTo>
                    <a:pt x="2018" y="1495"/>
                    <a:pt x="2089" y="1637"/>
                    <a:pt x="2089" y="1751"/>
                  </a:cubicBezTo>
                  <a:lnTo>
                    <a:pt x="2085" y="1797"/>
                  </a:lnTo>
                  <a:cubicBezTo>
                    <a:pt x="2067" y="1900"/>
                    <a:pt x="1975" y="1931"/>
                    <a:pt x="1876" y="1872"/>
                  </a:cubicBezTo>
                  <a:lnTo>
                    <a:pt x="1837" y="1847"/>
                  </a:lnTo>
                  <a:lnTo>
                    <a:pt x="172" y="516"/>
                  </a:lnTo>
                  <a:cubicBezTo>
                    <a:pt x="69" y="435"/>
                    <a:pt x="1" y="294"/>
                    <a:pt x="1" y="180"/>
                  </a:cubicBezTo>
                  <a:lnTo>
                    <a:pt x="5" y="134"/>
                  </a:lnTo>
                  <a:cubicBezTo>
                    <a:pt x="25" y="28"/>
                    <a:pt x="112" y="0"/>
                    <a:pt x="216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3433600" y="2257975"/>
              <a:ext cx="18775" cy="67525"/>
            </a:xfrm>
            <a:custGeom>
              <a:rect b="b" l="l" r="r" t="t"/>
              <a:pathLst>
                <a:path extrusionOk="0" h="2701" w="751">
                  <a:moveTo>
                    <a:pt x="214" y="55"/>
                  </a:moveTo>
                  <a:cubicBezTo>
                    <a:pt x="312" y="112"/>
                    <a:pt x="401" y="244"/>
                    <a:pt x="421" y="372"/>
                  </a:cubicBezTo>
                  <a:lnTo>
                    <a:pt x="747" y="2475"/>
                  </a:lnTo>
                  <a:lnTo>
                    <a:pt x="751" y="2525"/>
                  </a:lnTo>
                  <a:cubicBezTo>
                    <a:pt x="751" y="2639"/>
                    <a:pt x="681" y="2700"/>
                    <a:pt x="578" y="2667"/>
                  </a:cubicBezTo>
                  <a:lnTo>
                    <a:pt x="540" y="2650"/>
                  </a:lnTo>
                  <a:cubicBezTo>
                    <a:pt x="440" y="2593"/>
                    <a:pt x="349" y="2456"/>
                    <a:pt x="331" y="2331"/>
                  </a:cubicBezTo>
                  <a:lnTo>
                    <a:pt x="4" y="225"/>
                  </a:lnTo>
                  <a:lnTo>
                    <a:pt x="1" y="173"/>
                  </a:lnTo>
                  <a:cubicBezTo>
                    <a:pt x="1" y="60"/>
                    <a:pt x="73" y="0"/>
                    <a:pt x="172" y="37"/>
                  </a:cubicBezTo>
                  <a:cubicBezTo>
                    <a:pt x="186" y="41"/>
                    <a:pt x="200" y="48"/>
                    <a:pt x="21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3684000" y="2702525"/>
              <a:ext cx="52775" cy="44300"/>
            </a:xfrm>
            <a:custGeom>
              <a:rect b="b" l="l" r="r" t="t"/>
              <a:pathLst>
                <a:path extrusionOk="0" h="1772" w="2111">
                  <a:moveTo>
                    <a:pt x="207" y="64"/>
                  </a:moveTo>
                  <a:cubicBezTo>
                    <a:pt x="216" y="68"/>
                    <a:pt x="226" y="73"/>
                    <a:pt x="235" y="80"/>
                  </a:cubicBezTo>
                  <a:lnTo>
                    <a:pt x="1920" y="1233"/>
                  </a:lnTo>
                  <a:cubicBezTo>
                    <a:pt x="2031" y="1311"/>
                    <a:pt x="2111" y="1462"/>
                    <a:pt x="2109" y="1584"/>
                  </a:cubicBezTo>
                  <a:lnTo>
                    <a:pt x="2109" y="1607"/>
                  </a:lnTo>
                  <a:cubicBezTo>
                    <a:pt x="2098" y="1728"/>
                    <a:pt x="2005" y="1771"/>
                    <a:pt x="1900" y="1710"/>
                  </a:cubicBezTo>
                  <a:lnTo>
                    <a:pt x="1877" y="1692"/>
                  </a:lnTo>
                  <a:lnTo>
                    <a:pt x="191" y="539"/>
                  </a:lnTo>
                  <a:cubicBezTo>
                    <a:pt x="81" y="466"/>
                    <a:pt x="0" y="310"/>
                    <a:pt x="2" y="188"/>
                  </a:cubicBezTo>
                  <a:lnTo>
                    <a:pt x="2" y="165"/>
                  </a:lnTo>
                  <a:cubicBezTo>
                    <a:pt x="12" y="47"/>
                    <a:pt x="98" y="1"/>
                    <a:pt x="207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3456475" y="2267200"/>
              <a:ext cx="14875" cy="66150"/>
            </a:xfrm>
            <a:custGeom>
              <a:rect b="b" l="l" r="r" t="t"/>
              <a:pathLst>
                <a:path extrusionOk="0" h="2646" w="595">
                  <a:moveTo>
                    <a:pt x="214" y="61"/>
                  </a:moveTo>
                  <a:cubicBezTo>
                    <a:pt x="322" y="123"/>
                    <a:pt x="414" y="268"/>
                    <a:pt x="424" y="398"/>
                  </a:cubicBezTo>
                  <a:lnTo>
                    <a:pt x="594" y="2437"/>
                  </a:lnTo>
                  <a:lnTo>
                    <a:pt x="594" y="2464"/>
                  </a:lnTo>
                  <a:cubicBezTo>
                    <a:pt x="594" y="2586"/>
                    <a:pt x="513" y="2645"/>
                    <a:pt x="402" y="2595"/>
                  </a:cubicBezTo>
                  <a:lnTo>
                    <a:pt x="380" y="2585"/>
                  </a:lnTo>
                  <a:cubicBezTo>
                    <a:pt x="272" y="2524"/>
                    <a:pt x="182" y="2375"/>
                    <a:pt x="170" y="2245"/>
                  </a:cubicBezTo>
                  <a:lnTo>
                    <a:pt x="5" y="208"/>
                  </a:lnTo>
                  <a:lnTo>
                    <a:pt x="0" y="181"/>
                  </a:lnTo>
                  <a:cubicBezTo>
                    <a:pt x="0" y="58"/>
                    <a:pt x="85" y="1"/>
                    <a:pt x="193" y="49"/>
                  </a:cubicBezTo>
                  <a:cubicBezTo>
                    <a:pt x="200" y="52"/>
                    <a:pt x="207" y="56"/>
                    <a:pt x="214" y="6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3324050" y="2337450"/>
              <a:ext cx="324400" cy="470800"/>
            </a:xfrm>
            <a:custGeom>
              <a:rect b="b" l="l" r="r" t="t"/>
              <a:pathLst>
                <a:path extrusionOk="0" h="18832" w="12976">
                  <a:moveTo>
                    <a:pt x="5947" y="1591"/>
                  </a:moveTo>
                  <a:lnTo>
                    <a:pt x="5943" y="2840"/>
                  </a:lnTo>
                  <a:cubicBezTo>
                    <a:pt x="3230" y="1598"/>
                    <a:pt x="1106" y="3010"/>
                    <a:pt x="1096" y="6215"/>
                  </a:cubicBezTo>
                  <a:cubicBezTo>
                    <a:pt x="1086" y="9634"/>
                    <a:pt x="3494" y="13802"/>
                    <a:pt x="6468" y="15520"/>
                  </a:cubicBezTo>
                  <a:cubicBezTo>
                    <a:pt x="9449" y="17240"/>
                    <a:pt x="11867" y="15857"/>
                    <a:pt x="11877" y="12439"/>
                  </a:cubicBezTo>
                  <a:cubicBezTo>
                    <a:pt x="11885" y="9283"/>
                    <a:pt x="9844" y="5500"/>
                    <a:pt x="7195" y="3581"/>
                  </a:cubicBezTo>
                  <a:lnTo>
                    <a:pt x="7197" y="2322"/>
                  </a:lnTo>
                  <a:cubicBezTo>
                    <a:pt x="10451" y="4600"/>
                    <a:pt x="12975" y="9222"/>
                    <a:pt x="12964" y="13066"/>
                  </a:cubicBezTo>
                  <a:cubicBezTo>
                    <a:pt x="12952" y="17174"/>
                    <a:pt x="10044" y="18832"/>
                    <a:pt x="6465" y="16766"/>
                  </a:cubicBezTo>
                  <a:cubicBezTo>
                    <a:pt x="2891" y="14701"/>
                    <a:pt x="0" y="9696"/>
                    <a:pt x="13" y="5589"/>
                  </a:cubicBezTo>
                  <a:cubicBezTo>
                    <a:pt x="24" y="1697"/>
                    <a:pt x="2631" y="1"/>
                    <a:pt x="5947" y="1591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3684950" y="2680925"/>
              <a:ext cx="52950" cy="40075"/>
            </a:xfrm>
            <a:custGeom>
              <a:rect b="b" l="l" r="r" t="t"/>
              <a:pathLst>
                <a:path extrusionOk="0" h="1603" w="2118">
                  <a:moveTo>
                    <a:pt x="1908" y="1046"/>
                  </a:moveTo>
                  <a:cubicBezTo>
                    <a:pt x="2023" y="1113"/>
                    <a:pt x="2117" y="1277"/>
                    <a:pt x="2117" y="1413"/>
                  </a:cubicBezTo>
                  <a:cubicBezTo>
                    <a:pt x="2117" y="1548"/>
                    <a:pt x="2021" y="1602"/>
                    <a:pt x="1907" y="1537"/>
                  </a:cubicBezTo>
                  <a:lnTo>
                    <a:pt x="209" y="557"/>
                  </a:lnTo>
                  <a:cubicBezTo>
                    <a:pt x="95" y="491"/>
                    <a:pt x="0" y="325"/>
                    <a:pt x="0" y="190"/>
                  </a:cubicBezTo>
                  <a:cubicBezTo>
                    <a:pt x="0" y="55"/>
                    <a:pt x="96" y="1"/>
                    <a:pt x="211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3479750" y="2278875"/>
              <a:ext cx="10750" cy="64500"/>
            </a:xfrm>
            <a:custGeom>
              <a:rect b="b" l="l" r="r" t="t"/>
              <a:pathLst>
                <a:path extrusionOk="0" h="2580" w="430">
                  <a:moveTo>
                    <a:pt x="211" y="69"/>
                  </a:moveTo>
                  <a:cubicBezTo>
                    <a:pt x="329" y="137"/>
                    <a:pt x="424" y="302"/>
                    <a:pt x="424" y="434"/>
                  </a:cubicBezTo>
                  <a:lnTo>
                    <a:pt x="430" y="2391"/>
                  </a:lnTo>
                  <a:cubicBezTo>
                    <a:pt x="430" y="2522"/>
                    <a:pt x="338" y="2579"/>
                    <a:pt x="219" y="2515"/>
                  </a:cubicBezTo>
                  <a:cubicBezTo>
                    <a:pt x="101" y="2447"/>
                    <a:pt x="6" y="2283"/>
                    <a:pt x="6" y="2146"/>
                  </a:cubicBezTo>
                  <a:lnTo>
                    <a:pt x="1" y="193"/>
                  </a:lnTo>
                  <a:cubicBezTo>
                    <a:pt x="1" y="58"/>
                    <a:pt x="93" y="1"/>
                    <a:pt x="211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3499050" y="2293225"/>
              <a:ext cx="14400" cy="61925"/>
            </a:xfrm>
            <a:custGeom>
              <a:rect b="b" l="l" r="r" t="t"/>
              <a:pathLst>
                <a:path extrusionOk="0" h="2477" w="576">
                  <a:moveTo>
                    <a:pt x="360" y="65"/>
                  </a:moveTo>
                  <a:cubicBezTo>
                    <a:pt x="367" y="69"/>
                    <a:pt x="374" y="73"/>
                    <a:pt x="381" y="79"/>
                  </a:cubicBezTo>
                  <a:cubicBezTo>
                    <a:pt x="491" y="156"/>
                    <a:pt x="575" y="309"/>
                    <a:pt x="575" y="432"/>
                  </a:cubicBezTo>
                  <a:lnTo>
                    <a:pt x="575" y="454"/>
                  </a:lnTo>
                  <a:lnTo>
                    <a:pt x="425" y="2316"/>
                  </a:lnTo>
                  <a:cubicBezTo>
                    <a:pt x="416" y="2439"/>
                    <a:pt x="321" y="2477"/>
                    <a:pt x="214" y="2414"/>
                  </a:cubicBezTo>
                  <a:lnTo>
                    <a:pt x="195" y="2403"/>
                  </a:lnTo>
                  <a:cubicBezTo>
                    <a:pt x="84" y="2330"/>
                    <a:pt x="1" y="2173"/>
                    <a:pt x="1" y="2050"/>
                  </a:cubicBezTo>
                  <a:lnTo>
                    <a:pt x="1" y="2028"/>
                  </a:lnTo>
                  <a:lnTo>
                    <a:pt x="151" y="170"/>
                  </a:lnTo>
                  <a:cubicBezTo>
                    <a:pt x="162" y="48"/>
                    <a:pt x="249" y="1"/>
                    <a:pt x="360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3682175" y="2640400"/>
              <a:ext cx="52525" cy="31050"/>
            </a:xfrm>
            <a:custGeom>
              <a:rect b="b" l="l" r="r" t="t"/>
              <a:pathLst>
                <a:path extrusionOk="0" h="1242" w="2101">
                  <a:moveTo>
                    <a:pt x="1888" y="696"/>
                  </a:moveTo>
                  <a:cubicBezTo>
                    <a:pt x="1989" y="755"/>
                    <a:pt x="2079" y="890"/>
                    <a:pt x="2096" y="1017"/>
                  </a:cubicBezTo>
                  <a:lnTo>
                    <a:pt x="2100" y="1064"/>
                  </a:lnTo>
                  <a:cubicBezTo>
                    <a:pt x="2100" y="1177"/>
                    <a:pt x="2026" y="1241"/>
                    <a:pt x="1920" y="1201"/>
                  </a:cubicBezTo>
                  <a:lnTo>
                    <a:pt x="249" y="562"/>
                  </a:lnTo>
                  <a:lnTo>
                    <a:pt x="210" y="544"/>
                  </a:lnTo>
                  <a:cubicBezTo>
                    <a:pt x="111" y="487"/>
                    <a:pt x="20" y="350"/>
                    <a:pt x="1" y="216"/>
                  </a:cubicBezTo>
                  <a:lnTo>
                    <a:pt x="1" y="177"/>
                  </a:lnTo>
                  <a:cubicBezTo>
                    <a:pt x="1" y="63"/>
                    <a:pt x="75" y="0"/>
                    <a:pt x="178" y="38"/>
                  </a:cubicBezTo>
                  <a:lnTo>
                    <a:pt x="1853" y="681"/>
                  </a:lnTo>
                  <a:cubicBezTo>
                    <a:pt x="1865" y="685"/>
                    <a:pt x="1877" y="690"/>
                    <a:pt x="1888" y="69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3678150" y="2616625"/>
              <a:ext cx="51550" cy="25750"/>
            </a:xfrm>
            <a:custGeom>
              <a:rect b="b" l="l" r="r" t="t"/>
              <a:pathLst>
                <a:path extrusionOk="0" h="1030" w="2062">
                  <a:moveTo>
                    <a:pt x="1853" y="493"/>
                  </a:moveTo>
                  <a:cubicBezTo>
                    <a:pt x="1946" y="546"/>
                    <a:pt x="2033" y="670"/>
                    <a:pt x="2058" y="795"/>
                  </a:cubicBezTo>
                  <a:lnTo>
                    <a:pt x="2062" y="859"/>
                  </a:lnTo>
                  <a:cubicBezTo>
                    <a:pt x="2062" y="968"/>
                    <a:pt x="2001" y="1029"/>
                    <a:pt x="1904" y="1004"/>
                  </a:cubicBezTo>
                  <a:lnTo>
                    <a:pt x="266" y="560"/>
                  </a:lnTo>
                  <a:lnTo>
                    <a:pt x="214" y="537"/>
                  </a:lnTo>
                  <a:cubicBezTo>
                    <a:pt x="119" y="483"/>
                    <a:pt x="35" y="363"/>
                    <a:pt x="9" y="239"/>
                  </a:cubicBezTo>
                  <a:lnTo>
                    <a:pt x="0" y="169"/>
                  </a:lnTo>
                  <a:cubicBezTo>
                    <a:pt x="0" y="65"/>
                    <a:pt x="66" y="1"/>
                    <a:pt x="162" y="30"/>
                  </a:cubicBezTo>
                  <a:lnTo>
                    <a:pt x="1800" y="471"/>
                  </a:lnTo>
                  <a:cubicBezTo>
                    <a:pt x="1818" y="476"/>
                    <a:pt x="1836" y="483"/>
                    <a:pt x="1853" y="4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3536800" y="2329475"/>
              <a:ext cx="22225" cy="55025"/>
            </a:xfrm>
            <a:custGeom>
              <a:rect b="b" l="l" r="r" t="t"/>
              <a:pathLst>
                <a:path extrusionOk="0" h="2201" w="889">
                  <a:moveTo>
                    <a:pt x="676" y="52"/>
                  </a:moveTo>
                  <a:cubicBezTo>
                    <a:pt x="696" y="63"/>
                    <a:pt x="714" y="77"/>
                    <a:pt x="732" y="93"/>
                  </a:cubicBezTo>
                  <a:cubicBezTo>
                    <a:pt x="827" y="179"/>
                    <a:pt x="888" y="310"/>
                    <a:pt x="887" y="416"/>
                  </a:cubicBezTo>
                  <a:lnTo>
                    <a:pt x="880" y="477"/>
                  </a:lnTo>
                  <a:lnTo>
                    <a:pt x="416" y="2089"/>
                  </a:lnTo>
                  <a:cubicBezTo>
                    <a:pt x="389" y="2178"/>
                    <a:pt x="306" y="2200"/>
                    <a:pt x="209" y="2145"/>
                  </a:cubicBezTo>
                  <a:lnTo>
                    <a:pt x="152" y="2103"/>
                  </a:lnTo>
                  <a:cubicBezTo>
                    <a:pt x="62" y="2025"/>
                    <a:pt x="0" y="1888"/>
                    <a:pt x="0" y="1784"/>
                  </a:cubicBezTo>
                  <a:lnTo>
                    <a:pt x="9" y="1722"/>
                  </a:lnTo>
                  <a:lnTo>
                    <a:pt x="472" y="109"/>
                  </a:lnTo>
                  <a:cubicBezTo>
                    <a:pt x="498" y="19"/>
                    <a:pt x="584" y="1"/>
                    <a:pt x="676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3125350" y="2083000"/>
              <a:ext cx="720475" cy="1010775"/>
            </a:xfrm>
            <a:custGeom>
              <a:rect b="b" l="l" r="r" t="t"/>
              <a:pathLst>
                <a:path extrusionOk="0" h="40431" w="28819">
                  <a:moveTo>
                    <a:pt x="27800" y="29004"/>
                  </a:moveTo>
                  <a:lnTo>
                    <a:pt x="28818" y="29592"/>
                  </a:lnTo>
                  <a:cubicBezTo>
                    <a:pt x="28028" y="37482"/>
                    <a:pt x="21871" y="40430"/>
                    <a:pt x="14418" y="36126"/>
                  </a:cubicBezTo>
                  <a:cubicBezTo>
                    <a:pt x="6442" y="31520"/>
                    <a:pt x="0" y="20364"/>
                    <a:pt x="27" y="11199"/>
                  </a:cubicBezTo>
                  <a:cubicBezTo>
                    <a:pt x="48" y="3831"/>
                    <a:pt x="4242" y="0"/>
                    <a:pt x="10031" y="1174"/>
                  </a:cubicBezTo>
                  <a:lnTo>
                    <a:pt x="10028" y="2353"/>
                  </a:lnTo>
                  <a:cubicBezTo>
                    <a:pt x="4783" y="1444"/>
                    <a:pt x="1000" y="5014"/>
                    <a:pt x="980" y="11750"/>
                  </a:cubicBezTo>
                  <a:cubicBezTo>
                    <a:pt x="956" y="20275"/>
                    <a:pt x="6971" y="30699"/>
                    <a:pt x="14391" y="34983"/>
                  </a:cubicBezTo>
                  <a:cubicBezTo>
                    <a:pt x="21294" y="38968"/>
                    <a:pt x="27013" y="36260"/>
                    <a:pt x="27800" y="2900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3672400" y="2592625"/>
              <a:ext cx="50400" cy="19950"/>
            </a:xfrm>
            <a:custGeom>
              <a:rect b="b" l="l" r="r" t="t"/>
              <a:pathLst>
                <a:path extrusionOk="0" h="798" w="2016">
                  <a:moveTo>
                    <a:pt x="1805" y="275"/>
                  </a:moveTo>
                  <a:cubicBezTo>
                    <a:pt x="1892" y="325"/>
                    <a:pt x="1973" y="432"/>
                    <a:pt x="2005" y="547"/>
                  </a:cubicBezTo>
                  <a:lnTo>
                    <a:pt x="2016" y="642"/>
                  </a:lnTo>
                  <a:cubicBezTo>
                    <a:pt x="2016" y="738"/>
                    <a:pt x="1963" y="798"/>
                    <a:pt x="1878" y="789"/>
                  </a:cubicBezTo>
                  <a:lnTo>
                    <a:pt x="286" y="551"/>
                  </a:lnTo>
                  <a:lnTo>
                    <a:pt x="214" y="526"/>
                  </a:lnTo>
                  <a:cubicBezTo>
                    <a:pt x="126" y="476"/>
                    <a:pt x="45" y="368"/>
                    <a:pt x="16" y="254"/>
                  </a:cubicBezTo>
                  <a:lnTo>
                    <a:pt x="0" y="158"/>
                  </a:lnTo>
                  <a:cubicBezTo>
                    <a:pt x="0" y="62"/>
                    <a:pt x="55" y="0"/>
                    <a:pt x="142" y="11"/>
                  </a:cubicBezTo>
                  <a:lnTo>
                    <a:pt x="1732" y="247"/>
                  </a:lnTo>
                  <a:cubicBezTo>
                    <a:pt x="1758" y="253"/>
                    <a:pt x="1783" y="261"/>
                    <a:pt x="1805" y="2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3555000" y="2350575"/>
              <a:ext cx="25900" cy="51350"/>
            </a:xfrm>
            <a:custGeom>
              <a:rect b="b" l="l" r="r" t="t"/>
              <a:pathLst>
                <a:path extrusionOk="0" h="2054" w="1036">
                  <a:moveTo>
                    <a:pt x="824" y="49"/>
                  </a:moveTo>
                  <a:cubicBezTo>
                    <a:pt x="852" y="66"/>
                    <a:pt x="877" y="85"/>
                    <a:pt x="899" y="109"/>
                  </a:cubicBezTo>
                  <a:cubicBezTo>
                    <a:pt x="983" y="192"/>
                    <a:pt x="1036" y="319"/>
                    <a:pt x="1036" y="417"/>
                  </a:cubicBezTo>
                  <a:lnTo>
                    <a:pt x="1020" y="495"/>
                  </a:lnTo>
                  <a:lnTo>
                    <a:pt x="408" y="1960"/>
                  </a:lnTo>
                  <a:cubicBezTo>
                    <a:pt x="378" y="2038"/>
                    <a:pt x="297" y="2053"/>
                    <a:pt x="209" y="2003"/>
                  </a:cubicBezTo>
                  <a:lnTo>
                    <a:pt x="138" y="1943"/>
                  </a:lnTo>
                  <a:cubicBezTo>
                    <a:pt x="50" y="1858"/>
                    <a:pt x="0" y="1737"/>
                    <a:pt x="0" y="1637"/>
                  </a:cubicBezTo>
                  <a:lnTo>
                    <a:pt x="13" y="1556"/>
                  </a:lnTo>
                  <a:lnTo>
                    <a:pt x="316" y="827"/>
                  </a:lnTo>
                  <a:lnTo>
                    <a:pt x="625" y="91"/>
                  </a:lnTo>
                  <a:cubicBezTo>
                    <a:pt x="657" y="11"/>
                    <a:pt x="739" y="0"/>
                    <a:pt x="82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3664925" y="2568100"/>
              <a:ext cx="48925" cy="14625"/>
            </a:xfrm>
            <a:custGeom>
              <a:rect b="b" l="l" r="r" t="t"/>
              <a:pathLst>
                <a:path extrusionOk="0" h="585" w="1957">
                  <a:moveTo>
                    <a:pt x="1742" y="64"/>
                  </a:moveTo>
                  <a:cubicBezTo>
                    <a:pt x="1821" y="112"/>
                    <a:pt x="1897" y="206"/>
                    <a:pt x="1933" y="312"/>
                  </a:cubicBezTo>
                  <a:lnTo>
                    <a:pt x="1957" y="431"/>
                  </a:lnTo>
                  <a:cubicBezTo>
                    <a:pt x="1957" y="523"/>
                    <a:pt x="1909" y="584"/>
                    <a:pt x="1834" y="584"/>
                  </a:cubicBezTo>
                  <a:lnTo>
                    <a:pt x="306" y="549"/>
                  </a:lnTo>
                  <a:lnTo>
                    <a:pt x="214" y="519"/>
                  </a:lnTo>
                  <a:cubicBezTo>
                    <a:pt x="135" y="473"/>
                    <a:pt x="62" y="382"/>
                    <a:pt x="23" y="272"/>
                  </a:cubicBezTo>
                  <a:lnTo>
                    <a:pt x="1" y="153"/>
                  </a:lnTo>
                  <a:cubicBezTo>
                    <a:pt x="1" y="61"/>
                    <a:pt x="47" y="0"/>
                    <a:pt x="124" y="6"/>
                  </a:cubicBezTo>
                  <a:lnTo>
                    <a:pt x="1651" y="36"/>
                  </a:lnTo>
                  <a:cubicBezTo>
                    <a:pt x="1683" y="38"/>
                    <a:pt x="1714" y="47"/>
                    <a:pt x="1742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3655800" y="2539225"/>
              <a:ext cx="46925" cy="17950"/>
            </a:xfrm>
            <a:custGeom>
              <a:rect b="b" l="l" r="r" t="t"/>
              <a:pathLst>
                <a:path extrusionOk="0" h="718" w="1877">
                  <a:moveTo>
                    <a:pt x="1668" y="31"/>
                  </a:moveTo>
                  <a:cubicBezTo>
                    <a:pt x="1738" y="72"/>
                    <a:pt x="1807" y="153"/>
                    <a:pt x="1846" y="250"/>
                  </a:cubicBezTo>
                  <a:lnTo>
                    <a:pt x="1877" y="395"/>
                  </a:lnTo>
                  <a:cubicBezTo>
                    <a:pt x="1877" y="478"/>
                    <a:pt x="1838" y="535"/>
                    <a:pt x="1772" y="546"/>
                  </a:cubicBezTo>
                  <a:lnTo>
                    <a:pt x="320" y="717"/>
                  </a:lnTo>
                  <a:lnTo>
                    <a:pt x="210" y="688"/>
                  </a:lnTo>
                  <a:cubicBezTo>
                    <a:pt x="140" y="649"/>
                    <a:pt x="69" y="563"/>
                    <a:pt x="30" y="466"/>
                  </a:cubicBezTo>
                  <a:lnTo>
                    <a:pt x="1" y="321"/>
                  </a:lnTo>
                  <a:cubicBezTo>
                    <a:pt x="1" y="238"/>
                    <a:pt x="36" y="179"/>
                    <a:pt x="104" y="175"/>
                  </a:cubicBezTo>
                  <a:lnTo>
                    <a:pt x="1556" y="4"/>
                  </a:lnTo>
                  <a:cubicBezTo>
                    <a:pt x="1595" y="1"/>
                    <a:pt x="1634" y="11"/>
                    <a:pt x="1668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3589200" y="2398475"/>
              <a:ext cx="33150" cy="42725"/>
            </a:xfrm>
            <a:custGeom>
              <a:rect b="b" l="l" r="r" t="t"/>
              <a:pathLst>
                <a:path extrusionOk="0" h="1709" w="1326">
                  <a:moveTo>
                    <a:pt x="1116" y="41"/>
                  </a:moveTo>
                  <a:cubicBezTo>
                    <a:pt x="1159" y="68"/>
                    <a:pt x="1197" y="101"/>
                    <a:pt x="1226" y="141"/>
                  </a:cubicBezTo>
                  <a:cubicBezTo>
                    <a:pt x="1292" y="227"/>
                    <a:pt x="1325" y="325"/>
                    <a:pt x="1325" y="409"/>
                  </a:cubicBezTo>
                  <a:cubicBezTo>
                    <a:pt x="1325" y="452"/>
                    <a:pt x="1317" y="493"/>
                    <a:pt x="1294" y="519"/>
                  </a:cubicBezTo>
                  <a:lnTo>
                    <a:pt x="390" y="1655"/>
                  </a:lnTo>
                  <a:cubicBezTo>
                    <a:pt x="351" y="1708"/>
                    <a:pt x="282" y="1708"/>
                    <a:pt x="210" y="1666"/>
                  </a:cubicBezTo>
                  <a:cubicBezTo>
                    <a:pt x="167" y="1640"/>
                    <a:pt x="129" y="1605"/>
                    <a:pt x="98" y="1563"/>
                  </a:cubicBezTo>
                  <a:cubicBezTo>
                    <a:pt x="39" y="1488"/>
                    <a:pt x="4" y="1396"/>
                    <a:pt x="1" y="1300"/>
                  </a:cubicBezTo>
                  <a:cubicBezTo>
                    <a:pt x="1" y="1255"/>
                    <a:pt x="8" y="1216"/>
                    <a:pt x="32" y="1190"/>
                  </a:cubicBezTo>
                  <a:lnTo>
                    <a:pt x="936" y="54"/>
                  </a:lnTo>
                  <a:cubicBezTo>
                    <a:pt x="975" y="2"/>
                    <a:pt x="1045" y="1"/>
                    <a:pt x="111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3645200" y="2509500"/>
              <a:ext cx="44650" cy="23300"/>
            </a:xfrm>
            <a:custGeom>
              <a:rect b="b" l="l" r="r" t="t"/>
              <a:pathLst>
                <a:path extrusionOk="0" h="932" w="1786">
                  <a:moveTo>
                    <a:pt x="1578" y="34"/>
                  </a:moveTo>
                  <a:cubicBezTo>
                    <a:pt x="1612" y="55"/>
                    <a:pt x="1644" y="82"/>
                    <a:pt x="1671" y="114"/>
                  </a:cubicBezTo>
                  <a:cubicBezTo>
                    <a:pt x="1743" y="199"/>
                    <a:pt x="1785" y="306"/>
                    <a:pt x="1785" y="398"/>
                  </a:cubicBezTo>
                  <a:cubicBezTo>
                    <a:pt x="1785" y="482"/>
                    <a:pt x="1755" y="535"/>
                    <a:pt x="1700" y="551"/>
                  </a:cubicBezTo>
                  <a:lnTo>
                    <a:pt x="347" y="921"/>
                  </a:lnTo>
                  <a:lnTo>
                    <a:pt x="342" y="922"/>
                  </a:lnTo>
                  <a:lnTo>
                    <a:pt x="340" y="925"/>
                  </a:lnTo>
                  <a:cubicBezTo>
                    <a:pt x="294" y="932"/>
                    <a:pt x="248" y="922"/>
                    <a:pt x="210" y="898"/>
                  </a:cubicBezTo>
                  <a:cubicBezTo>
                    <a:pt x="136" y="852"/>
                    <a:pt x="78" y="784"/>
                    <a:pt x="41" y="705"/>
                  </a:cubicBezTo>
                  <a:cubicBezTo>
                    <a:pt x="15" y="652"/>
                    <a:pt x="1" y="592"/>
                    <a:pt x="1" y="532"/>
                  </a:cubicBezTo>
                  <a:cubicBezTo>
                    <a:pt x="1" y="457"/>
                    <a:pt x="27" y="402"/>
                    <a:pt x="85" y="387"/>
                  </a:cubicBezTo>
                  <a:lnTo>
                    <a:pt x="89" y="386"/>
                  </a:lnTo>
                  <a:lnTo>
                    <a:pt x="96" y="386"/>
                  </a:lnTo>
                  <a:lnTo>
                    <a:pt x="119" y="377"/>
                  </a:lnTo>
                  <a:lnTo>
                    <a:pt x="124" y="374"/>
                  </a:lnTo>
                  <a:lnTo>
                    <a:pt x="135" y="372"/>
                  </a:lnTo>
                  <a:lnTo>
                    <a:pt x="460" y="284"/>
                  </a:lnTo>
                  <a:cubicBezTo>
                    <a:pt x="704" y="218"/>
                    <a:pt x="754" y="203"/>
                    <a:pt x="762" y="203"/>
                  </a:cubicBezTo>
                  <a:lnTo>
                    <a:pt x="949" y="149"/>
                  </a:lnTo>
                  <a:cubicBezTo>
                    <a:pt x="1063" y="114"/>
                    <a:pt x="1225" y="70"/>
                    <a:pt x="1449" y="8"/>
                  </a:cubicBezTo>
                  <a:cubicBezTo>
                    <a:pt x="1494" y="1"/>
                    <a:pt x="1540" y="9"/>
                    <a:pt x="1578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3604900" y="2424625"/>
              <a:ext cx="36475" cy="38200"/>
            </a:xfrm>
            <a:custGeom>
              <a:rect b="b" l="l" r="r" t="t"/>
              <a:pathLst>
                <a:path extrusionOk="0" h="1528" w="1459">
                  <a:moveTo>
                    <a:pt x="1248" y="39"/>
                  </a:moveTo>
                  <a:cubicBezTo>
                    <a:pt x="1299" y="70"/>
                    <a:pt x="1343" y="113"/>
                    <a:pt x="1375" y="163"/>
                  </a:cubicBezTo>
                  <a:cubicBezTo>
                    <a:pt x="1425" y="233"/>
                    <a:pt x="1454" y="318"/>
                    <a:pt x="1458" y="404"/>
                  </a:cubicBezTo>
                  <a:cubicBezTo>
                    <a:pt x="1458" y="456"/>
                    <a:pt x="1446" y="503"/>
                    <a:pt x="1415" y="530"/>
                  </a:cubicBezTo>
                  <a:lnTo>
                    <a:pt x="381" y="1486"/>
                  </a:lnTo>
                  <a:cubicBezTo>
                    <a:pt x="339" y="1528"/>
                    <a:pt x="278" y="1524"/>
                    <a:pt x="213" y="1486"/>
                  </a:cubicBezTo>
                  <a:cubicBezTo>
                    <a:pt x="160" y="1455"/>
                    <a:pt x="116" y="1414"/>
                    <a:pt x="84" y="1363"/>
                  </a:cubicBezTo>
                  <a:cubicBezTo>
                    <a:pt x="29" y="1284"/>
                    <a:pt x="0" y="1192"/>
                    <a:pt x="0" y="1122"/>
                  </a:cubicBezTo>
                  <a:cubicBezTo>
                    <a:pt x="0" y="1069"/>
                    <a:pt x="15" y="1025"/>
                    <a:pt x="46" y="1000"/>
                  </a:cubicBezTo>
                  <a:lnTo>
                    <a:pt x="1080" y="43"/>
                  </a:lnTo>
                  <a:cubicBezTo>
                    <a:pt x="1121" y="0"/>
                    <a:pt x="1185" y="3"/>
                    <a:pt x="1248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3633025" y="2480350"/>
              <a:ext cx="42275" cy="28475"/>
            </a:xfrm>
            <a:custGeom>
              <a:rect b="b" l="l" r="r" t="t"/>
              <a:pathLst>
                <a:path extrusionOk="0" h="1139" w="1691">
                  <a:moveTo>
                    <a:pt x="1479" y="38"/>
                  </a:moveTo>
                  <a:cubicBezTo>
                    <a:pt x="1605" y="119"/>
                    <a:pt x="1683" y="254"/>
                    <a:pt x="1691" y="403"/>
                  </a:cubicBezTo>
                  <a:cubicBezTo>
                    <a:pt x="1691" y="468"/>
                    <a:pt x="1667" y="521"/>
                    <a:pt x="1621" y="542"/>
                  </a:cubicBezTo>
                  <a:lnTo>
                    <a:pt x="354" y="1119"/>
                  </a:lnTo>
                  <a:cubicBezTo>
                    <a:pt x="312" y="1139"/>
                    <a:pt x="262" y="1129"/>
                    <a:pt x="209" y="1097"/>
                  </a:cubicBezTo>
                  <a:cubicBezTo>
                    <a:pt x="142" y="1057"/>
                    <a:pt x="88" y="998"/>
                    <a:pt x="52" y="928"/>
                  </a:cubicBezTo>
                  <a:cubicBezTo>
                    <a:pt x="20" y="868"/>
                    <a:pt x="3" y="803"/>
                    <a:pt x="0" y="736"/>
                  </a:cubicBezTo>
                  <a:cubicBezTo>
                    <a:pt x="0" y="669"/>
                    <a:pt x="24" y="618"/>
                    <a:pt x="70" y="597"/>
                  </a:cubicBezTo>
                  <a:lnTo>
                    <a:pt x="1335" y="18"/>
                  </a:lnTo>
                  <a:cubicBezTo>
                    <a:pt x="1377" y="0"/>
                    <a:pt x="1427" y="8"/>
                    <a:pt x="147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3684425" y="2663425"/>
              <a:ext cx="52950" cy="36125"/>
            </a:xfrm>
            <a:custGeom>
              <a:rect b="b" l="l" r="r" t="t"/>
              <a:pathLst>
                <a:path extrusionOk="0" h="1445" w="2118">
                  <a:moveTo>
                    <a:pt x="1897" y="889"/>
                  </a:moveTo>
                  <a:cubicBezTo>
                    <a:pt x="2012" y="956"/>
                    <a:pt x="2106" y="1106"/>
                    <a:pt x="2113" y="1243"/>
                  </a:cubicBezTo>
                  <a:lnTo>
                    <a:pt x="2118" y="1262"/>
                  </a:lnTo>
                  <a:cubicBezTo>
                    <a:pt x="2118" y="1389"/>
                    <a:pt x="2030" y="1445"/>
                    <a:pt x="1918" y="1389"/>
                  </a:cubicBezTo>
                  <a:lnTo>
                    <a:pt x="229" y="563"/>
                  </a:lnTo>
                  <a:lnTo>
                    <a:pt x="213" y="554"/>
                  </a:lnTo>
                  <a:cubicBezTo>
                    <a:pt x="103" y="490"/>
                    <a:pt x="7" y="334"/>
                    <a:pt x="0" y="203"/>
                  </a:cubicBezTo>
                  <a:lnTo>
                    <a:pt x="0" y="185"/>
                  </a:lnTo>
                  <a:cubicBezTo>
                    <a:pt x="0" y="58"/>
                    <a:pt x="85" y="1"/>
                    <a:pt x="199" y="58"/>
                  </a:cubicBezTo>
                  <a:lnTo>
                    <a:pt x="1889" y="885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3159875" y="2134875"/>
              <a:ext cx="649850" cy="906725"/>
            </a:xfrm>
            <a:custGeom>
              <a:rect b="b" l="l" r="r" t="t"/>
              <a:pathLst>
                <a:path extrusionOk="0" h="36269" w="25994">
                  <a:moveTo>
                    <a:pt x="1068" y="10522"/>
                  </a:moveTo>
                  <a:cubicBezTo>
                    <a:pt x="1046" y="18150"/>
                    <a:pt x="6407" y="27435"/>
                    <a:pt x="13045" y="31268"/>
                  </a:cubicBezTo>
                  <a:cubicBezTo>
                    <a:pt x="19159" y="34798"/>
                    <a:pt x="24222" y="32460"/>
                    <a:pt x="24995" y="26107"/>
                  </a:cubicBezTo>
                  <a:lnTo>
                    <a:pt x="25993" y="26682"/>
                  </a:lnTo>
                  <a:cubicBezTo>
                    <a:pt x="25209" y="33669"/>
                    <a:pt x="19677" y="36269"/>
                    <a:pt x="13012" y="32420"/>
                  </a:cubicBezTo>
                  <a:cubicBezTo>
                    <a:pt x="5824" y="28270"/>
                    <a:pt x="1" y="18177"/>
                    <a:pt x="23" y="9919"/>
                  </a:cubicBezTo>
                  <a:cubicBezTo>
                    <a:pt x="41" y="3455"/>
                    <a:pt x="3637" y="1"/>
                    <a:pt x="8646" y="795"/>
                  </a:cubicBezTo>
                  <a:lnTo>
                    <a:pt x="8643" y="2061"/>
                  </a:lnTo>
                  <a:cubicBezTo>
                    <a:pt x="4219" y="1551"/>
                    <a:pt x="1084" y="4715"/>
                    <a:pt x="1068" y="10522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3577225" y="2263100"/>
              <a:ext cx="233425" cy="458975"/>
            </a:xfrm>
            <a:custGeom>
              <a:rect b="b" l="l" r="r" t="t"/>
              <a:pathLst>
                <a:path extrusionOk="0" h="18359" w="9337">
                  <a:moveTo>
                    <a:pt x="5" y="0"/>
                  </a:moveTo>
                  <a:cubicBezTo>
                    <a:pt x="5051" y="4589"/>
                    <a:pt x="8837" y="11878"/>
                    <a:pt x="9337" y="18358"/>
                  </a:cubicBezTo>
                  <a:lnTo>
                    <a:pt x="8345" y="17786"/>
                  </a:lnTo>
                  <a:cubicBezTo>
                    <a:pt x="7857" y="11941"/>
                    <a:pt x="4501" y="5424"/>
                    <a:pt x="0" y="1210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3306900" y="2647450"/>
              <a:ext cx="40550" cy="31375"/>
            </a:xfrm>
            <a:custGeom>
              <a:rect b="b" l="l" r="r" t="t"/>
              <a:pathLst>
                <a:path extrusionOk="0" h="1255" w="1622">
                  <a:moveTo>
                    <a:pt x="1414" y="40"/>
                  </a:moveTo>
                  <a:cubicBezTo>
                    <a:pt x="1358" y="8"/>
                    <a:pt x="1303" y="0"/>
                    <a:pt x="1261" y="25"/>
                  </a:cubicBezTo>
                  <a:lnTo>
                    <a:pt x="62" y="715"/>
                  </a:lnTo>
                  <a:cubicBezTo>
                    <a:pt x="20" y="739"/>
                    <a:pt x="1" y="789"/>
                    <a:pt x="1" y="852"/>
                  </a:cubicBezTo>
                  <a:cubicBezTo>
                    <a:pt x="6" y="999"/>
                    <a:pt x="84" y="1136"/>
                    <a:pt x="210" y="1217"/>
                  </a:cubicBezTo>
                  <a:cubicBezTo>
                    <a:pt x="267" y="1250"/>
                    <a:pt x="321" y="1255"/>
                    <a:pt x="363" y="1235"/>
                  </a:cubicBezTo>
                  <a:lnTo>
                    <a:pt x="1560" y="538"/>
                  </a:lnTo>
                  <a:cubicBezTo>
                    <a:pt x="1602" y="514"/>
                    <a:pt x="1622" y="464"/>
                    <a:pt x="1622" y="403"/>
                  </a:cubicBezTo>
                  <a:cubicBezTo>
                    <a:pt x="1618" y="254"/>
                    <a:pt x="1539" y="117"/>
                    <a:pt x="141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3277375" y="2599475"/>
              <a:ext cx="45475" cy="21325"/>
            </a:xfrm>
            <a:custGeom>
              <a:rect b="b" l="l" r="r" t="t"/>
              <a:pathLst>
                <a:path extrusionOk="0" h="853" w="1819">
                  <a:moveTo>
                    <a:pt x="1610" y="34"/>
                  </a:moveTo>
                  <a:cubicBezTo>
                    <a:pt x="1678" y="72"/>
                    <a:pt x="1743" y="146"/>
                    <a:pt x="1785" y="239"/>
                  </a:cubicBezTo>
                  <a:cubicBezTo>
                    <a:pt x="1806" y="289"/>
                    <a:pt x="1819" y="344"/>
                    <a:pt x="1819" y="400"/>
                  </a:cubicBezTo>
                  <a:cubicBezTo>
                    <a:pt x="1819" y="473"/>
                    <a:pt x="1788" y="535"/>
                    <a:pt x="1727" y="547"/>
                  </a:cubicBezTo>
                  <a:lnTo>
                    <a:pt x="331" y="848"/>
                  </a:lnTo>
                  <a:cubicBezTo>
                    <a:pt x="289" y="853"/>
                    <a:pt x="246" y="843"/>
                    <a:pt x="210" y="822"/>
                  </a:cubicBezTo>
                  <a:cubicBezTo>
                    <a:pt x="144" y="784"/>
                    <a:pt x="76" y="705"/>
                    <a:pt x="39" y="617"/>
                  </a:cubicBezTo>
                  <a:cubicBezTo>
                    <a:pt x="13" y="567"/>
                    <a:pt x="1" y="511"/>
                    <a:pt x="1" y="455"/>
                  </a:cubicBezTo>
                  <a:cubicBezTo>
                    <a:pt x="1" y="380"/>
                    <a:pt x="32" y="319"/>
                    <a:pt x="93" y="306"/>
                  </a:cubicBezTo>
                  <a:lnTo>
                    <a:pt x="1488" y="5"/>
                  </a:lnTo>
                  <a:cubicBezTo>
                    <a:pt x="1530" y="1"/>
                    <a:pt x="1573" y="11"/>
                    <a:pt x="1610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3404825" y="2750700"/>
              <a:ext cx="23650" cy="53675"/>
            </a:xfrm>
            <a:custGeom>
              <a:rect b="b" l="l" r="r" t="t"/>
              <a:pathLst>
                <a:path extrusionOk="0" h="2147" w="946">
                  <a:moveTo>
                    <a:pt x="734" y="52"/>
                  </a:moveTo>
                  <a:cubicBezTo>
                    <a:pt x="757" y="66"/>
                    <a:pt x="781" y="84"/>
                    <a:pt x="801" y="103"/>
                  </a:cubicBezTo>
                  <a:cubicBezTo>
                    <a:pt x="888" y="186"/>
                    <a:pt x="946" y="315"/>
                    <a:pt x="946" y="420"/>
                  </a:cubicBezTo>
                  <a:lnTo>
                    <a:pt x="937" y="485"/>
                  </a:lnTo>
                  <a:lnTo>
                    <a:pt x="413" y="2045"/>
                  </a:lnTo>
                  <a:cubicBezTo>
                    <a:pt x="387" y="2130"/>
                    <a:pt x="302" y="2147"/>
                    <a:pt x="211" y="2094"/>
                  </a:cubicBezTo>
                  <a:lnTo>
                    <a:pt x="146" y="2048"/>
                  </a:lnTo>
                  <a:cubicBezTo>
                    <a:pt x="59" y="1963"/>
                    <a:pt x="1" y="1833"/>
                    <a:pt x="2" y="1733"/>
                  </a:cubicBezTo>
                  <a:lnTo>
                    <a:pt x="9" y="1663"/>
                  </a:lnTo>
                  <a:lnTo>
                    <a:pt x="533" y="108"/>
                  </a:lnTo>
                  <a:cubicBezTo>
                    <a:pt x="561" y="18"/>
                    <a:pt x="645" y="0"/>
                    <a:pt x="734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3246675" y="2517550"/>
              <a:ext cx="50975" cy="22300"/>
            </a:xfrm>
            <a:custGeom>
              <a:rect b="b" l="l" r="r" t="t"/>
              <a:pathLst>
                <a:path extrusionOk="0" h="892" w="2039">
                  <a:moveTo>
                    <a:pt x="1826" y="360"/>
                  </a:moveTo>
                  <a:cubicBezTo>
                    <a:pt x="1915" y="412"/>
                    <a:pt x="1997" y="522"/>
                    <a:pt x="2028" y="646"/>
                  </a:cubicBezTo>
                  <a:lnTo>
                    <a:pt x="2039" y="727"/>
                  </a:lnTo>
                  <a:cubicBezTo>
                    <a:pt x="2039" y="829"/>
                    <a:pt x="1982" y="892"/>
                    <a:pt x="1894" y="876"/>
                  </a:cubicBezTo>
                  <a:lnTo>
                    <a:pt x="282" y="560"/>
                  </a:lnTo>
                  <a:lnTo>
                    <a:pt x="213" y="533"/>
                  </a:lnTo>
                  <a:cubicBezTo>
                    <a:pt x="126" y="483"/>
                    <a:pt x="41" y="369"/>
                    <a:pt x="12" y="250"/>
                  </a:cubicBezTo>
                  <a:lnTo>
                    <a:pt x="1" y="165"/>
                  </a:lnTo>
                  <a:cubicBezTo>
                    <a:pt x="1" y="64"/>
                    <a:pt x="58" y="1"/>
                    <a:pt x="150" y="19"/>
                  </a:cubicBezTo>
                  <a:lnTo>
                    <a:pt x="1761" y="334"/>
                  </a:lnTo>
                  <a:cubicBezTo>
                    <a:pt x="1784" y="340"/>
                    <a:pt x="1806" y="348"/>
                    <a:pt x="1826" y="3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3240550" y="2488000"/>
              <a:ext cx="51950" cy="27875"/>
            </a:xfrm>
            <a:custGeom>
              <a:rect b="b" l="l" r="r" t="t"/>
              <a:pathLst>
                <a:path extrusionOk="0" h="1115" w="2078">
                  <a:moveTo>
                    <a:pt x="1873" y="578"/>
                  </a:moveTo>
                  <a:cubicBezTo>
                    <a:pt x="1967" y="634"/>
                    <a:pt x="2051" y="759"/>
                    <a:pt x="2073" y="883"/>
                  </a:cubicBezTo>
                  <a:lnTo>
                    <a:pt x="2077" y="942"/>
                  </a:lnTo>
                  <a:cubicBezTo>
                    <a:pt x="2077" y="1052"/>
                    <a:pt x="2012" y="1114"/>
                    <a:pt x="1913" y="1084"/>
                  </a:cubicBezTo>
                  <a:lnTo>
                    <a:pt x="260" y="565"/>
                  </a:lnTo>
                  <a:lnTo>
                    <a:pt x="211" y="540"/>
                  </a:lnTo>
                  <a:cubicBezTo>
                    <a:pt x="115" y="486"/>
                    <a:pt x="27" y="360"/>
                    <a:pt x="5" y="234"/>
                  </a:cubicBezTo>
                  <a:lnTo>
                    <a:pt x="1" y="178"/>
                  </a:lnTo>
                  <a:cubicBezTo>
                    <a:pt x="1" y="63"/>
                    <a:pt x="66" y="1"/>
                    <a:pt x="166" y="31"/>
                  </a:cubicBezTo>
                  <a:lnTo>
                    <a:pt x="1818" y="556"/>
                  </a:lnTo>
                  <a:cubicBezTo>
                    <a:pt x="1838" y="561"/>
                    <a:pt x="1856" y="568"/>
                    <a:pt x="1873" y="57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3235050" y="2405200"/>
              <a:ext cx="52875" cy="42475"/>
            </a:xfrm>
            <a:custGeom>
              <a:rect b="b" l="l" r="r" t="t"/>
              <a:pathLst>
                <a:path extrusionOk="0" h="1699" w="2115">
                  <a:moveTo>
                    <a:pt x="219" y="65"/>
                  </a:moveTo>
                  <a:lnTo>
                    <a:pt x="226" y="69"/>
                  </a:lnTo>
                  <a:lnTo>
                    <a:pt x="1917" y="1155"/>
                  </a:lnTo>
                  <a:cubicBezTo>
                    <a:pt x="2031" y="1229"/>
                    <a:pt x="2115" y="1382"/>
                    <a:pt x="2113" y="1515"/>
                  </a:cubicBezTo>
                  <a:lnTo>
                    <a:pt x="2113" y="1527"/>
                  </a:lnTo>
                  <a:cubicBezTo>
                    <a:pt x="2109" y="1653"/>
                    <a:pt x="2015" y="1699"/>
                    <a:pt x="1903" y="1634"/>
                  </a:cubicBezTo>
                  <a:lnTo>
                    <a:pt x="1892" y="1627"/>
                  </a:lnTo>
                  <a:lnTo>
                    <a:pt x="198" y="540"/>
                  </a:lnTo>
                  <a:cubicBezTo>
                    <a:pt x="88" y="468"/>
                    <a:pt x="0" y="307"/>
                    <a:pt x="0" y="181"/>
                  </a:cubicBezTo>
                  <a:lnTo>
                    <a:pt x="0" y="167"/>
                  </a:lnTo>
                  <a:cubicBezTo>
                    <a:pt x="9" y="38"/>
                    <a:pt x="108" y="1"/>
                    <a:pt x="219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3237425" y="2380075"/>
              <a:ext cx="52525" cy="46700"/>
            </a:xfrm>
            <a:custGeom>
              <a:rect b="b" l="l" r="r" t="t"/>
              <a:pathLst>
                <a:path extrusionOk="0" h="1868" w="2101">
                  <a:moveTo>
                    <a:pt x="211" y="59"/>
                  </a:moveTo>
                  <a:cubicBezTo>
                    <a:pt x="223" y="66"/>
                    <a:pt x="234" y="73"/>
                    <a:pt x="245" y="82"/>
                  </a:cubicBezTo>
                  <a:lnTo>
                    <a:pt x="1922" y="1344"/>
                  </a:lnTo>
                  <a:cubicBezTo>
                    <a:pt x="2030" y="1424"/>
                    <a:pt x="2101" y="1570"/>
                    <a:pt x="2101" y="1689"/>
                  </a:cubicBezTo>
                  <a:lnTo>
                    <a:pt x="2101" y="1724"/>
                  </a:lnTo>
                  <a:cubicBezTo>
                    <a:pt x="2085" y="1834"/>
                    <a:pt x="1993" y="1867"/>
                    <a:pt x="1890" y="1809"/>
                  </a:cubicBezTo>
                  <a:lnTo>
                    <a:pt x="1860" y="1791"/>
                  </a:lnTo>
                  <a:lnTo>
                    <a:pt x="183" y="528"/>
                  </a:lnTo>
                  <a:cubicBezTo>
                    <a:pt x="75" y="450"/>
                    <a:pt x="0" y="300"/>
                    <a:pt x="0" y="182"/>
                  </a:cubicBezTo>
                  <a:lnTo>
                    <a:pt x="4" y="148"/>
                  </a:lnTo>
                  <a:cubicBezTo>
                    <a:pt x="21" y="37"/>
                    <a:pt x="110" y="1"/>
                    <a:pt x="211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3141300" y="2119025"/>
              <a:ext cx="12125" cy="14275"/>
            </a:xfrm>
            <a:custGeom>
              <a:rect b="b" l="l" r="r" t="t"/>
              <a:pathLst>
                <a:path extrusionOk="0" h="571" w="485">
                  <a:moveTo>
                    <a:pt x="356" y="144"/>
                  </a:moveTo>
                  <a:cubicBezTo>
                    <a:pt x="458" y="278"/>
                    <a:pt x="484" y="438"/>
                    <a:pt x="423" y="521"/>
                  </a:cubicBezTo>
                  <a:cubicBezTo>
                    <a:pt x="381" y="571"/>
                    <a:pt x="313" y="567"/>
                    <a:pt x="240" y="525"/>
                  </a:cubicBezTo>
                  <a:lnTo>
                    <a:pt x="129" y="426"/>
                  </a:lnTo>
                  <a:cubicBezTo>
                    <a:pt x="30" y="295"/>
                    <a:pt x="1" y="123"/>
                    <a:pt x="66" y="51"/>
                  </a:cubicBezTo>
                  <a:cubicBezTo>
                    <a:pt x="105" y="1"/>
                    <a:pt x="173" y="2"/>
                    <a:pt x="243" y="41"/>
                  </a:cubicBezTo>
                  <a:cubicBezTo>
                    <a:pt x="288" y="68"/>
                    <a:pt x="325" y="102"/>
                    <a:pt x="356" y="1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3714375" y="3075300"/>
              <a:ext cx="11950" cy="14050"/>
            </a:xfrm>
            <a:custGeom>
              <a:rect b="b" l="l" r="r" t="t"/>
              <a:pathLst>
                <a:path extrusionOk="0" h="562" w="478">
                  <a:moveTo>
                    <a:pt x="237" y="34"/>
                  </a:moveTo>
                  <a:cubicBezTo>
                    <a:pt x="315" y="84"/>
                    <a:pt x="375" y="157"/>
                    <a:pt x="409" y="242"/>
                  </a:cubicBezTo>
                  <a:cubicBezTo>
                    <a:pt x="478" y="387"/>
                    <a:pt x="458" y="525"/>
                    <a:pt x="359" y="546"/>
                  </a:cubicBezTo>
                  <a:cubicBezTo>
                    <a:pt x="324" y="561"/>
                    <a:pt x="278" y="549"/>
                    <a:pt x="238" y="524"/>
                  </a:cubicBezTo>
                  <a:cubicBezTo>
                    <a:pt x="161" y="478"/>
                    <a:pt x="103" y="408"/>
                    <a:pt x="69" y="326"/>
                  </a:cubicBezTo>
                  <a:cubicBezTo>
                    <a:pt x="1" y="176"/>
                    <a:pt x="20" y="34"/>
                    <a:pt x="117" y="11"/>
                  </a:cubicBezTo>
                  <a:cubicBezTo>
                    <a:pt x="151" y="1"/>
                    <a:pt x="195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3739450" y="3067250"/>
              <a:ext cx="11825" cy="14000"/>
            </a:xfrm>
            <a:custGeom>
              <a:rect b="b" l="l" r="r" t="t"/>
              <a:pathLst>
                <a:path extrusionOk="0" h="560" w="473">
                  <a:moveTo>
                    <a:pt x="239" y="37"/>
                  </a:moveTo>
                  <a:cubicBezTo>
                    <a:pt x="308" y="82"/>
                    <a:pt x="365" y="146"/>
                    <a:pt x="402" y="221"/>
                  </a:cubicBezTo>
                  <a:cubicBezTo>
                    <a:pt x="473" y="363"/>
                    <a:pt x="466" y="512"/>
                    <a:pt x="378" y="544"/>
                  </a:cubicBezTo>
                  <a:cubicBezTo>
                    <a:pt x="335" y="560"/>
                    <a:pt x="286" y="553"/>
                    <a:pt x="236" y="525"/>
                  </a:cubicBezTo>
                  <a:cubicBezTo>
                    <a:pt x="179" y="492"/>
                    <a:pt x="117" y="426"/>
                    <a:pt x="75" y="349"/>
                  </a:cubicBezTo>
                  <a:cubicBezTo>
                    <a:pt x="0" y="200"/>
                    <a:pt x="11" y="52"/>
                    <a:pt x="103" y="18"/>
                  </a:cubicBezTo>
                  <a:cubicBezTo>
                    <a:pt x="142" y="1"/>
                    <a:pt x="191" y="11"/>
                    <a:pt x="239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3179850" y="2082950"/>
              <a:ext cx="11875" cy="14150"/>
            </a:xfrm>
            <a:custGeom>
              <a:rect b="b" l="l" r="r" t="t"/>
              <a:pathLst>
                <a:path extrusionOk="0" h="566" w="475">
                  <a:moveTo>
                    <a:pt x="240" y="41"/>
                  </a:moveTo>
                  <a:cubicBezTo>
                    <a:pt x="297" y="76"/>
                    <a:pt x="345" y="125"/>
                    <a:pt x="379" y="182"/>
                  </a:cubicBezTo>
                  <a:cubicBezTo>
                    <a:pt x="467" y="324"/>
                    <a:pt x="474" y="479"/>
                    <a:pt x="398" y="535"/>
                  </a:cubicBezTo>
                  <a:cubicBezTo>
                    <a:pt x="352" y="565"/>
                    <a:pt x="297" y="561"/>
                    <a:pt x="236" y="526"/>
                  </a:cubicBezTo>
                  <a:cubicBezTo>
                    <a:pt x="179" y="492"/>
                    <a:pt x="131" y="443"/>
                    <a:pt x="99" y="386"/>
                  </a:cubicBezTo>
                  <a:cubicBezTo>
                    <a:pt x="9" y="245"/>
                    <a:pt x="0" y="83"/>
                    <a:pt x="77" y="30"/>
                  </a:cubicBezTo>
                  <a:cubicBezTo>
                    <a:pt x="123" y="1"/>
                    <a:pt x="181" y="7"/>
                    <a:pt x="240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3202000" y="2069400"/>
              <a:ext cx="11850" cy="14075"/>
            </a:xfrm>
            <a:custGeom>
              <a:rect b="b" l="l" r="r" t="t"/>
              <a:pathLst>
                <a:path extrusionOk="0" h="563" w="474">
                  <a:moveTo>
                    <a:pt x="238" y="38"/>
                  </a:moveTo>
                  <a:cubicBezTo>
                    <a:pt x="302" y="79"/>
                    <a:pt x="353" y="135"/>
                    <a:pt x="390" y="200"/>
                  </a:cubicBezTo>
                  <a:cubicBezTo>
                    <a:pt x="473" y="345"/>
                    <a:pt x="469" y="497"/>
                    <a:pt x="381" y="539"/>
                  </a:cubicBezTo>
                  <a:cubicBezTo>
                    <a:pt x="340" y="562"/>
                    <a:pt x="289" y="551"/>
                    <a:pt x="241" y="522"/>
                  </a:cubicBezTo>
                  <a:cubicBezTo>
                    <a:pt x="174" y="483"/>
                    <a:pt x="119" y="427"/>
                    <a:pt x="80" y="360"/>
                  </a:cubicBezTo>
                  <a:cubicBezTo>
                    <a:pt x="1" y="213"/>
                    <a:pt x="5" y="66"/>
                    <a:pt x="93" y="20"/>
                  </a:cubicBezTo>
                  <a:lnTo>
                    <a:pt x="93" y="24"/>
                  </a:lnTo>
                  <a:cubicBezTo>
                    <a:pt x="133" y="1"/>
                    <a:pt x="186" y="8"/>
                    <a:pt x="238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3784700" y="3041850"/>
              <a:ext cx="11925" cy="14175"/>
            </a:xfrm>
            <a:custGeom>
              <a:rect b="b" l="l" r="r" t="t"/>
              <a:pathLst>
                <a:path extrusionOk="0" h="567" w="477">
                  <a:moveTo>
                    <a:pt x="242" y="42"/>
                  </a:moveTo>
                  <a:cubicBezTo>
                    <a:pt x="298" y="76"/>
                    <a:pt x="345" y="123"/>
                    <a:pt x="379" y="179"/>
                  </a:cubicBezTo>
                  <a:cubicBezTo>
                    <a:pt x="462" y="314"/>
                    <a:pt x="476" y="482"/>
                    <a:pt x="400" y="537"/>
                  </a:cubicBezTo>
                  <a:cubicBezTo>
                    <a:pt x="358" y="567"/>
                    <a:pt x="296" y="562"/>
                    <a:pt x="241" y="529"/>
                  </a:cubicBezTo>
                  <a:cubicBezTo>
                    <a:pt x="182" y="493"/>
                    <a:pt x="135" y="444"/>
                    <a:pt x="98" y="385"/>
                  </a:cubicBezTo>
                  <a:cubicBezTo>
                    <a:pt x="12" y="247"/>
                    <a:pt x="1" y="91"/>
                    <a:pt x="76" y="36"/>
                  </a:cubicBezTo>
                  <a:cubicBezTo>
                    <a:pt x="119" y="1"/>
                    <a:pt x="181" y="6"/>
                    <a:pt x="242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3225700" y="2058800"/>
              <a:ext cx="12050" cy="14050"/>
            </a:xfrm>
            <a:custGeom>
              <a:rect b="b" l="l" r="r" t="t"/>
              <a:pathLst>
                <a:path extrusionOk="0" h="562" w="482">
                  <a:moveTo>
                    <a:pt x="242" y="39"/>
                  </a:moveTo>
                  <a:cubicBezTo>
                    <a:pt x="313" y="82"/>
                    <a:pt x="369" y="145"/>
                    <a:pt x="406" y="220"/>
                  </a:cubicBezTo>
                  <a:cubicBezTo>
                    <a:pt x="482" y="365"/>
                    <a:pt x="466" y="514"/>
                    <a:pt x="374" y="549"/>
                  </a:cubicBezTo>
                  <a:cubicBezTo>
                    <a:pt x="337" y="561"/>
                    <a:pt x="291" y="553"/>
                    <a:pt x="238" y="522"/>
                  </a:cubicBezTo>
                  <a:cubicBezTo>
                    <a:pt x="168" y="478"/>
                    <a:pt x="114" y="415"/>
                    <a:pt x="77" y="341"/>
                  </a:cubicBezTo>
                  <a:cubicBezTo>
                    <a:pt x="1" y="192"/>
                    <a:pt x="13" y="46"/>
                    <a:pt x="108" y="18"/>
                  </a:cubicBezTo>
                  <a:cubicBezTo>
                    <a:pt x="147" y="1"/>
                    <a:pt x="194" y="11"/>
                    <a:pt x="242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3804500" y="3024675"/>
              <a:ext cx="11950" cy="14200"/>
            </a:xfrm>
            <a:custGeom>
              <a:rect b="b" l="l" r="r" t="t"/>
              <a:pathLst>
                <a:path extrusionOk="0" h="568" w="478">
                  <a:moveTo>
                    <a:pt x="364" y="159"/>
                  </a:moveTo>
                  <a:cubicBezTo>
                    <a:pt x="459" y="289"/>
                    <a:pt x="477" y="458"/>
                    <a:pt x="413" y="526"/>
                  </a:cubicBezTo>
                  <a:cubicBezTo>
                    <a:pt x="370" y="568"/>
                    <a:pt x="306" y="565"/>
                    <a:pt x="238" y="526"/>
                  </a:cubicBezTo>
                  <a:cubicBezTo>
                    <a:pt x="190" y="495"/>
                    <a:pt x="148" y="456"/>
                    <a:pt x="115" y="412"/>
                  </a:cubicBezTo>
                  <a:cubicBezTo>
                    <a:pt x="20" y="274"/>
                    <a:pt x="1" y="109"/>
                    <a:pt x="70" y="44"/>
                  </a:cubicBezTo>
                  <a:cubicBezTo>
                    <a:pt x="109" y="0"/>
                    <a:pt x="175" y="3"/>
                    <a:pt x="239" y="41"/>
                  </a:cubicBezTo>
                  <a:cubicBezTo>
                    <a:pt x="289" y="72"/>
                    <a:pt x="331" y="112"/>
                    <a:pt x="364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3277900" y="2047275"/>
              <a:ext cx="12050" cy="13625"/>
            </a:xfrm>
            <a:custGeom>
              <a:rect b="b" l="l" r="r" t="t"/>
              <a:pathLst>
                <a:path extrusionOk="0" h="545" w="482">
                  <a:moveTo>
                    <a:pt x="241" y="30"/>
                  </a:moveTo>
                  <a:cubicBezTo>
                    <a:pt x="313" y="73"/>
                    <a:pt x="384" y="158"/>
                    <a:pt x="425" y="260"/>
                  </a:cubicBezTo>
                  <a:cubicBezTo>
                    <a:pt x="482" y="406"/>
                    <a:pt x="451" y="539"/>
                    <a:pt x="348" y="544"/>
                  </a:cubicBezTo>
                  <a:lnTo>
                    <a:pt x="241" y="518"/>
                  </a:lnTo>
                  <a:cubicBezTo>
                    <a:pt x="168" y="476"/>
                    <a:pt x="96" y="389"/>
                    <a:pt x="58" y="289"/>
                  </a:cubicBezTo>
                  <a:cubicBezTo>
                    <a:pt x="1" y="147"/>
                    <a:pt x="36" y="13"/>
                    <a:pt x="130" y="2"/>
                  </a:cubicBezTo>
                  <a:cubicBezTo>
                    <a:pt x="169" y="1"/>
                    <a:pt x="207" y="10"/>
                    <a:pt x="24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3305900" y="2046200"/>
              <a:ext cx="12150" cy="13775"/>
            </a:xfrm>
            <a:custGeom>
              <a:rect b="b" l="l" r="r" t="t"/>
              <a:pathLst>
                <a:path extrusionOk="0" h="551" w="486">
                  <a:moveTo>
                    <a:pt x="244" y="34"/>
                  </a:moveTo>
                  <a:cubicBezTo>
                    <a:pt x="322" y="78"/>
                    <a:pt x="396" y="173"/>
                    <a:pt x="432" y="278"/>
                  </a:cubicBezTo>
                  <a:cubicBezTo>
                    <a:pt x="485" y="431"/>
                    <a:pt x="442" y="551"/>
                    <a:pt x="336" y="551"/>
                  </a:cubicBezTo>
                  <a:lnTo>
                    <a:pt x="240" y="517"/>
                  </a:lnTo>
                  <a:cubicBezTo>
                    <a:pt x="160" y="471"/>
                    <a:pt x="88" y="377"/>
                    <a:pt x="49" y="272"/>
                  </a:cubicBezTo>
                  <a:cubicBezTo>
                    <a:pt x="0" y="120"/>
                    <a:pt x="43" y="0"/>
                    <a:pt x="149" y="5"/>
                  </a:cubicBezTo>
                  <a:cubicBezTo>
                    <a:pt x="183" y="6"/>
                    <a:pt x="216" y="16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3335125" y="2048075"/>
              <a:ext cx="11950" cy="14250"/>
            </a:xfrm>
            <a:custGeom>
              <a:rect b="b" l="l" r="r" t="t"/>
              <a:pathLst>
                <a:path extrusionOk="0" h="570" w="478">
                  <a:moveTo>
                    <a:pt x="236" y="41"/>
                  </a:moveTo>
                  <a:cubicBezTo>
                    <a:pt x="323" y="91"/>
                    <a:pt x="404" y="199"/>
                    <a:pt x="436" y="313"/>
                  </a:cubicBezTo>
                  <a:cubicBezTo>
                    <a:pt x="477" y="459"/>
                    <a:pt x="423" y="569"/>
                    <a:pt x="316" y="564"/>
                  </a:cubicBezTo>
                  <a:lnTo>
                    <a:pt x="240" y="533"/>
                  </a:lnTo>
                  <a:cubicBezTo>
                    <a:pt x="155" y="486"/>
                    <a:pt x="76" y="383"/>
                    <a:pt x="42" y="265"/>
                  </a:cubicBezTo>
                  <a:cubicBezTo>
                    <a:pt x="1" y="114"/>
                    <a:pt x="54" y="1"/>
                    <a:pt x="161" y="15"/>
                  </a:cubicBezTo>
                  <a:cubicBezTo>
                    <a:pt x="187" y="19"/>
                    <a:pt x="213" y="27"/>
                    <a:pt x="23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3518025" y="2310350"/>
              <a:ext cx="18375" cy="58575"/>
            </a:xfrm>
            <a:custGeom>
              <a:rect b="b" l="l" r="r" t="t"/>
              <a:pathLst>
                <a:path extrusionOk="0" h="2343" w="735">
                  <a:moveTo>
                    <a:pt x="528" y="59"/>
                  </a:moveTo>
                  <a:cubicBezTo>
                    <a:pt x="541" y="66"/>
                    <a:pt x="552" y="73"/>
                    <a:pt x="563" y="83"/>
                  </a:cubicBezTo>
                  <a:cubicBezTo>
                    <a:pt x="662" y="161"/>
                    <a:pt x="735" y="304"/>
                    <a:pt x="735" y="423"/>
                  </a:cubicBezTo>
                  <a:lnTo>
                    <a:pt x="730" y="465"/>
                  </a:lnTo>
                  <a:lnTo>
                    <a:pt x="420" y="2203"/>
                  </a:lnTo>
                  <a:cubicBezTo>
                    <a:pt x="400" y="2310"/>
                    <a:pt x="312" y="2342"/>
                    <a:pt x="213" y="2286"/>
                  </a:cubicBezTo>
                  <a:lnTo>
                    <a:pt x="176" y="2260"/>
                  </a:lnTo>
                  <a:cubicBezTo>
                    <a:pt x="73" y="2178"/>
                    <a:pt x="0" y="2036"/>
                    <a:pt x="1" y="1921"/>
                  </a:cubicBezTo>
                  <a:lnTo>
                    <a:pt x="6" y="1879"/>
                  </a:lnTo>
                  <a:lnTo>
                    <a:pt x="315" y="136"/>
                  </a:lnTo>
                  <a:cubicBezTo>
                    <a:pt x="333" y="28"/>
                    <a:pt x="427" y="0"/>
                    <a:pt x="528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3572425" y="2373675"/>
              <a:ext cx="29750" cy="47100"/>
            </a:xfrm>
            <a:custGeom>
              <a:rect b="b" l="l" r="r" t="t"/>
              <a:pathLst>
                <a:path extrusionOk="0" h="1884" w="1190">
                  <a:moveTo>
                    <a:pt x="976" y="45"/>
                  </a:moveTo>
                  <a:cubicBezTo>
                    <a:pt x="1012" y="66"/>
                    <a:pt x="1044" y="94"/>
                    <a:pt x="1071" y="126"/>
                  </a:cubicBezTo>
                  <a:cubicBezTo>
                    <a:pt x="1147" y="212"/>
                    <a:pt x="1189" y="321"/>
                    <a:pt x="1188" y="413"/>
                  </a:cubicBezTo>
                  <a:lnTo>
                    <a:pt x="1165" y="505"/>
                  </a:lnTo>
                  <a:lnTo>
                    <a:pt x="401" y="1811"/>
                  </a:lnTo>
                  <a:cubicBezTo>
                    <a:pt x="367" y="1879"/>
                    <a:pt x="290" y="1883"/>
                    <a:pt x="213" y="1839"/>
                  </a:cubicBezTo>
                  <a:lnTo>
                    <a:pt x="118" y="1758"/>
                  </a:lnTo>
                  <a:cubicBezTo>
                    <a:pt x="42" y="1672"/>
                    <a:pt x="0" y="1563"/>
                    <a:pt x="1" y="1471"/>
                  </a:cubicBezTo>
                  <a:lnTo>
                    <a:pt x="24" y="1379"/>
                  </a:lnTo>
                  <a:lnTo>
                    <a:pt x="788" y="71"/>
                  </a:lnTo>
                  <a:cubicBezTo>
                    <a:pt x="827" y="7"/>
                    <a:pt x="900" y="0"/>
                    <a:pt x="976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3427525" y="2073400"/>
              <a:ext cx="11350" cy="15450"/>
            </a:xfrm>
            <a:custGeom>
              <a:rect b="b" l="l" r="r" t="t"/>
              <a:pathLst>
                <a:path extrusionOk="0" h="618" w="454">
                  <a:moveTo>
                    <a:pt x="230" y="68"/>
                  </a:moveTo>
                  <a:cubicBezTo>
                    <a:pt x="333" y="126"/>
                    <a:pt x="422" y="266"/>
                    <a:pt x="438" y="400"/>
                  </a:cubicBezTo>
                  <a:cubicBezTo>
                    <a:pt x="453" y="539"/>
                    <a:pt x="372" y="617"/>
                    <a:pt x="254" y="566"/>
                  </a:cubicBezTo>
                  <a:lnTo>
                    <a:pt x="227" y="550"/>
                  </a:lnTo>
                  <a:cubicBezTo>
                    <a:pt x="124" y="492"/>
                    <a:pt x="29" y="348"/>
                    <a:pt x="18" y="220"/>
                  </a:cubicBezTo>
                  <a:cubicBezTo>
                    <a:pt x="0" y="73"/>
                    <a:pt x="88" y="1"/>
                    <a:pt x="202" y="54"/>
                  </a:cubicBezTo>
                  <a:cubicBezTo>
                    <a:pt x="212" y="58"/>
                    <a:pt x="222" y="62"/>
                    <a:pt x="230" y="6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3619625" y="2452000"/>
              <a:ext cx="39400" cy="33425"/>
            </a:xfrm>
            <a:custGeom>
              <a:rect b="b" l="l" r="r" t="t"/>
              <a:pathLst>
                <a:path extrusionOk="0" h="1337" w="1576">
                  <a:moveTo>
                    <a:pt x="1364" y="40"/>
                  </a:moveTo>
                  <a:cubicBezTo>
                    <a:pt x="1424" y="77"/>
                    <a:pt x="1473" y="128"/>
                    <a:pt x="1508" y="188"/>
                  </a:cubicBezTo>
                  <a:cubicBezTo>
                    <a:pt x="1549" y="253"/>
                    <a:pt x="1573" y="330"/>
                    <a:pt x="1576" y="406"/>
                  </a:cubicBezTo>
                  <a:cubicBezTo>
                    <a:pt x="1576" y="464"/>
                    <a:pt x="1556" y="515"/>
                    <a:pt x="1519" y="540"/>
                  </a:cubicBezTo>
                  <a:lnTo>
                    <a:pt x="366" y="1307"/>
                  </a:lnTo>
                  <a:cubicBezTo>
                    <a:pt x="324" y="1336"/>
                    <a:pt x="267" y="1329"/>
                    <a:pt x="210" y="1296"/>
                  </a:cubicBezTo>
                  <a:cubicBezTo>
                    <a:pt x="151" y="1260"/>
                    <a:pt x="103" y="1209"/>
                    <a:pt x="68" y="1149"/>
                  </a:cubicBezTo>
                  <a:cubicBezTo>
                    <a:pt x="26" y="1085"/>
                    <a:pt x="4" y="1010"/>
                    <a:pt x="1" y="933"/>
                  </a:cubicBezTo>
                  <a:cubicBezTo>
                    <a:pt x="1" y="872"/>
                    <a:pt x="19" y="826"/>
                    <a:pt x="54" y="798"/>
                  </a:cubicBezTo>
                  <a:lnTo>
                    <a:pt x="1211" y="30"/>
                  </a:lnTo>
                  <a:cubicBezTo>
                    <a:pt x="1251" y="1"/>
                    <a:pt x="1307" y="8"/>
                    <a:pt x="136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3459400" y="2088200"/>
              <a:ext cx="10850" cy="15450"/>
            </a:xfrm>
            <a:custGeom>
              <a:rect b="b" l="l" r="r" t="t"/>
              <a:pathLst>
                <a:path extrusionOk="0" h="618" w="434">
                  <a:moveTo>
                    <a:pt x="219" y="66"/>
                  </a:moveTo>
                  <a:cubicBezTo>
                    <a:pt x="332" y="130"/>
                    <a:pt x="424" y="284"/>
                    <a:pt x="431" y="415"/>
                  </a:cubicBezTo>
                  <a:cubicBezTo>
                    <a:pt x="434" y="553"/>
                    <a:pt x="346" y="618"/>
                    <a:pt x="232" y="560"/>
                  </a:cubicBezTo>
                  <a:lnTo>
                    <a:pt x="219" y="553"/>
                  </a:lnTo>
                  <a:cubicBezTo>
                    <a:pt x="109" y="489"/>
                    <a:pt x="14" y="333"/>
                    <a:pt x="7" y="202"/>
                  </a:cubicBezTo>
                  <a:cubicBezTo>
                    <a:pt x="0" y="61"/>
                    <a:pt x="91" y="0"/>
                    <a:pt x="207" y="57"/>
                  </a:cubicBezTo>
                  <a:cubicBezTo>
                    <a:pt x="211" y="60"/>
                    <a:pt x="215" y="63"/>
                    <a:pt x="219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3491225" y="2105850"/>
              <a:ext cx="10725" cy="15550"/>
            </a:xfrm>
            <a:custGeom>
              <a:rect b="b" l="l" r="r" t="t"/>
              <a:pathLst>
                <a:path extrusionOk="0" h="622" w="429">
                  <a:moveTo>
                    <a:pt x="223" y="70"/>
                  </a:moveTo>
                  <a:cubicBezTo>
                    <a:pt x="340" y="143"/>
                    <a:pt x="428" y="303"/>
                    <a:pt x="428" y="438"/>
                  </a:cubicBezTo>
                  <a:cubicBezTo>
                    <a:pt x="424" y="568"/>
                    <a:pt x="332" y="621"/>
                    <a:pt x="218" y="554"/>
                  </a:cubicBezTo>
                  <a:lnTo>
                    <a:pt x="213" y="553"/>
                  </a:lnTo>
                  <a:cubicBezTo>
                    <a:pt x="95" y="479"/>
                    <a:pt x="0" y="320"/>
                    <a:pt x="4" y="186"/>
                  </a:cubicBezTo>
                  <a:cubicBezTo>
                    <a:pt x="4" y="54"/>
                    <a:pt x="100" y="1"/>
                    <a:pt x="216" y="66"/>
                  </a:cubicBezTo>
                  <a:cubicBezTo>
                    <a:pt x="218" y="68"/>
                    <a:pt x="220" y="69"/>
                    <a:pt x="223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3522800" y="2126475"/>
              <a:ext cx="11175" cy="15225"/>
            </a:xfrm>
            <a:custGeom>
              <a:rect b="b" l="l" r="r" t="t"/>
              <a:pathLst>
                <a:path extrusionOk="0" h="609" w="447">
                  <a:moveTo>
                    <a:pt x="245" y="75"/>
                  </a:moveTo>
                  <a:cubicBezTo>
                    <a:pt x="362" y="161"/>
                    <a:pt x="446" y="327"/>
                    <a:pt x="435" y="453"/>
                  </a:cubicBezTo>
                  <a:cubicBezTo>
                    <a:pt x="420" y="571"/>
                    <a:pt x="328" y="609"/>
                    <a:pt x="220" y="549"/>
                  </a:cubicBezTo>
                  <a:lnTo>
                    <a:pt x="202" y="538"/>
                  </a:lnTo>
                  <a:cubicBezTo>
                    <a:pt x="86" y="458"/>
                    <a:pt x="0" y="290"/>
                    <a:pt x="11" y="160"/>
                  </a:cubicBezTo>
                  <a:cubicBezTo>
                    <a:pt x="22" y="40"/>
                    <a:pt x="119" y="1"/>
                    <a:pt x="230" y="65"/>
                  </a:cubicBezTo>
                  <a:cubicBezTo>
                    <a:pt x="236" y="69"/>
                    <a:pt x="240" y="72"/>
                    <a:pt x="245" y="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3554050" y="2149825"/>
              <a:ext cx="11475" cy="15150"/>
            </a:xfrm>
            <a:custGeom>
              <a:rect b="b" l="l" r="r" t="t"/>
              <a:pathLst>
                <a:path extrusionOk="0" h="606" w="459">
                  <a:moveTo>
                    <a:pt x="268" y="87"/>
                  </a:moveTo>
                  <a:cubicBezTo>
                    <a:pt x="382" y="179"/>
                    <a:pt x="459" y="347"/>
                    <a:pt x="439" y="466"/>
                  </a:cubicBezTo>
                  <a:cubicBezTo>
                    <a:pt x="420" y="574"/>
                    <a:pt x="332" y="606"/>
                    <a:pt x="229" y="547"/>
                  </a:cubicBezTo>
                  <a:lnTo>
                    <a:pt x="191" y="521"/>
                  </a:lnTo>
                  <a:cubicBezTo>
                    <a:pt x="76" y="427"/>
                    <a:pt x="0" y="262"/>
                    <a:pt x="24" y="143"/>
                  </a:cubicBezTo>
                  <a:cubicBezTo>
                    <a:pt x="41" y="33"/>
                    <a:pt x="129" y="1"/>
                    <a:pt x="228" y="58"/>
                  </a:cubicBezTo>
                  <a:cubicBezTo>
                    <a:pt x="242" y="66"/>
                    <a:pt x="255" y="76"/>
                    <a:pt x="268" y="8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3615125" y="2204200"/>
              <a:ext cx="11950" cy="14650"/>
            </a:xfrm>
            <a:custGeom>
              <a:rect b="b" l="l" r="r" t="t"/>
              <a:pathLst>
                <a:path extrusionOk="0" h="586" w="478">
                  <a:moveTo>
                    <a:pt x="310" y="102"/>
                  </a:moveTo>
                  <a:cubicBezTo>
                    <a:pt x="421" y="210"/>
                    <a:pt x="478" y="382"/>
                    <a:pt x="439" y="488"/>
                  </a:cubicBezTo>
                  <a:cubicBezTo>
                    <a:pt x="408" y="571"/>
                    <a:pt x="329" y="586"/>
                    <a:pt x="237" y="533"/>
                  </a:cubicBezTo>
                  <a:lnTo>
                    <a:pt x="172" y="483"/>
                  </a:lnTo>
                  <a:cubicBezTo>
                    <a:pt x="61" y="375"/>
                    <a:pt x="1" y="204"/>
                    <a:pt x="39" y="99"/>
                  </a:cubicBezTo>
                  <a:cubicBezTo>
                    <a:pt x="69" y="16"/>
                    <a:pt x="156" y="0"/>
                    <a:pt x="244" y="51"/>
                  </a:cubicBezTo>
                  <a:cubicBezTo>
                    <a:pt x="269" y="65"/>
                    <a:pt x="291" y="83"/>
                    <a:pt x="310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3644550" y="2234800"/>
              <a:ext cx="12150" cy="14475"/>
            </a:xfrm>
            <a:custGeom>
              <a:rect b="b" l="l" r="r" t="t"/>
              <a:pathLst>
                <a:path extrusionOk="0" h="579" w="486">
                  <a:moveTo>
                    <a:pt x="329" y="117"/>
                  </a:moveTo>
                  <a:cubicBezTo>
                    <a:pt x="433" y="229"/>
                    <a:pt x="486" y="405"/>
                    <a:pt x="440" y="501"/>
                  </a:cubicBezTo>
                  <a:cubicBezTo>
                    <a:pt x="401" y="570"/>
                    <a:pt x="324" y="579"/>
                    <a:pt x="240" y="531"/>
                  </a:cubicBezTo>
                  <a:lnTo>
                    <a:pt x="157" y="465"/>
                  </a:lnTo>
                  <a:cubicBezTo>
                    <a:pt x="51" y="346"/>
                    <a:pt x="0" y="173"/>
                    <a:pt x="46" y="81"/>
                  </a:cubicBezTo>
                  <a:cubicBezTo>
                    <a:pt x="87" y="13"/>
                    <a:pt x="165" y="0"/>
                    <a:pt x="246" y="48"/>
                  </a:cubicBezTo>
                  <a:cubicBezTo>
                    <a:pt x="276" y="66"/>
                    <a:pt x="306" y="90"/>
                    <a:pt x="329" y="11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3844675" y="2575675"/>
              <a:ext cx="12025" cy="13700"/>
            </a:xfrm>
            <a:custGeom>
              <a:rect b="b" l="l" r="r" t="t"/>
              <a:pathLst>
                <a:path extrusionOk="0" h="548" w="481">
                  <a:moveTo>
                    <a:pt x="432" y="277"/>
                  </a:moveTo>
                  <a:cubicBezTo>
                    <a:pt x="480" y="429"/>
                    <a:pt x="434" y="547"/>
                    <a:pt x="327" y="547"/>
                  </a:cubicBezTo>
                  <a:lnTo>
                    <a:pt x="239" y="518"/>
                  </a:lnTo>
                  <a:cubicBezTo>
                    <a:pt x="160" y="472"/>
                    <a:pt x="83" y="376"/>
                    <a:pt x="45" y="266"/>
                  </a:cubicBezTo>
                  <a:cubicBezTo>
                    <a:pt x="1" y="117"/>
                    <a:pt x="43" y="1"/>
                    <a:pt x="146" y="2"/>
                  </a:cubicBezTo>
                  <a:cubicBezTo>
                    <a:pt x="179" y="4"/>
                    <a:pt x="213" y="13"/>
                    <a:pt x="241" y="32"/>
                  </a:cubicBezTo>
                  <a:cubicBezTo>
                    <a:pt x="320" y="78"/>
                    <a:pt x="397" y="172"/>
                    <a:pt x="432" y="27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3577350" y="2221000"/>
              <a:ext cx="269275" cy="521800"/>
            </a:xfrm>
            <a:custGeom>
              <a:rect b="b" l="l" r="r" t="t"/>
              <a:pathLst>
                <a:path extrusionOk="0" h="20872" w="10771">
                  <a:moveTo>
                    <a:pt x="5" y="0"/>
                  </a:moveTo>
                  <a:cubicBezTo>
                    <a:pt x="5851" y="5092"/>
                    <a:pt x="10256" y="13466"/>
                    <a:pt x="10771" y="20872"/>
                  </a:cubicBezTo>
                  <a:lnTo>
                    <a:pt x="9757" y="20286"/>
                  </a:lnTo>
                  <a:cubicBezTo>
                    <a:pt x="9253" y="13534"/>
                    <a:pt x="5284" y="5920"/>
                    <a:pt x="1" y="1177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3673025" y="2267425"/>
              <a:ext cx="12150" cy="14450"/>
            </a:xfrm>
            <a:custGeom>
              <a:rect b="b" l="l" r="r" t="t"/>
              <a:pathLst>
                <a:path extrusionOk="0" h="578" w="486">
                  <a:moveTo>
                    <a:pt x="345" y="137"/>
                  </a:moveTo>
                  <a:cubicBezTo>
                    <a:pt x="448" y="258"/>
                    <a:pt x="485" y="425"/>
                    <a:pt x="427" y="510"/>
                  </a:cubicBezTo>
                  <a:cubicBezTo>
                    <a:pt x="389" y="572"/>
                    <a:pt x="317" y="577"/>
                    <a:pt x="240" y="534"/>
                  </a:cubicBezTo>
                  <a:lnTo>
                    <a:pt x="141" y="450"/>
                  </a:lnTo>
                  <a:cubicBezTo>
                    <a:pt x="38" y="321"/>
                    <a:pt x="0" y="153"/>
                    <a:pt x="55" y="67"/>
                  </a:cubicBezTo>
                  <a:cubicBezTo>
                    <a:pt x="92" y="6"/>
                    <a:pt x="165" y="0"/>
                    <a:pt x="239" y="43"/>
                  </a:cubicBezTo>
                  <a:cubicBezTo>
                    <a:pt x="279" y="68"/>
                    <a:pt x="315" y="99"/>
                    <a:pt x="345" y="1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3829875" y="2534775"/>
              <a:ext cx="12150" cy="13725"/>
            </a:xfrm>
            <a:custGeom>
              <a:rect b="b" l="l" r="r" t="t"/>
              <a:pathLst>
                <a:path extrusionOk="0" h="549" w="486">
                  <a:moveTo>
                    <a:pt x="424" y="260"/>
                  </a:moveTo>
                  <a:cubicBezTo>
                    <a:pt x="486" y="409"/>
                    <a:pt x="451" y="543"/>
                    <a:pt x="348" y="548"/>
                  </a:cubicBezTo>
                  <a:lnTo>
                    <a:pt x="240" y="518"/>
                  </a:lnTo>
                  <a:cubicBezTo>
                    <a:pt x="157" y="465"/>
                    <a:pt x="94" y="385"/>
                    <a:pt x="62" y="290"/>
                  </a:cubicBezTo>
                  <a:cubicBezTo>
                    <a:pt x="0" y="137"/>
                    <a:pt x="35" y="12"/>
                    <a:pt x="138" y="2"/>
                  </a:cubicBezTo>
                  <a:cubicBezTo>
                    <a:pt x="176" y="0"/>
                    <a:pt x="212" y="10"/>
                    <a:pt x="243" y="30"/>
                  </a:cubicBezTo>
                  <a:cubicBezTo>
                    <a:pt x="328" y="84"/>
                    <a:pt x="392" y="165"/>
                    <a:pt x="424" y="2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3700350" y="2301975"/>
              <a:ext cx="12050" cy="14225"/>
            </a:xfrm>
            <a:custGeom>
              <a:rect b="b" l="l" r="r" t="t"/>
              <a:pathLst>
                <a:path extrusionOk="0" h="569" w="482">
                  <a:moveTo>
                    <a:pt x="356" y="147"/>
                  </a:moveTo>
                  <a:cubicBezTo>
                    <a:pt x="455" y="280"/>
                    <a:pt x="481" y="444"/>
                    <a:pt x="420" y="522"/>
                  </a:cubicBezTo>
                  <a:cubicBezTo>
                    <a:pt x="378" y="568"/>
                    <a:pt x="308" y="568"/>
                    <a:pt x="240" y="529"/>
                  </a:cubicBezTo>
                  <a:cubicBezTo>
                    <a:pt x="195" y="501"/>
                    <a:pt x="156" y="465"/>
                    <a:pt x="126" y="423"/>
                  </a:cubicBezTo>
                  <a:cubicBezTo>
                    <a:pt x="27" y="296"/>
                    <a:pt x="0" y="128"/>
                    <a:pt x="62" y="52"/>
                  </a:cubicBezTo>
                  <a:cubicBezTo>
                    <a:pt x="103" y="1"/>
                    <a:pt x="170" y="1"/>
                    <a:pt x="240" y="40"/>
                  </a:cubicBezTo>
                  <a:cubicBezTo>
                    <a:pt x="285" y="68"/>
                    <a:pt x="325" y="104"/>
                    <a:pt x="356" y="1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3813075" y="2494200"/>
              <a:ext cx="12050" cy="13775"/>
            </a:xfrm>
            <a:custGeom>
              <a:rect b="b" l="l" r="r" t="t"/>
              <a:pathLst>
                <a:path extrusionOk="0" h="551" w="482">
                  <a:moveTo>
                    <a:pt x="413" y="236"/>
                  </a:moveTo>
                  <a:lnTo>
                    <a:pt x="413" y="232"/>
                  </a:lnTo>
                  <a:cubicBezTo>
                    <a:pt x="481" y="381"/>
                    <a:pt x="455" y="519"/>
                    <a:pt x="363" y="546"/>
                  </a:cubicBezTo>
                  <a:cubicBezTo>
                    <a:pt x="320" y="550"/>
                    <a:pt x="278" y="542"/>
                    <a:pt x="240" y="519"/>
                  </a:cubicBezTo>
                  <a:cubicBezTo>
                    <a:pt x="172" y="479"/>
                    <a:pt x="108" y="402"/>
                    <a:pt x="66" y="309"/>
                  </a:cubicBezTo>
                  <a:cubicBezTo>
                    <a:pt x="1" y="161"/>
                    <a:pt x="24" y="20"/>
                    <a:pt x="123" y="8"/>
                  </a:cubicBezTo>
                  <a:cubicBezTo>
                    <a:pt x="165" y="1"/>
                    <a:pt x="207" y="9"/>
                    <a:pt x="242" y="33"/>
                  </a:cubicBezTo>
                  <a:cubicBezTo>
                    <a:pt x="309" y="71"/>
                    <a:pt x="374" y="146"/>
                    <a:pt x="413" y="2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3726225" y="2338125"/>
              <a:ext cx="11950" cy="14200"/>
            </a:xfrm>
            <a:custGeom>
              <a:rect b="b" l="l" r="r" t="t"/>
              <a:pathLst>
                <a:path extrusionOk="0" h="568" w="478">
                  <a:moveTo>
                    <a:pt x="372" y="159"/>
                  </a:moveTo>
                  <a:cubicBezTo>
                    <a:pt x="462" y="296"/>
                    <a:pt x="478" y="462"/>
                    <a:pt x="412" y="530"/>
                  </a:cubicBezTo>
                  <a:cubicBezTo>
                    <a:pt x="370" y="568"/>
                    <a:pt x="305" y="561"/>
                    <a:pt x="241" y="523"/>
                  </a:cubicBezTo>
                  <a:cubicBezTo>
                    <a:pt x="189" y="492"/>
                    <a:pt x="146" y="452"/>
                    <a:pt x="114" y="402"/>
                  </a:cubicBezTo>
                  <a:cubicBezTo>
                    <a:pt x="19" y="264"/>
                    <a:pt x="1" y="104"/>
                    <a:pt x="73" y="41"/>
                  </a:cubicBezTo>
                  <a:cubicBezTo>
                    <a:pt x="117" y="0"/>
                    <a:pt x="181" y="5"/>
                    <a:pt x="245" y="41"/>
                  </a:cubicBezTo>
                  <a:cubicBezTo>
                    <a:pt x="295" y="71"/>
                    <a:pt x="337" y="112"/>
                    <a:pt x="372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3794200" y="2453750"/>
              <a:ext cx="11925" cy="14100"/>
            </a:xfrm>
            <a:custGeom>
              <a:rect b="b" l="l" r="r" t="t"/>
              <a:pathLst>
                <a:path extrusionOk="0" h="564" w="477">
                  <a:moveTo>
                    <a:pt x="237" y="37"/>
                  </a:moveTo>
                  <a:cubicBezTo>
                    <a:pt x="310" y="83"/>
                    <a:pt x="367" y="148"/>
                    <a:pt x="404" y="224"/>
                  </a:cubicBezTo>
                  <a:cubicBezTo>
                    <a:pt x="477" y="371"/>
                    <a:pt x="466" y="518"/>
                    <a:pt x="374" y="548"/>
                  </a:cubicBezTo>
                  <a:cubicBezTo>
                    <a:pt x="332" y="564"/>
                    <a:pt x="286" y="555"/>
                    <a:pt x="240" y="529"/>
                  </a:cubicBezTo>
                  <a:cubicBezTo>
                    <a:pt x="176" y="491"/>
                    <a:pt x="114" y="420"/>
                    <a:pt x="73" y="339"/>
                  </a:cubicBezTo>
                  <a:cubicBezTo>
                    <a:pt x="0" y="197"/>
                    <a:pt x="15" y="48"/>
                    <a:pt x="103" y="14"/>
                  </a:cubicBezTo>
                  <a:cubicBezTo>
                    <a:pt x="145" y="0"/>
                    <a:pt x="191" y="10"/>
                    <a:pt x="237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3750775" y="2375525"/>
              <a:ext cx="11725" cy="14175"/>
            </a:xfrm>
            <a:custGeom>
              <a:rect b="b" l="l" r="r" t="t"/>
              <a:pathLst>
                <a:path extrusionOk="0" h="567" w="469">
                  <a:moveTo>
                    <a:pt x="234" y="41"/>
                  </a:moveTo>
                  <a:cubicBezTo>
                    <a:pt x="293" y="77"/>
                    <a:pt x="343" y="127"/>
                    <a:pt x="378" y="187"/>
                  </a:cubicBezTo>
                  <a:cubicBezTo>
                    <a:pt x="462" y="323"/>
                    <a:pt x="469" y="485"/>
                    <a:pt x="392" y="538"/>
                  </a:cubicBezTo>
                  <a:cubicBezTo>
                    <a:pt x="350" y="566"/>
                    <a:pt x="289" y="562"/>
                    <a:pt x="232" y="528"/>
                  </a:cubicBezTo>
                  <a:cubicBezTo>
                    <a:pt x="174" y="492"/>
                    <a:pt x="126" y="441"/>
                    <a:pt x="91" y="382"/>
                  </a:cubicBezTo>
                  <a:cubicBezTo>
                    <a:pt x="7" y="245"/>
                    <a:pt x="0" y="88"/>
                    <a:pt x="77" y="27"/>
                  </a:cubicBezTo>
                  <a:cubicBezTo>
                    <a:pt x="119" y="0"/>
                    <a:pt x="177" y="7"/>
                    <a:pt x="234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3773500" y="2414200"/>
              <a:ext cx="11650" cy="14200"/>
            </a:xfrm>
            <a:custGeom>
              <a:rect b="b" l="l" r="r" t="t"/>
              <a:pathLst>
                <a:path extrusionOk="0" h="568" w="466">
                  <a:moveTo>
                    <a:pt x="233" y="38"/>
                  </a:moveTo>
                  <a:cubicBezTo>
                    <a:pt x="300" y="80"/>
                    <a:pt x="354" y="138"/>
                    <a:pt x="390" y="208"/>
                  </a:cubicBezTo>
                  <a:cubicBezTo>
                    <a:pt x="466" y="349"/>
                    <a:pt x="466" y="498"/>
                    <a:pt x="381" y="541"/>
                  </a:cubicBezTo>
                  <a:cubicBezTo>
                    <a:pt x="335" y="568"/>
                    <a:pt x="286" y="557"/>
                    <a:pt x="233" y="526"/>
                  </a:cubicBezTo>
                  <a:cubicBezTo>
                    <a:pt x="169" y="485"/>
                    <a:pt x="116" y="430"/>
                    <a:pt x="80" y="363"/>
                  </a:cubicBezTo>
                  <a:cubicBezTo>
                    <a:pt x="0" y="221"/>
                    <a:pt x="4" y="64"/>
                    <a:pt x="88" y="21"/>
                  </a:cubicBezTo>
                  <a:cubicBezTo>
                    <a:pt x="128" y="0"/>
                    <a:pt x="180" y="9"/>
                    <a:pt x="23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2938875" y="1767900"/>
              <a:ext cx="1093950" cy="1596025"/>
            </a:xfrm>
            <a:custGeom>
              <a:rect b="b" l="l" r="r" t="t"/>
              <a:pathLst>
                <a:path extrusionOk="0" h="63841" w="43758">
                  <a:moveTo>
                    <a:pt x="22010" y="6984"/>
                  </a:moveTo>
                  <a:cubicBezTo>
                    <a:pt x="33462" y="13595"/>
                    <a:pt x="42825" y="29121"/>
                    <a:pt x="43757" y="42550"/>
                  </a:cubicBezTo>
                  <a:lnTo>
                    <a:pt x="40073" y="40422"/>
                  </a:lnTo>
                  <a:cubicBezTo>
                    <a:pt x="39149" y="29334"/>
                    <a:pt x="31421" y="16644"/>
                    <a:pt x="21998" y="11205"/>
                  </a:cubicBezTo>
                  <a:cubicBezTo>
                    <a:pt x="11932" y="5392"/>
                    <a:pt x="3746" y="10058"/>
                    <a:pt x="3712" y="21625"/>
                  </a:cubicBezTo>
                  <a:cubicBezTo>
                    <a:pt x="3680" y="33191"/>
                    <a:pt x="11814" y="47280"/>
                    <a:pt x="21879" y="53091"/>
                  </a:cubicBezTo>
                  <a:cubicBezTo>
                    <a:pt x="31153" y="58446"/>
                    <a:pt x="38828" y="54899"/>
                    <a:pt x="40001" y="45259"/>
                  </a:cubicBezTo>
                  <a:lnTo>
                    <a:pt x="43706" y="47397"/>
                  </a:lnTo>
                  <a:cubicBezTo>
                    <a:pt x="42506" y="59363"/>
                    <a:pt x="33175" y="63840"/>
                    <a:pt x="21868" y="57312"/>
                  </a:cubicBezTo>
                  <a:cubicBezTo>
                    <a:pt x="9772" y="50329"/>
                    <a:pt x="0" y="33399"/>
                    <a:pt x="39" y="19504"/>
                  </a:cubicBezTo>
                  <a:cubicBezTo>
                    <a:pt x="78" y="5605"/>
                    <a:pt x="9914" y="0"/>
                    <a:pt x="22010" y="698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3851525" y="2956225"/>
              <a:ext cx="12150" cy="14575"/>
            </a:xfrm>
            <a:custGeom>
              <a:rect b="b" l="l" r="r" t="t"/>
              <a:pathLst>
                <a:path extrusionOk="0" h="583" w="486">
                  <a:moveTo>
                    <a:pt x="321" y="112"/>
                  </a:moveTo>
                  <a:cubicBezTo>
                    <a:pt x="432" y="229"/>
                    <a:pt x="485" y="405"/>
                    <a:pt x="435" y="494"/>
                  </a:cubicBezTo>
                  <a:cubicBezTo>
                    <a:pt x="400" y="575"/>
                    <a:pt x="319" y="582"/>
                    <a:pt x="240" y="536"/>
                  </a:cubicBezTo>
                  <a:lnTo>
                    <a:pt x="160" y="468"/>
                  </a:lnTo>
                  <a:cubicBezTo>
                    <a:pt x="49" y="355"/>
                    <a:pt x="0" y="182"/>
                    <a:pt x="46" y="86"/>
                  </a:cubicBezTo>
                  <a:cubicBezTo>
                    <a:pt x="78" y="12"/>
                    <a:pt x="160" y="1"/>
                    <a:pt x="243" y="48"/>
                  </a:cubicBezTo>
                  <a:cubicBezTo>
                    <a:pt x="272" y="66"/>
                    <a:pt x="298" y="87"/>
                    <a:pt x="321" y="11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3105675" y="2519225"/>
              <a:ext cx="11950" cy="14250"/>
            </a:xfrm>
            <a:custGeom>
              <a:rect b="b" l="l" r="r" t="t"/>
              <a:pathLst>
                <a:path extrusionOk="0" h="570" w="478">
                  <a:moveTo>
                    <a:pt x="239" y="41"/>
                  </a:moveTo>
                  <a:cubicBezTo>
                    <a:pt x="324" y="90"/>
                    <a:pt x="404" y="194"/>
                    <a:pt x="436" y="307"/>
                  </a:cubicBezTo>
                  <a:cubicBezTo>
                    <a:pt x="478" y="458"/>
                    <a:pt x="428" y="569"/>
                    <a:pt x="316" y="558"/>
                  </a:cubicBezTo>
                  <a:lnTo>
                    <a:pt x="237" y="530"/>
                  </a:lnTo>
                  <a:cubicBezTo>
                    <a:pt x="156" y="483"/>
                    <a:pt x="76" y="380"/>
                    <a:pt x="43" y="268"/>
                  </a:cubicBezTo>
                  <a:cubicBezTo>
                    <a:pt x="1" y="118"/>
                    <a:pt x="51" y="1"/>
                    <a:pt x="161" y="12"/>
                  </a:cubicBezTo>
                  <a:cubicBezTo>
                    <a:pt x="189" y="17"/>
                    <a:pt x="216" y="26"/>
                    <a:pt x="239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3078825" y="2360675"/>
              <a:ext cx="10950" cy="15525"/>
            </a:xfrm>
            <a:custGeom>
              <a:rect b="b" l="l" r="r" t="t"/>
              <a:pathLst>
                <a:path extrusionOk="0" h="621" w="438">
                  <a:moveTo>
                    <a:pt x="232" y="559"/>
                  </a:moveTo>
                  <a:lnTo>
                    <a:pt x="220" y="556"/>
                  </a:lnTo>
                  <a:cubicBezTo>
                    <a:pt x="106" y="491"/>
                    <a:pt x="14" y="338"/>
                    <a:pt x="7" y="205"/>
                  </a:cubicBezTo>
                  <a:cubicBezTo>
                    <a:pt x="0" y="64"/>
                    <a:pt x="92" y="0"/>
                    <a:pt x="207" y="62"/>
                  </a:cubicBezTo>
                  <a:lnTo>
                    <a:pt x="220" y="69"/>
                  </a:lnTo>
                  <a:cubicBezTo>
                    <a:pt x="332" y="134"/>
                    <a:pt x="424" y="285"/>
                    <a:pt x="435" y="417"/>
                  </a:cubicBezTo>
                  <a:cubicBezTo>
                    <a:pt x="438" y="559"/>
                    <a:pt x="346" y="621"/>
                    <a:pt x="232" y="5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 rot="10800000">
              <a:off x="4776425" y="2753600"/>
              <a:ext cx="255075" cy="214275"/>
            </a:xfrm>
            <a:custGeom>
              <a:rect b="b" l="l" r="r" t="t"/>
              <a:pathLst>
                <a:path extrusionOk="0" h="8571" w="10203">
                  <a:moveTo>
                    <a:pt x="1251" y="0"/>
                  </a:moveTo>
                  <a:cubicBezTo>
                    <a:pt x="599" y="0"/>
                    <a:pt x="0" y="522"/>
                    <a:pt x="0" y="1250"/>
                  </a:cubicBezTo>
                  <a:lnTo>
                    <a:pt x="0" y="2881"/>
                  </a:lnTo>
                  <a:cubicBezTo>
                    <a:pt x="0" y="3327"/>
                    <a:pt x="238" y="3740"/>
                    <a:pt x="626" y="3963"/>
                  </a:cubicBezTo>
                  <a:lnTo>
                    <a:pt x="8330" y="8401"/>
                  </a:lnTo>
                  <a:cubicBezTo>
                    <a:pt x="8531" y="8518"/>
                    <a:pt x="8744" y="8571"/>
                    <a:pt x="8952" y="8571"/>
                  </a:cubicBezTo>
                  <a:cubicBezTo>
                    <a:pt x="9604" y="8571"/>
                    <a:pt x="10202" y="8048"/>
                    <a:pt x="10202" y="7320"/>
                  </a:cubicBezTo>
                  <a:lnTo>
                    <a:pt x="10202" y="5689"/>
                  </a:lnTo>
                  <a:cubicBezTo>
                    <a:pt x="10202" y="5243"/>
                    <a:pt x="9964" y="4830"/>
                    <a:pt x="9578" y="4607"/>
                  </a:cubicBezTo>
                  <a:lnTo>
                    <a:pt x="1872" y="169"/>
                  </a:lnTo>
                  <a:cubicBezTo>
                    <a:pt x="1671" y="53"/>
                    <a:pt x="1458" y="0"/>
                    <a:pt x="1251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 rot="10800000">
              <a:off x="4166450" y="2201575"/>
              <a:ext cx="865000" cy="563500"/>
            </a:xfrm>
            <a:custGeom>
              <a:rect b="b" l="l" r="r" t="t"/>
              <a:pathLst>
                <a:path extrusionOk="0" h="22540" w="34600">
                  <a:moveTo>
                    <a:pt x="1251" y="1"/>
                  </a:moveTo>
                  <a:cubicBezTo>
                    <a:pt x="599" y="1"/>
                    <a:pt x="1" y="523"/>
                    <a:pt x="1" y="1253"/>
                  </a:cubicBezTo>
                  <a:lnTo>
                    <a:pt x="1" y="2886"/>
                  </a:lnTo>
                  <a:cubicBezTo>
                    <a:pt x="1" y="3334"/>
                    <a:pt x="239" y="3746"/>
                    <a:pt x="628" y="3969"/>
                  </a:cubicBezTo>
                  <a:lnTo>
                    <a:pt x="32729" y="22372"/>
                  </a:lnTo>
                  <a:cubicBezTo>
                    <a:pt x="32929" y="22487"/>
                    <a:pt x="33141" y="22539"/>
                    <a:pt x="33348" y="22539"/>
                  </a:cubicBezTo>
                  <a:cubicBezTo>
                    <a:pt x="34001" y="22539"/>
                    <a:pt x="34600" y="22017"/>
                    <a:pt x="34600" y="21288"/>
                  </a:cubicBezTo>
                  <a:lnTo>
                    <a:pt x="34600" y="19654"/>
                  </a:lnTo>
                  <a:cubicBezTo>
                    <a:pt x="34600" y="19207"/>
                    <a:pt x="34360" y="18794"/>
                    <a:pt x="33971" y="18571"/>
                  </a:cubicBezTo>
                  <a:lnTo>
                    <a:pt x="1870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 rot="10800000">
              <a:off x="4497225" y="1985325"/>
              <a:ext cx="534150" cy="373825"/>
            </a:xfrm>
            <a:custGeom>
              <a:rect b="b" l="l" r="r" t="t"/>
              <a:pathLst>
                <a:path extrusionOk="0" h="14953" w="21366">
                  <a:moveTo>
                    <a:pt x="1252" y="0"/>
                  </a:moveTo>
                  <a:cubicBezTo>
                    <a:pt x="599" y="0"/>
                    <a:pt x="1" y="523"/>
                    <a:pt x="1" y="1252"/>
                  </a:cubicBezTo>
                  <a:lnTo>
                    <a:pt x="1" y="2886"/>
                  </a:lnTo>
                  <a:cubicBezTo>
                    <a:pt x="1" y="3333"/>
                    <a:pt x="240" y="3746"/>
                    <a:pt x="628" y="3969"/>
                  </a:cubicBezTo>
                  <a:lnTo>
                    <a:pt x="19495" y="14785"/>
                  </a:lnTo>
                  <a:cubicBezTo>
                    <a:pt x="19695" y="14900"/>
                    <a:pt x="19908" y="14952"/>
                    <a:pt x="20114" y="14952"/>
                  </a:cubicBezTo>
                  <a:cubicBezTo>
                    <a:pt x="20767" y="14952"/>
                    <a:pt x="21366" y="14430"/>
                    <a:pt x="21366" y="13702"/>
                  </a:cubicBezTo>
                  <a:lnTo>
                    <a:pt x="21366" y="12066"/>
                  </a:lnTo>
                  <a:cubicBezTo>
                    <a:pt x="21364" y="11619"/>
                    <a:pt x="21126" y="11206"/>
                    <a:pt x="20738" y="10983"/>
                  </a:cubicBezTo>
                  <a:lnTo>
                    <a:pt x="1871" y="168"/>
                  </a:lnTo>
                  <a:cubicBezTo>
                    <a:pt x="1671" y="53"/>
                    <a:pt x="1458" y="0"/>
                    <a:pt x="1252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 rot="10800000">
              <a:off x="4290850" y="2069950"/>
              <a:ext cx="740550" cy="492175"/>
            </a:xfrm>
            <a:custGeom>
              <a:rect b="b" l="l" r="r" t="t"/>
              <a:pathLst>
                <a:path extrusionOk="0" h="19687" w="29622">
                  <a:moveTo>
                    <a:pt x="1251" y="1"/>
                  </a:moveTo>
                  <a:cubicBezTo>
                    <a:pt x="598" y="1"/>
                    <a:pt x="0" y="523"/>
                    <a:pt x="0" y="1252"/>
                  </a:cubicBezTo>
                  <a:lnTo>
                    <a:pt x="0" y="2887"/>
                  </a:lnTo>
                  <a:cubicBezTo>
                    <a:pt x="0" y="3334"/>
                    <a:pt x="240" y="3747"/>
                    <a:pt x="628" y="3970"/>
                  </a:cubicBezTo>
                  <a:lnTo>
                    <a:pt x="27751" y="19519"/>
                  </a:lnTo>
                  <a:cubicBezTo>
                    <a:pt x="27951" y="19634"/>
                    <a:pt x="28164" y="19686"/>
                    <a:pt x="28370" y="19686"/>
                  </a:cubicBezTo>
                  <a:cubicBezTo>
                    <a:pt x="29023" y="19686"/>
                    <a:pt x="29622" y="19164"/>
                    <a:pt x="29622" y="18435"/>
                  </a:cubicBezTo>
                  <a:lnTo>
                    <a:pt x="29622" y="16801"/>
                  </a:lnTo>
                  <a:cubicBezTo>
                    <a:pt x="29622" y="16354"/>
                    <a:pt x="29383" y="15941"/>
                    <a:pt x="28994" y="15718"/>
                  </a:cubicBezTo>
                  <a:lnTo>
                    <a:pt x="1871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1429225" y="3573850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3" y="1"/>
                  </a:moveTo>
                  <a:cubicBezTo>
                    <a:pt x="2003" y="1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61"/>
                  </a:cubicBezTo>
                  <a:cubicBezTo>
                    <a:pt x="1408" y="2630"/>
                    <a:pt x="2020" y="2766"/>
                    <a:pt x="2631" y="2766"/>
                  </a:cubicBezTo>
                  <a:cubicBezTo>
                    <a:pt x="3241" y="2766"/>
                    <a:pt x="3850" y="2631"/>
                    <a:pt x="4315" y="2361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6"/>
                    <a:pt x="3224" y="1"/>
                    <a:pt x="2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1152050" y="3734925"/>
              <a:ext cx="131125" cy="69125"/>
            </a:xfrm>
            <a:custGeom>
              <a:rect b="b" l="l" r="r" t="t"/>
              <a:pathLst>
                <a:path extrusionOk="0" h="2765" w="5245">
                  <a:moveTo>
                    <a:pt x="2616" y="0"/>
                  </a:moveTo>
                  <a:cubicBezTo>
                    <a:pt x="2005" y="0"/>
                    <a:pt x="1395" y="135"/>
                    <a:pt x="930" y="405"/>
                  </a:cubicBezTo>
                  <a:cubicBezTo>
                    <a:pt x="0" y="945"/>
                    <a:pt x="6" y="1819"/>
                    <a:pt x="941" y="2360"/>
                  </a:cubicBezTo>
                  <a:cubicBezTo>
                    <a:pt x="1409" y="2630"/>
                    <a:pt x="2020" y="2765"/>
                    <a:pt x="2631" y="2765"/>
                  </a:cubicBezTo>
                  <a:cubicBezTo>
                    <a:pt x="3242" y="2765"/>
                    <a:pt x="3852" y="2630"/>
                    <a:pt x="4316" y="2360"/>
                  </a:cubicBezTo>
                  <a:cubicBezTo>
                    <a:pt x="5244" y="1821"/>
                    <a:pt x="5239" y="945"/>
                    <a:pt x="4305" y="405"/>
                  </a:cubicBezTo>
                  <a:cubicBezTo>
                    <a:pt x="3838" y="135"/>
                    <a:pt x="3227" y="0"/>
                    <a:pt x="2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874900" y="3896025"/>
              <a:ext cx="131050" cy="69125"/>
            </a:xfrm>
            <a:custGeom>
              <a:rect b="b" l="l" r="r" t="t"/>
              <a:pathLst>
                <a:path extrusionOk="0" h="2765" w="5242">
                  <a:moveTo>
                    <a:pt x="2613" y="0"/>
                  </a:moveTo>
                  <a:cubicBezTo>
                    <a:pt x="2002" y="0"/>
                    <a:pt x="1392" y="135"/>
                    <a:pt x="929" y="405"/>
                  </a:cubicBezTo>
                  <a:cubicBezTo>
                    <a:pt x="0" y="944"/>
                    <a:pt x="4" y="1820"/>
                    <a:pt x="940" y="2359"/>
                  </a:cubicBezTo>
                  <a:cubicBezTo>
                    <a:pt x="1406" y="2629"/>
                    <a:pt x="2017" y="2764"/>
                    <a:pt x="2627" y="2764"/>
                  </a:cubicBezTo>
                  <a:cubicBezTo>
                    <a:pt x="3238" y="2764"/>
                    <a:pt x="3849" y="2629"/>
                    <a:pt x="4313" y="2359"/>
                  </a:cubicBezTo>
                  <a:cubicBezTo>
                    <a:pt x="5241" y="1820"/>
                    <a:pt x="5237" y="944"/>
                    <a:pt x="4303" y="405"/>
                  </a:cubicBezTo>
                  <a:cubicBezTo>
                    <a:pt x="3836" y="135"/>
                    <a:pt x="3224" y="0"/>
                    <a:pt x="2613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597675" y="4057100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6" y="1"/>
                  </a:moveTo>
                  <a:cubicBezTo>
                    <a:pt x="2005" y="1"/>
                    <a:pt x="1394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8" y="2630"/>
                    <a:pt x="2020" y="2765"/>
                    <a:pt x="2631" y="2765"/>
                  </a:cubicBezTo>
                  <a:cubicBezTo>
                    <a:pt x="3241" y="2765"/>
                    <a:pt x="3850" y="2631"/>
                    <a:pt x="4315" y="2360"/>
                  </a:cubicBezTo>
                  <a:cubicBezTo>
                    <a:pt x="5244" y="1819"/>
                    <a:pt x="5237" y="945"/>
                    <a:pt x="4304" y="405"/>
                  </a:cubicBezTo>
                  <a:cubicBezTo>
                    <a:pt x="3837" y="135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1705125" y="3733125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4" y="0"/>
                  </a:moveTo>
                  <a:cubicBezTo>
                    <a:pt x="2003" y="0"/>
                    <a:pt x="1393" y="136"/>
                    <a:pt x="929" y="406"/>
                  </a:cubicBezTo>
                  <a:cubicBezTo>
                    <a:pt x="0" y="945"/>
                    <a:pt x="5" y="1820"/>
                    <a:pt x="940" y="2360"/>
                  </a:cubicBezTo>
                  <a:cubicBezTo>
                    <a:pt x="1407" y="2630"/>
                    <a:pt x="2018" y="2765"/>
                    <a:pt x="2628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20"/>
                    <a:pt x="5238" y="946"/>
                    <a:pt x="4304" y="406"/>
                  </a:cubicBezTo>
                  <a:cubicBezTo>
                    <a:pt x="3836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1427900" y="3894175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6" y="1"/>
                  </a:moveTo>
                  <a:cubicBezTo>
                    <a:pt x="2006" y="1"/>
                    <a:pt x="1396" y="136"/>
                    <a:pt x="930" y="406"/>
                  </a:cubicBezTo>
                  <a:cubicBezTo>
                    <a:pt x="1" y="947"/>
                    <a:pt x="6" y="1821"/>
                    <a:pt x="942" y="2361"/>
                  </a:cubicBezTo>
                  <a:cubicBezTo>
                    <a:pt x="1409" y="2631"/>
                    <a:pt x="2020" y="2766"/>
                    <a:pt x="2630" y="2766"/>
                  </a:cubicBezTo>
                  <a:cubicBezTo>
                    <a:pt x="3241" y="2766"/>
                    <a:pt x="3852" y="2631"/>
                    <a:pt x="4316" y="2361"/>
                  </a:cubicBezTo>
                  <a:cubicBezTo>
                    <a:pt x="5245" y="1821"/>
                    <a:pt x="5240" y="946"/>
                    <a:pt x="4305" y="406"/>
                  </a:cubicBezTo>
                  <a:cubicBezTo>
                    <a:pt x="3837" y="136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1150750" y="4055300"/>
              <a:ext cx="131100" cy="69125"/>
            </a:xfrm>
            <a:custGeom>
              <a:rect b="b" l="l" r="r" t="t"/>
              <a:pathLst>
                <a:path extrusionOk="0" h="2765" w="5244">
                  <a:moveTo>
                    <a:pt x="2614" y="0"/>
                  </a:moveTo>
                  <a:cubicBezTo>
                    <a:pt x="2003" y="0"/>
                    <a:pt x="1394" y="136"/>
                    <a:pt x="929" y="406"/>
                  </a:cubicBezTo>
                  <a:cubicBezTo>
                    <a:pt x="1" y="945"/>
                    <a:pt x="5" y="1819"/>
                    <a:pt x="940" y="2360"/>
                  </a:cubicBezTo>
                  <a:cubicBezTo>
                    <a:pt x="1408" y="2630"/>
                    <a:pt x="2019" y="2764"/>
                    <a:pt x="2630" y="2764"/>
                  </a:cubicBezTo>
                  <a:cubicBezTo>
                    <a:pt x="3241" y="2764"/>
                    <a:pt x="3851" y="2630"/>
                    <a:pt x="4315" y="2360"/>
                  </a:cubicBezTo>
                  <a:cubicBezTo>
                    <a:pt x="5243" y="1820"/>
                    <a:pt x="5238" y="945"/>
                    <a:pt x="4304" y="406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873575" y="4216375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5"/>
                    <a:pt x="4" y="1820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5" y="2360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1980975" y="3892400"/>
              <a:ext cx="131125" cy="69125"/>
            </a:xfrm>
            <a:custGeom>
              <a:rect b="b" l="l" r="r" t="t"/>
              <a:pathLst>
                <a:path extrusionOk="0" h="2765" w="5245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59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4" y="2359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1703775" y="4053450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4" y="1"/>
                  </a:moveTo>
                  <a:cubicBezTo>
                    <a:pt x="2004" y="1"/>
                    <a:pt x="1394" y="135"/>
                    <a:pt x="930" y="406"/>
                  </a:cubicBezTo>
                  <a:cubicBezTo>
                    <a:pt x="0" y="947"/>
                    <a:pt x="6" y="1821"/>
                    <a:pt x="941" y="2360"/>
                  </a:cubicBezTo>
                  <a:cubicBezTo>
                    <a:pt x="1408" y="2630"/>
                    <a:pt x="2019" y="2765"/>
                    <a:pt x="2630" y="2765"/>
                  </a:cubicBezTo>
                  <a:cubicBezTo>
                    <a:pt x="3241" y="2765"/>
                    <a:pt x="3851" y="2630"/>
                    <a:pt x="4316" y="2360"/>
                  </a:cubicBezTo>
                  <a:cubicBezTo>
                    <a:pt x="5244" y="1821"/>
                    <a:pt x="5239" y="945"/>
                    <a:pt x="4305" y="406"/>
                  </a:cubicBezTo>
                  <a:cubicBezTo>
                    <a:pt x="3837" y="136"/>
                    <a:pt x="3225" y="1"/>
                    <a:pt x="2614" y="1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1426625" y="4214525"/>
              <a:ext cx="131050" cy="69150"/>
            </a:xfrm>
            <a:custGeom>
              <a:rect b="b" l="l" r="r" t="t"/>
              <a:pathLst>
                <a:path extrusionOk="0" h="2766" w="5242">
                  <a:moveTo>
                    <a:pt x="2612" y="1"/>
                  </a:moveTo>
                  <a:cubicBezTo>
                    <a:pt x="2001" y="1"/>
                    <a:pt x="1391" y="136"/>
                    <a:pt x="927" y="405"/>
                  </a:cubicBezTo>
                  <a:cubicBezTo>
                    <a:pt x="0" y="945"/>
                    <a:pt x="4" y="1820"/>
                    <a:pt x="938" y="2361"/>
                  </a:cubicBezTo>
                  <a:cubicBezTo>
                    <a:pt x="1406" y="2631"/>
                    <a:pt x="2017" y="2766"/>
                    <a:pt x="2628" y="2766"/>
                  </a:cubicBezTo>
                  <a:cubicBezTo>
                    <a:pt x="3239" y="2766"/>
                    <a:pt x="3849" y="2631"/>
                    <a:pt x="4313" y="2361"/>
                  </a:cubicBezTo>
                  <a:cubicBezTo>
                    <a:pt x="5241" y="1822"/>
                    <a:pt x="5237" y="946"/>
                    <a:pt x="4302" y="405"/>
                  </a:cubicBezTo>
                  <a:cubicBezTo>
                    <a:pt x="3835" y="136"/>
                    <a:pt x="3223" y="1"/>
                    <a:pt x="2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1149400" y="4375650"/>
              <a:ext cx="131125" cy="69125"/>
            </a:xfrm>
            <a:custGeom>
              <a:rect b="b" l="l" r="r" t="t"/>
              <a:pathLst>
                <a:path extrusionOk="0" h="2765" w="5245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4"/>
                    <a:pt x="6" y="1820"/>
                    <a:pt x="940" y="2359"/>
                  </a:cubicBezTo>
                  <a:cubicBezTo>
                    <a:pt x="1407" y="2629"/>
                    <a:pt x="2018" y="2765"/>
                    <a:pt x="2629" y="2765"/>
                  </a:cubicBezTo>
                  <a:cubicBezTo>
                    <a:pt x="3239" y="2765"/>
                    <a:pt x="3850" y="2629"/>
                    <a:pt x="4315" y="2359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2256850" y="4051675"/>
              <a:ext cx="131125" cy="69125"/>
            </a:xfrm>
            <a:custGeom>
              <a:rect b="b" l="l" r="r" t="t"/>
              <a:pathLst>
                <a:path extrusionOk="0" h="2765" w="5245">
                  <a:moveTo>
                    <a:pt x="2614" y="0"/>
                  </a:moveTo>
                  <a:cubicBezTo>
                    <a:pt x="2002" y="0"/>
                    <a:pt x="1392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39" y="2765"/>
                    <a:pt x="3849" y="2630"/>
                    <a:pt x="4313" y="2360"/>
                  </a:cubicBezTo>
                  <a:cubicBezTo>
                    <a:pt x="5244" y="1819"/>
                    <a:pt x="5237" y="945"/>
                    <a:pt x="4303" y="406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979625" y="4212725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6" y="1"/>
                  </a:moveTo>
                  <a:cubicBezTo>
                    <a:pt x="2005" y="1"/>
                    <a:pt x="1395" y="136"/>
                    <a:pt x="930" y="406"/>
                  </a:cubicBezTo>
                  <a:cubicBezTo>
                    <a:pt x="1" y="946"/>
                    <a:pt x="6" y="1820"/>
                    <a:pt x="941" y="2361"/>
                  </a:cubicBezTo>
                  <a:cubicBezTo>
                    <a:pt x="1409" y="2630"/>
                    <a:pt x="2021" y="2765"/>
                    <a:pt x="2631" y="2765"/>
                  </a:cubicBezTo>
                  <a:cubicBezTo>
                    <a:pt x="3242" y="2765"/>
                    <a:pt x="3852" y="2630"/>
                    <a:pt x="4316" y="2361"/>
                  </a:cubicBezTo>
                  <a:cubicBezTo>
                    <a:pt x="5245" y="1821"/>
                    <a:pt x="5239" y="946"/>
                    <a:pt x="4305" y="406"/>
                  </a:cubicBezTo>
                  <a:cubicBezTo>
                    <a:pt x="3837" y="136"/>
                    <a:pt x="3226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702475" y="4373825"/>
              <a:ext cx="131100" cy="69125"/>
            </a:xfrm>
            <a:custGeom>
              <a:rect b="b" l="l" r="r" t="t"/>
              <a:pathLst>
                <a:path extrusionOk="0" h="2765" w="5244">
                  <a:moveTo>
                    <a:pt x="2615" y="0"/>
                  </a:moveTo>
                  <a:cubicBezTo>
                    <a:pt x="2004" y="0"/>
                    <a:pt x="1393" y="135"/>
                    <a:pt x="929" y="405"/>
                  </a:cubicBezTo>
                  <a:cubicBezTo>
                    <a:pt x="1" y="945"/>
                    <a:pt x="5" y="1820"/>
                    <a:pt x="940" y="2359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40" y="2765"/>
                    <a:pt x="3850" y="2629"/>
                    <a:pt x="4315" y="2359"/>
                  </a:cubicBezTo>
                  <a:cubicBezTo>
                    <a:pt x="5243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425300" y="4534925"/>
              <a:ext cx="131125" cy="69125"/>
            </a:xfrm>
            <a:custGeom>
              <a:rect b="b" l="l" r="r" t="t"/>
              <a:pathLst>
                <a:path extrusionOk="0" h="2765" w="5245">
                  <a:moveTo>
                    <a:pt x="2614" y="0"/>
                  </a:moveTo>
                  <a:cubicBezTo>
                    <a:pt x="2003" y="0"/>
                    <a:pt x="1393" y="135"/>
                    <a:pt x="928" y="405"/>
                  </a:cubicBezTo>
                  <a:cubicBezTo>
                    <a:pt x="0" y="945"/>
                    <a:pt x="4" y="1819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19"/>
                    <a:pt x="5237" y="945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877675" y="2682250"/>
              <a:ext cx="121925" cy="1279625"/>
            </a:xfrm>
            <a:custGeom>
              <a:rect b="b" l="l" r="r" t="t"/>
              <a:pathLst>
                <a:path extrusionOk="0" h="51185" w="4877">
                  <a:moveTo>
                    <a:pt x="4860" y="50056"/>
                  </a:moveTo>
                  <a:cubicBezTo>
                    <a:pt x="4877" y="49972"/>
                    <a:pt x="4877" y="49887"/>
                    <a:pt x="4860" y="49805"/>
                  </a:cubicBezTo>
                  <a:lnTo>
                    <a:pt x="4860" y="1"/>
                  </a:lnTo>
                  <a:lnTo>
                    <a:pt x="1" y="1"/>
                  </a:lnTo>
                  <a:lnTo>
                    <a:pt x="1" y="50056"/>
                  </a:lnTo>
                  <a:lnTo>
                    <a:pt x="10" y="50056"/>
                  </a:lnTo>
                  <a:cubicBezTo>
                    <a:pt x="125" y="50690"/>
                    <a:pt x="1169" y="51185"/>
                    <a:pt x="2440" y="51181"/>
                  </a:cubicBezTo>
                  <a:cubicBezTo>
                    <a:pt x="3702" y="51176"/>
                    <a:pt x="4737" y="50683"/>
                    <a:pt x="4860" y="500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1428125" y="4352900"/>
              <a:ext cx="121950" cy="244125"/>
            </a:xfrm>
            <a:custGeom>
              <a:rect b="b" l="l" r="r" t="t"/>
              <a:pathLst>
                <a:path extrusionOk="0" h="9765" w="4878">
                  <a:moveTo>
                    <a:pt x="4861" y="8636"/>
                  </a:moveTo>
                  <a:cubicBezTo>
                    <a:pt x="4877" y="8553"/>
                    <a:pt x="4877" y="8467"/>
                    <a:pt x="4861" y="8385"/>
                  </a:cubicBezTo>
                  <a:lnTo>
                    <a:pt x="4861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11" y="8636"/>
                  </a:lnTo>
                  <a:cubicBezTo>
                    <a:pt x="125" y="9270"/>
                    <a:pt x="1170" y="9765"/>
                    <a:pt x="2441" y="9761"/>
                  </a:cubicBezTo>
                  <a:cubicBezTo>
                    <a:pt x="3702" y="9756"/>
                    <a:pt x="4738" y="9263"/>
                    <a:pt x="4861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1713000" y="3883275"/>
              <a:ext cx="121925" cy="244125"/>
            </a:xfrm>
            <a:custGeom>
              <a:rect b="b" l="l" r="r" t="t"/>
              <a:pathLst>
                <a:path extrusionOk="0" h="9765" w="4877">
                  <a:moveTo>
                    <a:pt x="4860" y="8634"/>
                  </a:moveTo>
                  <a:cubicBezTo>
                    <a:pt x="4877" y="8552"/>
                    <a:pt x="4877" y="8467"/>
                    <a:pt x="4860" y="8385"/>
                  </a:cubicBezTo>
                  <a:lnTo>
                    <a:pt x="4860" y="0"/>
                  </a:lnTo>
                  <a:lnTo>
                    <a:pt x="1" y="0"/>
                  </a:lnTo>
                  <a:lnTo>
                    <a:pt x="1" y="8636"/>
                  </a:lnTo>
                  <a:lnTo>
                    <a:pt x="10" y="8636"/>
                  </a:lnTo>
                  <a:cubicBezTo>
                    <a:pt x="125" y="9270"/>
                    <a:pt x="1169" y="9765"/>
                    <a:pt x="2440" y="9761"/>
                  </a:cubicBezTo>
                  <a:cubicBezTo>
                    <a:pt x="3701" y="9757"/>
                    <a:pt x="4737" y="9265"/>
                    <a:pt x="4860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583939" y="3649903"/>
              <a:ext cx="677525" cy="864725"/>
            </a:xfrm>
            <a:custGeom>
              <a:rect b="b" l="l" r="r" t="t"/>
              <a:pathLst>
                <a:path extrusionOk="0" h="34589" w="27101">
                  <a:moveTo>
                    <a:pt x="1" y="33754"/>
                  </a:moveTo>
                  <a:lnTo>
                    <a:pt x="1" y="14910"/>
                  </a:lnTo>
                  <a:cubicBezTo>
                    <a:pt x="1" y="14665"/>
                    <a:pt x="136" y="14438"/>
                    <a:pt x="351" y="14321"/>
                  </a:cubicBezTo>
                  <a:lnTo>
                    <a:pt x="26106" y="246"/>
                  </a:lnTo>
                  <a:cubicBezTo>
                    <a:pt x="26555" y="1"/>
                    <a:pt x="27100" y="324"/>
                    <a:pt x="27100" y="836"/>
                  </a:cubicBezTo>
                  <a:lnTo>
                    <a:pt x="27100" y="19678"/>
                  </a:lnTo>
                  <a:cubicBezTo>
                    <a:pt x="27100" y="19923"/>
                    <a:pt x="26967" y="20150"/>
                    <a:pt x="26750" y="20267"/>
                  </a:cubicBezTo>
                  <a:lnTo>
                    <a:pt x="996" y="34343"/>
                  </a:lnTo>
                  <a:cubicBezTo>
                    <a:pt x="549" y="34589"/>
                    <a:pt x="1" y="34264"/>
                    <a:pt x="1" y="33754"/>
                  </a:cubicBezTo>
                  <a:close/>
                </a:path>
              </a:pathLst>
            </a:custGeom>
            <a:solidFill>
              <a:srgbClr val="E354F7">
                <a:alpha val="19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4948432" y="3047681"/>
              <a:ext cx="708325" cy="904050"/>
            </a:xfrm>
            <a:custGeom>
              <a:rect b="b" l="l" r="r" t="t"/>
              <a:pathLst>
                <a:path extrusionOk="0" h="36162" w="28333">
                  <a:moveTo>
                    <a:pt x="1" y="35290"/>
                  </a:moveTo>
                  <a:lnTo>
                    <a:pt x="1" y="15589"/>
                  </a:lnTo>
                  <a:cubicBezTo>
                    <a:pt x="1" y="15331"/>
                    <a:pt x="140" y="15096"/>
                    <a:pt x="366" y="14973"/>
                  </a:cubicBezTo>
                  <a:lnTo>
                    <a:pt x="27293" y="256"/>
                  </a:lnTo>
                  <a:cubicBezTo>
                    <a:pt x="27761" y="1"/>
                    <a:pt x="28332" y="340"/>
                    <a:pt x="28332" y="873"/>
                  </a:cubicBezTo>
                  <a:lnTo>
                    <a:pt x="28332" y="20573"/>
                  </a:lnTo>
                  <a:cubicBezTo>
                    <a:pt x="28331" y="20831"/>
                    <a:pt x="28192" y="21066"/>
                    <a:pt x="27966" y="21190"/>
                  </a:cubicBezTo>
                  <a:lnTo>
                    <a:pt x="1039" y="35906"/>
                  </a:lnTo>
                  <a:cubicBezTo>
                    <a:pt x="572" y="36161"/>
                    <a:pt x="1" y="35822"/>
                    <a:pt x="1" y="35290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4668775" y="4215925"/>
              <a:ext cx="87575" cy="73550"/>
            </a:xfrm>
            <a:custGeom>
              <a:rect b="b" l="l" r="r" t="t"/>
              <a:pathLst>
                <a:path extrusionOk="0" h="2942" w="3503">
                  <a:moveTo>
                    <a:pt x="3073" y="0"/>
                  </a:moveTo>
                  <a:cubicBezTo>
                    <a:pt x="3002" y="0"/>
                    <a:pt x="2929" y="18"/>
                    <a:pt x="2860" y="58"/>
                  </a:cubicBezTo>
                  <a:lnTo>
                    <a:pt x="215" y="1580"/>
                  </a:lnTo>
                  <a:cubicBezTo>
                    <a:pt x="83" y="1657"/>
                    <a:pt x="1" y="1799"/>
                    <a:pt x="1" y="1953"/>
                  </a:cubicBezTo>
                  <a:lnTo>
                    <a:pt x="1" y="2511"/>
                  </a:lnTo>
                  <a:cubicBezTo>
                    <a:pt x="1" y="2762"/>
                    <a:pt x="206" y="2941"/>
                    <a:pt x="430" y="2941"/>
                  </a:cubicBezTo>
                  <a:cubicBezTo>
                    <a:pt x="501" y="2941"/>
                    <a:pt x="574" y="2923"/>
                    <a:pt x="643" y="2884"/>
                  </a:cubicBezTo>
                  <a:lnTo>
                    <a:pt x="3288" y="1360"/>
                  </a:lnTo>
                  <a:cubicBezTo>
                    <a:pt x="3420" y="1283"/>
                    <a:pt x="3502" y="1143"/>
                    <a:pt x="3502" y="989"/>
                  </a:cubicBezTo>
                  <a:lnTo>
                    <a:pt x="3502" y="429"/>
                  </a:lnTo>
                  <a:cubicBezTo>
                    <a:pt x="3501" y="179"/>
                    <a:pt x="3296" y="0"/>
                    <a:pt x="3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4668825" y="4026500"/>
              <a:ext cx="296775" cy="193350"/>
            </a:xfrm>
            <a:custGeom>
              <a:rect b="b" l="l" r="r" t="t"/>
              <a:pathLst>
                <a:path extrusionOk="0" h="7734" w="11871">
                  <a:moveTo>
                    <a:pt x="11442" y="1"/>
                  </a:moveTo>
                  <a:cubicBezTo>
                    <a:pt x="11371" y="1"/>
                    <a:pt x="11298" y="19"/>
                    <a:pt x="11230" y="58"/>
                  </a:cubicBezTo>
                  <a:lnTo>
                    <a:pt x="215" y="6372"/>
                  </a:lnTo>
                  <a:cubicBezTo>
                    <a:pt x="82" y="6449"/>
                    <a:pt x="0" y="6591"/>
                    <a:pt x="0" y="6744"/>
                  </a:cubicBezTo>
                  <a:lnTo>
                    <a:pt x="0" y="7305"/>
                  </a:lnTo>
                  <a:cubicBezTo>
                    <a:pt x="0" y="7555"/>
                    <a:pt x="205" y="7734"/>
                    <a:pt x="429" y="7734"/>
                  </a:cubicBezTo>
                  <a:cubicBezTo>
                    <a:pt x="500" y="7734"/>
                    <a:pt x="573" y="7716"/>
                    <a:pt x="641" y="7677"/>
                  </a:cubicBezTo>
                  <a:lnTo>
                    <a:pt x="11656" y="1364"/>
                  </a:lnTo>
                  <a:cubicBezTo>
                    <a:pt x="11790" y="1287"/>
                    <a:pt x="11871" y="1145"/>
                    <a:pt x="11871" y="992"/>
                  </a:cubicBezTo>
                  <a:lnTo>
                    <a:pt x="11871" y="430"/>
                  </a:lnTo>
                  <a:cubicBezTo>
                    <a:pt x="11871" y="180"/>
                    <a:pt x="11666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4668825" y="3952300"/>
              <a:ext cx="183325" cy="128300"/>
            </a:xfrm>
            <a:custGeom>
              <a:rect b="b" l="l" r="r" t="t"/>
              <a:pathLst>
                <a:path extrusionOk="0" h="5132" w="7333">
                  <a:moveTo>
                    <a:pt x="6902" y="1"/>
                  </a:moveTo>
                  <a:cubicBezTo>
                    <a:pt x="6831" y="1"/>
                    <a:pt x="6758" y="19"/>
                    <a:pt x="6690" y="58"/>
                  </a:cubicBezTo>
                  <a:lnTo>
                    <a:pt x="216" y="3770"/>
                  </a:lnTo>
                  <a:cubicBezTo>
                    <a:pt x="84" y="3847"/>
                    <a:pt x="2" y="3987"/>
                    <a:pt x="2" y="4141"/>
                  </a:cubicBezTo>
                  <a:lnTo>
                    <a:pt x="2" y="4703"/>
                  </a:lnTo>
                  <a:cubicBezTo>
                    <a:pt x="1" y="4953"/>
                    <a:pt x="206" y="5132"/>
                    <a:pt x="431" y="5132"/>
                  </a:cubicBezTo>
                  <a:cubicBezTo>
                    <a:pt x="502" y="5132"/>
                    <a:pt x="574" y="5114"/>
                    <a:pt x="643" y="5075"/>
                  </a:cubicBezTo>
                  <a:lnTo>
                    <a:pt x="7116" y="1363"/>
                  </a:lnTo>
                  <a:cubicBezTo>
                    <a:pt x="7249" y="1286"/>
                    <a:pt x="7331" y="1145"/>
                    <a:pt x="7332" y="992"/>
                  </a:cubicBezTo>
                  <a:lnTo>
                    <a:pt x="7332" y="430"/>
                  </a:lnTo>
                  <a:cubicBezTo>
                    <a:pt x="7332" y="180"/>
                    <a:pt x="7126" y="1"/>
                    <a:pt x="6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4668825" y="3981350"/>
              <a:ext cx="254125" cy="168900"/>
            </a:xfrm>
            <a:custGeom>
              <a:rect b="b" l="l" r="r" t="t"/>
              <a:pathLst>
                <a:path extrusionOk="0" h="6756" w="10165">
                  <a:moveTo>
                    <a:pt x="9735" y="1"/>
                  </a:moveTo>
                  <a:cubicBezTo>
                    <a:pt x="9664" y="1"/>
                    <a:pt x="9591" y="19"/>
                    <a:pt x="9522" y="59"/>
                  </a:cubicBezTo>
                  <a:lnTo>
                    <a:pt x="216" y="5395"/>
                  </a:lnTo>
                  <a:cubicBezTo>
                    <a:pt x="82" y="5470"/>
                    <a:pt x="0" y="5612"/>
                    <a:pt x="0" y="5765"/>
                  </a:cubicBezTo>
                  <a:lnTo>
                    <a:pt x="0" y="6326"/>
                  </a:lnTo>
                  <a:cubicBezTo>
                    <a:pt x="0" y="6576"/>
                    <a:pt x="206" y="6756"/>
                    <a:pt x="430" y="6756"/>
                  </a:cubicBezTo>
                  <a:cubicBezTo>
                    <a:pt x="501" y="6756"/>
                    <a:pt x="574" y="6738"/>
                    <a:pt x="643" y="6698"/>
                  </a:cubicBezTo>
                  <a:lnTo>
                    <a:pt x="9949" y="1363"/>
                  </a:lnTo>
                  <a:cubicBezTo>
                    <a:pt x="10083" y="1287"/>
                    <a:pt x="10165" y="1144"/>
                    <a:pt x="10163" y="991"/>
                  </a:cubicBezTo>
                  <a:lnTo>
                    <a:pt x="10163" y="431"/>
                  </a:lnTo>
                  <a:cubicBezTo>
                    <a:pt x="10164" y="181"/>
                    <a:pt x="9959" y="1"/>
                    <a:pt x="9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2320750" y="4673400"/>
              <a:ext cx="1353275" cy="783125"/>
            </a:xfrm>
            <a:custGeom>
              <a:rect b="b" l="l" r="r" t="t"/>
              <a:pathLst>
                <a:path extrusionOk="0" fill="none" h="31325" w="54131">
                  <a:moveTo>
                    <a:pt x="44429" y="5575"/>
                  </a:moveTo>
                  <a:cubicBezTo>
                    <a:pt x="54079" y="11146"/>
                    <a:pt x="54130" y="20180"/>
                    <a:pt x="44537" y="25753"/>
                  </a:cubicBezTo>
                  <a:cubicBezTo>
                    <a:pt x="34950" y="31325"/>
                    <a:pt x="19356" y="31325"/>
                    <a:pt x="9705" y="25753"/>
                  </a:cubicBezTo>
                  <a:cubicBezTo>
                    <a:pt x="57" y="20182"/>
                    <a:pt x="1" y="11146"/>
                    <a:pt x="9587" y="5575"/>
                  </a:cubicBezTo>
                  <a:cubicBezTo>
                    <a:pt x="19179" y="0"/>
                    <a:pt x="34780" y="4"/>
                    <a:pt x="44429" y="557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3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2665275" y="5030175"/>
              <a:ext cx="664900" cy="266300"/>
            </a:xfrm>
            <a:custGeom>
              <a:rect b="b" l="l" r="r" t="t"/>
              <a:pathLst>
                <a:path extrusionOk="0" h="10652" w="26596">
                  <a:moveTo>
                    <a:pt x="26506" y="1663"/>
                  </a:moveTo>
                  <a:cubicBezTo>
                    <a:pt x="26396" y="3648"/>
                    <a:pt x="24995" y="5250"/>
                    <a:pt x="23427" y="6330"/>
                  </a:cubicBezTo>
                  <a:cubicBezTo>
                    <a:pt x="21528" y="7639"/>
                    <a:pt x="19251" y="8382"/>
                    <a:pt x="16990" y="8756"/>
                  </a:cubicBezTo>
                  <a:cubicBezTo>
                    <a:pt x="12504" y="9496"/>
                    <a:pt x="7288" y="9004"/>
                    <a:pt x="3402" y="6471"/>
                  </a:cubicBezTo>
                  <a:cubicBezTo>
                    <a:pt x="1654" y="5332"/>
                    <a:pt x="46" y="3559"/>
                    <a:pt x="53" y="1354"/>
                  </a:cubicBezTo>
                  <a:cubicBezTo>
                    <a:pt x="49" y="2894"/>
                    <a:pt x="0" y="1202"/>
                    <a:pt x="41" y="2741"/>
                  </a:cubicBezTo>
                  <a:cubicBezTo>
                    <a:pt x="134" y="6308"/>
                    <a:pt x="3938" y="8420"/>
                    <a:pt x="6914" y="9378"/>
                  </a:cubicBezTo>
                  <a:cubicBezTo>
                    <a:pt x="10571" y="10553"/>
                    <a:pt x="14684" y="10652"/>
                    <a:pt x="18410" y="9741"/>
                  </a:cubicBezTo>
                  <a:cubicBezTo>
                    <a:pt x="21513" y="8984"/>
                    <a:pt x="25515" y="7222"/>
                    <a:pt x="26367" y="3784"/>
                  </a:cubicBezTo>
                  <a:cubicBezTo>
                    <a:pt x="26595" y="2862"/>
                    <a:pt x="26506" y="1846"/>
                    <a:pt x="26509" y="905"/>
                  </a:cubicBezTo>
                  <a:cubicBezTo>
                    <a:pt x="26512" y="0"/>
                    <a:pt x="26514" y="2334"/>
                    <a:pt x="26516" y="1429"/>
                  </a:cubicBezTo>
                  <a:cubicBezTo>
                    <a:pt x="26514" y="1507"/>
                    <a:pt x="26512" y="1585"/>
                    <a:pt x="26506" y="166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2633900" y="4873375"/>
              <a:ext cx="726925" cy="383250"/>
            </a:xfrm>
            <a:custGeom>
              <a:rect b="b" l="l" r="r" t="t"/>
              <a:pathLst>
                <a:path extrusionOk="0" h="15330" w="29077">
                  <a:moveTo>
                    <a:pt x="14504" y="1429"/>
                  </a:moveTo>
                  <a:cubicBezTo>
                    <a:pt x="17261" y="1429"/>
                    <a:pt x="20021" y="2038"/>
                    <a:pt x="22131" y="3256"/>
                  </a:cubicBezTo>
                  <a:cubicBezTo>
                    <a:pt x="26350" y="5693"/>
                    <a:pt x="26370" y="9640"/>
                    <a:pt x="22177" y="12077"/>
                  </a:cubicBezTo>
                  <a:cubicBezTo>
                    <a:pt x="20082" y="13295"/>
                    <a:pt x="17330" y="13904"/>
                    <a:pt x="14574" y="13904"/>
                  </a:cubicBezTo>
                  <a:cubicBezTo>
                    <a:pt x="11819" y="13904"/>
                    <a:pt x="9060" y="13295"/>
                    <a:pt x="6951" y="12077"/>
                  </a:cubicBezTo>
                  <a:cubicBezTo>
                    <a:pt x="2732" y="9640"/>
                    <a:pt x="2709" y="5690"/>
                    <a:pt x="6898" y="3256"/>
                  </a:cubicBezTo>
                  <a:cubicBezTo>
                    <a:pt x="8994" y="2038"/>
                    <a:pt x="11748" y="1429"/>
                    <a:pt x="14504" y="1429"/>
                  </a:cubicBezTo>
                  <a:close/>
                  <a:moveTo>
                    <a:pt x="14496" y="0"/>
                  </a:moveTo>
                  <a:cubicBezTo>
                    <a:pt x="11110" y="0"/>
                    <a:pt x="7727" y="748"/>
                    <a:pt x="5151" y="2245"/>
                  </a:cubicBezTo>
                  <a:cubicBezTo>
                    <a:pt x="1" y="5238"/>
                    <a:pt x="31" y="10092"/>
                    <a:pt x="5214" y="13085"/>
                  </a:cubicBezTo>
                  <a:cubicBezTo>
                    <a:pt x="7806" y="14581"/>
                    <a:pt x="11196" y="15329"/>
                    <a:pt x="14582" y="15329"/>
                  </a:cubicBezTo>
                  <a:cubicBezTo>
                    <a:pt x="17968" y="15329"/>
                    <a:pt x="21350" y="14581"/>
                    <a:pt x="23925" y="13085"/>
                  </a:cubicBezTo>
                  <a:cubicBezTo>
                    <a:pt x="29077" y="10090"/>
                    <a:pt x="29049" y="5238"/>
                    <a:pt x="23866" y="2245"/>
                  </a:cubicBezTo>
                  <a:cubicBezTo>
                    <a:pt x="21275" y="749"/>
                    <a:pt x="17884" y="0"/>
                    <a:pt x="1449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2633900" y="4854650"/>
              <a:ext cx="726925" cy="420675"/>
            </a:xfrm>
            <a:custGeom>
              <a:rect b="b" l="l" r="r" t="t"/>
              <a:pathLst>
                <a:path extrusionOk="0" h="16827" w="29077">
                  <a:moveTo>
                    <a:pt x="23866" y="2994"/>
                  </a:moveTo>
                  <a:cubicBezTo>
                    <a:pt x="29049" y="5987"/>
                    <a:pt x="29077" y="10839"/>
                    <a:pt x="23925" y="13834"/>
                  </a:cubicBezTo>
                  <a:cubicBezTo>
                    <a:pt x="18774" y="16826"/>
                    <a:pt x="10398" y="16826"/>
                    <a:pt x="5214" y="13834"/>
                  </a:cubicBezTo>
                  <a:cubicBezTo>
                    <a:pt x="31" y="10841"/>
                    <a:pt x="1" y="5987"/>
                    <a:pt x="5151" y="2994"/>
                  </a:cubicBezTo>
                  <a:cubicBezTo>
                    <a:pt x="10303" y="0"/>
                    <a:pt x="18684" y="2"/>
                    <a:pt x="23866" y="2994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2763900" y="3863225"/>
              <a:ext cx="476325" cy="1328125"/>
            </a:xfrm>
            <a:custGeom>
              <a:rect b="b" l="l" r="r" t="t"/>
              <a:pathLst>
                <a:path extrusionOk="0" h="53125" w="19053">
                  <a:moveTo>
                    <a:pt x="18990" y="48712"/>
                  </a:moveTo>
                  <a:cubicBezTo>
                    <a:pt x="19053" y="48389"/>
                    <a:pt x="19053" y="48057"/>
                    <a:pt x="18990" y="47735"/>
                  </a:cubicBezTo>
                  <a:lnTo>
                    <a:pt x="18990" y="1"/>
                  </a:lnTo>
                  <a:lnTo>
                    <a:pt x="0" y="1"/>
                  </a:lnTo>
                  <a:lnTo>
                    <a:pt x="0" y="48712"/>
                  </a:lnTo>
                  <a:lnTo>
                    <a:pt x="41" y="48712"/>
                  </a:lnTo>
                  <a:cubicBezTo>
                    <a:pt x="485" y="51192"/>
                    <a:pt x="4567" y="53124"/>
                    <a:pt x="9533" y="53109"/>
                  </a:cubicBezTo>
                  <a:cubicBezTo>
                    <a:pt x="14461" y="53093"/>
                    <a:pt x="18509" y="51167"/>
                    <a:pt x="18990" y="4871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3492250" y="33396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1"/>
          <p:cNvSpPr txBox="1"/>
          <p:nvPr>
            <p:ph idx="2" type="body"/>
          </p:nvPr>
        </p:nvSpPr>
        <p:spPr>
          <a:xfrm>
            <a:off x="627075" y="1732200"/>
            <a:ext cx="3874500" cy="15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Видове инструменти на дигиталния маркетинг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SEO инструментите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0" name="Google Shape;770;p31"/>
          <p:cNvSpPr txBox="1"/>
          <p:nvPr>
            <p:ph type="title"/>
          </p:nvPr>
        </p:nvSpPr>
        <p:spPr>
          <a:xfrm>
            <a:off x="201675" y="176450"/>
            <a:ext cx="45747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Инструменти на дигиталния маркетинг и техните предимства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31"/>
          <p:cNvGrpSpPr/>
          <p:nvPr/>
        </p:nvGrpSpPr>
        <p:grpSpPr>
          <a:xfrm>
            <a:off x="4569453" y="800518"/>
            <a:ext cx="4574553" cy="4472641"/>
            <a:chOff x="1141900" y="258850"/>
            <a:chExt cx="5336000" cy="5217125"/>
          </a:xfrm>
        </p:grpSpPr>
        <p:sp>
          <p:nvSpPr>
            <p:cNvPr id="772" name="Google Shape;772;p31"/>
            <p:cNvSpPr/>
            <p:nvPr/>
          </p:nvSpPr>
          <p:spPr>
            <a:xfrm>
              <a:off x="1141900" y="4194400"/>
              <a:ext cx="5336000" cy="1281575"/>
            </a:xfrm>
            <a:custGeom>
              <a:rect b="b" l="l" r="r" t="t"/>
              <a:pathLst>
                <a:path extrusionOk="0" h="51263" w="213440">
                  <a:moveTo>
                    <a:pt x="56252" y="1"/>
                  </a:moveTo>
                  <a:lnTo>
                    <a:pt x="0" y="51262"/>
                  </a:lnTo>
                  <a:lnTo>
                    <a:pt x="213439" y="51262"/>
                  </a:lnTo>
                  <a:lnTo>
                    <a:pt x="134420" y="4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  <a:alpha val="36160"/>
                  </a:srgbClr>
                </a:gs>
                <a:gs pos="66000">
                  <a:srgbClr val="E354F7">
                    <a:alpha val="16078"/>
                    <a:alpha val="36160"/>
                  </a:srgbClr>
                </a:gs>
                <a:gs pos="100000">
                  <a:srgbClr val="10ECFF">
                    <a:alpha val="25490"/>
                    <a:alpha val="3616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2572500" y="258850"/>
              <a:ext cx="1933725" cy="3996200"/>
            </a:xfrm>
            <a:custGeom>
              <a:rect b="b" l="l" r="r" t="t"/>
              <a:pathLst>
                <a:path extrusionOk="0" h="159848" w="77349">
                  <a:moveTo>
                    <a:pt x="68508" y="159845"/>
                  </a:moveTo>
                  <a:lnTo>
                    <a:pt x="8762" y="159818"/>
                  </a:lnTo>
                  <a:cubicBezTo>
                    <a:pt x="3922" y="159814"/>
                    <a:pt x="0" y="155881"/>
                    <a:pt x="3" y="151031"/>
                  </a:cubicBezTo>
                  <a:lnTo>
                    <a:pt x="75" y="8779"/>
                  </a:lnTo>
                  <a:cubicBezTo>
                    <a:pt x="77" y="3929"/>
                    <a:pt x="4003" y="1"/>
                    <a:pt x="8841" y="2"/>
                  </a:cubicBezTo>
                  <a:lnTo>
                    <a:pt x="68587" y="33"/>
                  </a:lnTo>
                  <a:cubicBezTo>
                    <a:pt x="73427" y="35"/>
                    <a:pt x="77349" y="3968"/>
                    <a:pt x="77346" y="8819"/>
                  </a:cubicBezTo>
                  <a:lnTo>
                    <a:pt x="77274" y="151069"/>
                  </a:lnTo>
                  <a:cubicBezTo>
                    <a:pt x="77272" y="155920"/>
                    <a:pt x="73347" y="159848"/>
                    <a:pt x="68508" y="15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2663200" y="694475"/>
              <a:ext cx="1755825" cy="3121800"/>
            </a:xfrm>
            <a:custGeom>
              <a:rect b="b" l="l" r="r" t="t"/>
              <a:pathLst>
                <a:path extrusionOk="0" h="124872" w="70233">
                  <a:moveTo>
                    <a:pt x="70171" y="124871"/>
                  </a:moveTo>
                  <a:lnTo>
                    <a:pt x="1" y="124837"/>
                  </a:lnTo>
                  <a:lnTo>
                    <a:pt x="62" y="0"/>
                  </a:lnTo>
                  <a:lnTo>
                    <a:pt x="70232" y="3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1732575" y="912950"/>
              <a:ext cx="1265775" cy="2044125"/>
            </a:xfrm>
            <a:custGeom>
              <a:rect b="b" l="l" r="r" t="t"/>
              <a:pathLst>
                <a:path extrusionOk="0" h="81765" w="50631">
                  <a:moveTo>
                    <a:pt x="1" y="0"/>
                  </a:moveTo>
                  <a:lnTo>
                    <a:pt x="1" y="81765"/>
                  </a:lnTo>
                  <a:lnTo>
                    <a:pt x="50630" y="81765"/>
                  </a:lnTo>
                  <a:lnTo>
                    <a:pt x="50630" y="0"/>
                  </a:lnTo>
                  <a:close/>
                </a:path>
              </a:pathLst>
            </a:cu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2002775" y="2100325"/>
              <a:ext cx="305125" cy="330500"/>
            </a:xfrm>
            <a:custGeom>
              <a:rect b="b" l="l" r="r" t="t"/>
              <a:pathLst>
                <a:path extrusionOk="0" h="13220" w="12205">
                  <a:moveTo>
                    <a:pt x="12204" y="0"/>
                  </a:moveTo>
                  <a:lnTo>
                    <a:pt x="12204" y="0"/>
                  </a:lnTo>
                  <a:cubicBezTo>
                    <a:pt x="5433" y="673"/>
                    <a:pt x="135" y="6316"/>
                    <a:pt x="0" y="13217"/>
                  </a:cubicBezTo>
                  <a:lnTo>
                    <a:pt x="3691" y="13220"/>
                  </a:lnTo>
                  <a:cubicBezTo>
                    <a:pt x="3820" y="8353"/>
                    <a:pt x="7476" y="4375"/>
                    <a:pt x="12203" y="3720"/>
                  </a:cubicBezTo>
                  <a:lnTo>
                    <a:pt x="12204" y="0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2002700" y="2093500"/>
              <a:ext cx="676425" cy="676225"/>
            </a:xfrm>
            <a:custGeom>
              <a:rect b="b" l="l" r="r" t="t"/>
              <a:pathLst>
                <a:path extrusionOk="0" h="27049" w="27057">
                  <a:moveTo>
                    <a:pt x="14609" y="0"/>
                  </a:moveTo>
                  <a:lnTo>
                    <a:pt x="14609" y="3698"/>
                  </a:lnTo>
                  <a:cubicBezTo>
                    <a:pt x="19537" y="4261"/>
                    <a:pt x="23366" y="8433"/>
                    <a:pt x="23363" y="13502"/>
                  </a:cubicBezTo>
                  <a:cubicBezTo>
                    <a:pt x="23362" y="18951"/>
                    <a:pt x="18934" y="23367"/>
                    <a:pt x="13474" y="23367"/>
                  </a:cubicBezTo>
                  <a:cubicBezTo>
                    <a:pt x="13471" y="23367"/>
                    <a:pt x="13469" y="23367"/>
                    <a:pt x="13467" y="23367"/>
                  </a:cubicBezTo>
                  <a:cubicBezTo>
                    <a:pt x="8574" y="23364"/>
                    <a:pt x="4526" y="19815"/>
                    <a:pt x="3731" y="15161"/>
                  </a:cubicBezTo>
                  <a:lnTo>
                    <a:pt x="1" y="15160"/>
                  </a:lnTo>
                  <a:lnTo>
                    <a:pt x="1" y="15160"/>
                  </a:lnTo>
                  <a:cubicBezTo>
                    <a:pt x="824" y="21857"/>
                    <a:pt x="6529" y="27045"/>
                    <a:pt x="13465" y="27049"/>
                  </a:cubicBezTo>
                  <a:cubicBezTo>
                    <a:pt x="13468" y="27049"/>
                    <a:pt x="13470" y="27049"/>
                    <a:pt x="13473" y="27049"/>
                  </a:cubicBezTo>
                  <a:cubicBezTo>
                    <a:pt x="20969" y="27049"/>
                    <a:pt x="27050" y="20987"/>
                    <a:pt x="27053" y="13503"/>
                  </a:cubicBezTo>
                  <a:cubicBezTo>
                    <a:pt x="27057" y="6401"/>
                    <a:pt x="21580" y="579"/>
                    <a:pt x="14609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1921300" y="2012975"/>
              <a:ext cx="839250" cy="837300"/>
            </a:xfrm>
            <a:custGeom>
              <a:rect b="b" l="l" r="r" t="t"/>
              <a:pathLst>
                <a:path extrusionOk="0" h="33492" w="33570">
                  <a:moveTo>
                    <a:pt x="16792" y="330"/>
                  </a:moveTo>
                  <a:cubicBezTo>
                    <a:pt x="25863" y="334"/>
                    <a:pt x="33241" y="7703"/>
                    <a:pt x="33237" y="16755"/>
                  </a:cubicBezTo>
                  <a:cubicBezTo>
                    <a:pt x="33235" y="21140"/>
                    <a:pt x="31520" y="25265"/>
                    <a:pt x="28412" y="28361"/>
                  </a:cubicBezTo>
                  <a:cubicBezTo>
                    <a:pt x="25305" y="31459"/>
                    <a:pt x="21176" y="33164"/>
                    <a:pt x="16784" y="33164"/>
                  </a:cubicBezTo>
                  <a:lnTo>
                    <a:pt x="16775" y="33164"/>
                  </a:lnTo>
                  <a:cubicBezTo>
                    <a:pt x="12380" y="33161"/>
                    <a:pt x="8250" y="31452"/>
                    <a:pt x="5145" y="28349"/>
                  </a:cubicBezTo>
                  <a:cubicBezTo>
                    <a:pt x="2038" y="25246"/>
                    <a:pt x="329" y="21123"/>
                    <a:pt x="330" y="16738"/>
                  </a:cubicBezTo>
                  <a:cubicBezTo>
                    <a:pt x="337" y="7690"/>
                    <a:pt x="7717" y="330"/>
                    <a:pt x="16785" y="330"/>
                  </a:cubicBezTo>
                  <a:close/>
                  <a:moveTo>
                    <a:pt x="16785" y="1"/>
                  </a:moveTo>
                  <a:cubicBezTo>
                    <a:pt x="7538" y="1"/>
                    <a:pt x="9" y="7508"/>
                    <a:pt x="2" y="16738"/>
                  </a:cubicBezTo>
                  <a:cubicBezTo>
                    <a:pt x="1" y="21212"/>
                    <a:pt x="1744" y="25417"/>
                    <a:pt x="4912" y="28582"/>
                  </a:cubicBezTo>
                  <a:cubicBezTo>
                    <a:pt x="8080" y="31746"/>
                    <a:pt x="12294" y="33490"/>
                    <a:pt x="16776" y="33492"/>
                  </a:cubicBezTo>
                  <a:lnTo>
                    <a:pt x="16785" y="33492"/>
                  </a:lnTo>
                  <a:cubicBezTo>
                    <a:pt x="21264" y="33492"/>
                    <a:pt x="25477" y="31753"/>
                    <a:pt x="28646" y="28594"/>
                  </a:cubicBezTo>
                  <a:cubicBezTo>
                    <a:pt x="31817" y="25432"/>
                    <a:pt x="33565" y="21229"/>
                    <a:pt x="33566" y="16755"/>
                  </a:cubicBezTo>
                  <a:cubicBezTo>
                    <a:pt x="33570" y="7521"/>
                    <a:pt x="26044" y="5"/>
                    <a:pt x="1679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2002775" y="1184575"/>
              <a:ext cx="305125" cy="330525"/>
            </a:xfrm>
            <a:custGeom>
              <a:rect b="b" l="l" r="r" t="t"/>
              <a:pathLst>
                <a:path extrusionOk="0" h="13221" w="12205">
                  <a:moveTo>
                    <a:pt x="12204" y="0"/>
                  </a:moveTo>
                  <a:cubicBezTo>
                    <a:pt x="5433" y="676"/>
                    <a:pt x="135" y="6316"/>
                    <a:pt x="0" y="13219"/>
                  </a:cubicBezTo>
                  <a:lnTo>
                    <a:pt x="3691" y="13221"/>
                  </a:lnTo>
                  <a:cubicBezTo>
                    <a:pt x="3820" y="8353"/>
                    <a:pt x="7476" y="4374"/>
                    <a:pt x="12203" y="3721"/>
                  </a:cubicBezTo>
                  <a:lnTo>
                    <a:pt x="12204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2002700" y="1177775"/>
              <a:ext cx="676425" cy="676325"/>
            </a:xfrm>
            <a:custGeom>
              <a:rect b="b" l="l" r="r" t="t"/>
              <a:pathLst>
                <a:path extrusionOk="0" h="27053" w="27057">
                  <a:moveTo>
                    <a:pt x="14609" y="3698"/>
                  </a:moveTo>
                  <a:cubicBezTo>
                    <a:pt x="19537" y="4261"/>
                    <a:pt x="23366" y="8434"/>
                    <a:pt x="23363" y="13502"/>
                  </a:cubicBezTo>
                  <a:cubicBezTo>
                    <a:pt x="23362" y="18954"/>
                    <a:pt x="18930" y="23370"/>
                    <a:pt x="13467" y="23367"/>
                  </a:cubicBezTo>
                  <a:cubicBezTo>
                    <a:pt x="8574" y="23366"/>
                    <a:pt x="4526" y="19816"/>
                    <a:pt x="3731" y="15161"/>
                  </a:cubicBezTo>
                  <a:lnTo>
                    <a:pt x="1" y="15159"/>
                  </a:lnTo>
                  <a:cubicBezTo>
                    <a:pt x="824" y="21858"/>
                    <a:pt x="6529" y="27046"/>
                    <a:pt x="13465" y="27049"/>
                  </a:cubicBezTo>
                  <a:cubicBezTo>
                    <a:pt x="20965" y="27053"/>
                    <a:pt x="27050" y="20988"/>
                    <a:pt x="27053" y="13504"/>
                  </a:cubicBezTo>
                  <a:cubicBezTo>
                    <a:pt x="27057" y="6404"/>
                    <a:pt x="21580" y="579"/>
                    <a:pt x="1460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1921250" y="1097225"/>
              <a:ext cx="839300" cy="837375"/>
            </a:xfrm>
            <a:custGeom>
              <a:rect b="b" l="l" r="r" t="t"/>
              <a:pathLst>
                <a:path extrusionOk="0" h="33495" w="33572">
                  <a:moveTo>
                    <a:pt x="16795" y="330"/>
                  </a:moveTo>
                  <a:cubicBezTo>
                    <a:pt x="25866" y="335"/>
                    <a:pt x="33245" y="7705"/>
                    <a:pt x="33240" y="16755"/>
                  </a:cubicBezTo>
                  <a:cubicBezTo>
                    <a:pt x="33236" y="25807"/>
                    <a:pt x="25856" y="33165"/>
                    <a:pt x="16786" y="33165"/>
                  </a:cubicBezTo>
                  <a:lnTo>
                    <a:pt x="16778" y="33165"/>
                  </a:lnTo>
                  <a:cubicBezTo>
                    <a:pt x="7706" y="33161"/>
                    <a:pt x="328" y="25792"/>
                    <a:pt x="332" y="16740"/>
                  </a:cubicBezTo>
                  <a:cubicBezTo>
                    <a:pt x="339" y="7689"/>
                    <a:pt x="7720" y="330"/>
                    <a:pt x="16787" y="330"/>
                  </a:cubicBezTo>
                  <a:close/>
                  <a:moveTo>
                    <a:pt x="16787" y="1"/>
                  </a:moveTo>
                  <a:cubicBezTo>
                    <a:pt x="7540" y="1"/>
                    <a:pt x="11" y="7509"/>
                    <a:pt x="4" y="16740"/>
                  </a:cubicBezTo>
                  <a:cubicBezTo>
                    <a:pt x="0" y="25973"/>
                    <a:pt x="7524" y="33489"/>
                    <a:pt x="16778" y="33494"/>
                  </a:cubicBezTo>
                  <a:lnTo>
                    <a:pt x="16786" y="33494"/>
                  </a:lnTo>
                  <a:cubicBezTo>
                    <a:pt x="26036" y="33494"/>
                    <a:pt x="33565" y="25988"/>
                    <a:pt x="33568" y="16755"/>
                  </a:cubicBezTo>
                  <a:cubicBezTo>
                    <a:pt x="33572" y="7522"/>
                    <a:pt x="26046" y="6"/>
                    <a:pt x="1679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3180075" y="912950"/>
              <a:ext cx="1841075" cy="1043550"/>
            </a:xfrm>
            <a:custGeom>
              <a:rect b="b" l="l" r="r" t="t"/>
              <a:pathLst>
                <a:path extrusionOk="0" h="41742" w="73643">
                  <a:moveTo>
                    <a:pt x="1" y="0"/>
                  </a:moveTo>
                  <a:lnTo>
                    <a:pt x="1" y="41742"/>
                  </a:lnTo>
                  <a:lnTo>
                    <a:pt x="73643" y="41742"/>
                  </a:lnTo>
                  <a:lnTo>
                    <a:pt x="73643" y="0"/>
                  </a:lnTo>
                  <a:close/>
                </a:path>
              </a:pathLst>
            </a:custGeom>
            <a:solidFill>
              <a:srgbClr val="10ECFF">
                <a:alpha val="1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3318375" y="1791625"/>
              <a:ext cx="1535525" cy="8225"/>
            </a:xfrm>
            <a:custGeom>
              <a:rect b="b" l="l" r="r" t="t"/>
              <a:pathLst>
                <a:path extrusionOk="0" h="329" w="61421">
                  <a:moveTo>
                    <a:pt x="0" y="1"/>
                  </a:moveTo>
                  <a:lnTo>
                    <a:pt x="0" y="329"/>
                  </a:lnTo>
                  <a:lnTo>
                    <a:pt x="61420" y="329"/>
                  </a:lnTo>
                  <a:lnTo>
                    <a:pt x="61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343275" y="1073750"/>
              <a:ext cx="8200" cy="16450"/>
            </a:xfrm>
            <a:custGeom>
              <a:rect b="b" l="l" r="r" t="t"/>
              <a:pathLst>
                <a:path extrusionOk="0" h="658" w="328">
                  <a:moveTo>
                    <a:pt x="0" y="0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343275" y="1124700"/>
              <a:ext cx="8250" cy="586825"/>
            </a:xfrm>
            <a:custGeom>
              <a:rect b="b" l="l" r="r" t="t"/>
              <a:pathLst>
                <a:path extrusionOk="0" h="23473" w="330">
                  <a:moveTo>
                    <a:pt x="0" y="0"/>
                  </a:moveTo>
                  <a:lnTo>
                    <a:pt x="0" y="1381"/>
                  </a:lnTo>
                  <a:lnTo>
                    <a:pt x="329" y="1381"/>
                  </a:lnTo>
                  <a:lnTo>
                    <a:pt x="329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29" y="4142"/>
                  </a:lnTo>
                  <a:lnTo>
                    <a:pt x="329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29" y="6904"/>
                  </a:lnTo>
                  <a:lnTo>
                    <a:pt x="329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29" y="9666"/>
                  </a:lnTo>
                  <a:lnTo>
                    <a:pt x="329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29" y="12428"/>
                  </a:lnTo>
                  <a:lnTo>
                    <a:pt x="329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29" y="15188"/>
                  </a:lnTo>
                  <a:lnTo>
                    <a:pt x="329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29" y="17950"/>
                  </a:lnTo>
                  <a:lnTo>
                    <a:pt x="329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29" y="20712"/>
                  </a:lnTo>
                  <a:lnTo>
                    <a:pt x="329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29" y="23473"/>
                  </a:lnTo>
                  <a:lnTo>
                    <a:pt x="329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343275" y="1746025"/>
              <a:ext cx="8200" cy="16475"/>
            </a:xfrm>
            <a:custGeom>
              <a:rect b="b" l="l" r="r" t="t"/>
              <a:pathLst>
                <a:path extrusionOk="0" h="659" w="328">
                  <a:moveTo>
                    <a:pt x="0" y="1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3650325" y="1073750"/>
              <a:ext cx="8225" cy="16450"/>
            </a:xfrm>
            <a:custGeom>
              <a:rect b="b" l="l" r="r" t="t"/>
              <a:pathLst>
                <a:path extrusionOk="0" h="658" w="329">
                  <a:moveTo>
                    <a:pt x="0" y="0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3650300" y="1124700"/>
              <a:ext cx="8250" cy="586825"/>
            </a:xfrm>
            <a:custGeom>
              <a:rect b="b" l="l" r="r" t="t"/>
              <a:pathLst>
                <a:path extrusionOk="0" h="23473" w="330">
                  <a:moveTo>
                    <a:pt x="0" y="0"/>
                  </a:moveTo>
                  <a:lnTo>
                    <a:pt x="0" y="1381"/>
                  </a:lnTo>
                  <a:lnTo>
                    <a:pt x="329" y="1381"/>
                  </a:lnTo>
                  <a:lnTo>
                    <a:pt x="329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29" y="4142"/>
                  </a:lnTo>
                  <a:lnTo>
                    <a:pt x="329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29" y="6904"/>
                  </a:lnTo>
                  <a:lnTo>
                    <a:pt x="329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29" y="9666"/>
                  </a:lnTo>
                  <a:lnTo>
                    <a:pt x="329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29" y="12428"/>
                  </a:lnTo>
                  <a:lnTo>
                    <a:pt x="329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29" y="15188"/>
                  </a:lnTo>
                  <a:lnTo>
                    <a:pt x="329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29" y="17950"/>
                  </a:lnTo>
                  <a:lnTo>
                    <a:pt x="329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29" y="20712"/>
                  </a:lnTo>
                  <a:lnTo>
                    <a:pt x="329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29" y="23473"/>
                  </a:lnTo>
                  <a:lnTo>
                    <a:pt x="329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3650325" y="1746025"/>
              <a:ext cx="8225" cy="16475"/>
            </a:xfrm>
            <a:custGeom>
              <a:rect b="b" l="l" r="r" t="t"/>
              <a:pathLst>
                <a:path extrusionOk="0" h="659" w="329">
                  <a:moveTo>
                    <a:pt x="0" y="1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3957450" y="1073750"/>
              <a:ext cx="8250" cy="16450"/>
            </a:xfrm>
            <a:custGeom>
              <a:rect b="b" l="l" r="r" t="t"/>
              <a:pathLst>
                <a:path extrusionOk="0" h="658" w="330">
                  <a:moveTo>
                    <a:pt x="0" y="0"/>
                  </a:moveTo>
                  <a:lnTo>
                    <a:pt x="0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3957450" y="1124700"/>
              <a:ext cx="8250" cy="586825"/>
            </a:xfrm>
            <a:custGeom>
              <a:rect b="b" l="l" r="r" t="t"/>
              <a:pathLst>
                <a:path extrusionOk="0" h="23473" w="330">
                  <a:moveTo>
                    <a:pt x="0" y="0"/>
                  </a:moveTo>
                  <a:lnTo>
                    <a:pt x="0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3957450" y="1746025"/>
              <a:ext cx="8250" cy="16475"/>
            </a:xfrm>
            <a:custGeom>
              <a:rect b="b" l="l" r="r" t="t"/>
              <a:pathLst>
                <a:path extrusionOk="0" h="659" w="330">
                  <a:moveTo>
                    <a:pt x="0" y="1"/>
                  </a:moveTo>
                  <a:lnTo>
                    <a:pt x="0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264525" y="1073750"/>
              <a:ext cx="8275" cy="16450"/>
            </a:xfrm>
            <a:custGeom>
              <a:rect b="b" l="l" r="r" t="t"/>
              <a:pathLst>
                <a:path extrusionOk="0" h="658" w="331">
                  <a:moveTo>
                    <a:pt x="1" y="0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264525" y="1124700"/>
              <a:ext cx="8275" cy="586825"/>
            </a:xfrm>
            <a:custGeom>
              <a:rect b="b" l="l" r="r" t="t"/>
              <a:pathLst>
                <a:path extrusionOk="0" h="23473" w="331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4264525" y="1746025"/>
              <a:ext cx="8275" cy="16475"/>
            </a:xfrm>
            <a:custGeom>
              <a:rect b="b" l="l" r="r" t="t"/>
              <a:pathLst>
                <a:path extrusionOk="0" h="659" w="331">
                  <a:moveTo>
                    <a:pt x="1" y="1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4571625" y="1073750"/>
              <a:ext cx="8250" cy="16450"/>
            </a:xfrm>
            <a:custGeom>
              <a:rect b="b" l="l" r="r" t="t"/>
              <a:pathLst>
                <a:path extrusionOk="0" h="658" w="330">
                  <a:moveTo>
                    <a:pt x="1" y="0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4571625" y="1124700"/>
              <a:ext cx="8250" cy="586825"/>
            </a:xfrm>
            <a:custGeom>
              <a:rect b="b" l="l" r="r" t="t"/>
              <a:pathLst>
                <a:path extrusionOk="0" h="23473" w="33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4571625" y="1746025"/>
              <a:ext cx="8250" cy="16475"/>
            </a:xfrm>
            <a:custGeom>
              <a:rect b="b" l="l" r="r" t="t"/>
              <a:pathLst>
                <a:path extrusionOk="0" h="659" w="330">
                  <a:moveTo>
                    <a:pt x="1" y="1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4878750" y="1073750"/>
              <a:ext cx="8225" cy="16450"/>
            </a:xfrm>
            <a:custGeom>
              <a:rect b="b" l="l" r="r" t="t"/>
              <a:pathLst>
                <a:path extrusionOk="0" h="658" w="329">
                  <a:moveTo>
                    <a:pt x="1" y="0"/>
                  </a:moveTo>
                  <a:lnTo>
                    <a:pt x="1" y="658"/>
                  </a:lnTo>
                  <a:lnTo>
                    <a:pt x="329" y="65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4878750" y="1124700"/>
              <a:ext cx="8250" cy="586825"/>
            </a:xfrm>
            <a:custGeom>
              <a:rect b="b" l="l" r="r" t="t"/>
              <a:pathLst>
                <a:path extrusionOk="0" h="23473" w="33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4878750" y="1746025"/>
              <a:ext cx="8225" cy="16475"/>
            </a:xfrm>
            <a:custGeom>
              <a:rect b="b" l="l" r="r" t="t"/>
              <a:pathLst>
                <a:path extrusionOk="0" h="659" w="329">
                  <a:moveTo>
                    <a:pt x="1" y="1"/>
                  </a:moveTo>
                  <a:lnTo>
                    <a:pt x="1" y="658"/>
                  </a:lnTo>
                  <a:lnTo>
                    <a:pt x="329" y="658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3344350" y="1199075"/>
              <a:ext cx="1482275" cy="454450"/>
            </a:xfrm>
            <a:custGeom>
              <a:rect b="b" l="l" r="r" t="t"/>
              <a:pathLst>
                <a:path extrusionOk="0" h="18178" w="59291">
                  <a:moveTo>
                    <a:pt x="53808" y="0"/>
                  </a:moveTo>
                  <a:cubicBezTo>
                    <a:pt x="52947" y="0"/>
                    <a:pt x="52248" y="699"/>
                    <a:pt x="52248" y="1560"/>
                  </a:cubicBezTo>
                  <a:cubicBezTo>
                    <a:pt x="52248" y="1956"/>
                    <a:pt x="52401" y="2313"/>
                    <a:pt x="52644" y="2589"/>
                  </a:cubicBezTo>
                  <a:lnTo>
                    <a:pt x="40726" y="15153"/>
                  </a:lnTo>
                  <a:cubicBezTo>
                    <a:pt x="40465" y="14659"/>
                    <a:pt x="39951" y="14318"/>
                    <a:pt x="39352" y="14318"/>
                  </a:cubicBezTo>
                  <a:cubicBezTo>
                    <a:pt x="38850" y="14320"/>
                    <a:pt x="38380" y="14563"/>
                    <a:pt x="38088" y="14972"/>
                  </a:cubicBezTo>
                  <a:lnTo>
                    <a:pt x="33667" y="10299"/>
                  </a:lnTo>
                  <a:cubicBezTo>
                    <a:pt x="33910" y="10023"/>
                    <a:pt x="34063" y="9666"/>
                    <a:pt x="34063" y="9270"/>
                  </a:cubicBezTo>
                  <a:cubicBezTo>
                    <a:pt x="34064" y="8383"/>
                    <a:pt x="33338" y="7708"/>
                    <a:pt x="32506" y="7708"/>
                  </a:cubicBezTo>
                  <a:cubicBezTo>
                    <a:pt x="32358" y="7708"/>
                    <a:pt x="32206" y="7730"/>
                    <a:pt x="32055" y="7775"/>
                  </a:cubicBezTo>
                  <a:cubicBezTo>
                    <a:pt x="31053" y="8077"/>
                    <a:pt x="30627" y="9260"/>
                    <a:pt x="31204" y="10131"/>
                  </a:cubicBezTo>
                  <a:lnTo>
                    <a:pt x="24816" y="15228"/>
                  </a:lnTo>
                  <a:cubicBezTo>
                    <a:pt x="24586" y="14722"/>
                    <a:pt x="24102" y="14378"/>
                    <a:pt x="23550" y="14326"/>
                  </a:cubicBezTo>
                  <a:cubicBezTo>
                    <a:pt x="23500" y="14321"/>
                    <a:pt x="23450" y="14319"/>
                    <a:pt x="23400" y="14319"/>
                  </a:cubicBezTo>
                  <a:cubicBezTo>
                    <a:pt x="22901" y="14319"/>
                    <a:pt x="22428" y="14560"/>
                    <a:pt x="22136" y="14973"/>
                  </a:cubicBezTo>
                  <a:lnTo>
                    <a:pt x="14617" y="5127"/>
                  </a:lnTo>
                  <a:cubicBezTo>
                    <a:pt x="15085" y="4836"/>
                    <a:pt x="15363" y="4317"/>
                    <a:pt x="15349" y="3766"/>
                  </a:cubicBezTo>
                  <a:cubicBezTo>
                    <a:pt x="15334" y="3214"/>
                    <a:pt x="15030" y="2713"/>
                    <a:pt x="14547" y="2445"/>
                  </a:cubicBezTo>
                  <a:cubicBezTo>
                    <a:pt x="14312" y="2314"/>
                    <a:pt x="14052" y="2249"/>
                    <a:pt x="13792" y="2249"/>
                  </a:cubicBezTo>
                  <a:cubicBezTo>
                    <a:pt x="13519" y="2249"/>
                    <a:pt x="13245" y="2322"/>
                    <a:pt x="13001" y="2466"/>
                  </a:cubicBezTo>
                  <a:cubicBezTo>
                    <a:pt x="12527" y="2745"/>
                    <a:pt x="12235" y="3256"/>
                    <a:pt x="12235" y="3808"/>
                  </a:cubicBezTo>
                  <a:cubicBezTo>
                    <a:pt x="12235" y="4182"/>
                    <a:pt x="12373" y="4522"/>
                    <a:pt x="12593" y="4791"/>
                  </a:cubicBezTo>
                  <a:lnTo>
                    <a:pt x="2697" y="13924"/>
                  </a:lnTo>
                  <a:cubicBezTo>
                    <a:pt x="2417" y="13675"/>
                    <a:pt x="2055" y="13538"/>
                    <a:pt x="1682" y="13537"/>
                  </a:cubicBezTo>
                  <a:cubicBezTo>
                    <a:pt x="1051" y="13537"/>
                    <a:pt x="482" y="13917"/>
                    <a:pt x="242" y="14500"/>
                  </a:cubicBezTo>
                  <a:cubicBezTo>
                    <a:pt x="0" y="15083"/>
                    <a:pt x="135" y="15753"/>
                    <a:pt x="580" y="16198"/>
                  </a:cubicBezTo>
                  <a:cubicBezTo>
                    <a:pt x="878" y="16496"/>
                    <a:pt x="1276" y="16654"/>
                    <a:pt x="1682" y="16654"/>
                  </a:cubicBezTo>
                  <a:cubicBezTo>
                    <a:pt x="1883" y="16654"/>
                    <a:pt x="2086" y="16616"/>
                    <a:pt x="2279" y="16535"/>
                  </a:cubicBezTo>
                  <a:cubicBezTo>
                    <a:pt x="2861" y="16295"/>
                    <a:pt x="3240" y="15727"/>
                    <a:pt x="3240" y="15096"/>
                  </a:cubicBezTo>
                  <a:cubicBezTo>
                    <a:pt x="3240" y="14726"/>
                    <a:pt x="3104" y="14390"/>
                    <a:pt x="2889" y="14122"/>
                  </a:cubicBezTo>
                  <a:lnTo>
                    <a:pt x="12785" y="4989"/>
                  </a:lnTo>
                  <a:cubicBezTo>
                    <a:pt x="13060" y="5221"/>
                    <a:pt x="13409" y="5367"/>
                    <a:pt x="13795" y="5367"/>
                  </a:cubicBezTo>
                  <a:cubicBezTo>
                    <a:pt x="13991" y="5367"/>
                    <a:pt x="14186" y="5328"/>
                    <a:pt x="14368" y="5255"/>
                  </a:cubicBezTo>
                  <a:lnTo>
                    <a:pt x="21988" y="15230"/>
                  </a:lnTo>
                  <a:cubicBezTo>
                    <a:pt x="21894" y="15434"/>
                    <a:pt x="21845" y="15655"/>
                    <a:pt x="21845" y="15878"/>
                  </a:cubicBezTo>
                  <a:cubicBezTo>
                    <a:pt x="21829" y="16760"/>
                    <a:pt x="22543" y="17467"/>
                    <a:pt x="23401" y="17467"/>
                  </a:cubicBezTo>
                  <a:cubicBezTo>
                    <a:pt x="23464" y="17467"/>
                    <a:pt x="23528" y="17463"/>
                    <a:pt x="23593" y="17455"/>
                  </a:cubicBezTo>
                  <a:cubicBezTo>
                    <a:pt x="24533" y="17340"/>
                    <a:pt x="25155" y="16419"/>
                    <a:pt x="24910" y="15505"/>
                  </a:cubicBezTo>
                  <a:lnTo>
                    <a:pt x="31378" y="10344"/>
                  </a:lnTo>
                  <a:cubicBezTo>
                    <a:pt x="31680" y="10664"/>
                    <a:pt x="32089" y="10828"/>
                    <a:pt x="32500" y="10828"/>
                  </a:cubicBezTo>
                  <a:cubicBezTo>
                    <a:pt x="32840" y="10828"/>
                    <a:pt x="33182" y="10715"/>
                    <a:pt x="33466" y="10486"/>
                  </a:cubicBezTo>
                  <a:lnTo>
                    <a:pt x="37945" y="15220"/>
                  </a:lnTo>
                  <a:cubicBezTo>
                    <a:pt x="37463" y="16213"/>
                    <a:pt x="38134" y="17379"/>
                    <a:pt x="39235" y="17460"/>
                  </a:cubicBezTo>
                  <a:cubicBezTo>
                    <a:pt x="39274" y="17463"/>
                    <a:pt x="39312" y="17465"/>
                    <a:pt x="39350" y="17465"/>
                  </a:cubicBezTo>
                  <a:cubicBezTo>
                    <a:pt x="39825" y="17465"/>
                    <a:pt x="40278" y="17249"/>
                    <a:pt x="40576" y="16872"/>
                  </a:cubicBezTo>
                  <a:cubicBezTo>
                    <a:pt x="40897" y="16466"/>
                    <a:pt x="40997" y="15927"/>
                    <a:pt x="40841" y="15433"/>
                  </a:cubicBezTo>
                  <a:lnTo>
                    <a:pt x="52844" y="2777"/>
                  </a:lnTo>
                  <a:cubicBezTo>
                    <a:pt x="53110" y="2987"/>
                    <a:pt x="53442" y="3119"/>
                    <a:pt x="53808" y="3119"/>
                  </a:cubicBezTo>
                  <a:cubicBezTo>
                    <a:pt x="53892" y="3118"/>
                    <a:pt x="53974" y="3109"/>
                    <a:pt x="54056" y="3093"/>
                  </a:cubicBezTo>
                  <a:lnTo>
                    <a:pt x="57145" y="15190"/>
                  </a:lnTo>
                  <a:cubicBezTo>
                    <a:pt x="56394" y="15467"/>
                    <a:pt x="55979" y="16271"/>
                    <a:pt x="56191" y="17044"/>
                  </a:cubicBezTo>
                  <a:cubicBezTo>
                    <a:pt x="56377" y="17723"/>
                    <a:pt x="56994" y="18177"/>
                    <a:pt x="57676" y="18177"/>
                  </a:cubicBezTo>
                  <a:cubicBezTo>
                    <a:pt x="57769" y="18177"/>
                    <a:pt x="57863" y="18169"/>
                    <a:pt x="57957" y="18152"/>
                  </a:cubicBezTo>
                  <a:cubicBezTo>
                    <a:pt x="58745" y="18006"/>
                    <a:pt x="59290" y="17284"/>
                    <a:pt x="59213" y="16487"/>
                  </a:cubicBezTo>
                  <a:cubicBezTo>
                    <a:pt x="59137" y="15697"/>
                    <a:pt x="58472" y="15094"/>
                    <a:pt x="57679" y="15094"/>
                  </a:cubicBezTo>
                  <a:cubicBezTo>
                    <a:pt x="57673" y="15094"/>
                    <a:pt x="57667" y="15094"/>
                    <a:pt x="57661" y="15094"/>
                  </a:cubicBezTo>
                  <a:lnTo>
                    <a:pt x="57662" y="15096"/>
                  </a:lnTo>
                  <a:cubicBezTo>
                    <a:pt x="57579" y="15097"/>
                    <a:pt x="57495" y="15106"/>
                    <a:pt x="57414" y="15122"/>
                  </a:cubicBezTo>
                  <a:lnTo>
                    <a:pt x="54324" y="3025"/>
                  </a:lnTo>
                  <a:cubicBezTo>
                    <a:pt x="54930" y="2812"/>
                    <a:pt x="55368" y="2240"/>
                    <a:pt x="55368" y="1560"/>
                  </a:cubicBezTo>
                  <a:cubicBezTo>
                    <a:pt x="55368" y="699"/>
                    <a:pt x="54669" y="0"/>
                    <a:pt x="5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3441650" y="2091700"/>
              <a:ext cx="1458550" cy="679900"/>
            </a:xfrm>
            <a:custGeom>
              <a:rect b="b" l="l" r="r" t="t"/>
              <a:pathLst>
                <a:path extrusionOk="0" h="27196" w="58342">
                  <a:moveTo>
                    <a:pt x="0" y="1"/>
                  </a:moveTo>
                  <a:lnTo>
                    <a:pt x="0" y="27195"/>
                  </a:lnTo>
                  <a:lnTo>
                    <a:pt x="58342" y="27195"/>
                  </a:lnTo>
                  <a:lnTo>
                    <a:pt x="58342" y="1"/>
                  </a:lnTo>
                  <a:close/>
                </a:path>
              </a:pathLst>
            </a:cu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3544850" y="2196750"/>
              <a:ext cx="1252300" cy="76000"/>
            </a:xfrm>
            <a:custGeom>
              <a:rect b="b" l="l" r="r" t="t"/>
              <a:pathLst>
                <a:path extrusionOk="0" h="3040" w="50092">
                  <a:moveTo>
                    <a:pt x="3" y="0"/>
                  </a:moveTo>
                  <a:lnTo>
                    <a:pt x="1" y="3014"/>
                  </a:lnTo>
                  <a:lnTo>
                    <a:pt x="50088" y="3039"/>
                  </a:lnTo>
                  <a:lnTo>
                    <a:pt x="50092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3544800" y="2393575"/>
              <a:ext cx="1252200" cy="76050"/>
            </a:xfrm>
            <a:custGeom>
              <a:rect b="b" l="l" r="r" t="t"/>
              <a:pathLst>
                <a:path extrusionOk="0" h="3042" w="50088">
                  <a:moveTo>
                    <a:pt x="0" y="0"/>
                  </a:moveTo>
                  <a:lnTo>
                    <a:pt x="0" y="3017"/>
                  </a:lnTo>
                  <a:lnTo>
                    <a:pt x="50086" y="3042"/>
                  </a:lnTo>
                  <a:lnTo>
                    <a:pt x="50087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3544700" y="2590450"/>
              <a:ext cx="1252200" cy="76100"/>
            </a:xfrm>
            <a:custGeom>
              <a:rect b="b" l="l" r="r" t="t"/>
              <a:pathLst>
                <a:path extrusionOk="0" h="3044" w="50088">
                  <a:moveTo>
                    <a:pt x="0" y="1"/>
                  </a:moveTo>
                  <a:lnTo>
                    <a:pt x="0" y="3019"/>
                  </a:lnTo>
                  <a:lnTo>
                    <a:pt x="50086" y="3044"/>
                  </a:lnTo>
                  <a:lnTo>
                    <a:pt x="50087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2818500" y="3387800"/>
              <a:ext cx="630100" cy="49625"/>
            </a:xfrm>
            <a:custGeom>
              <a:rect b="b" l="l" r="r" t="t"/>
              <a:pathLst>
                <a:path extrusionOk="0" h="1985" w="25204">
                  <a:moveTo>
                    <a:pt x="1" y="1"/>
                  </a:moveTo>
                  <a:lnTo>
                    <a:pt x="1" y="1984"/>
                  </a:lnTo>
                  <a:lnTo>
                    <a:pt x="25203" y="1984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2818450" y="3517050"/>
              <a:ext cx="630075" cy="49950"/>
            </a:xfrm>
            <a:custGeom>
              <a:rect b="b" l="l" r="r" t="t"/>
              <a:pathLst>
                <a:path extrusionOk="0" h="1998" w="25203">
                  <a:moveTo>
                    <a:pt x="0" y="1"/>
                  </a:moveTo>
                  <a:lnTo>
                    <a:pt x="0" y="1987"/>
                  </a:lnTo>
                  <a:lnTo>
                    <a:pt x="25201" y="1997"/>
                  </a:lnTo>
                  <a:lnTo>
                    <a:pt x="25203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2818375" y="3646500"/>
              <a:ext cx="630075" cy="49900"/>
            </a:xfrm>
            <a:custGeom>
              <a:rect b="b" l="l" r="r" t="t"/>
              <a:pathLst>
                <a:path extrusionOk="0" h="1996" w="25203">
                  <a:moveTo>
                    <a:pt x="2" y="0"/>
                  </a:moveTo>
                  <a:lnTo>
                    <a:pt x="1" y="1984"/>
                  </a:lnTo>
                  <a:lnTo>
                    <a:pt x="25202" y="1995"/>
                  </a:lnTo>
                  <a:lnTo>
                    <a:pt x="25203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3540850" y="3387800"/>
              <a:ext cx="630075" cy="49625"/>
            </a:xfrm>
            <a:custGeom>
              <a:rect b="b" l="l" r="r" t="t"/>
              <a:pathLst>
                <a:path extrusionOk="0" h="1985" w="25203">
                  <a:moveTo>
                    <a:pt x="0" y="1"/>
                  </a:moveTo>
                  <a:lnTo>
                    <a:pt x="0" y="1984"/>
                  </a:lnTo>
                  <a:lnTo>
                    <a:pt x="25202" y="1984"/>
                  </a:lnTo>
                  <a:lnTo>
                    <a:pt x="25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540775" y="3517050"/>
              <a:ext cx="630075" cy="49950"/>
            </a:xfrm>
            <a:custGeom>
              <a:rect b="b" l="l" r="r" t="t"/>
              <a:pathLst>
                <a:path extrusionOk="0" h="1998" w="25203">
                  <a:moveTo>
                    <a:pt x="0" y="1"/>
                  </a:moveTo>
                  <a:lnTo>
                    <a:pt x="0" y="1987"/>
                  </a:lnTo>
                  <a:lnTo>
                    <a:pt x="25201" y="1997"/>
                  </a:lnTo>
                  <a:lnTo>
                    <a:pt x="25203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540700" y="3646625"/>
              <a:ext cx="630100" cy="49600"/>
            </a:xfrm>
            <a:custGeom>
              <a:rect b="b" l="l" r="r" t="t"/>
              <a:pathLst>
                <a:path extrusionOk="0" h="1984" w="25204">
                  <a:moveTo>
                    <a:pt x="1" y="1"/>
                  </a:moveTo>
                  <a:lnTo>
                    <a:pt x="1" y="1984"/>
                  </a:lnTo>
                  <a:lnTo>
                    <a:pt x="25203" y="1984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2998350" y="30017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05" y="0"/>
                  </a:moveTo>
                  <a:cubicBezTo>
                    <a:pt x="2419" y="0"/>
                    <a:pt x="0" y="2419"/>
                    <a:pt x="0" y="5405"/>
                  </a:cubicBezTo>
                  <a:cubicBezTo>
                    <a:pt x="0" y="8392"/>
                    <a:pt x="2420" y="10812"/>
                    <a:pt x="5405" y="10812"/>
                  </a:cubicBezTo>
                  <a:cubicBezTo>
                    <a:pt x="8391" y="10812"/>
                    <a:pt x="10812" y="8391"/>
                    <a:pt x="10812" y="5405"/>
                  </a:cubicBezTo>
                  <a:cubicBezTo>
                    <a:pt x="10812" y="2420"/>
                    <a:pt x="8392" y="0"/>
                    <a:pt x="5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3720675" y="3001750"/>
              <a:ext cx="270300" cy="270325"/>
            </a:xfrm>
            <a:custGeom>
              <a:rect b="b" l="l" r="r" t="t"/>
              <a:pathLst>
                <a:path extrusionOk="0" h="10813" w="10812">
                  <a:moveTo>
                    <a:pt x="5406" y="0"/>
                  </a:moveTo>
                  <a:cubicBezTo>
                    <a:pt x="2420" y="0"/>
                    <a:pt x="1" y="2421"/>
                    <a:pt x="1" y="5406"/>
                  </a:cubicBezTo>
                  <a:cubicBezTo>
                    <a:pt x="1" y="8392"/>
                    <a:pt x="2420" y="10813"/>
                    <a:pt x="5406" y="10813"/>
                  </a:cubicBezTo>
                  <a:cubicBezTo>
                    <a:pt x="8391" y="10813"/>
                    <a:pt x="10812" y="8392"/>
                    <a:pt x="10812" y="5406"/>
                  </a:cubicBezTo>
                  <a:cubicBezTo>
                    <a:pt x="10812" y="2421"/>
                    <a:pt x="8391" y="0"/>
                    <a:pt x="5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4338250" y="4892200"/>
              <a:ext cx="1688375" cy="583775"/>
            </a:xfrm>
            <a:custGeom>
              <a:rect b="b" l="l" r="r" t="t"/>
              <a:pathLst>
                <a:path extrusionOk="0" h="23351" w="67535">
                  <a:moveTo>
                    <a:pt x="672" y="2986"/>
                  </a:moveTo>
                  <a:lnTo>
                    <a:pt x="1" y="23350"/>
                  </a:lnTo>
                  <a:lnTo>
                    <a:pt x="67535" y="23350"/>
                  </a:lnTo>
                  <a:lnTo>
                    <a:pt x="34621" y="1572"/>
                  </a:lnTo>
                  <a:lnTo>
                    <a:pt x="19028" y="1"/>
                  </a:lnTo>
                  <a:lnTo>
                    <a:pt x="26104" y="8880"/>
                  </a:lnTo>
                  <a:lnTo>
                    <a:pt x="12062" y="34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16078"/>
                  </a:srgbClr>
                </a:gs>
                <a:gs pos="100000">
                  <a:srgbClr val="10ECFF">
                    <a:alpha val="2549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4577275" y="4776800"/>
              <a:ext cx="148850" cy="238475"/>
            </a:xfrm>
            <a:custGeom>
              <a:rect b="b" l="l" r="r" t="t"/>
              <a:pathLst>
                <a:path extrusionOk="0" h="9539" w="5954">
                  <a:moveTo>
                    <a:pt x="5467" y="914"/>
                  </a:moveTo>
                  <a:cubicBezTo>
                    <a:pt x="5506" y="725"/>
                    <a:pt x="5430" y="482"/>
                    <a:pt x="5212" y="435"/>
                  </a:cubicBezTo>
                  <a:cubicBezTo>
                    <a:pt x="4896" y="365"/>
                    <a:pt x="4575" y="333"/>
                    <a:pt x="4260" y="314"/>
                  </a:cubicBezTo>
                  <a:cubicBezTo>
                    <a:pt x="4240" y="287"/>
                    <a:pt x="4228" y="260"/>
                    <a:pt x="4209" y="232"/>
                  </a:cubicBezTo>
                  <a:cubicBezTo>
                    <a:pt x="4046" y="1"/>
                    <a:pt x="3663" y="82"/>
                    <a:pt x="3528" y="295"/>
                  </a:cubicBezTo>
                  <a:cubicBezTo>
                    <a:pt x="2491" y="305"/>
                    <a:pt x="1456" y="432"/>
                    <a:pt x="415" y="318"/>
                  </a:cubicBezTo>
                  <a:cubicBezTo>
                    <a:pt x="202" y="292"/>
                    <a:pt x="1" y="533"/>
                    <a:pt x="63" y="739"/>
                  </a:cubicBezTo>
                  <a:cubicBezTo>
                    <a:pt x="740" y="3003"/>
                    <a:pt x="494" y="5087"/>
                    <a:pt x="182" y="7383"/>
                  </a:cubicBezTo>
                  <a:cubicBezTo>
                    <a:pt x="164" y="7507"/>
                    <a:pt x="262" y="7588"/>
                    <a:pt x="365" y="7602"/>
                  </a:cubicBezTo>
                  <a:cubicBezTo>
                    <a:pt x="383" y="7679"/>
                    <a:pt x="407" y="7754"/>
                    <a:pt x="434" y="7828"/>
                  </a:cubicBezTo>
                  <a:cubicBezTo>
                    <a:pt x="559" y="8146"/>
                    <a:pt x="751" y="8433"/>
                    <a:pt x="1000" y="8666"/>
                  </a:cubicBezTo>
                  <a:cubicBezTo>
                    <a:pt x="1256" y="9116"/>
                    <a:pt x="1644" y="9408"/>
                    <a:pt x="2173" y="9306"/>
                  </a:cubicBezTo>
                  <a:cubicBezTo>
                    <a:pt x="2614" y="9434"/>
                    <a:pt x="3088" y="9494"/>
                    <a:pt x="3549" y="9510"/>
                  </a:cubicBezTo>
                  <a:cubicBezTo>
                    <a:pt x="4465" y="9538"/>
                    <a:pt x="5791" y="9127"/>
                    <a:pt x="5842" y="8020"/>
                  </a:cubicBezTo>
                  <a:cubicBezTo>
                    <a:pt x="5953" y="5620"/>
                    <a:pt x="4946" y="3373"/>
                    <a:pt x="5467" y="914"/>
                  </a:cubicBezTo>
                  <a:close/>
                </a:path>
              </a:pathLst>
            </a:custGeom>
            <a:solidFill>
              <a:srgbClr val="5F2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4348150" y="4883800"/>
              <a:ext cx="406550" cy="233550"/>
            </a:xfrm>
            <a:custGeom>
              <a:rect b="b" l="l" r="r" t="t"/>
              <a:pathLst>
                <a:path extrusionOk="0" h="9342" w="16262">
                  <a:moveTo>
                    <a:pt x="15855" y="8144"/>
                  </a:moveTo>
                  <a:cubicBezTo>
                    <a:pt x="16261" y="6895"/>
                    <a:pt x="15195" y="4651"/>
                    <a:pt x="15268" y="3289"/>
                  </a:cubicBezTo>
                  <a:cubicBezTo>
                    <a:pt x="15198" y="3266"/>
                    <a:pt x="15122" y="3255"/>
                    <a:pt x="15050" y="3289"/>
                  </a:cubicBezTo>
                  <a:cubicBezTo>
                    <a:pt x="13599" y="5271"/>
                    <a:pt x="9504" y="5388"/>
                    <a:pt x="9505" y="2336"/>
                  </a:cubicBezTo>
                  <a:cubicBezTo>
                    <a:pt x="9271" y="2085"/>
                    <a:pt x="9006" y="1889"/>
                    <a:pt x="8616" y="1723"/>
                  </a:cubicBezTo>
                  <a:cubicBezTo>
                    <a:pt x="7309" y="1168"/>
                    <a:pt x="5680" y="810"/>
                    <a:pt x="4305" y="432"/>
                  </a:cubicBezTo>
                  <a:cubicBezTo>
                    <a:pt x="2742" y="1"/>
                    <a:pt x="1" y="522"/>
                    <a:pt x="103" y="1966"/>
                  </a:cubicBezTo>
                  <a:cubicBezTo>
                    <a:pt x="83" y="2509"/>
                    <a:pt x="291" y="3130"/>
                    <a:pt x="723" y="3620"/>
                  </a:cubicBezTo>
                  <a:cubicBezTo>
                    <a:pt x="2439" y="5577"/>
                    <a:pt x="4464" y="6672"/>
                    <a:pt x="6947" y="7374"/>
                  </a:cubicBezTo>
                  <a:cubicBezTo>
                    <a:pt x="9126" y="7994"/>
                    <a:pt x="12697" y="9341"/>
                    <a:pt x="14375" y="8971"/>
                  </a:cubicBezTo>
                  <a:cubicBezTo>
                    <a:pt x="14411" y="8964"/>
                    <a:pt x="15822" y="8167"/>
                    <a:pt x="15855" y="8144"/>
                  </a:cubicBezTo>
                  <a:close/>
                </a:path>
              </a:pathLst>
            </a:custGeom>
            <a:solidFill>
              <a:srgbClr val="7F0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4349025" y="4892200"/>
              <a:ext cx="59050" cy="102975"/>
            </a:xfrm>
            <a:custGeom>
              <a:rect b="b" l="l" r="r" t="t"/>
              <a:pathLst>
                <a:path extrusionOk="0" h="4119" w="2362">
                  <a:moveTo>
                    <a:pt x="2362" y="1"/>
                  </a:moveTo>
                  <a:lnTo>
                    <a:pt x="2362" y="1"/>
                  </a:lnTo>
                  <a:cubicBezTo>
                    <a:pt x="1132" y="150"/>
                    <a:pt x="1" y="698"/>
                    <a:pt x="68" y="1635"/>
                  </a:cubicBezTo>
                  <a:cubicBezTo>
                    <a:pt x="48" y="2176"/>
                    <a:pt x="256" y="2798"/>
                    <a:pt x="688" y="3287"/>
                  </a:cubicBezTo>
                  <a:cubicBezTo>
                    <a:pt x="951" y="3586"/>
                    <a:pt x="1221" y="3859"/>
                    <a:pt x="1498" y="4119"/>
                  </a:cubicBezTo>
                  <a:cubicBezTo>
                    <a:pt x="1118" y="3447"/>
                    <a:pt x="938" y="2713"/>
                    <a:pt x="961" y="2047"/>
                  </a:cubicBezTo>
                  <a:cubicBezTo>
                    <a:pt x="897" y="1154"/>
                    <a:pt x="1476" y="474"/>
                    <a:pt x="2362" y="1"/>
                  </a:cubicBezTo>
                  <a:close/>
                </a:path>
              </a:pathLst>
            </a:custGeom>
            <a:solidFill>
              <a:srgbClr val="F86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5011400" y="4670025"/>
              <a:ext cx="191525" cy="242575"/>
            </a:xfrm>
            <a:custGeom>
              <a:rect b="b" l="l" r="r" t="t"/>
              <a:pathLst>
                <a:path extrusionOk="0" h="9703" w="7661">
                  <a:moveTo>
                    <a:pt x="5399" y="550"/>
                  </a:moveTo>
                  <a:cubicBezTo>
                    <a:pt x="5392" y="354"/>
                    <a:pt x="5261" y="137"/>
                    <a:pt x="5039" y="143"/>
                  </a:cubicBezTo>
                  <a:cubicBezTo>
                    <a:pt x="4713" y="153"/>
                    <a:pt x="4395" y="200"/>
                    <a:pt x="4084" y="252"/>
                  </a:cubicBezTo>
                  <a:cubicBezTo>
                    <a:pt x="4060" y="235"/>
                    <a:pt x="4041" y="203"/>
                    <a:pt x="4018" y="184"/>
                  </a:cubicBezTo>
                  <a:cubicBezTo>
                    <a:pt x="3801" y="1"/>
                    <a:pt x="3447" y="172"/>
                    <a:pt x="3368" y="410"/>
                  </a:cubicBezTo>
                  <a:cubicBezTo>
                    <a:pt x="2368" y="667"/>
                    <a:pt x="1390" y="1034"/>
                    <a:pt x="352" y="1173"/>
                  </a:cubicBezTo>
                  <a:cubicBezTo>
                    <a:pt x="137" y="1196"/>
                    <a:pt x="0" y="1477"/>
                    <a:pt x="111" y="1667"/>
                  </a:cubicBezTo>
                  <a:cubicBezTo>
                    <a:pt x="1303" y="3705"/>
                    <a:pt x="1556" y="5781"/>
                    <a:pt x="1797" y="8092"/>
                  </a:cubicBezTo>
                  <a:cubicBezTo>
                    <a:pt x="1810" y="8215"/>
                    <a:pt x="1922" y="8271"/>
                    <a:pt x="2027" y="8259"/>
                  </a:cubicBezTo>
                  <a:cubicBezTo>
                    <a:pt x="2063" y="8330"/>
                    <a:pt x="2105" y="8398"/>
                    <a:pt x="2151" y="8463"/>
                  </a:cubicBezTo>
                  <a:cubicBezTo>
                    <a:pt x="2344" y="8744"/>
                    <a:pt x="2599" y="8975"/>
                    <a:pt x="2898" y="9140"/>
                  </a:cubicBezTo>
                  <a:cubicBezTo>
                    <a:pt x="3249" y="9515"/>
                    <a:pt x="3698" y="9703"/>
                    <a:pt x="4188" y="9485"/>
                  </a:cubicBezTo>
                  <a:cubicBezTo>
                    <a:pt x="4647" y="9504"/>
                    <a:pt x="5122" y="9450"/>
                    <a:pt x="5571" y="9354"/>
                  </a:cubicBezTo>
                  <a:cubicBezTo>
                    <a:pt x="6469" y="9165"/>
                    <a:pt x="7660" y="8450"/>
                    <a:pt x="7446" y="7362"/>
                  </a:cubicBezTo>
                  <a:cubicBezTo>
                    <a:pt x="6986" y="5005"/>
                    <a:pt x="5478" y="3061"/>
                    <a:pt x="5399" y="550"/>
                  </a:cubicBezTo>
                  <a:close/>
                </a:path>
              </a:pathLst>
            </a:custGeom>
            <a:solidFill>
              <a:srgbClr val="5F2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4803250" y="4834850"/>
              <a:ext cx="309325" cy="161375"/>
            </a:xfrm>
            <a:custGeom>
              <a:rect b="b" l="l" r="r" t="t"/>
              <a:pathLst>
                <a:path extrusionOk="0" h="6455" w="12373">
                  <a:moveTo>
                    <a:pt x="3371" y="0"/>
                  </a:moveTo>
                  <a:cubicBezTo>
                    <a:pt x="1825" y="0"/>
                    <a:pt x="1" y="261"/>
                    <a:pt x="248" y="2500"/>
                  </a:cubicBezTo>
                  <a:cubicBezTo>
                    <a:pt x="363" y="3034"/>
                    <a:pt x="2178" y="3991"/>
                    <a:pt x="2768" y="4264"/>
                  </a:cubicBezTo>
                  <a:cubicBezTo>
                    <a:pt x="5628" y="5586"/>
                    <a:pt x="9293" y="6455"/>
                    <a:pt x="11916" y="6455"/>
                  </a:cubicBezTo>
                  <a:cubicBezTo>
                    <a:pt x="12072" y="6455"/>
                    <a:pt x="12224" y="6452"/>
                    <a:pt x="12372" y="6445"/>
                  </a:cubicBezTo>
                  <a:cubicBezTo>
                    <a:pt x="9788" y="6357"/>
                    <a:pt x="6367" y="5513"/>
                    <a:pt x="3662" y="4264"/>
                  </a:cubicBezTo>
                  <a:cubicBezTo>
                    <a:pt x="3072" y="3992"/>
                    <a:pt x="1254" y="3036"/>
                    <a:pt x="1142" y="2500"/>
                  </a:cubicBezTo>
                  <a:cubicBezTo>
                    <a:pt x="916" y="454"/>
                    <a:pt x="2422" y="59"/>
                    <a:pt x="3863" y="7"/>
                  </a:cubicBezTo>
                  <a:cubicBezTo>
                    <a:pt x="3705" y="3"/>
                    <a:pt x="3540" y="0"/>
                    <a:pt x="3371" y="0"/>
                  </a:cubicBezTo>
                  <a:close/>
                </a:path>
              </a:pathLst>
            </a:custGeom>
            <a:solidFill>
              <a:srgbClr val="F86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4820250" y="4830700"/>
              <a:ext cx="399400" cy="175175"/>
            </a:xfrm>
            <a:custGeom>
              <a:rect b="b" l="l" r="r" t="t"/>
              <a:pathLst>
                <a:path extrusionOk="0" h="7007" w="15976">
                  <a:moveTo>
                    <a:pt x="15875" y="4257"/>
                  </a:moveTo>
                  <a:cubicBezTo>
                    <a:pt x="15975" y="2948"/>
                    <a:pt x="15578" y="1706"/>
                    <a:pt x="15328" y="361"/>
                  </a:cubicBezTo>
                  <a:cubicBezTo>
                    <a:pt x="15258" y="356"/>
                    <a:pt x="15178" y="364"/>
                    <a:pt x="15115" y="415"/>
                  </a:cubicBezTo>
                  <a:cubicBezTo>
                    <a:pt x="14172" y="2689"/>
                    <a:pt x="10093" y="3156"/>
                    <a:pt x="9370" y="190"/>
                  </a:cubicBezTo>
                  <a:cubicBezTo>
                    <a:pt x="9086" y="1"/>
                    <a:pt x="8912" y="493"/>
                    <a:pt x="8497" y="421"/>
                  </a:cubicBezTo>
                  <a:cubicBezTo>
                    <a:pt x="7092" y="197"/>
                    <a:pt x="5427" y="236"/>
                    <a:pt x="4001" y="195"/>
                  </a:cubicBezTo>
                  <a:cubicBezTo>
                    <a:pt x="2380" y="150"/>
                    <a:pt x="1" y="147"/>
                    <a:pt x="282" y="2684"/>
                  </a:cubicBezTo>
                  <a:cubicBezTo>
                    <a:pt x="393" y="3219"/>
                    <a:pt x="2209" y="4174"/>
                    <a:pt x="2799" y="4448"/>
                  </a:cubicBezTo>
                  <a:cubicBezTo>
                    <a:pt x="6294" y="6063"/>
                    <a:pt x="10992" y="7006"/>
                    <a:pt x="13522" y="6508"/>
                  </a:cubicBezTo>
                  <a:cubicBezTo>
                    <a:pt x="15059" y="6205"/>
                    <a:pt x="15890" y="5119"/>
                    <a:pt x="15797" y="4351"/>
                  </a:cubicBezTo>
                  <a:cubicBezTo>
                    <a:pt x="15794" y="4311"/>
                    <a:pt x="15847" y="4292"/>
                    <a:pt x="15875" y="4257"/>
                  </a:cubicBezTo>
                  <a:close/>
                </a:path>
              </a:pathLst>
            </a:custGeom>
            <a:solidFill>
              <a:srgbClr val="7F0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4667175" y="2893575"/>
              <a:ext cx="534275" cy="1901300"/>
            </a:xfrm>
            <a:custGeom>
              <a:rect b="b" l="l" r="r" t="t"/>
              <a:pathLst>
                <a:path extrusionOk="0" h="76052" w="21371">
                  <a:moveTo>
                    <a:pt x="14583" y="75764"/>
                  </a:moveTo>
                  <a:cubicBezTo>
                    <a:pt x="16564" y="75975"/>
                    <a:pt x="18542" y="76051"/>
                    <a:pt x="20425" y="75372"/>
                  </a:cubicBezTo>
                  <a:cubicBezTo>
                    <a:pt x="20649" y="75288"/>
                    <a:pt x="20873" y="75203"/>
                    <a:pt x="21096" y="75117"/>
                  </a:cubicBezTo>
                  <a:cubicBezTo>
                    <a:pt x="21057" y="70134"/>
                    <a:pt x="19967" y="65237"/>
                    <a:pt x="19409" y="60279"/>
                  </a:cubicBezTo>
                  <a:cubicBezTo>
                    <a:pt x="18597" y="53058"/>
                    <a:pt x="16070" y="45480"/>
                    <a:pt x="16809" y="38236"/>
                  </a:cubicBezTo>
                  <a:cubicBezTo>
                    <a:pt x="17480" y="31626"/>
                    <a:pt x="20120" y="25379"/>
                    <a:pt x="20762" y="18723"/>
                  </a:cubicBezTo>
                  <a:cubicBezTo>
                    <a:pt x="21370" y="12383"/>
                    <a:pt x="19545" y="7182"/>
                    <a:pt x="18671" y="1043"/>
                  </a:cubicBezTo>
                  <a:cubicBezTo>
                    <a:pt x="18556" y="216"/>
                    <a:pt x="17625" y="0"/>
                    <a:pt x="16971" y="259"/>
                  </a:cubicBezTo>
                  <a:cubicBezTo>
                    <a:pt x="13717" y="1547"/>
                    <a:pt x="2712" y="1062"/>
                    <a:pt x="2830" y="6188"/>
                  </a:cubicBezTo>
                  <a:cubicBezTo>
                    <a:pt x="1800" y="20435"/>
                    <a:pt x="0" y="35098"/>
                    <a:pt x="4660" y="48883"/>
                  </a:cubicBezTo>
                  <a:cubicBezTo>
                    <a:pt x="6987" y="55766"/>
                    <a:pt x="8528" y="62889"/>
                    <a:pt x="11186" y="69653"/>
                  </a:cubicBezTo>
                  <a:cubicBezTo>
                    <a:pt x="12252" y="72356"/>
                    <a:pt x="13170" y="74306"/>
                    <a:pt x="14583" y="75764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4667200" y="2900100"/>
              <a:ext cx="451275" cy="1893900"/>
            </a:xfrm>
            <a:custGeom>
              <a:rect b="b" l="l" r="r" t="t"/>
              <a:pathLst>
                <a:path extrusionOk="0" h="75756" w="18051">
                  <a:moveTo>
                    <a:pt x="17524" y="0"/>
                  </a:moveTo>
                  <a:cubicBezTo>
                    <a:pt x="17335" y="0"/>
                    <a:pt x="17145" y="36"/>
                    <a:pt x="16973" y="105"/>
                  </a:cubicBezTo>
                  <a:cubicBezTo>
                    <a:pt x="13719" y="1390"/>
                    <a:pt x="2713" y="907"/>
                    <a:pt x="2830" y="6028"/>
                  </a:cubicBezTo>
                  <a:cubicBezTo>
                    <a:pt x="1802" y="20277"/>
                    <a:pt x="0" y="34943"/>
                    <a:pt x="4661" y="48727"/>
                  </a:cubicBezTo>
                  <a:cubicBezTo>
                    <a:pt x="6988" y="55611"/>
                    <a:pt x="8529" y="62732"/>
                    <a:pt x="11188" y="69498"/>
                  </a:cubicBezTo>
                  <a:cubicBezTo>
                    <a:pt x="12251" y="72200"/>
                    <a:pt x="13169" y="74149"/>
                    <a:pt x="14582" y="75608"/>
                  </a:cubicBezTo>
                  <a:cubicBezTo>
                    <a:pt x="15382" y="75694"/>
                    <a:pt x="16181" y="75756"/>
                    <a:pt x="16974" y="75756"/>
                  </a:cubicBezTo>
                  <a:cubicBezTo>
                    <a:pt x="17167" y="75756"/>
                    <a:pt x="17359" y="75752"/>
                    <a:pt x="17551" y="75744"/>
                  </a:cubicBezTo>
                  <a:cubicBezTo>
                    <a:pt x="16920" y="75726"/>
                    <a:pt x="16287" y="75676"/>
                    <a:pt x="15654" y="75608"/>
                  </a:cubicBezTo>
                  <a:cubicBezTo>
                    <a:pt x="14240" y="74149"/>
                    <a:pt x="13321" y="72200"/>
                    <a:pt x="12258" y="69498"/>
                  </a:cubicBezTo>
                  <a:cubicBezTo>
                    <a:pt x="9599" y="62732"/>
                    <a:pt x="8059" y="55611"/>
                    <a:pt x="5732" y="48727"/>
                  </a:cubicBezTo>
                  <a:cubicBezTo>
                    <a:pt x="1072" y="34943"/>
                    <a:pt x="2872" y="20277"/>
                    <a:pt x="3903" y="6028"/>
                  </a:cubicBezTo>
                  <a:cubicBezTo>
                    <a:pt x="3784" y="907"/>
                    <a:pt x="14790" y="1390"/>
                    <a:pt x="18043" y="105"/>
                  </a:cubicBezTo>
                  <a:cubicBezTo>
                    <a:pt x="18046" y="104"/>
                    <a:pt x="18048" y="102"/>
                    <a:pt x="18051" y="101"/>
                  </a:cubicBezTo>
                  <a:cubicBezTo>
                    <a:pt x="17887" y="33"/>
                    <a:pt x="17706" y="0"/>
                    <a:pt x="17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4416325" y="2921575"/>
              <a:ext cx="593325" cy="2001075"/>
            </a:xfrm>
            <a:custGeom>
              <a:rect b="b" l="l" r="r" t="t"/>
              <a:pathLst>
                <a:path extrusionOk="0" h="80043" w="23733">
                  <a:moveTo>
                    <a:pt x="22490" y="993"/>
                  </a:moveTo>
                  <a:cubicBezTo>
                    <a:pt x="22396" y="512"/>
                    <a:pt x="21884" y="6"/>
                    <a:pt x="21364" y="49"/>
                  </a:cubicBezTo>
                  <a:cubicBezTo>
                    <a:pt x="18010" y="317"/>
                    <a:pt x="14607" y="89"/>
                    <a:pt x="11245" y="183"/>
                  </a:cubicBezTo>
                  <a:cubicBezTo>
                    <a:pt x="9727" y="228"/>
                    <a:pt x="6878" y="1"/>
                    <a:pt x="5579" y="1238"/>
                  </a:cubicBezTo>
                  <a:cubicBezTo>
                    <a:pt x="4607" y="5725"/>
                    <a:pt x="3780" y="10239"/>
                    <a:pt x="3048" y="14775"/>
                  </a:cubicBezTo>
                  <a:cubicBezTo>
                    <a:pt x="3026" y="14983"/>
                    <a:pt x="3001" y="15196"/>
                    <a:pt x="2978" y="15406"/>
                  </a:cubicBezTo>
                  <a:cubicBezTo>
                    <a:pt x="2643" y="18146"/>
                    <a:pt x="2217" y="20871"/>
                    <a:pt x="1755" y="23591"/>
                  </a:cubicBezTo>
                  <a:cubicBezTo>
                    <a:pt x="1449" y="25905"/>
                    <a:pt x="1163" y="28223"/>
                    <a:pt x="894" y="30547"/>
                  </a:cubicBezTo>
                  <a:cubicBezTo>
                    <a:pt x="567" y="36268"/>
                    <a:pt x="123" y="41975"/>
                    <a:pt x="79" y="47704"/>
                  </a:cubicBezTo>
                  <a:cubicBezTo>
                    <a:pt x="0" y="56353"/>
                    <a:pt x="1673" y="64726"/>
                    <a:pt x="4279" y="72941"/>
                  </a:cubicBezTo>
                  <a:cubicBezTo>
                    <a:pt x="4849" y="74739"/>
                    <a:pt x="5335" y="77596"/>
                    <a:pt x="6466" y="79463"/>
                  </a:cubicBezTo>
                  <a:cubicBezTo>
                    <a:pt x="9062" y="80042"/>
                    <a:pt x="11607" y="79719"/>
                    <a:pt x="14091" y="78934"/>
                  </a:cubicBezTo>
                  <a:cubicBezTo>
                    <a:pt x="14619" y="72545"/>
                    <a:pt x="14518" y="66157"/>
                    <a:pt x="14181" y="59747"/>
                  </a:cubicBezTo>
                  <a:cubicBezTo>
                    <a:pt x="13779" y="52083"/>
                    <a:pt x="12550" y="44714"/>
                    <a:pt x="14578" y="37181"/>
                  </a:cubicBezTo>
                  <a:cubicBezTo>
                    <a:pt x="16227" y="31059"/>
                    <a:pt x="19180" y="25344"/>
                    <a:pt x="21293" y="19378"/>
                  </a:cubicBezTo>
                  <a:cubicBezTo>
                    <a:pt x="23420" y="13377"/>
                    <a:pt x="23733" y="7215"/>
                    <a:pt x="22490" y="993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4399525" y="2928925"/>
              <a:ext cx="246375" cy="1980450"/>
            </a:xfrm>
            <a:custGeom>
              <a:rect b="b" l="l" r="r" t="t"/>
              <a:pathLst>
                <a:path extrusionOk="0" h="79218" w="9855">
                  <a:moveTo>
                    <a:pt x="7662" y="1"/>
                  </a:moveTo>
                  <a:lnTo>
                    <a:pt x="7662" y="1"/>
                  </a:lnTo>
                  <a:cubicBezTo>
                    <a:pt x="6845" y="141"/>
                    <a:pt x="6090" y="399"/>
                    <a:pt x="5578" y="888"/>
                  </a:cubicBezTo>
                  <a:cubicBezTo>
                    <a:pt x="4607" y="5373"/>
                    <a:pt x="3779" y="9886"/>
                    <a:pt x="3049" y="14423"/>
                  </a:cubicBezTo>
                  <a:cubicBezTo>
                    <a:pt x="3024" y="14631"/>
                    <a:pt x="2999" y="14845"/>
                    <a:pt x="2977" y="15054"/>
                  </a:cubicBezTo>
                  <a:cubicBezTo>
                    <a:pt x="2642" y="17794"/>
                    <a:pt x="2217" y="20518"/>
                    <a:pt x="1755" y="23240"/>
                  </a:cubicBezTo>
                  <a:cubicBezTo>
                    <a:pt x="1451" y="25553"/>
                    <a:pt x="1163" y="27872"/>
                    <a:pt x="894" y="30197"/>
                  </a:cubicBezTo>
                  <a:cubicBezTo>
                    <a:pt x="566" y="35915"/>
                    <a:pt x="122" y="41625"/>
                    <a:pt x="76" y="47351"/>
                  </a:cubicBezTo>
                  <a:cubicBezTo>
                    <a:pt x="1" y="56001"/>
                    <a:pt x="1670" y="64375"/>
                    <a:pt x="4278" y="72592"/>
                  </a:cubicBezTo>
                  <a:cubicBezTo>
                    <a:pt x="4849" y="74389"/>
                    <a:pt x="5016" y="76663"/>
                    <a:pt x="6149" y="78532"/>
                  </a:cubicBezTo>
                  <a:cubicBezTo>
                    <a:pt x="6344" y="78572"/>
                    <a:pt x="6849" y="79182"/>
                    <a:pt x="7040" y="79218"/>
                  </a:cubicBezTo>
                  <a:cubicBezTo>
                    <a:pt x="6746" y="78000"/>
                    <a:pt x="6507" y="76807"/>
                    <a:pt x="6246" y="75874"/>
                  </a:cubicBezTo>
                  <a:cubicBezTo>
                    <a:pt x="3726" y="66789"/>
                    <a:pt x="2141" y="57543"/>
                    <a:pt x="2307" y="48008"/>
                  </a:cubicBezTo>
                  <a:cubicBezTo>
                    <a:pt x="2339" y="46043"/>
                    <a:pt x="1885" y="39515"/>
                    <a:pt x="2665" y="26757"/>
                  </a:cubicBezTo>
                  <a:cubicBezTo>
                    <a:pt x="2957" y="24200"/>
                    <a:pt x="3503" y="20936"/>
                    <a:pt x="3868" y="17920"/>
                  </a:cubicBezTo>
                  <a:cubicBezTo>
                    <a:pt x="3893" y="17687"/>
                    <a:pt x="9854" y="772"/>
                    <a:pt x="7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4011250" y="1071500"/>
              <a:ext cx="589200" cy="1163800"/>
            </a:xfrm>
            <a:custGeom>
              <a:rect b="b" l="l" r="r" t="t"/>
              <a:pathLst>
                <a:path extrusionOk="0" h="46552" w="23568">
                  <a:moveTo>
                    <a:pt x="20465" y="38458"/>
                  </a:moveTo>
                  <a:cubicBezTo>
                    <a:pt x="18509" y="36704"/>
                    <a:pt x="16638" y="35221"/>
                    <a:pt x="14953" y="33147"/>
                  </a:cubicBezTo>
                  <a:cubicBezTo>
                    <a:pt x="14861" y="33034"/>
                    <a:pt x="14777" y="32911"/>
                    <a:pt x="14688" y="32796"/>
                  </a:cubicBezTo>
                  <a:cubicBezTo>
                    <a:pt x="13163" y="30464"/>
                    <a:pt x="11719" y="28075"/>
                    <a:pt x="10568" y="25453"/>
                  </a:cubicBezTo>
                  <a:cubicBezTo>
                    <a:pt x="8494" y="20740"/>
                    <a:pt x="4395" y="8724"/>
                    <a:pt x="4731" y="5693"/>
                  </a:cubicBezTo>
                  <a:cubicBezTo>
                    <a:pt x="4689" y="4655"/>
                    <a:pt x="4950" y="3790"/>
                    <a:pt x="5046" y="2669"/>
                  </a:cubicBezTo>
                  <a:cubicBezTo>
                    <a:pt x="5131" y="1708"/>
                    <a:pt x="5069" y="0"/>
                    <a:pt x="4425" y="580"/>
                  </a:cubicBezTo>
                  <a:cubicBezTo>
                    <a:pt x="4074" y="896"/>
                    <a:pt x="3678" y="3436"/>
                    <a:pt x="3056" y="4159"/>
                  </a:cubicBezTo>
                  <a:cubicBezTo>
                    <a:pt x="2625" y="4659"/>
                    <a:pt x="2582" y="4627"/>
                    <a:pt x="1926" y="4753"/>
                  </a:cubicBezTo>
                  <a:cubicBezTo>
                    <a:pt x="1439" y="4847"/>
                    <a:pt x="949" y="5052"/>
                    <a:pt x="623" y="5250"/>
                  </a:cubicBezTo>
                  <a:cubicBezTo>
                    <a:pt x="571" y="5357"/>
                    <a:pt x="216" y="6185"/>
                    <a:pt x="212" y="6313"/>
                  </a:cubicBezTo>
                  <a:cubicBezTo>
                    <a:pt x="153" y="8170"/>
                    <a:pt x="0" y="8694"/>
                    <a:pt x="1416" y="10014"/>
                  </a:cubicBezTo>
                  <a:cubicBezTo>
                    <a:pt x="2310" y="10848"/>
                    <a:pt x="2166" y="10218"/>
                    <a:pt x="2510" y="12646"/>
                  </a:cubicBezTo>
                  <a:cubicBezTo>
                    <a:pt x="3223" y="17693"/>
                    <a:pt x="4189" y="28180"/>
                    <a:pt x="6927" y="32552"/>
                  </a:cubicBezTo>
                  <a:cubicBezTo>
                    <a:pt x="8389" y="34884"/>
                    <a:pt x="11941" y="40487"/>
                    <a:pt x="14275" y="42431"/>
                  </a:cubicBezTo>
                  <a:cubicBezTo>
                    <a:pt x="14868" y="43125"/>
                    <a:pt x="15197" y="43271"/>
                    <a:pt x="15854" y="43819"/>
                  </a:cubicBezTo>
                  <a:cubicBezTo>
                    <a:pt x="16668" y="44865"/>
                    <a:pt x="17485" y="45063"/>
                    <a:pt x="18416" y="46036"/>
                  </a:cubicBezTo>
                  <a:cubicBezTo>
                    <a:pt x="18913" y="46552"/>
                    <a:pt x="19899" y="46528"/>
                    <a:pt x="20259" y="45848"/>
                  </a:cubicBezTo>
                  <a:cubicBezTo>
                    <a:pt x="21957" y="42635"/>
                    <a:pt x="23568" y="41242"/>
                    <a:pt x="20465" y="384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4011200" y="1083100"/>
              <a:ext cx="494600" cy="1148200"/>
            </a:xfrm>
            <a:custGeom>
              <a:rect b="b" l="l" r="r" t="t"/>
              <a:pathLst>
                <a:path extrusionOk="0" h="45928" w="19784">
                  <a:moveTo>
                    <a:pt x="4663" y="1"/>
                  </a:moveTo>
                  <a:cubicBezTo>
                    <a:pt x="4595" y="1"/>
                    <a:pt x="4517" y="37"/>
                    <a:pt x="4427" y="118"/>
                  </a:cubicBezTo>
                  <a:cubicBezTo>
                    <a:pt x="4076" y="434"/>
                    <a:pt x="3680" y="2974"/>
                    <a:pt x="3057" y="3696"/>
                  </a:cubicBezTo>
                  <a:cubicBezTo>
                    <a:pt x="2627" y="4198"/>
                    <a:pt x="2584" y="4165"/>
                    <a:pt x="1927" y="4292"/>
                  </a:cubicBezTo>
                  <a:cubicBezTo>
                    <a:pt x="1441" y="4386"/>
                    <a:pt x="949" y="4590"/>
                    <a:pt x="624" y="4788"/>
                  </a:cubicBezTo>
                  <a:cubicBezTo>
                    <a:pt x="572" y="4895"/>
                    <a:pt x="218" y="5722"/>
                    <a:pt x="214" y="5852"/>
                  </a:cubicBezTo>
                  <a:cubicBezTo>
                    <a:pt x="155" y="7708"/>
                    <a:pt x="1" y="8232"/>
                    <a:pt x="1418" y="9553"/>
                  </a:cubicBezTo>
                  <a:cubicBezTo>
                    <a:pt x="2312" y="10385"/>
                    <a:pt x="2168" y="9757"/>
                    <a:pt x="2511" y="12184"/>
                  </a:cubicBezTo>
                  <a:cubicBezTo>
                    <a:pt x="3225" y="17231"/>
                    <a:pt x="4189" y="27717"/>
                    <a:pt x="6929" y="32090"/>
                  </a:cubicBezTo>
                  <a:cubicBezTo>
                    <a:pt x="8390" y="34422"/>
                    <a:pt x="11942" y="40024"/>
                    <a:pt x="14277" y="41970"/>
                  </a:cubicBezTo>
                  <a:cubicBezTo>
                    <a:pt x="14869" y="42665"/>
                    <a:pt x="15199" y="42811"/>
                    <a:pt x="15856" y="43357"/>
                  </a:cubicBezTo>
                  <a:cubicBezTo>
                    <a:pt x="16669" y="44404"/>
                    <a:pt x="17486" y="44602"/>
                    <a:pt x="18418" y="45574"/>
                  </a:cubicBezTo>
                  <a:cubicBezTo>
                    <a:pt x="18643" y="45807"/>
                    <a:pt x="18965" y="45928"/>
                    <a:pt x="19286" y="45928"/>
                  </a:cubicBezTo>
                  <a:cubicBezTo>
                    <a:pt x="19457" y="45928"/>
                    <a:pt x="19629" y="45893"/>
                    <a:pt x="19784" y="45823"/>
                  </a:cubicBezTo>
                  <a:cubicBezTo>
                    <a:pt x="19645" y="45761"/>
                    <a:pt x="19516" y="45683"/>
                    <a:pt x="19411" y="45574"/>
                  </a:cubicBezTo>
                  <a:cubicBezTo>
                    <a:pt x="18480" y="44602"/>
                    <a:pt x="17663" y="44404"/>
                    <a:pt x="16848" y="43357"/>
                  </a:cubicBezTo>
                  <a:cubicBezTo>
                    <a:pt x="16193" y="42811"/>
                    <a:pt x="15862" y="42666"/>
                    <a:pt x="15270" y="41970"/>
                  </a:cubicBezTo>
                  <a:cubicBezTo>
                    <a:pt x="12934" y="40024"/>
                    <a:pt x="9383" y="34422"/>
                    <a:pt x="7922" y="32090"/>
                  </a:cubicBezTo>
                  <a:cubicBezTo>
                    <a:pt x="5182" y="27719"/>
                    <a:pt x="4219" y="17231"/>
                    <a:pt x="3504" y="12184"/>
                  </a:cubicBezTo>
                  <a:cubicBezTo>
                    <a:pt x="3163" y="9757"/>
                    <a:pt x="3304" y="10385"/>
                    <a:pt x="2413" y="9553"/>
                  </a:cubicBezTo>
                  <a:cubicBezTo>
                    <a:pt x="994" y="8232"/>
                    <a:pt x="1148" y="7708"/>
                    <a:pt x="1207" y="5852"/>
                  </a:cubicBezTo>
                  <a:cubicBezTo>
                    <a:pt x="1212" y="5722"/>
                    <a:pt x="1565" y="4895"/>
                    <a:pt x="1617" y="4788"/>
                  </a:cubicBezTo>
                  <a:cubicBezTo>
                    <a:pt x="1944" y="4590"/>
                    <a:pt x="2434" y="4386"/>
                    <a:pt x="2918" y="4292"/>
                  </a:cubicBezTo>
                  <a:cubicBezTo>
                    <a:pt x="3577" y="4164"/>
                    <a:pt x="3620" y="4198"/>
                    <a:pt x="4051" y="3696"/>
                  </a:cubicBezTo>
                  <a:cubicBezTo>
                    <a:pt x="4472" y="3209"/>
                    <a:pt x="4789" y="1889"/>
                    <a:pt x="5060" y="988"/>
                  </a:cubicBezTo>
                  <a:cubicBezTo>
                    <a:pt x="5017" y="449"/>
                    <a:pt x="4903" y="1"/>
                    <a:pt x="4663" y="1"/>
                  </a:cubicBezTo>
                  <a:close/>
                </a:path>
              </a:pathLst>
            </a:custGeom>
            <a:solidFill>
              <a:srgbClr val="261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4590125" y="1470550"/>
              <a:ext cx="364650" cy="597725"/>
            </a:xfrm>
            <a:custGeom>
              <a:rect b="b" l="l" r="r" t="t"/>
              <a:pathLst>
                <a:path extrusionOk="0" h="23909" w="14586">
                  <a:moveTo>
                    <a:pt x="11610" y="14112"/>
                  </a:moveTo>
                  <a:cubicBezTo>
                    <a:pt x="12940" y="11058"/>
                    <a:pt x="14586" y="7472"/>
                    <a:pt x="14191" y="4808"/>
                  </a:cubicBezTo>
                  <a:cubicBezTo>
                    <a:pt x="14203" y="4570"/>
                    <a:pt x="14208" y="4328"/>
                    <a:pt x="14181" y="4075"/>
                  </a:cubicBezTo>
                  <a:cubicBezTo>
                    <a:pt x="13995" y="1923"/>
                    <a:pt x="12003" y="318"/>
                    <a:pt x="10063" y="320"/>
                  </a:cubicBezTo>
                  <a:cubicBezTo>
                    <a:pt x="9041" y="1"/>
                    <a:pt x="7942" y="215"/>
                    <a:pt x="6874" y="738"/>
                  </a:cubicBezTo>
                  <a:cubicBezTo>
                    <a:pt x="6710" y="925"/>
                    <a:pt x="4498" y="675"/>
                    <a:pt x="4322" y="854"/>
                  </a:cubicBezTo>
                  <a:cubicBezTo>
                    <a:pt x="3124" y="2972"/>
                    <a:pt x="2532" y="4021"/>
                    <a:pt x="1246" y="6097"/>
                  </a:cubicBezTo>
                  <a:cubicBezTo>
                    <a:pt x="519" y="7400"/>
                    <a:pt x="0" y="10083"/>
                    <a:pt x="55" y="11130"/>
                  </a:cubicBezTo>
                  <a:cubicBezTo>
                    <a:pt x="82" y="11633"/>
                    <a:pt x="593" y="12644"/>
                    <a:pt x="898" y="13015"/>
                  </a:cubicBezTo>
                  <a:cubicBezTo>
                    <a:pt x="1819" y="14139"/>
                    <a:pt x="2441" y="14357"/>
                    <a:pt x="3883" y="14142"/>
                  </a:cubicBezTo>
                  <a:cubicBezTo>
                    <a:pt x="4323" y="14076"/>
                    <a:pt x="3610" y="20862"/>
                    <a:pt x="3916" y="21751"/>
                  </a:cubicBezTo>
                  <a:cubicBezTo>
                    <a:pt x="4656" y="23909"/>
                    <a:pt x="8939" y="23093"/>
                    <a:pt x="10673" y="22772"/>
                  </a:cubicBezTo>
                  <a:cubicBezTo>
                    <a:pt x="10789" y="22751"/>
                    <a:pt x="10901" y="22709"/>
                    <a:pt x="11006" y="22650"/>
                  </a:cubicBezTo>
                  <a:cubicBezTo>
                    <a:pt x="11096" y="22650"/>
                    <a:pt x="11182" y="22661"/>
                    <a:pt x="11276" y="22654"/>
                  </a:cubicBezTo>
                  <a:cubicBezTo>
                    <a:pt x="11921" y="22631"/>
                    <a:pt x="12597" y="22053"/>
                    <a:pt x="12375" y="21337"/>
                  </a:cubicBezTo>
                  <a:cubicBezTo>
                    <a:pt x="11697" y="19140"/>
                    <a:pt x="11543" y="16536"/>
                    <a:pt x="11610" y="14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4589750" y="1490150"/>
              <a:ext cx="308200" cy="560225"/>
            </a:xfrm>
            <a:custGeom>
              <a:rect b="b" l="l" r="r" t="t"/>
              <a:pathLst>
                <a:path extrusionOk="0" h="22409" w="12328">
                  <a:moveTo>
                    <a:pt x="4939" y="1"/>
                  </a:moveTo>
                  <a:cubicBezTo>
                    <a:pt x="4622" y="1"/>
                    <a:pt x="4379" y="15"/>
                    <a:pt x="4324" y="70"/>
                  </a:cubicBezTo>
                  <a:cubicBezTo>
                    <a:pt x="3126" y="2188"/>
                    <a:pt x="2535" y="3236"/>
                    <a:pt x="1247" y="5312"/>
                  </a:cubicBezTo>
                  <a:cubicBezTo>
                    <a:pt x="521" y="6616"/>
                    <a:pt x="1" y="9299"/>
                    <a:pt x="56" y="10346"/>
                  </a:cubicBezTo>
                  <a:cubicBezTo>
                    <a:pt x="82" y="10849"/>
                    <a:pt x="594" y="11860"/>
                    <a:pt x="900" y="12231"/>
                  </a:cubicBezTo>
                  <a:cubicBezTo>
                    <a:pt x="1616" y="13106"/>
                    <a:pt x="2152" y="13432"/>
                    <a:pt x="3035" y="13432"/>
                  </a:cubicBezTo>
                  <a:cubicBezTo>
                    <a:pt x="3286" y="13432"/>
                    <a:pt x="3565" y="13406"/>
                    <a:pt x="3884" y="13358"/>
                  </a:cubicBezTo>
                  <a:cubicBezTo>
                    <a:pt x="3886" y="13358"/>
                    <a:pt x="3888" y="13358"/>
                    <a:pt x="3890" y="13358"/>
                  </a:cubicBezTo>
                  <a:cubicBezTo>
                    <a:pt x="4316" y="13358"/>
                    <a:pt x="3612" y="20082"/>
                    <a:pt x="3916" y="20967"/>
                  </a:cubicBezTo>
                  <a:cubicBezTo>
                    <a:pt x="4302" y="22092"/>
                    <a:pt x="5651" y="22409"/>
                    <a:pt x="7100" y="22409"/>
                  </a:cubicBezTo>
                  <a:cubicBezTo>
                    <a:pt x="8430" y="22409"/>
                    <a:pt x="9844" y="22142"/>
                    <a:pt x="10673" y="21988"/>
                  </a:cubicBezTo>
                  <a:cubicBezTo>
                    <a:pt x="10791" y="21966"/>
                    <a:pt x="10903" y="21925"/>
                    <a:pt x="11007" y="21866"/>
                  </a:cubicBezTo>
                  <a:cubicBezTo>
                    <a:pt x="11077" y="21866"/>
                    <a:pt x="11145" y="21872"/>
                    <a:pt x="11216" y="21872"/>
                  </a:cubicBezTo>
                  <a:cubicBezTo>
                    <a:pt x="11236" y="21872"/>
                    <a:pt x="11256" y="21871"/>
                    <a:pt x="11277" y="21870"/>
                  </a:cubicBezTo>
                  <a:cubicBezTo>
                    <a:pt x="11708" y="21855"/>
                    <a:pt x="12147" y="21587"/>
                    <a:pt x="12327" y="21200"/>
                  </a:cubicBezTo>
                  <a:lnTo>
                    <a:pt x="12327" y="21200"/>
                  </a:lnTo>
                  <a:cubicBezTo>
                    <a:pt x="12308" y="21203"/>
                    <a:pt x="12290" y="21209"/>
                    <a:pt x="12270" y="21209"/>
                  </a:cubicBezTo>
                  <a:cubicBezTo>
                    <a:pt x="12249" y="21210"/>
                    <a:pt x="12229" y="21211"/>
                    <a:pt x="12208" y="21211"/>
                  </a:cubicBezTo>
                  <a:cubicBezTo>
                    <a:pt x="12137" y="21211"/>
                    <a:pt x="12070" y="21205"/>
                    <a:pt x="12000" y="21205"/>
                  </a:cubicBezTo>
                  <a:cubicBezTo>
                    <a:pt x="11895" y="21264"/>
                    <a:pt x="11783" y="21306"/>
                    <a:pt x="11665" y="21327"/>
                  </a:cubicBezTo>
                  <a:cubicBezTo>
                    <a:pt x="10836" y="21481"/>
                    <a:pt x="9421" y="21748"/>
                    <a:pt x="8091" y="21748"/>
                  </a:cubicBezTo>
                  <a:cubicBezTo>
                    <a:pt x="6643" y="21748"/>
                    <a:pt x="5295" y="21431"/>
                    <a:pt x="4909" y="20306"/>
                  </a:cubicBezTo>
                  <a:cubicBezTo>
                    <a:pt x="4604" y="19421"/>
                    <a:pt x="5309" y="12696"/>
                    <a:pt x="4883" y="12696"/>
                  </a:cubicBezTo>
                  <a:cubicBezTo>
                    <a:pt x="4881" y="12696"/>
                    <a:pt x="4879" y="12696"/>
                    <a:pt x="4877" y="12696"/>
                  </a:cubicBezTo>
                  <a:cubicBezTo>
                    <a:pt x="4557" y="12744"/>
                    <a:pt x="4277" y="12770"/>
                    <a:pt x="4026" y="12770"/>
                  </a:cubicBezTo>
                  <a:cubicBezTo>
                    <a:pt x="3144" y="12770"/>
                    <a:pt x="2608" y="12444"/>
                    <a:pt x="1893" y="11569"/>
                  </a:cubicBezTo>
                  <a:cubicBezTo>
                    <a:pt x="1587" y="11198"/>
                    <a:pt x="1076" y="10188"/>
                    <a:pt x="1049" y="9683"/>
                  </a:cubicBezTo>
                  <a:cubicBezTo>
                    <a:pt x="992" y="8638"/>
                    <a:pt x="1512" y="5955"/>
                    <a:pt x="2240" y="4651"/>
                  </a:cubicBezTo>
                  <a:cubicBezTo>
                    <a:pt x="3400" y="2780"/>
                    <a:pt x="4000" y="1736"/>
                    <a:pt x="4982" y="1"/>
                  </a:cubicBezTo>
                  <a:cubicBezTo>
                    <a:pt x="4968" y="1"/>
                    <a:pt x="4953" y="1"/>
                    <a:pt x="4939" y="1"/>
                  </a:cubicBezTo>
                  <a:close/>
                </a:path>
              </a:pathLst>
            </a:custGeom>
            <a:solidFill>
              <a:srgbClr val="261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4668400" y="1406450"/>
              <a:ext cx="404725" cy="425150"/>
            </a:xfrm>
            <a:custGeom>
              <a:rect b="b" l="l" r="r" t="t"/>
              <a:pathLst>
                <a:path extrusionOk="0" h="17006" w="16189">
                  <a:moveTo>
                    <a:pt x="15594" y="6876"/>
                  </a:moveTo>
                  <a:cubicBezTo>
                    <a:pt x="15300" y="4829"/>
                    <a:pt x="14112" y="2647"/>
                    <a:pt x="12052" y="1912"/>
                  </a:cubicBezTo>
                  <a:cubicBezTo>
                    <a:pt x="10724" y="1437"/>
                    <a:pt x="9413" y="1358"/>
                    <a:pt x="8013" y="1291"/>
                  </a:cubicBezTo>
                  <a:cubicBezTo>
                    <a:pt x="5824" y="1189"/>
                    <a:pt x="3254" y="0"/>
                    <a:pt x="2137" y="1035"/>
                  </a:cubicBezTo>
                  <a:cubicBezTo>
                    <a:pt x="971" y="2113"/>
                    <a:pt x="1" y="3789"/>
                    <a:pt x="1399" y="4670"/>
                  </a:cubicBezTo>
                  <a:cubicBezTo>
                    <a:pt x="2210" y="5182"/>
                    <a:pt x="3032" y="5346"/>
                    <a:pt x="3575" y="5277"/>
                  </a:cubicBezTo>
                  <a:cubicBezTo>
                    <a:pt x="5523" y="5025"/>
                    <a:pt x="7125" y="5297"/>
                    <a:pt x="7981" y="7095"/>
                  </a:cubicBezTo>
                  <a:cubicBezTo>
                    <a:pt x="8322" y="7808"/>
                    <a:pt x="8123" y="8635"/>
                    <a:pt x="7868" y="9398"/>
                  </a:cubicBezTo>
                  <a:cubicBezTo>
                    <a:pt x="7269" y="10026"/>
                    <a:pt x="6599" y="10667"/>
                    <a:pt x="6418" y="11541"/>
                  </a:cubicBezTo>
                  <a:cubicBezTo>
                    <a:pt x="6451" y="11531"/>
                    <a:pt x="6480" y="11516"/>
                    <a:pt x="6518" y="11513"/>
                  </a:cubicBezTo>
                  <a:cubicBezTo>
                    <a:pt x="7168" y="11466"/>
                    <a:pt x="7786" y="10993"/>
                    <a:pt x="8483" y="11042"/>
                  </a:cubicBezTo>
                  <a:cubicBezTo>
                    <a:pt x="9119" y="11086"/>
                    <a:pt x="9662" y="11592"/>
                    <a:pt x="9434" y="12284"/>
                  </a:cubicBezTo>
                  <a:cubicBezTo>
                    <a:pt x="9188" y="13026"/>
                    <a:pt x="8480" y="13355"/>
                    <a:pt x="7774" y="13691"/>
                  </a:cubicBezTo>
                  <a:cubicBezTo>
                    <a:pt x="7755" y="13741"/>
                    <a:pt x="7735" y="13794"/>
                    <a:pt x="7721" y="13840"/>
                  </a:cubicBezTo>
                  <a:cubicBezTo>
                    <a:pt x="7469" y="14570"/>
                    <a:pt x="7882" y="17006"/>
                    <a:pt x="8479" y="16675"/>
                  </a:cubicBezTo>
                  <a:cubicBezTo>
                    <a:pt x="13492" y="13898"/>
                    <a:pt x="16188" y="11004"/>
                    <a:pt x="15594" y="68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4331750" y="1928400"/>
              <a:ext cx="821850" cy="1134575"/>
            </a:xfrm>
            <a:custGeom>
              <a:rect b="b" l="l" r="r" t="t"/>
              <a:pathLst>
                <a:path extrusionOk="0" h="45383" w="32874">
                  <a:moveTo>
                    <a:pt x="32718" y="40187"/>
                  </a:moveTo>
                  <a:cubicBezTo>
                    <a:pt x="30134" y="32221"/>
                    <a:pt x="30929" y="23959"/>
                    <a:pt x="31213" y="15745"/>
                  </a:cubicBezTo>
                  <a:cubicBezTo>
                    <a:pt x="31380" y="10980"/>
                    <a:pt x="29253" y="4208"/>
                    <a:pt x="24507" y="2215"/>
                  </a:cubicBezTo>
                  <a:cubicBezTo>
                    <a:pt x="24262" y="2114"/>
                    <a:pt x="24045" y="2102"/>
                    <a:pt x="23860" y="2155"/>
                  </a:cubicBezTo>
                  <a:cubicBezTo>
                    <a:pt x="22913" y="1926"/>
                    <a:pt x="20264" y="3505"/>
                    <a:pt x="19594" y="3673"/>
                  </a:cubicBezTo>
                  <a:cubicBezTo>
                    <a:pt x="18793" y="3874"/>
                    <a:pt x="17269" y="3929"/>
                    <a:pt x="16247" y="3636"/>
                  </a:cubicBezTo>
                  <a:cubicBezTo>
                    <a:pt x="15522" y="3428"/>
                    <a:pt x="14690" y="2349"/>
                    <a:pt x="14214" y="2066"/>
                  </a:cubicBezTo>
                  <a:cubicBezTo>
                    <a:pt x="12162" y="848"/>
                    <a:pt x="8452" y="2294"/>
                    <a:pt x="6567" y="536"/>
                  </a:cubicBezTo>
                  <a:cubicBezTo>
                    <a:pt x="5988" y="0"/>
                    <a:pt x="5173" y="212"/>
                    <a:pt x="4886" y="933"/>
                  </a:cubicBezTo>
                  <a:cubicBezTo>
                    <a:pt x="3965" y="3208"/>
                    <a:pt x="1058" y="6768"/>
                    <a:pt x="312" y="8108"/>
                  </a:cubicBezTo>
                  <a:cubicBezTo>
                    <a:pt x="1" y="8467"/>
                    <a:pt x="1174" y="8829"/>
                    <a:pt x="1592" y="9187"/>
                  </a:cubicBezTo>
                  <a:cubicBezTo>
                    <a:pt x="6235" y="13145"/>
                    <a:pt x="7946" y="18115"/>
                    <a:pt x="7976" y="24117"/>
                  </a:cubicBezTo>
                  <a:cubicBezTo>
                    <a:pt x="8006" y="30164"/>
                    <a:pt x="8462" y="36197"/>
                    <a:pt x="8324" y="42250"/>
                  </a:cubicBezTo>
                  <a:cubicBezTo>
                    <a:pt x="8313" y="42716"/>
                    <a:pt x="8607" y="43167"/>
                    <a:pt x="9068" y="43299"/>
                  </a:cubicBezTo>
                  <a:cubicBezTo>
                    <a:pt x="16344" y="45383"/>
                    <a:pt x="25484" y="45313"/>
                    <a:pt x="32160" y="41406"/>
                  </a:cubicBezTo>
                  <a:cubicBezTo>
                    <a:pt x="32553" y="41174"/>
                    <a:pt x="32873" y="40662"/>
                    <a:pt x="32718" y="40187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4331750" y="2085925"/>
              <a:ext cx="335800" cy="946325"/>
            </a:xfrm>
            <a:custGeom>
              <a:rect b="b" l="l" r="r" t="t"/>
              <a:pathLst>
                <a:path extrusionOk="0" h="37853" w="13432">
                  <a:moveTo>
                    <a:pt x="1520" y="0"/>
                  </a:moveTo>
                  <a:cubicBezTo>
                    <a:pt x="458" y="1563"/>
                    <a:pt x="736" y="1060"/>
                    <a:pt x="312" y="1826"/>
                  </a:cubicBezTo>
                  <a:cubicBezTo>
                    <a:pt x="1" y="2185"/>
                    <a:pt x="1174" y="2547"/>
                    <a:pt x="1592" y="2906"/>
                  </a:cubicBezTo>
                  <a:cubicBezTo>
                    <a:pt x="6235" y="6862"/>
                    <a:pt x="7946" y="11833"/>
                    <a:pt x="7976" y="17835"/>
                  </a:cubicBezTo>
                  <a:cubicBezTo>
                    <a:pt x="8004" y="23884"/>
                    <a:pt x="8460" y="29916"/>
                    <a:pt x="8323" y="35968"/>
                  </a:cubicBezTo>
                  <a:cubicBezTo>
                    <a:pt x="8311" y="36435"/>
                    <a:pt x="8605" y="36885"/>
                    <a:pt x="9066" y="37019"/>
                  </a:cubicBezTo>
                  <a:cubicBezTo>
                    <a:pt x="9560" y="37160"/>
                    <a:pt x="12326" y="37728"/>
                    <a:pt x="12837" y="37852"/>
                  </a:cubicBezTo>
                  <a:cubicBezTo>
                    <a:pt x="13431" y="34311"/>
                    <a:pt x="9496" y="26231"/>
                    <a:pt x="9404" y="22851"/>
                  </a:cubicBezTo>
                  <a:cubicBezTo>
                    <a:pt x="9311" y="19471"/>
                    <a:pt x="11730" y="18705"/>
                    <a:pt x="11730" y="17787"/>
                  </a:cubicBezTo>
                  <a:cubicBezTo>
                    <a:pt x="11730" y="17787"/>
                    <a:pt x="8758" y="14523"/>
                    <a:pt x="8277" y="12227"/>
                  </a:cubicBezTo>
                  <a:cubicBezTo>
                    <a:pt x="7393" y="7996"/>
                    <a:pt x="7205" y="5570"/>
                    <a:pt x="4195" y="2399"/>
                  </a:cubicBezTo>
                  <a:cubicBezTo>
                    <a:pt x="3989" y="2181"/>
                    <a:pt x="1825" y="219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2"/>
          <p:cNvSpPr txBox="1"/>
          <p:nvPr>
            <p:ph idx="2"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Канали на дигиталния маркетинг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32"/>
          <p:cNvGrpSpPr/>
          <p:nvPr/>
        </p:nvGrpSpPr>
        <p:grpSpPr>
          <a:xfrm>
            <a:off x="639941" y="1782672"/>
            <a:ext cx="3387874" cy="3360859"/>
            <a:chOff x="4786191" y="1531266"/>
            <a:chExt cx="2301076" cy="2701004"/>
          </a:xfrm>
        </p:grpSpPr>
        <p:sp>
          <p:nvSpPr>
            <p:cNvPr id="839" name="Google Shape;839;p32"/>
            <p:cNvSpPr/>
            <p:nvPr/>
          </p:nvSpPr>
          <p:spPr>
            <a:xfrm>
              <a:off x="5601334" y="3956642"/>
              <a:ext cx="663799" cy="178573"/>
            </a:xfrm>
            <a:custGeom>
              <a:rect b="b" l="l" r="r" t="t"/>
              <a:pathLst>
                <a:path extrusionOk="0" h="10677" w="39689">
                  <a:moveTo>
                    <a:pt x="0" y="0"/>
                  </a:moveTo>
                  <a:lnTo>
                    <a:pt x="0" y="10677"/>
                  </a:lnTo>
                  <a:lnTo>
                    <a:pt x="39689" y="10677"/>
                  </a:lnTo>
                  <a:lnTo>
                    <a:pt x="39689" y="0"/>
                  </a:lnTo>
                  <a:close/>
                </a:path>
              </a:pathLst>
            </a:custGeom>
            <a:solidFill>
              <a:srgbClr val="4A41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4786191" y="2359454"/>
              <a:ext cx="2301076" cy="1655491"/>
            </a:xfrm>
            <a:custGeom>
              <a:rect b="b" l="l" r="r" t="t"/>
              <a:pathLst>
                <a:path extrusionOk="0" h="98983" w="137583">
                  <a:moveTo>
                    <a:pt x="169" y="1"/>
                  </a:moveTo>
                  <a:cubicBezTo>
                    <a:pt x="76" y="1"/>
                    <a:pt x="1" y="75"/>
                    <a:pt x="1" y="168"/>
                  </a:cubicBezTo>
                  <a:lnTo>
                    <a:pt x="1" y="98815"/>
                  </a:lnTo>
                  <a:cubicBezTo>
                    <a:pt x="1" y="98908"/>
                    <a:pt x="76" y="98982"/>
                    <a:pt x="169" y="98982"/>
                  </a:cubicBezTo>
                  <a:lnTo>
                    <a:pt x="137416" y="98982"/>
                  </a:lnTo>
                  <a:cubicBezTo>
                    <a:pt x="137509" y="98982"/>
                    <a:pt x="137583" y="98908"/>
                    <a:pt x="137583" y="98815"/>
                  </a:cubicBezTo>
                  <a:lnTo>
                    <a:pt x="137583" y="168"/>
                  </a:lnTo>
                  <a:cubicBezTo>
                    <a:pt x="137583" y="75"/>
                    <a:pt x="137509" y="1"/>
                    <a:pt x="137416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4850466" y="2419815"/>
              <a:ext cx="2165536" cy="1436276"/>
            </a:xfrm>
            <a:custGeom>
              <a:rect b="b" l="l" r="r" t="t"/>
              <a:pathLst>
                <a:path extrusionOk="0" h="85876" w="129479">
                  <a:moveTo>
                    <a:pt x="104" y="1"/>
                  </a:moveTo>
                  <a:cubicBezTo>
                    <a:pt x="46" y="1"/>
                    <a:pt x="1" y="47"/>
                    <a:pt x="1" y="104"/>
                  </a:cubicBezTo>
                  <a:lnTo>
                    <a:pt x="1" y="85773"/>
                  </a:lnTo>
                  <a:cubicBezTo>
                    <a:pt x="1" y="85830"/>
                    <a:pt x="46" y="85876"/>
                    <a:pt x="104" y="85876"/>
                  </a:cubicBezTo>
                  <a:lnTo>
                    <a:pt x="129376" y="85876"/>
                  </a:lnTo>
                  <a:cubicBezTo>
                    <a:pt x="129433" y="85876"/>
                    <a:pt x="129479" y="85830"/>
                    <a:pt x="129479" y="85773"/>
                  </a:cubicBezTo>
                  <a:lnTo>
                    <a:pt x="129479" y="104"/>
                  </a:lnTo>
                  <a:cubicBezTo>
                    <a:pt x="129479" y="47"/>
                    <a:pt x="129433" y="1"/>
                    <a:pt x="129376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5316023" y="4119660"/>
              <a:ext cx="1234422" cy="112609"/>
            </a:xfrm>
            <a:custGeom>
              <a:rect b="b" l="l" r="r" t="t"/>
              <a:pathLst>
                <a:path extrusionOk="0" h="6733" w="73807">
                  <a:moveTo>
                    <a:pt x="132" y="1"/>
                  </a:moveTo>
                  <a:cubicBezTo>
                    <a:pt x="59" y="1"/>
                    <a:pt x="1" y="59"/>
                    <a:pt x="1" y="132"/>
                  </a:cubicBezTo>
                  <a:lnTo>
                    <a:pt x="1" y="6732"/>
                  </a:lnTo>
                  <a:lnTo>
                    <a:pt x="73806" y="6732"/>
                  </a:lnTo>
                  <a:lnTo>
                    <a:pt x="73806" y="132"/>
                  </a:lnTo>
                  <a:cubicBezTo>
                    <a:pt x="73806" y="59"/>
                    <a:pt x="73748" y="1"/>
                    <a:pt x="73677" y="1"/>
                  </a:cubicBezTo>
                  <a:close/>
                </a:path>
              </a:pathLst>
            </a:custGeom>
            <a:solidFill>
              <a:srgbClr val="585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5367636" y="2519028"/>
              <a:ext cx="1515235" cy="1018486"/>
            </a:xfrm>
            <a:custGeom>
              <a:rect b="b" l="l" r="r" t="t"/>
              <a:pathLst>
                <a:path extrusionOk="0" h="60896" w="90597">
                  <a:moveTo>
                    <a:pt x="3969" y="0"/>
                  </a:moveTo>
                  <a:cubicBezTo>
                    <a:pt x="1770" y="0"/>
                    <a:pt x="0" y="1770"/>
                    <a:pt x="0" y="3970"/>
                  </a:cubicBezTo>
                  <a:lnTo>
                    <a:pt x="0" y="56927"/>
                  </a:lnTo>
                  <a:cubicBezTo>
                    <a:pt x="0" y="59126"/>
                    <a:pt x="1770" y="60896"/>
                    <a:pt x="3969" y="60896"/>
                  </a:cubicBezTo>
                  <a:lnTo>
                    <a:pt x="86626" y="60896"/>
                  </a:lnTo>
                  <a:cubicBezTo>
                    <a:pt x="88825" y="60896"/>
                    <a:pt x="90596" y="59126"/>
                    <a:pt x="90596" y="56927"/>
                  </a:cubicBezTo>
                  <a:lnTo>
                    <a:pt x="90596" y="3970"/>
                  </a:lnTo>
                  <a:cubicBezTo>
                    <a:pt x="90596" y="1770"/>
                    <a:pt x="88825" y="0"/>
                    <a:pt x="8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5511638" y="3263039"/>
              <a:ext cx="66014" cy="165711"/>
            </a:xfrm>
            <a:custGeom>
              <a:rect b="b" l="l" r="r" t="t"/>
              <a:pathLst>
                <a:path extrusionOk="0" h="9908" w="3947">
                  <a:moveTo>
                    <a:pt x="0" y="0"/>
                  </a:moveTo>
                  <a:lnTo>
                    <a:pt x="0" y="9907"/>
                  </a:lnTo>
                  <a:lnTo>
                    <a:pt x="3946" y="9907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5660357" y="3117548"/>
              <a:ext cx="66014" cy="311202"/>
            </a:xfrm>
            <a:custGeom>
              <a:rect b="b" l="l" r="r" t="t"/>
              <a:pathLst>
                <a:path extrusionOk="0" h="18607" w="3947">
                  <a:moveTo>
                    <a:pt x="1" y="1"/>
                  </a:moveTo>
                  <a:lnTo>
                    <a:pt x="1" y="18606"/>
                  </a:lnTo>
                  <a:lnTo>
                    <a:pt x="3947" y="18606"/>
                  </a:lnTo>
                  <a:lnTo>
                    <a:pt x="3947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5809092" y="3149727"/>
              <a:ext cx="66014" cy="279023"/>
            </a:xfrm>
            <a:custGeom>
              <a:rect b="b" l="l" r="r" t="t"/>
              <a:pathLst>
                <a:path extrusionOk="0" h="16683" w="3947">
                  <a:moveTo>
                    <a:pt x="0" y="1"/>
                  </a:moveTo>
                  <a:lnTo>
                    <a:pt x="0" y="16682"/>
                  </a:lnTo>
                  <a:lnTo>
                    <a:pt x="3946" y="16682"/>
                  </a:lnTo>
                  <a:lnTo>
                    <a:pt x="3946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5957811" y="2992211"/>
              <a:ext cx="66014" cy="436539"/>
            </a:xfrm>
            <a:custGeom>
              <a:rect b="b" l="l" r="r" t="t"/>
              <a:pathLst>
                <a:path extrusionOk="0" h="26101" w="3947">
                  <a:moveTo>
                    <a:pt x="1" y="1"/>
                  </a:moveTo>
                  <a:lnTo>
                    <a:pt x="1" y="26100"/>
                  </a:lnTo>
                  <a:lnTo>
                    <a:pt x="3947" y="26100"/>
                  </a:lnTo>
                  <a:lnTo>
                    <a:pt x="3947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5660357" y="3117548"/>
              <a:ext cx="30306" cy="311202"/>
            </a:xfrm>
            <a:custGeom>
              <a:rect b="b" l="l" r="r" t="t"/>
              <a:pathLst>
                <a:path extrusionOk="0" h="18607" w="1812">
                  <a:moveTo>
                    <a:pt x="1" y="1"/>
                  </a:moveTo>
                  <a:lnTo>
                    <a:pt x="1" y="18606"/>
                  </a:lnTo>
                  <a:lnTo>
                    <a:pt x="1812" y="18606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5511638" y="3263039"/>
              <a:ext cx="30306" cy="165711"/>
            </a:xfrm>
            <a:custGeom>
              <a:rect b="b" l="l" r="r" t="t"/>
              <a:pathLst>
                <a:path extrusionOk="0" h="9908" w="1812">
                  <a:moveTo>
                    <a:pt x="0" y="0"/>
                  </a:moveTo>
                  <a:lnTo>
                    <a:pt x="0" y="9907"/>
                  </a:lnTo>
                  <a:lnTo>
                    <a:pt x="1811" y="9907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957811" y="2992211"/>
              <a:ext cx="30306" cy="436539"/>
            </a:xfrm>
            <a:custGeom>
              <a:rect b="b" l="l" r="r" t="t"/>
              <a:pathLst>
                <a:path extrusionOk="0" h="26101" w="1812">
                  <a:moveTo>
                    <a:pt x="1" y="1"/>
                  </a:moveTo>
                  <a:lnTo>
                    <a:pt x="1" y="26100"/>
                  </a:lnTo>
                  <a:lnTo>
                    <a:pt x="1812" y="26100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5809092" y="3149727"/>
              <a:ext cx="30306" cy="279023"/>
            </a:xfrm>
            <a:custGeom>
              <a:rect b="b" l="l" r="r" t="t"/>
              <a:pathLst>
                <a:path extrusionOk="0" h="16683" w="1812">
                  <a:moveTo>
                    <a:pt x="0" y="1"/>
                  </a:moveTo>
                  <a:lnTo>
                    <a:pt x="0" y="16682"/>
                  </a:lnTo>
                  <a:lnTo>
                    <a:pt x="1811" y="1668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5468019" y="2845332"/>
              <a:ext cx="590744" cy="629027"/>
            </a:xfrm>
            <a:custGeom>
              <a:rect b="b" l="l" r="r" t="t"/>
              <a:pathLst>
                <a:path extrusionOk="0" h="37610" w="35321">
                  <a:moveTo>
                    <a:pt x="1" y="0"/>
                  </a:moveTo>
                  <a:lnTo>
                    <a:pt x="1" y="37610"/>
                  </a:lnTo>
                  <a:lnTo>
                    <a:pt x="35321" y="37610"/>
                  </a:lnTo>
                  <a:lnTo>
                    <a:pt x="35321" y="37070"/>
                  </a:lnTo>
                  <a:lnTo>
                    <a:pt x="540" y="37070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5522694" y="2898518"/>
              <a:ext cx="459369" cy="286917"/>
            </a:xfrm>
            <a:custGeom>
              <a:rect b="b" l="l" r="r" t="t"/>
              <a:pathLst>
                <a:path extrusionOk="0" h="17155" w="27466">
                  <a:moveTo>
                    <a:pt x="27064" y="0"/>
                  </a:moveTo>
                  <a:lnTo>
                    <a:pt x="17798" y="10317"/>
                  </a:lnTo>
                  <a:lnTo>
                    <a:pt x="9239" y="8457"/>
                  </a:lnTo>
                  <a:lnTo>
                    <a:pt x="0" y="16755"/>
                  </a:lnTo>
                  <a:lnTo>
                    <a:pt x="360" y="17154"/>
                  </a:lnTo>
                  <a:lnTo>
                    <a:pt x="9395" y="9042"/>
                  </a:lnTo>
                  <a:lnTo>
                    <a:pt x="17989" y="10910"/>
                  </a:lnTo>
                  <a:lnTo>
                    <a:pt x="27465" y="361"/>
                  </a:lnTo>
                  <a:lnTo>
                    <a:pt x="27064" y="0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5950469" y="2873012"/>
              <a:ext cx="56430" cy="57049"/>
            </a:xfrm>
            <a:custGeom>
              <a:rect b="b" l="l" r="r" t="t"/>
              <a:pathLst>
                <a:path extrusionOk="0" h="3411" w="3374">
                  <a:moveTo>
                    <a:pt x="3374" y="1"/>
                  </a:moveTo>
                  <a:lnTo>
                    <a:pt x="0" y="904"/>
                  </a:lnTo>
                  <a:lnTo>
                    <a:pt x="2613" y="3410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6114675" y="3251265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6114675" y="3330675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6172493" y="3350243"/>
              <a:ext cx="143701" cy="25773"/>
            </a:xfrm>
            <a:custGeom>
              <a:rect b="b" l="l" r="r" t="t"/>
              <a:pathLst>
                <a:path extrusionOk="0" h="1541" w="8592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6172493" y="3270833"/>
              <a:ext cx="143701" cy="25773"/>
            </a:xfrm>
            <a:custGeom>
              <a:rect b="b" l="l" r="r" t="t"/>
              <a:pathLst>
                <a:path extrusionOk="0" h="1541" w="8592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6381238" y="3251265"/>
              <a:ext cx="45358" cy="45341"/>
            </a:xfrm>
            <a:custGeom>
              <a:rect b="b" l="l" r="r" t="t"/>
              <a:pathLst>
                <a:path extrusionOk="0" h="2711" w="2712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6381238" y="3330675"/>
              <a:ext cx="45358" cy="45341"/>
            </a:xfrm>
            <a:custGeom>
              <a:rect b="b" l="l" r="r" t="t"/>
              <a:pathLst>
                <a:path extrusionOk="0" h="2711" w="2712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6439056" y="3350243"/>
              <a:ext cx="143701" cy="25773"/>
            </a:xfrm>
            <a:custGeom>
              <a:rect b="b" l="l" r="r" t="t"/>
              <a:pathLst>
                <a:path extrusionOk="0" h="1541" w="8592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6439056" y="3270833"/>
              <a:ext cx="143701" cy="25773"/>
            </a:xfrm>
            <a:custGeom>
              <a:rect b="b" l="l" r="r" t="t"/>
              <a:pathLst>
                <a:path extrusionOk="0" h="1541" w="8592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6621292" y="3251265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6621292" y="3330675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6679110" y="3350243"/>
              <a:ext cx="94546" cy="25773"/>
            </a:xfrm>
            <a:custGeom>
              <a:rect b="b" l="l" r="r" t="t"/>
              <a:pathLst>
                <a:path extrusionOk="0" h="1541" w="5653">
                  <a:moveTo>
                    <a:pt x="0" y="1"/>
                  </a:moveTo>
                  <a:lnTo>
                    <a:pt x="0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6679110" y="3270833"/>
              <a:ext cx="94546" cy="25773"/>
            </a:xfrm>
            <a:custGeom>
              <a:rect b="b" l="l" r="r" t="t"/>
              <a:pathLst>
                <a:path extrusionOk="0" h="1541" w="5653">
                  <a:moveTo>
                    <a:pt x="0" y="1"/>
                  </a:moveTo>
                  <a:lnTo>
                    <a:pt x="0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6123154" y="2818188"/>
              <a:ext cx="650502" cy="11841"/>
            </a:xfrm>
            <a:custGeom>
              <a:rect b="b" l="l" r="r" t="t"/>
              <a:pathLst>
                <a:path extrusionOk="0" h="708" w="38894">
                  <a:moveTo>
                    <a:pt x="0" y="1"/>
                  </a:moveTo>
                  <a:lnTo>
                    <a:pt x="0" y="707"/>
                  </a:lnTo>
                  <a:lnTo>
                    <a:pt x="38894" y="707"/>
                  </a:lnTo>
                  <a:lnTo>
                    <a:pt x="38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5468019" y="2673048"/>
              <a:ext cx="1305637" cy="27078"/>
            </a:xfrm>
            <a:custGeom>
              <a:rect b="b" l="l" r="r" t="t"/>
              <a:pathLst>
                <a:path extrusionOk="0" h="1619" w="78065">
                  <a:moveTo>
                    <a:pt x="1" y="0"/>
                  </a:moveTo>
                  <a:lnTo>
                    <a:pt x="1" y="1619"/>
                  </a:lnTo>
                  <a:lnTo>
                    <a:pt x="78065" y="1619"/>
                  </a:lnTo>
                  <a:lnTo>
                    <a:pt x="78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6121214" y="2854966"/>
              <a:ext cx="652442" cy="11841"/>
            </a:xfrm>
            <a:custGeom>
              <a:rect b="b" l="l" r="r" t="t"/>
              <a:pathLst>
                <a:path extrusionOk="0" h="708" w="39010">
                  <a:moveTo>
                    <a:pt x="1" y="1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6121214" y="2781409"/>
              <a:ext cx="652442" cy="11825"/>
            </a:xfrm>
            <a:custGeom>
              <a:rect b="b" l="l" r="r" t="t"/>
              <a:pathLst>
                <a:path extrusionOk="0" h="707" w="39010">
                  <a:moveTo>
                    <a:pt x="1" y="1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6121214" y="2891761"/>
              <a:ext cx="652442" cy="11825"/>
            </a:xfrm>
            <a:custGeom>
              <a:rect b="b" l="l" r="r" t="t"/>
              <a:pathLst>
                <a:path extrusionOk="0" h="707" w="39010">
                  <a:moveTo>
                    <a:pt x="1" y="0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6121214" y="2928539"/>
              <a:ext cx="652442" cy="11825"/>
            </a:xfrm>
            <a:custGeom>
              <a:rect b="b" l="l" r="r" t="t"/>
              <a:pathLst>
                <a:path extrusionOk="0" h="707" w="39010">
                  <a:moveTo>
                    <a:pt x="1" y="0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6121214" y="2965301"/>
              <a:ext cx="652442" cy="11858"/>
            </a:xfrm>
            <a:custGeom>
              <a:rect b="b" l="l" r="r" t="t"/>
              <a:pathLst>
                <a:path extrusionOk="0" h="709" w="39010">
                  <a:moveTo>
                    <a:pt x="1" y="0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6121214" y="3002079"/>
              <a:ext cx="652442" cy="11858"/>
            </a:xfrm>
            <a:custGeom>
              <a:rect b="b" l="l" r="r" t="t"/>
              <a:pathLst>
                <a:path extrusionOk="0" h="709" w="39010">
                  <a:moveTo>
                    <a:pt x="1" y="0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6121214" y="3038857"/>
              <a:ext cx="652442" cy="11858"/>
            </a:xfrm>
            <a:custGeom>
              <a:rect b="b" l="l" r="r" t="t"/>
              <a:pathLst>
                <a:path extrusionOk="0" h="709" w="39010">
                  <a:moveTo>
                    <a:pt x="1" y="1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6121214" y="3075636"/>
              <a:ext cx="652442" cy="11858"/>
            </a:xfrm>
            <a:custGeom>
              <a:rect b="b" l="l" r="r" t="t"/>
              <a:pathLst>
                <a:path extrusionOk="0" h="709" w="39010">
                  <a:moveTo>
                    <a:pt x="1" y="1"/>
                  </a:moveTo>
                  <a:lnTo>
                    <a:pt x="1" y="709"/>
                  </a:lnTo>
                  <a:lnTo>
                    <a:pt x="39010" y="709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6201076" y="3112431"/>
              <a:ext cx="572580" cy="11825"/>
            </a:xfrm>
            <a:custGeom>
              <a:rect b="b" l="l" r="r" t="t"/>
              <a:pathLst>
                <a:path extrusionOk="0" h="707" w="34235">
                  <a:moveTo>
                    <a:pt x="1" y="0"/>
                  </a:moveTo>
                  <a:lnTo>
                    <a:pt x="1" y="706"/>
                  </a:lnTo>
                  <a:lnTo>
                    <a:pt x="34235" y="706"/>
                  </a:lnTo>
                  <a:lnTo>
                    <a:pt x="34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5367636" y="2519028"/>
              <a:ext cx="1515235" cy="124501"/>
            </a:xfrm>
            <a:custGeom>
              <a:rect b="b" l="l" r="r" t="t"/>
              <a:pathLst>
                <a:path extrusionOk="0" h="7444" w="90597">
                  <a:moveTo>
                    <a:pt x="3969" y="0"/>
                  </a:moveTo>
                  <a:cubicBezTo>
                    <a:pt x="1777" y="0"/>
                    <a:pt x="0" y="1777"/>
                    <a:pt x="0" y="3969"/>
                  </a:cubicBezTo>
                  <a:lnTo>
                    <a:pt x="0" y="7444"/>
                  </a:lnTo>
                  <a:lnTo>
                    <a:pt x="90596" y="7444"/>
                  </a:lnTo>
                  <a:lnTo>
                    <a:pt x="90596" y="3970"/>
                  </a:lnTo>
                  <a:cubicBezTo>
                    <a:pt x="90596" y="1777"/>
                    <a:pt x="88819" y="0"/>
                    <a:pt x="8662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6648169" y="2564419"/>
              <a:ext cx="39805" cy="38300"/>
            </a:xfrm>
            <a:custGeom>
              <a:rect b="b" l="l" r="r" t="t"/>
              <a:pathLst>
                <a:path extrusionOk="0" h="2290" w="2380">
                  <a:moveTo>
                    <a:pt x="1231" y="0"/>
                  </a:moveTo>
                  <a:cubicBezTo>
                    <a:pt x="770" y="0"/>
                    <a:pt x="354" y="280"/>
                    <a:pt x="177" y="707"/>
                  </a:cubicBezTo>
                  <a:cubicBezTo>
                    <a:pt x="0" y="1134"/>
                    <a:pt x="98" y="1626"/>
                    <a:pt x="426" y="1954"/>
                  </a:cubicBezTo>
                  <a:cubicBezTo>
                    <a:pt x="645" y="2173"/>
                    <a:pt x="938" y="2289"/>
                    <a:pt x="1236" y="2289"/>
                  </a:cubicBezTo>
                  <a:cubicBezTo>
                    <a:pt x="1383" y="2289"/>
                    <a:pt x="1532" y="2261"/>
                    <a:pt x="1673" y="2203"/>
                  </a:cubicBezTo>
                  <a:cubicBezTo>
                    <a:pt x="2101" y="2024"/>
                    <a:pt x="2380" y="1607"/>
                    <a:pt x="2380" y="1145"/>
                  </a:cubicBezTo>
                  <a:cubicBezTo>
                    <a:pt x="2380" y="513"/>
                    <a:pt x="1867" y="0"/>
                    <a:pt x="1235" y="0"/>
                  </a:cubicBezTo>
                  <a:cubicBezTo>
                    <a:pt x="1234" y="0"/>
                    <a:pt x="1233" y="0"/>
                    <a:pt x="1231" y="0"/>
                  </a:cubicBez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6727696" y="2564402"/>
              <a:ext cx="38300" cy="38300"/>
            </a:xfrm>
            <a:custGeom>
              <a:rect b="b" l="l" r="r" t="t"/>
              <a:pathLst>
                <a:path extrusionOk="0" h="2290" w="2290">
                  <a:moveTo>
                    <a:pt x="1145" y="0"/>
                  </a:moveTo>
                  <a:cubicBezTo>
                    <a:pt x="513" y="0"/>
                    <a:pt x="1" y="514"/>
                    <a:pt x="1" y="1145"/>
                  </a:cubicBezTo>
                  <a:cubicBezTo>
                    <a:pt x="1" y="1777"/>
                    <a:pt x="513" y="2289"/>
                    <a:pt x="1145" y="2289"/>
                  </a:cubicBezTo>
                  <a:cubicBezTo>
                    <a:pt x="1777" y="2289"/>
                    <a:pt x="2290" y="1777"/>
                    <a:pt x="2290" y="1145"/>
                  </a:cubicBezTo>
                  <a:cubicBezTo>
                    <a:pt x="2290" y="514"/>
                    <a:pt x="1777" y="0"/>
                    <a:pt x="1145" y="0"/>
                  </a:cubicBez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6805718" y="2564402"/>
              <a:ext cx="38317" cy="38300"/>
            </a:xfrm>
            <a:custGeom>
              <a:rect b="b" l="l" r="r" t="t"/>
              <a:pathLst>
                <a:path extrusionOk="0" h="2290" w="2291">
                  <a:moveTo>
                    <a:pt x="1146" y="0"/>
                  </a:moveTo>
                  <a:cubicBezTo>
                    <a:pt x="513" y="0"/>
                    <a:pt x="1" y="514"/>
                    <a:pt x="1" y="1145"/>
                  </a:cubicBezTo>
                  <a:cubicBezTo>
                    <a:pt x="1" y="1777"/>
                    <a:pt x="513" y="2289"/>
                    <a:pt x="1146" y="2289"/>
                  </a:cubicBezTo>
                  <a:cubicBezTo>
                    <a:pt x="1778" y="2289"/>
                    <a:pt x="2290" y="1777"/>
                    <a:pt x="2290" y="1145"/>
                  </a:cubicBezTo>
                  <a:cubicBezTo>
                    <a:pt x="2290" y="514"/>
                    <a:pt x="1778" y="0"/>
                    <a:pt x="1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4965115" y="2744313"/>
              <a:ext cx="1515252" cy="1018502"/>
            </a:xfrm>
            <a:custGeom>
              <a:rect b="b" l="l" r="r" t="t"/>
              <a:pathLst>
                <a:path extrusionOk="0" h="60897" w="90598">
                  <a:moveTo>
                    <a:pt x="3971" y="1"/>
                  </a:moveTo>
                  <a:cubicBezTo>
                    <a:pt x="1771" y="1"/>
                    <a:pt x="0" y="1770"/>
                    <a:pt x="0" y="3970"/>
                  </a:cubicBezTo>
                  <a:lnTo>
                    <a:pt x="0" y="56928"/>
                  </a:lnTo>
                  <a:cubicBezTo>
                    <a:pt x="0" y="59127"/>
                    <a:pt x="1771" y="60896"/>
                    <a:pt x="3971" y="60896"/>
                  </a:cubicBezTo>
                  <a:lnTo>
                    <a:pt x="86627" y="60896"/>
                  </a:lnTo>
                  <a:cubicBezTo>
                    <a:pt x="88826" y="60896"/>
                    <a:pt x="90597" y="59127"/>
                    <a:pt x="90597" y="56928"/>
                  </a:cubicBezTo>
                  <a:lnTo>
                    <a:pt x="90597" y="3970"/>
                  </a:lnTo>
                  <a:cubicBezTo>
                    <a:pt x="90597" y="1770"/>
                    <a:pt x="88826" y="1"/>
                    <a:pt x="86627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16078"/>
                  </a:srgbClr>
                </a:gs>
                <a:gs pos="100000">
                  <a:srgbClr val="10ECFF">
                    <a:alpha val="2549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4995856" y="2704642"/>
              <a:ext cx="1515252" cy="1018502"/>
            </a:xfrm>
            <a:custGeom>
              <a:rect b="b" l="l" r="r" t="t"/>
              <a:pathLst>
                <a:path extrusionOk="0" h="60897" w="90598">
                  <a:moveTo>
                    <a:pt x="3971" y="1"/>
                  </a:moveTo>
                  <a:cubicBezTo>
                    <a:pt x="1772" y="1"/>
                    <a:pt x="0" y="1771"/>
                    <a:pt x="0" y="3970"/>
                  </a:cubicBezTo>
                  <a:lnTo>
                    <a:pt x="0" y="56928"/>
                  </a:lnTo>
                  <a:cubicBezTo>
                    <a:pt x="0" y="59127"/>
                    <a:pt x="1772" y="60897"/>
                    <a:pt x="3971" y="60897"/>
                  </a:cubicBezTo>
                  <a:lnTo>
                    <a:pt x="86627" y="60897"/>
                  </a:lnTo>
                  <a:cubicBezTo>
                    <a:pt x="88826" y="60897"/>
                    <a:pt x="90597" y="59127"/>
                    <a:pt x="90597" y="56928"/>
                  </a:cubicBezTo>
                  <a:lnTo>
                    <a:pt x="90597" y="3970"/>
                  </a:lnTo>
                  <a:cubicBezTo>
                    <a:pt x="90597" y="1771"/>
                    <a:pt x="88826" y="1"/>
                    <a:pt x="86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5139858" y="3448637"/>
              <a:ext cx="66014" cy="165745"/>
            </a:xfrm>
            <a:custGeom>
              <a:rect b="b" l="l" r="r" t="t"/>
              <a:pathLst>
                <a:path extrusionOk="0" h="9910" w="3947">
                  <a:moveTo>
                    <a:pt x="0" y="1"/>
                  </a:moveTo>
                  <a:lnTo>
                    <a:pt x="0" y="9909"/>
                  </a:lnTo>
                  <a:lnTo>
                    <a:pt x="3946" y="9909"/>
                  </a:lnTo>
                  <a:lnTo>
                    <a:pt x="394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5288577" y="3303179"/>
              <a:ext cx="66047" cy="311202"/>
            </a:xfrm>
            <a:custGeom>
              <a:rect b="b" l="l" r="r" t="t"/>
              <a:pathLst>
                <a:path extrusionOk="0" h="18607" w="3949">
                  <a:moveTo>
                    <a:pt x="1" y="1"/>
                  </a:moveTo>
                  <a:lnTo>
                    <a:pt x="1" y="18606"/>
                  </a:lnTo>
                  <a:lnTo>
                    <a:pt x="3948" y="18606"/>
                  </a:lnTo>
                  <a:lnTo>
                    <a:pt x="39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5437329" y="3335358"/>
              <a:ext cx="66014" cy="279023"/>
            </a:xfrm>
            <a:custGeom>
              <a:rect b="b" l="l" r="r" t="t"/>
              <a:pathLst>
                <a:path extrusionOk="0" h="16683" w="3947">
                  <a:moveTo>
                    <a:pt x="1" y="0"/>
                  </a:moveTo>
                  <a:lnTo>
                    <a:pt x="1" y="16682"/>
                  </a:lnTo>
                  <a:lnTo>
                    <a:pt x="3947" y="16682"/>
                  </a:lnTo>
                  <a:lnTo>
                    <a:pt x="394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5586065" y="3177842"/>
              <a:ext cx="66014" cy="436539"/>
            </a:xfrm>
            <a:custGeom>
              <a:rect b="b" l="l" r="r" t="t"/>
              <a:pathLst>
                <a:path extrusionOk="0" h="26101" w="3947">
                  <a:moveTo>
                    <a:pt x="0" y="1"/>
                  </a:moveTo>
                  <a:lnTo>
                    <a:pt x="0" y="26100"/>
                  </a:lnTo>
                  <a:lnTo>
                    <a:pt x="3946" y="26100"/>
                  </a:lnTo>
                  <a:lnTo>
                    <a:pt x="394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5096273" y="3087142"/>
              <a:ext cx="590710" cy="572848"/>
            </a:xfrm>
            <a:custGeom>
              <a:rect b="b" l="l" r="r" t="t"/>
              <a:pathLst>
                <a:path extrusionOk="0" h="34251" w="35319">
                  <a:moveTo>
                    <a:pt x="0" y="1"/>
                  </a:moveTo>
                  <a:lnTo>
                    <a:pt x="0" y="34250"/>
                  </a:lnTo>
                  <a:lnTo>
                    <a:pt x="35319" y="34250"/>
                  </a:lnTo>
                  <a:lnTo>
                    <a:pt x="35319" y="33711"/>
                  </a:lnTo>
                  <a:lnTo>
                    <a:pt x="540" y="33711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5150930" y="3084132"/>
              <a:ext cx="459369" cy="286917"/>
            </a:xfrm>
            <a:custGeom>
              <a:rect b="b" l="l" r="r" t="t"/>
              <a:pathLst>
                <a:path extrusionOk="0" h="17155" w="27466">
                  <a:moveTo>
                    <a:pt x="27065" y="1"/>
                  </a:moveTo>
                  <a:lnTo>
                    <a:pt x="17797" y="10318"/>
                  </a:lnTo>
                  <a:lnTo>
                    <a:pt x="9240" y="8458"/>
                  </a:lnTo>
                  <a:lnTo>
                    <a:pt x="1" y="16755"/>
                  </a:lnTo>
                  <a:lnTo>
                    <a:pt x="360" y="17155"/>
                  </a:lnTo>
                  <a:lnTo>
                    <a:pt x="9395" y="9043"/>
                  </a:lnTo>
                  <a:lnTo>
                    <a:pt x="17989" y="10910"/>
                  </a:lnTo>
                  <a:lnTo>
                    <a:pt x="27466" y="362"/>
                  </a:lnTo>
                  <a:lnTo>
                    <a:pt x="270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5578706" y="3058643"/>
              <a:ext cx="56447" cy="57049"/>
            </a:xfrm>
            <a:custGeom>
              <a:rect b="b" l="l" r="r" t="t"/>
              <a:pathLst>
                <a:path extrusionOk="0" h="3411" w="3375">
                  <a:moveTo>
                    <a:pt x="3374" y="1"/>
                  </a:moveTo>
                  <a:lnTo>
                    <a:pt x="1" y="904"/>
                  </a:lnTo>
                  <a:lnTo>
                    <a:pt x="2614" y="3410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5742928" y="3436896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0" y="0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5742928" y="3516306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0" y="1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5800730" y="3535874"/>
              <a:ext cx="143684" cy="25773"/>
            </a:xfrm>
            <a:custGeom>
              <a:rect b="b" l="l" r="r" t="t"/>
              <a:pathLst>
                <a:path extrusionOk="0" h="1541" w="8591">
                  <a:moveTo>
                    <a:pt x="1" y="1"/>
                  </a:moveTo>
                  <a:lnTo>
                    <a:pt x="1" y="1541"/>
                  </a:lnTo>
                  <a:lnTo>
                    <a:pt x="8591" y="1541"/>
                  </a:lnTo>
                  <a:lnTo>
                    <a:pt x="8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5800730" y="3456464"/>
              <a:ext cx="143684" cy="25773"/>
            </a:xfrm>
            <a:custGeom>
              <a:rect b="b" l="l" r="r" t="t"/>
              <a:pathLst>
                <a:path extrusionOk="0" h="1541" w="8591">
                  <a:moveTo>
                    <a:pt x="1" y="1"/>
                  </a:moveTo>
                  <a:lnTo>
                    <a:pt x="1" y="1541"/>
                  </a:lnTo>
                  <a:lnTo>
                    <a:pt x="8591" y="1541"/>
                  </a:lnTo>
                  <a:lnTo>
                    <a:pt x="8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6009491" y="3436896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0" y="0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6009491" y="3516306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0" y="1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6067293" y="3535874"/>
              <a:ext cx="143718" cy="25773"/>
            </a:xfrm>
            <a:custGeom>
              <a:rect b="b" l="l" r="r" t="t"/>
              <a:pathLst>
                <a:path extrusionOk="0" h="1541" w="8593">
                  <a:moveTo>
                    <a:pt x="1" y="1"/>
                  </a:moveTo>
                  <a:lnTo>
                    <a:pt x="1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6067293" y="3456464"/>
              <a:ext cx="143718" cy="25773"/>
            </a:xfrm>
            <a:custGeom>
              <a:rect b="b" l="l" r="r" t="t"/>
              <a:pathLst>
                <a:path extrusionOk="0" h="1541" w="8593">
                  <a:moveTo>
                    <a:pt x="1" y="1"/>
                  </a:moveTo>
                  <a:lnTo>
                    <a:pt x="1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6249512" y="3436896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1" y="0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6249512" y="3516306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6307347" y="3535874"/>
              <a:ext cx="94563" cy="25773"/>
            </a:xfrm>
            <a:custGeom>
              <a:rect b="b" l="l" r="r" t="t"/>
              <a:pathLst>
                <a:path extrusionOk="0" h="1541" w="5654">
                  <a:moveTo>
                    <a:pt x="1" y="1"/>
                  </a:moveTo>
                  <a:lnTo>
                    <a:pt x="1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6307347" y="3456464"/>
              <a:ext cx="94563" cy="25773"/>
            </a:xfrm>
            <a:custGeom>
              <a:rect b="b" l="l" r="r" t="t"/>
              <a:pathLst>
                <a:path extrusionOk="0" h="1541" w="5654">
                  <a:moveTo>
                    <a:pt x="1" y="1"/>
                  </a:moveTo>
                  <a:lnTo>
                    <a:pt x="1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5751391" y="3003818"/>
              <a:ext cx="650519" cy="11825"/>
            </a:xfrm>
            <a:custGeom>
              <a:rect b="b" l="l" r="r" t="t"/>
              <a:pathLst>
                <a:path extrusionOk="0" h="707" w="38895">
                  <a:moveTo>
                    <a:pt x="1" y="1"/>
                  </a:moveTo>
                  <a:lnTo>
                    <a:pt x="1" y="707"/>
                  </a:lnTo>
                  <a:lnTo>
                    <a:pt x="38894" y="707"/>
                  </a:lnTo>
                  <a:lnTo>
                    <a:pt x="388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5096273" y="2858645"/>
              <a:ext cx="1305637" cy="27111"/>
            </a:xfrm>
            <a:custGeom>
              <a:rect b="b" l="l" r="r" t="t"/>
              <a:pathLst>
                <a:path extrusionOk="0" h="1621" w="78065">
                  <a:moveTo>
                    <a:pt x="0" y="1"/>
                  </a:moveTo>
                  <a:lnTo>
                    <a:pt x="0" y="1621"/>
                  </a:lnTo>
                  <a:lnTo>
                    <a:pt x="78064" y="1621"/>
                  </a:lnTo>
                  <a:lnTo>
                    <a:pt x="780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5749434" y="3040597"/>
              <a:ext cx="652476" cy="11841"/>
            </a:xfrm>
            <a:custGeom>
              <a:rect b="b" l="l" r="r" t="t"/>
              <a:pathLst>
                <a:path extrusionOk="0" h="708" w="39012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5749434" y="2967040"/>
              <a:ext cx="652476" cy="11858"/>
            </a:xfrm>
            <a:custGeom>
              <a:rect b="b" l="l" r="r" t="t"/>
              <a:pathLst>
                <a:path extrusionOk="0" h="709" w="39012">
                  <a:moveTo>
                    <a:pt x="1" y="0"/>
                  </a:moveTo>
                  <a:lnTo>
                    <a:pt x="1" y="708"/>
                  </a:lnTo>
                  <a:lnTo>
                    <a:pt x="39011" y="708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5749434" y="3077375"/>
              <a:ext cx="652476" cy="11841"/>
            </a:xfrm>
            <a:custGeom>
              <a:rect b="b" l="l" r="r" t="t"/>
              <a:pathLst>
                <a:path extrusionOk="0" h="708" w="39012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5749434" y="3114170"/>
              <a:ext cx="652476" cy="11825"/>
            </a:xfrm>
            <a:custGeom>
              <a:rect b="b" l="l" r="r" t="t"/>
              <a:pathLst>
                <a:path extrusionOk="0" h="707" w="39012">
                  <a:moveTo>
                    <a:pt x="1" y="0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5749434" y="3150915"/>
              <a:ext cx="652476" cy="11858"/>
            </a:xfrm>
            <a:custGeom>
              <a:rect b="b" l="l" r="r" t="t"/>
              <a:pathLst>
                <a:path extrusionOk="0" h="709" w="39012">
                  <a:moveTo>
                    <a:pt x="1" y="1"/>
                  </a:moveTo>
                  <a:lnTo>
                    <a:pt x="1" y="709"/>
                  </a:lnTo>
                  <a:lnTo>
                    <a:pt x="39011" y="709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5749434" y="3187710"/>
              <a:ext cx="652476" cy="11858"/>
            </a:xfrm>
            <a:custGeom>
              <a:rect b="b" l="l" r="r" t="t"/>
              <a:pathLst>
                <a:path extrusionOk="0" h="709" w="39012">
                  <a:moveTo>
                    <a:pt x="1" y="0"/>
                  </a:moveTo>
                  <a:lnTo>
                    <a:pt x="1" y="708"/>
                  </a:lnTo>
                  <a:lnTo>
                    <a:pt x="39011" y="708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5749434" y="3224488"/>
              <a:ext cx="652476" cy="11825"/>
            </a:xfrm>
            <a:custGeom>
              <a:rect b="b" l="l" r="r" t="t"/>
              <a:pathLst>
                <a:path extrusionOk="0" h="707" w="39012">
                  <a:moveTo>
                    <a:pt x="1" y="0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5749434" y="3261266"/>
              <a:ext cx="652476" cy="11841"/>
            </a:xfrm>
            <a:custGeom>
              <a:rect b="b" l="l" r="r" t="t"/>
              <a:pathLst>
                <a:path extrusionOk="0" h="708" w="39012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5829330" y="3298045"/>
              <a:ext cx="572580" cy="11841"/>
            </a:xfrm>
            <a:custGeom>
              <a:rect b="b" l="l" r="r" t="t"/>
              <a:pathLst>
                <a:path extrusionOk="0" h="708" w="34235">
                  <a:moveTo>
                    <a:pt x="0" y="1"/>
                  </a:moveTo>
                  <a:lnTo>
                    <a:pt x="0" y="707"/>
                  </a:lnTo>
                  <a:lnTo>
                    <a:pt x="34234" y="707"/>
                  </a:lnTo>
                  <a:lnTo>
                    <a:pt x="34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4995856" y="2704642"/>
              <a:ext cx="1515252" cy="124518"/>
            </a:xfrm>
            <a:custGeom>
              <a:rect b="b" l="l" r="r" t="t"/>
              <a:pathLst>
                <a:path extrusionOk="0" h="7445" w="90598">
                  <a:moveTo>
                    <a:pt x="3971" y="1"/>
                  </a:moveTo>
                  <a:cubicBezTo>
                    <a:pt x="1779" y="1"/>
                    <a:pt x="0" y="1778"/>
                    <a:pt x="0" y="3970"/>
                  </a:cubicBezTo>
                  <a:lnTo>
                    <a:pt x="0" y="7445"/>
                  </a:lnTo>
                  <a:lnTo>
                    <a:pt x="90597" y="7445"/>
                  </a:lnTo>
                  <a:lnTo>
                    <a:pt x="90597" y="3970"/>
                  </a:lnTo>
                  <a:cubicBezTo>
                    <a:pt x="90597" y="1778"/>
                    <a:pt x="88819" y="1"/>
                    <a:pt x="86627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6276406" y="2750017"/>
              <a:ext cx="39806" cy="38317"/>
            </a:xfrm>
            <a:custGeom>
              <a:rect b="b" l="l" r="r" t="t"/>
              <a:pathLst>
                <a:path extrusionOk="0" h="2291" w="2380">
                  <a:moveTo>
                    <a:pt x="1235" y="1"/>
                  </a:moveTo>
                  <a:cubicBezTo>
                    <a:pt x="772" y="1"/>
                    <a:pt x="355" y="281"/>
                    <a:pt x="178" y="707"/>
                  </a:cubicBezTo>
                  <a:cubicBezTo>
                    <a:pt x="1" y="1135"/>
                    <a:pt x="98" y="1628"/>
                    <a:pt x="426" y="1955"/>
                  </a:cubicBezTo>
                  <a:cubicBezTo>
                    <a:pt x="645" y="2174"/>
                    <a:pt x="937" y="2290"/>
                    <a:pt x="1235" y="2290"/>
                  </a:cubicBezTo>
                  <a:cubicBezTo>
                    <a:pt x="1383" y="2290"/>
                    <a:pt x="1532" y="2262"/>
                    <a:pt x="1674" y="2203"/>
                  </a:cubicBezTo>
                  <a:cubicBezTo>
                    <a:pt x="2100" y="2026"/>
                    <a:pt x="2380" y="1609"/>
                    <a:pt x="2380" y="1145"/>
                  </a:cubicBezTo>
                  <a:cubicBezTo>
                    <a:pt x="2380" y="513"/>
                    <a:pt x="1868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6354444" y="2750017"/>
              <a:ext cx="39806" cy="38334"/>
            </a:xfrm>
            <a:custGeom>
              <a:rect b="b" l="l" r="r" t="t"/>
              <a:pathLst>
                <a:path extrusionOk="0" h="2292" w="2380">
                  <a:moveTo>
                    <a:pt x="1235" y="1"/>
                  </a:moveTo>
                  <a:cubicBezTo>
                    <a:pt x="771" y="1"/>
                    <a:pt x="354" y="281"/>
                    <a:pt x="177" y="709"/>
                  </a:cubicBezTo>
                  <a:cubicBezTo>
                    <a:pt x="0" y="1135"/>
                    <a:pt x="97" y="1628"/>
                    <a:pt x="426" y="1956"/>
                  </a:cubicBezTo>
                  <a:cubicBezTo>
                    <a:pt x="644" y="2175"/>
                    <a:pt x="937" y="2291"/>
                    <a:pt x="1235" y="2291"/>
                  </a:cubicBezTo>
                  <a:cubicBezTo>
                    <a:pt x="1383" y="2291"/>
                    <a:pt x="1531" y="2263"/>
                    <a:pt x="1673" y="2204"/>
                  </a:cubicBezTo>
                  <a:cubicBezTo>
                    <a:pt x="2101" y="2026"/>
                    <a:pt x="2379" y="1609"/>
                    <a:pt x="2379" y="1145"/>
                  </a:cubicBezTo>
                  <a:cubicBezTo>
                    <a:pt x="2379" y="513"/>
                    <a:pt x="1867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6432467" y="2750017"/>
              <a:ext cx="39806" cy="38317"/>
            </a:xfrm>
            <a:custGeom>
              <a:rect b="b" l="l" r="r" t="t"/>
              <a:pathLst>
                <a:path extrusionOk="0" h="2291" w="2380">
                  <a:moveTo>
                    <a:pt x="1235" y="1"/>
                  </a:moveTo>
                  <a:cubicBezTo>
                    <a:pt x="771" y="1"/>
                    <a:pt x="354" y="281"/>
                    <a:pt x="177" y="707"/>
                  </a:cubicBezTo>
                  <a:cubicBezTo>
                    <a:pt x="1" y="1135"/>
                    <a:pt x="98" y="1628"/>
                    <a:pt x="426" y="1955"/>
                  </a:cubicBezTo>
                  <a:cubicBezTo>
                    <a:pt x="644" y="2174"/>
                    <a:pt x="937" y="2290"/>
                    <a:pt x="1235" y="2290"/>
                  </a:cubicBezTo>
                  <a:cubicBezTo>
                    <a:pt x="1382" y="2290"/>
                    <a:pt x="1531" y="2262"/>
                    <a:pt x="1673" y="2203"/>
                  </a:cubicBezTo>
                  <a:cubicBezTo>
                    <a:pt x="2100" y="2026"/>
                    <a:pt x="2380" y="1609"/>
                    <a:pt x="2380" y="1145"/>
                  </a:cubicBezTo>
                  <a:cubicBezTo>
                    <a:pt x="2380" y="513"/>
                    <a:pt x="1867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6522029" y="2360625"/>
              <a:ext cx="482416" cy="530199"/>
            </a:xfrm>
            <a:custGeom>
              <a:rect b="b" l="l" r="r" t="t"/>
              <a:pathLst>
                <a:path extrusionOk="0" h="31701" w="28844">
                  <a:moveTo>
                    <a:pt x="25965" y="1"/>
                  </a:moveTo>
                  <a:cubicBezTo>
                    <a:pt x="25961" y="1"/>
                    <a:pt x="25957" y="1"/>
                    <a:pt x="25954" y="1"/>
                  </a:cubicBezTo>
                  <a:lnTo>
                    <a:pt x="4738" y="1"/>
                  </a:lnTo>
                  <a:cubicBezTo>
                    <a:pt x="4884" y="6879"/>
                    <a:pt x="5001" y="13760"/>
                    <a:pt x="5089" y="20640"/>
                  </a:cubicBezTo>
                  <a:cubicBezTo>
                    <a:pt x="5102" y="21693"/>
                    <a:pt x="5089" y="22779"/>
                    <a:pt x="4705" y="23750"/>
                  </a:cubicBezTo>
                  <a:cubicBezTo>
                    <a:pt x="4688" y="23750"/>
                    <a:pt x="4673" y="23748"/>
                    <a:pt x="4673" y="23748"/>
                  </a:cubicBezTo>
                  <a:cubicBezTo>
                    <a:pt x="4655" y="23747"/>
                    <a:pt x="4638" y="23747"/>
                    <a:pt x="4623" y="23747"/>
                  </a:cubicBezTo>
                  <a:cubicBezTo>
                    <a:pt x="4406" y="23747"/>
                    <a:pt x="4509" y="23853"/>
                    <a:pt x="4420" y="24325"/>
                  </a:cubicBezTo>
                  <a:cubicBezTo>
                    <a:pt x="4419" y="24332"/>
                    <a:pt x="4414" y="24340"/>
                    <a:pt x="4413" y="24348"/>
                  </a:cubicBezTo>
                  <a:cubicBezTo>
                    <a:pt x="3555" y="25749"/>
                    <a:pt x="1880" y="26514"/>
                    <a:pt x="251" y="26875"/>
                  </a:cubicBezTo>
                  <a:cubicBezTo>
                    <a:pt x="237" y="26952"/>
                    <a:pt x="247" y="27031"/>
                    <a:pt x="277" y="27103"/>
                  </a:cubicBezTo>
                  <a:cubicBezTo>
                    <a:pt x="87" y="27272"/>
                    <a:pt x="0" y="27481"/>
                    <a:pt x="113" y="27744"/>
                  </a:cubicBezTo>
                  <a:cubicBezTo>
                    <a:pt x="191" y="27926"/>
                    <a:pt x="974" y="28159"/>
                    <a:pt x="2120" y="28159"/>
                  </a:cubicBezTo>
                  <a:cubicBezTo>
                    <a:pt x="2419" y="28159"/>
                    <a:pt x="2744" y="28144"/>
                    <a:pt x="3087" y="28107"/>
                  </a:cubicBezTo>
                  <a:cubicBezTo>
                    <a:pt x="3561" y="28055"/>
                    <a:pt x="4493" y="27797"/>
                    <a:pt x="4925" y="27597"/>
                  </a:cubicBezTo>
                  <a:cubicBezTo>
                    <a:pt x="5185" y="27477"/>
                    <a:pt x="5419" y="27299"/>
                    <a:pt x="5602" y="27136"/>
                  </a:cubicBezTo>
                  <a:cubicBezTo>
                    <a:pt x="5817" y="27110"/>
                    <a:pt x="6028" y="27066"/>
                    <a:pt x="6222" y="26986"/>
                  </a:cubicBezTo>
                  <a:lnTo>
                    <a:pt x="6289" y="27049"/>
                  </a:lnTo>
                  <a:lnTo>
                    <a:pt x="8188" y="26223"/>
                  </a:lnTo>
                  <a:cubicBezTo>
                    <a:pt x="8188" y="26223"/>
                    <a:pt x="7981" y="25025"/>
                    <a:pt x="7817" y="24402"/>
                  </a:cubicBezTo>
                  <a:cubicBezTo>
                    <a:pt x="7789" y="24298"/>
                    <a:pt x="7747" y="24199"/>
                    <a:pt x="7691" y="24108"/>
                  </a:cubicBezTo>
                  <a:cubicBezTo>
                    <a:pt x="9272" y="19799"/>
                    <a:pt x="10534" y="15374"/>
                    <a:pt x="11416" y="10868"/>
                  </a:cubicBezTo>
                  <a:lnTo>
                    <a:pt x="11416" y="10868"/>
                  </a:lnTo>
                  <a:cubicBezTo>
                    <a:pt x="11070" y="16457"/>
                    <a:pt x="9062" y="27810"/>
                    <a:pt x="8914" y="28199"/>
                  </a:cubicBezTo>
                  <a:cubicBezTo>
                    <a:pt x="8661" y="28860"/>
                    <a:pt x="7792" y="29786"/>
                    <a:pt x="6501" y="29895"/>
                  </a:cubicBezTo>
                  <a:cubicBezTo>
                    <a:pt x="6051" y="29932"/>
                    <a:pt x="3842" y="29805"/>
                    <a:pt x="4080" y="30821"/>
                  </a:cubicBezTo>
                  <a:cubicBezTo>
                    <a:pt x="4137" y="31064"/>
                    <a:pt x="5285" y="31583"/>
                    <a:pt x="6947" y="31694"/>
                  </a:cubicBezTo>
                  <a:cubicBezTo>
                    <a:pt x="7011" y="31699"/>
                    <a:pt x="7083" y="31701"/>
                    <a:pt x="7161" y="31701"/>
                  </a:cubicBezTo>
                  <a:cubicBezTo>
                    <a:pt x="7670" y="31701"/>
                    <a:pt x="8446" y="31617"/>
                    <a:pt x="8844" y="31510"/>
                  </a:cubicBezTo>
                  <a:cubicBezTo>
                    <a:pt x="9465" y="31346"/>
                    <a:pt x="10027" y="30867"/>
                    <a:pt x="10027" y="30867"/>
                  </a:cubicBezTo>
                  <a:lnTo>
                    <a:pt x="10284" y="31208"/>
                  </a:lnTo>
                  <a:lnTo>
                    <a:pt x="12296" y="30723"/>
                  </a:lnTo>
                  <a:cubicBezTo>
                    <a:pt x="12296" y="30723"/>
                    <a:pt x="12293" y="30199"/>
                    <a:pt x="12281" y="29568"/>
                  </a:cubicBezTo>
                  <a:cubicBezTo>
                    <a:pt x="12268" y="28939"/>
                    <a:pt x="11850" y="28341"/>
                    <a:pt x="11850" y="28341"/>
                  </a:cubicBezTo>
                  <a:lnTo>
                    <a:pt x="11877" y="27196"/>
                  </a:lnTo>
                  <a:lnTo>
                    <a:pt x="12993" y="27065"/>
                  </a:lnTo>
                  <a:cubicBezTo>
                    <a:pt x="12993" y="27065"/>
                    <a:pt x="15233" y="19818"/>
                    <a:pt x="16298" y="17352"/>
                  </a:cubicBezTo>
                  <a:cubicBezTo>
                    <a:pt x="16736" y="16337"/>
                    <a:pt x="17223" y="15334"/>
                    <a:pt x="17501" y="14263"/>
                  </a:cubicBezTo>
                  <a:cubicBezTo>
                    <a:pt x="17829" y="13008"/>
                    <a:pt x="17861" y="11695"/>
                    <a:pt x="17963" y="10400"/>
                  </a:cubicBezTo>
                  <a:cubicBezTo>
                    <a:pt x="18153" y="8037"/>
                    <a:pt x="18587" y="5699"/>
                    <a:pt x="19259" y="3426"/>
                  </a:cubicBezTo>
                  <a:cubicBezTo>
                    <a:pt x="19302" y="3280"/>
                    <a:pt x="19349" y="3132"/>
                    <a:pt x="19450" y="3019"/>
                  </a:cubicBezTo>
                  <a:cubicBezTo>
                    <a:pt x="19626" y="2821"/>
                    <a:pt x="19919" y="2786"/>
                    <a:pt x="20183" y="2762"/>
                  </a:cubicBezTo>
                  <a:cubicBezTo>
                    <a:pt x="20894" y="2697"/>
                    <a:pt x="21509" y="2678"/>
                    <a:pt x="22059" y="2678"/>
                  </a:cubicBezTo>
                  <a:cubicBezTo>
                    <a:pt x="22805" y="2678"/>
                    <a:pt x="23431" y="2713"/>
                    <a:pt x="24017" y="2713"/>
                  </a:cubicBezTo>
                  <a:cubicBezTo>
                    <a:pt x="24734" y="2713"/>
                    <a:pt x="25390" y="2661"/>
                    <a:pt x="26127" y="2432"/>
                  </a:cubicBezTo>
                  <a:cubicBezTo>
                    <a:pt x="28478" y="1703"/>
                    <a:pt x="28730" y="636"/>
                    <a:pt x="28844" y="584"/>
                  </a:cubicBezTo>
                  <a:cubicBezTo>
                    <a:pt x="27932" y="199"/>
                    <a:pt x="26954" y="1"/>
                    <a:pt x="25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6252154" y="1825643"/>
              <a:ext cx="163671" cy="131659"/>
            </a:xfrm>
            <a:custGeom>
              <a:rect b="b" l="l" r="r" t="t"/>
              <a:pathLst>
                <a:path extrusionOk="0" h="7872" w="9786">
                  <a:moveTo>
                    <a:pt x="2825" y="1"/>
                  </a:moveTo>
                  <a:cubicBezTo>
                    <a:pt x="2024" y="1"/>
                    <a:pt x="0" y="214"/>
                    <a:pt x="291" y="532"/>
                  </a:cubicBezTo>
                  <a:cubicBezTo>
                    <a:pt x="620" y="895"/>
                    <a:pt x="2334" y="762"/>
                    <a:pt x="2664" y="960"/>
                  </a:cubicBezTo>
                  <a:lnTo>
                    <a:pt x="2994" y="1159"/>
                  </a:lnTo>
                  <a:cubicBezTo>
                    <a:pt x="2994" y="1159"/>
                    <a:pt x="2664" y="1605"/>
                    <a:pt x="2797" y="1877"/>
                  </a:cubicBezTo>
                  <a:cubicBezTo>
                    <a:pt x="2929" y="2148"/>
                    <a:pt x="2230" y="2563"/>
                    <a:pt x="2494" y="3025"/>
                  </a:cubicBezTo>
                  <a:cubicBezTo>
                    <a:pt x="2758" y="3486"/>
                    <a:pt x="2387" y="3455"/>
                    <a:pt x="2624" y="3936"/>
                  </a:cubicBezTo>
                  <a:cubicBezTo>
                    <a:pt x="2947" y="4594"/>
                    <a:pt x="3686" y="5012"/>
                    <a:pt x="4081" y="5012"/>
                  </a:cubicBezTo>
                  <a:cubicBezTo>
                    <a:pt x="4163" y="5012"/>
                    <a:pt x="4230" y="4994"/>
                    <a:pt x="4275" y="4956"/>
                  </a:cubicBezTo>
                  <a:cubicBezTo>
                    <a:pt x="4467" y="5413"/>
                    <a:pt x="5181" y="6325"/>
                    <a:pt x="5869" y="6325"/>
                  </a:cubicBezTo>
                  <a:cubicBezTo>
                    <a:pt x="5893" y="6325"/>
                    <a:pt x="5916" y="6324"/>
                    <a:pt x="5939" y="6322"/>
                  </a:cubicBezTo>
                  <a:cubicBezTo>
                    <a:pt x="5953" y="6321"/>
                    <a:pt x="5968" y="6320"/>
                    <a:pt x="5983" y="6320"/>
                  </a:cubicBezTo>
                  <a:cubicBezTo>
                    <a:pt x="6717" y="6320"/>
                    <a:pt x="8373" y="7872"/>
                    <a:pt x="8373" y="7872"/>
                  </a:cubicBezTo>
                  <a:lnTo>
                    <a:pt x="9785" y="6324"/>
                  </a:lnTo>
                  <a:cubicBezTo>
                    <a:pt x="9785" y="6324"/>
                    <a:pt x="7940" y="5022"/>
                    <a:pt x="7873" y="4474"/>
                  </a:cubicBezTo>
                  <a:cubicBezTo>
                    <a:pt x="7807" y="3927"/>
                    <a:pt x="6520" y="1710"/>
                    <a:pt x="6109" y="1269"/>
                  </a:cubicBezTo>
                  <a:cubicBezTo>
                    <a:pt x="5698" y="828"/>
                    <a:pt x="3533" y="78"/>
                    <a:pt x="3072" y="13"/>
                  </a:cubicBezTo>
                  <a:cubicBezTo>
                    <a:pt x="3017" y="5"/>
                    <a:pt x="2932" y="1"/>
                    <a:pt x="2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6755410" y="1776387"/>
              <a:ext cx="161831" cy="148819"/>
            </a:xfrm>
            <a:custGeom>
              <a:rect b="b" l="l" r="r" t="t"/>
              <a:pathLst>
                <a:path extrusionOk="0" h="8898" w="9676">
                  <a:moveTo>
                    <a:pt x="7846" y="1"/>
                  </a:moveTo>
                  <a:lnTo>
                    <a:pt x="3120" y="2034"/>
                  </a:lnTo>
                  <a:cubicBezTo>
                    <a:pt x="3152" y="2598"/>
                    <a:pt x="3182" y="3162"/>
                    <a:pt x="3213" y="3724"/>
                  </a:cubicBezTo>
                  <a:cubicBezTo>
                    <a:pt x="3244" y="4288"/>
                    <a:pt x="2178" y="4245"/>
                    <a:pt x="1089" y="4449"/>
                  </a:cubicBezTo>
                  <a:cubicBezTo>
                    <a:pt x="1" y="4653"/>
                    <a:pt x="4846" y="8601"/>
                    <a:pt x="5212" y="8886"/>
                  </a:cubicBezTo>
                  <a:cubicBezTo>
                    <a:pt x="5222" y="8894"/>
                    <a:pt x="5235" y="8897"/>
                    <a:pt x="5250" y="8897"/>
                  </a:cubicBezTo>
                  <a:cubicBezTo>
                    <a:pt x="5795" y="8897"/>
                    <a:pt x="9675" y="3990"/>
                    <a:pt x="9675" y="3990"/>
                  </a:cubicBezTo>
                  <a:lnTo>
                    <a:pt x="9675" y="3990"/>
                  </a:lnTo>
                  <a:cubicBezTo>
                    <a:pt x="9675" y="3990"/>
                    <a:pt x="9610" y="3992"/>
                    <a:pt x="9506" y="3992"/>
                  </a:cubicBezTo>
                  <a:cubicBezTo>
                    <a:pt x="9174" y="3992"/>
                    <a:pt x="8445" y="3963"/>
                    <a:pt x="8175" y="3720"/>
                  </a:cubicBezTo>
                  <a:cubicBezTo>
                    <a:pt x="7820" y="3400"/>
                    <a:pt x="7908" y="1241"/>
                    <a:pt x="7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6720471" y="1840762"/>
              <a:ext cx="299344" cy="414144"/>
            </a:xfrm>
            <a:custGeom>
              <a:rect b="b" l="l" r="r" t="t"/>
              <a:pathLst>
                <a:path extrusionOk="0" h="24762" w="17898">
                  <a:moveTo>
                    <a:pt x="10777" y="1"/>
                  </a:moveTo>
                  <a:cubicBezTo>
                    <a:pt x="10777" y="1"/>
                    <a:pt x="9960" y="1841"/>
                    <a:pt x="7341" y="1841"/>
                  </a:cubicBezTo>
                  <a:cubicBezTo>
                    <a:pt x="7317" y="1841"/>
                    <a:pt x="7293" y="1841"/>
                    <a:pt x="7269" y="1840"/>
                  </a:cubicBezTo>
                  <a:cubicBezTo>
                    <a:pt x="5268" y="1815"/>
                    <a:pt x="4774" y="346"/>
                    <a:pt x="4774" y="346"/>
                  </a:cubicBezTo>
                  <a:lnTo>
                    <a:pt x="0" y="4184"/>
                  </a:lnTo>
                  <a:cubicBezTo>
                    <a:pt x="728" y="8120"/>
                    <a:pt x="698" y="8729"/>
                    <a:pt x="1386" y="11919"/>
                  </a:cubicBezTo>
                  <a:cubicBezTo>
                    <a:pt x="1694" y="13354"/>
                    <a:pt x="1853" y="13911"/>
                    <a:pt x="2208" y="15422"/>
                  </a:cubicBezTo>
                  <a:cubicBezTo>
                    <a:pt x="2589" y="17039"/>
                    <a:pt x="2932" y="21812"/>
                    <a:pt x="3026" y="23837"/>
                  </a:cubicBezTo>
                  <a:cubicBezTo>
                    <a:pt x="3026" y="23837"/>
                    <a:pt x="2937" y="24761"/>
                    <a:pt x="4671" y="24761"/>
                  </a:cubicBezTo>
                  <a:cubicBezTo>
                    <a:pt x="4705" y="24761"/>
                    <a:pt x="4739" y="24761"/>
                    <a:pt x="4774" y="24760"/>
                  </a:cubicBezTo>
                  <a:cubicBezTo>
                    <a:pt x="6614" y="24721"/>
                    <a:pt x="14606" y="23814"/>
                    <a:pt x="14606" y="23814"/>
                  </a:cubicBezTo>
                  <a:lnTo>
                    <a:pt x="17119" y="23501"/>
                  </a:lnTo>
                  <a:lnTo>
                    <a:pt x="17898" y="14840"/>
                  </a:lnTo>
                  <a:lnTo>
                    <a:pt x="17287" y="4323"/>
                  </a:lnTo>
                  <a:lnTo>
                    <a:pt x="10777" y="1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6748536" y="1640932"/>
              <a:ext cx="167049" cy="173907"/>
            </a:xfrm>
            <a:custGeom>
              <a:rect b="b" l="l" r="r" t="t"/>
              <a:pathLst>
                <a:path extrusionOk="0" h="10398" w="9988">
                  <a:moveTo>
                    <a:pt x="4393" y="0"/>
                  </a:moveTo>
                  <a:cubicBezTo>
                    <a:pt x="3085" y="0"/>
                    <a:pt x="1779" y="102"/>
                    <a:pt x="486" y="306"/>
                  </a:cubicBezTo>
                  <a:cubicBezTo>
                    <a:pt x="380" y="323"/>
                    <a:pt x="267" y="345"/>
                    <a:pt x="192" y="420"/>
                  </a:cubicBezTo>
                  <a:cubicBezTo>
                    <a:pt x="132" y="482"/>
                    <a:pt x="105" y="567"/>
                    <a:pt x="88" y="652"/>
                  </a:cubicBezTo>
                  <a:cubicBezTo>
                    <a:pt x="43" y="858"/>
                    <a:pt x="36" y="1071"/>
                    <a:pt x="32" y="1282"/>
                  </a:cubicBezTo>
                  <a:cubicBezTo>
                    <a:pt x="1" y="2819"/>
                    <a:pt x="73" y="4358"/>
                    <a:pt x="247" y="5886"/>
                  </a:cubicBezTo>
                  <a:cubicBezTo>
                    <a:pt x="337" y="6667"/>
                    <a:pt x="453" y="7443"/>
                    <a:pt x="596" y="8215"/>
                  </a:cubicBezTo>
                  <a:cubicBezTo>
                    <a:pt x="707" y="8819"/>
                    <a:pt x="717" y="9553"/>
                    <a:pt x="1219" y="9988"/>
                  </a:cubicBezTo>
                  <a:cubicBezTo>
                    <a:pt x="1628" y="10344"/>
                    <a:pt x="2217" y="10397"/>
                    <a:pt x="2759" y="10397"/>
                  </a:cubicBezTo>
                  <a:cubicBezTo>
                    <a:pt x="2886" y="10397"/>
                    <a:pt x="3011" y="10394"/>
                    <a:pt x="3130" y="10392"/>
                  </a:cubicBezTo>
                  <a:lnTo>
                    <a:pt x="5578" y="10333"/>
                  </a:lnTo>
                  <a:cubicBezTo>
                    <a:pt x="6738" y="10306"/>
                    <a:pt x="7360" y="9911"/>
                    <a:pt x="7783" y="8815"/>
                  </a:cubicBezTo>
                  <a:cubicBezTo>
                    <a:pt x="8012" y="8215"/>
                    <a:pt x="8201" y="7602"/>
                    <a:pt x="8346" y="6977"/>
                  </a:cubicBezTo>
                  <a:lnTo>
                    <a:pt x="9843" y="4129"/>
                  </a:lnTo>
                  <a:cubicBezTo>
                    <a:pt x="9988" y="4028"/>
                    <a:pt x="9943" y="3806"/>
                    <a:pt x="9883" y="3640"/>
                  </a:cubicBezTo>
                  <a:cubicBezTo>
                    <a:pt x="9512" y="2604"/>
                    <a:pt x="9099" y="1511"/>
                    <a:pt x="8228" y="837"/>
                  </a:cubicBezTo>
                  <a:cubicBezTo>
                    <a:pt x="7363" y="169"/>
                    <a:pt x="6204" y="42"/>
                    <a:pt x="5113" y="11"/>
                  </a:cubicBezTo>
                  <a:cubicBezTo>
                    <a:pt x="4873" y="4"/>
                    <a:pt x="4633" y="0"/>
                    <a:pt x="4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6588277" y="2697299"/>
              <a:ext cx="45308" cy="58287"/>
            </a:xfrm>
            <a:custGeom>
              <a:rect b="b" l="l" r="r" t="t"/>
              <a:pathLst>
                <a:path extrusionOk="0" h="3485" w="2709">
                  <a:moveTo>
                    <a:pt x="2029" y="0"/>
                  </a:moveTo>
                  <a:lnTo>
                    <a:pt x="1" y="1112"/>
                  </a:lnTo>
                  <a:cubicBezTo>
                    <a:pt x="1" y="1112"/>
                    <a:pt x="266" y="2702"/>
                    <a:pt x="477" y="3246"/>
                  </a:cubicBezTo>
                  <a:cubicBezTo>
                    <a:pt x="545" y="3418"/>
                    <a:pt x="770" y="3485"/>
                    <a:pt x="1051" y="3485"/>
                  </a:cubicBezTo>
                  <a:cubicBezTo>
                    <a:pt x="1654" y="3485"/>
                    <a:pt x="2510" y="3176"/>
                    <a:pt x="2591" y="2936"/>
                  </a:cubicBezTo>
                  <a:cubicBezTo>
                    <a:pt x="2708" y="2585"/>
                    <a:pt x="2029" y="0"/>
                    <a:pt x="20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6514553" y="2743293"/>
              <a:ext cx="133282" cy="69660"/>
            </a:xfrm>
            <a:custGeom>
              <a:rect b="b" l="l" r="r" t="t"/>
              <a:pathLst>
                <a:path extrusionOk="0" h="4165" w="7969">
                  <a:moveTo>
                    <a:pt x="7010" y="0"/>
                  </a:moveTo>
                  <a:cubicBezTo>
                    <a:pt x="6871" y="244"/>
                    <a:pt x="6631" y="411"/>
                    <a:pt x="6380" y="526"/>
                  </a:cubicBezTo>
                  <a:cubicBezTo>
                    <a:pt x="6245" y="587"/>
                    <a:pt x="6105" y="615"/>
                    <a:pt x="5967" y="615"/>
                  </a:cubicBezTo>
                  <a:cubicBezTo>
                    <a:pt x="5651" y="615"/>
                    <a:pt x="5342" y="468"/>
                    <a:pt x="5112" y="232"/>
                  </a:cubicBezTo>
                  <a:cubicBezTo>
                    <a:pt x="4921" y="33"/>
                    <a:pt x="4715" y="23"/>
                    <a:pt x="4674" y="23"/>
                  </a:cubicBezTo>
                  <a:cubicBezTo>
                    <a:pt x="4670" y="23"/>
                    <a:pt x="4667" y="23"/>
                    <a:pt x="4667" y="23"/>
                  </a:cubicBezTo>
                  <a:cubicBezTo>
                    <a:pt x="4648" y="22"/>
                    <a:pt x="4631" y="22"/>
                    <a:pt x="4616" y="22"/>
                  </a:cubicBezTo>
                  <a:cubicBezTo>
                    <a:pt x="4419" y="22"/>
                    <a:pt x="4514" y="125"/>
                    <a:pt x="4429" y="564"/>
                  </a:cubicBezTo>
                  <a:cubicBezTo>
                    <a:pt x="4303" y="1215"/>
                    <a:pt x="3651" y="2214"/>
                    <a:pt x="2474" y="2524"/>
                  </a:cubicBezTo>
                  <a:cubicBezTo>
                    <a:pt x="2064" y="2631"/>
                    <a:pt x="0" y="2873"/>
                    <a:pt x="386" y="3774"/>
                  </a:cubicBezTo>
                  <a:cubicBezTo>
                    <a:pt x="459" y="3945"/>
                    <a:pt x="1195" y="4164"/>
                    <a:pt x="2273" y="4164"/>
                  </a:cubicBezTo>
                  <a:cubicBezTo>
                    <a:pt x="2553" y="4164"/>
                    <a:pt x="2857" y="4149"/>
                    <a:pt x="3179" y="4115"/>
                  </a:cubicBezTo>
                  <a:cubicBezTo>
                    <a:pt x="3624" y="4066"/>
                    <a:pt x="4499" y="3824"/>
                    <a:pt x="4904" y="3637"/>
                  </a:cubicBezTo>
                  <a:cubicBezTo>
                    <a:pt x="5451" y="3383"/>
                    <a:pt x="5893" y="2848"/>
                    <a:pt x="5893" y="2848"/>
                  </a:cubicBezTo>
                  <a:lnTo>
                    <a:pt x="6186" y="3123"/>
                  </a:lnTo>
                  <a:lnTo>
                    <a:pt x="7968" y="2347"/>
                  </a:lnTo>
                  <a:cubicBezTo>
                    <a:pt x="7968" y="2347"/>
                    <a:pt x="7774" y="1222"/>
                    <a:pt x="7618" y="635"/>
                  </a:cubicBezTo>
                  <a:cubicBezTo>
                    <a:pt x="7464" y="49"/>
                    <a:pt x="7012" y="0"/>
                    <a:pt x="701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6460080" y="2229116"/>
              <a:ext cx="280829" cy="500981"/>
            </a:xfrm>
            <a:custGeom>
              <a:rect b="b" l="l" r="r" t="t"/>
              <a:pathLst>
                <a:path extrusionOk="0" h="29954" w="16791">
                  <a:moveTo>
                    <a:pt x="16791" y="0"/>
                  </a:moveTo>
                  <a:cubicBezTo>
                    <a:pt x="9734" y="951"/>
                    <a:pt x="103" y="1883"/>
                    <a:pt x="46" y="5740"/>
                  </a:cubicBezTo>
                  <a:cubicBezTo>
                    <a:pt x="1" y="8771"/>
                    <a:pt x="4873" y="22741"/>
                    <a:pt x="7664" y="29633"/>
                  </a:cubicBezTo>
                  <a:cubicBezTo>
                    <a:pt x="8180" y="29869"/>
                    <a:pt x="8597" y="29954"/>
                    <a:pt x="8932" y="29954"/>
                  </a:cubicBezTo>
                  <a:cubicBezTo>
                    <a:pt x="9809" y="29954"/>
                    <a:pt x="10115" y="29366"/>
                    <a:pt x="10115" y="29366"/>
                  </a:cubicBezTo>
                  <a:cubicBezTo>
                    <a:pt x="9807" y="25005"/>
                    <a:pt x="9384" y="17955"/>
                    <a:pt x="8171" y="12706"/>
                  </a:cubicBezTo>
                  <a:cubicBezTo>
                    <a:pt x="7803" y="11118"/>
                    <a:pt x="6838" y="9670"/>
                    <a:pt x="6444" y="8543"/>
                  </a:cubicBezTo>
                  <a:lnTo>
                    <a:pt x="6444" y="8543"/>
                  </a:lnTo>
                  <a:cubicBezTo>
                    <a:pt x="7654" y="8702"/>
                    <a:pt x="8989" y="8786"/>
                    <a:pt x="10340" y="8786"/>
                  </a:cubicBezTo>
                  <a:cubicBezTo>
                    <a:pt x="12134" y="8786"/>
                    <a:pt x="13955" y="8639"/>
                    <a:pt x="15544" y="8326"/>
                  </a:cubicBezTo>
                  <a:lnTo>
                    <a:pt x="1679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6478511" y="2227009"/>
              <a:ext cx="484389" cy="148986"/>
            </a:xfrm>
            <a:custGeom>
              <a:rect b="b" l="l" r="r" t="t"/>
              <a:pathLst>
                <a:path extrusionOk="0" h="8908" w="28962">
                  <a:moveTo>
                    <a:pt x="17453" y="1"/>
                  </a:moveTo>
                  <a:cubicBezTo>
                    <a:pt x="13294" y="265"/>
                    <a:pt x="4365" y="686"/>
                    <a:pt x="0" y="3902"/>
                  </a:cubicBezTo>
                  <a:cubicBezTo>
                    <a:pt x="0" y="3902"/>
                    <a:pt x="1164" y="3827"/>
                    <a:pt x="2524" y="3827"/>
                  </a:cubicBezTo>
                  <a:cubicBezTo>
                    <a:pt x="3498" y="3827"/>
                    <a:pt x="4572" y="3866"/>
                    <a:pt x="5391" y="3998"/>
                  </a:cubicBezTo>
                  <a:cubicBezTo>
                    <a:pt x="6217" y="4131"/>
                    <a:pt x="7049" y="4332"/>
                    <a:pt x="7764" y="4766"/>
                  </a:cubicBezTo>
                  <a:cubicBezTo>
                    <a:pt x="8479" y="5201"/>
                    <a:pt x="9071" y="5897"/>
                    <a:pt x="9214" y="6721"/>
                  </a:cubicBezTo>
                  <a:cubicBezTo>
                    <a:pt x="9288" y="7146"/>
                    <a:pt x="9243" y="7584"/>
                    <a:pt x="9328" y="8005"/>
                  </a:cubicBezTo>
                  <a:cubicBezTo>
                    <a:pt x="9392" y="8324"/>
                    <a:pt x="9532" y="8619"/>
                    <a:pt x="9682" y="8907"/>
                  </a:cubicBezTo>
                  <a:cubicBezTo>
                    <a:pt x="9711" y="8907"/>
                    <a:pt x="9740" y="8907"/>
                    <a:pt x="9768" y="8907"/>
                  </a:cubicBezTo>
                  <a:cubicBezTo>
                    <a:pt x="11337" y="8907"/>
                    <a:pt x="12903" y="8755"/>
                    <a:pt x="14442" y="8452"/>
                  </a:cubicBezTo>
                  <a:cubicBezTo>
                    <a:pt x="14442" y="8452"/>
                    <a:pt x="28961" y="2348"/>
                    <a:pt x="26743" y="728"/>
                  </a:cubicBezTo>
                  <a:cubicBezTo>
                    <a:pt x="26699" y="696"/>
                    <a:pt x="26498" y="684"/>
                    <a:pt x="26185" y="684"/>
                  </a:cubicBezTo>
                  <a:cubicBezTo>
                    <a:pt x="25340" y="684"/>
                    <a:pt x="23676" y="770"/>
                    <a:pt x="22020" y="770"/>
                  </a:cubicBezTo>
                  <a:cubicBezTo>
                    <a:pt x="19920" y="770"/>
                    <a:pt x="17835" y="631"/>
                    <a:pt x="17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6665028" y="2764801"/>
              <a:ext cx="40558" cy="55142"/>
            </a:xfrm>
            <a:custGeom>
              <a:rect b="b" l="l" r="r" t="t"/>
              <a:pathLst>
                <a:path extrusionOk="0" h="3297" w="2425">
                  <a:moveTo>
                    <a:pt x="2205" y="0"/>
                  </a:moveTo>
                  <a:lnTo>
                    <a:pt x="14" y="745"/>
                  </a:lnTo>
                  <a:cubicBezTo>
                    <a:pt x="14" y="745"/>
                    <a:pt x="0" y="2356"/>
                    <a:pt x="114" y="2927"/>
                  </a:cubicBezTo>
                  <a:cubicBezTo>
                    <a:pt x="168" y="3195"/>
                    <a:pt x="598" y="3297"/>
                    <a:pt x="1060" y="3297"/>
                  </a:cubicBezTo>
                  <a:cubicBezTo>
                    <a:pt x="1587" y="3297"/>
                    <a:pt x="2155" y="3164"/>
                    <a:pt x="2249" y="2990"/>
                  </a:cubicBezTo>
                  <a:cubicBezTo>
                    <a:pt x="2425" y="2665"/>
                    <a:pt x="2205" y="0"/>
                    <a:pt x="2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6579563" y="2805092"/>
              <a:ext cx="132847" cy="63455"/>
            </a:xfrm>
            <a:custGeom>
              <a:rect b="b" l="l" r="r" t="t"/>
              <a:pathLst>
                <a:path extrusionOk="0" h="3794" w="7943">
                  <a:moveTo>
                    <a:pt x="4989" y="0"/>
                  </a:moveTo>
                  <a:cubicBezTo>
                    <a:pt x="4861" y="0"/>
                    <a:pt x="4906" y="134"/>
                    <a:pt x="4763" y="508"/>
                  </a:cubicBezTo>
                  <a:cubicBezTo>
                    <a:pt x="4526" y="1128"/>
                    <a:pt x="3710" y="1997"/>
                    <a:pt x="2497" y="2098"/>
                  </a:cubicBezTo>
                  <a:cubicBezTo>
                    <a:pt x="2076" y="2134"/>
                    <a:pt x="1" y="2014"/>
                    <a:pt x="224" y="2969"/>
                  </a:cubicBezTo>
                  <a:cubicBezTo>
                    <a:pt x="278" y="3197"/>
                    <a:pt x="1355" y="3684"/>
                    <a:pt x="2917" y="3788"/>
                  </a:cubicBezTo>
                  <a:cubicBezTo>
                    <a:pt x="2977" y="3792"/>
                    <a:pt x="3045" y="3794"/>
                    <a:pt x="3120" y="3794"/>
                  </a:cubicBezTo>
                  <a:cubicBezTo>
                    <a:pt x="3597" y="3794"/>
                    <a:pt x="4325" y="3715"/>
                    <a:pt x="4698" y="3615"/>
                  </a:cubicBezTo>
                  <a:cubicBezTo>
                    <a:pt x="5281" y="3462"/>
                    <a:pt x="5809" y="3010"/>
                    <a:pt x="5809" y="3010"/>
                  </a:cubicBezTo>
                  <a:lnTo>
                    <a:pt x="6049" y="3331"/>
                  </a:lnTo>
                  <a:lnTo>
                    <a:pt x="7939" y="2876"/>
                  </a:lnTo>
                  <a:cubicBezTo>
                    <a:pt x="7939" y="2876"/>
                    <a:pt x="7943" y="1736"/>
                    <a:pt x="7893" y="1131"/>
                  </a:cubicBezTo>
                  <a:cubicBezTo>
                    <a:pt x="7842" y="527"/>
                    <a:pt x="7403" y="400"/>
                    <a:pt x="7403" y="400"/>
                  </a:cubicBezTo>
                  <a:cubicBezTo>
                    <a:pt x="7222" y="617"/>
                    <a:pt x="6958" y="740"/>
                    <a:pt x="6690" y="809"/>
                  </a:cubicBezTo>
                  <a:cubicBezTo>
                    <a:pt x="6607" y="831"/>
                    <a:pt x="6525" y="841"/>
                    <a:pt x="6443" y="841"/>
                  </a:cubicBezTo>
                  <a:cubicBezTo>
                    <a:pt x="6064" y="841"/>
                    <a:pt x="5713" y="622"/>
                    <a:pt x="5494" y="300"/>
                  </a:cubicBezTo>
                  <a:cubicBezTo>
                    <a:pt x="5321" y="45"/>
                    <a:pt x="5091" y="16"/>
                    <a:pt x="5091" y="16"/>
                  </a:cubicBezTo>
                  <a:cubicBezTo>
                    <a:pt x="5048" y="6"/>
                    <a:pt x="5015" y="0"/>
                    <a:pt x="498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6622111" y="2233816"/>
              <a:ext cx="402654" cy="557946"/>
            </a:xfrm>
            <a:custGeom>
              <a:rect b="b" l="l" r="r" t="t"/>
              <a:pathLst>
                <a:path extrusionOk="0" h="33360" w="24075">
                  <a:moveTo>
                    <a:pt x="23000" y="0"/>
                  </a:moveTo>
                  <a:cubicBezTo>
                    <a:pt x="23000" y="0"/>
                    <a:pt x="19609" y="336"/>
                    <a:pt x="15153" y="336"/>
                  </a:cubicBezTo>
                  <a:cubicBezTo>
                    <a:pt x="14510" y="336"/>
                    <a:pt x="13844" y="329"/>
                    <a:pt x="13162" y="313"/>
                  </a:cubicBezTo>
                  <a:cubicBezTo>
                    <a:pt x="11905" y="313"/>
                    <a:pt x="2403" y="2097"/>
                    <a:pt x="1494" y="3707"/>
                  </a:cubicBezTo>
                  <a:cubicBezTo>
                    <a:pt x="0" y="6355"/>
                    <a:pt x="2470" y="21835"/>
                    <a:pt x="2241" y="32919"/>
                  </a:cubicBezTo>
                  <a:cubicBezTo>
                    <a:pt x="2241" y="32919"/>
                    <a:pt x="2768" y="33359"/>
                    <a:pt x="3740" y="33359"/>
                  </a:cubicBezTo>
                  <a:cubicBezTo>
                    <a:pt x="4196" y="33359"/>
                    <a:pt x="4751" y="33262"/>
                    <a:pt x="5395" y="32976"/>
                  </a:cubicBezTo>
                  <a:cubicBezTo>
                    <a:pt x="5896" y="27531"/>
                    <a:pt x="9112" y="14688"/>
                    <a:pt x="6893" y="8692"/>
                  </a:cubicBezTo>
                  <a:lnTo>
                    <a:pt x="6893" y="8692"/>
                  </a:lnTo>
                  <a:cubicBezTo>
                    <a:pt x="9786" y="9076"/>
                    <a:pt x="12370" y="9459"/>
                    <a:pt x="14906" y="9459"/>
                  </a:cubicBezTo>
                  <a:cubicBezTo>
                    <a:pt x="16963" y="9459"/>
                    <a:pt x="18988" y="9207"/>
                    <a:pt x="21120" y="8500"/>
                  </a:cubicBezTo>
                  <a:cubicBezTo>
                    <a:pt x="22236" y="8131"/>
                    <a:pt x="23070" y="7343"/>
                    <a:pt x="23571" y="5901"/>
                  </a:cubicBezTo>
                  <a:cubicBezTo>
                    <a:pt x="24074" y="4456"/>
                    <a:pt x="23812" y="1293"/>
                    <a:pt x="230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6358760" y="1846549"/>
              <a:ext cx="441573" cy="240506"/>
            </a:xfrm>
            <a:custGeom>
              <a:rect b="b" l="l" r="r" t="t"/>
              <a:pathLst>
                <a:path extrusionOk="0" h="14380" w="26402">
                  <a:moveTo>
                    <a:pt x="26401" y="0"/>
                  </a:moveTo>
                  <a:cubicBezTo>
                    <a:pt x="26401" y="0"/>
                    <a:pt x="25259" y="63"/>
                    <a:pt x="25035" y="81"/>
                  </a:cubicBezTo>
                  <a:cubicBezTo>
                    <a:pt x="24083" y="157"/>
                    <a:pt x="23114" y="281"/>
                    <a:pt x="22214" y="615"/>
                  </a:cubicBezTo>
                  <a:cubicBezTo>
                    <a:pt x="20918" y="1095"/>
                    <a:pt x="20005" y="2299"/>
                    <a:pt x="18951" y="3241"/>
                  </a:cubicBezTo>
                  <a:cubicBezTo>
                    <a:pt x="17937" y="4147"/>
                    <a:pt x="12676" y="9159"/>
                    <a:pt x="11696" y="9345"/>
                  </a:cubicBezTo>
                  <a:cubicBezTo>
                    <a:pt x="11681" y="9348"/>
                    <a:pt x="11664" y="9349"/>
                    <a:pt x="11645" y="9349"/>
                  </a:cubicBezTo>
                  <a:cubicBezTo>
                    <a:pt x="10452" y="9349"/>
                    <a:pt x="2103" y="3626"/>
                    <a:pt x="2103" y="3626"/>
                  </a:cubicBezTo>
                  <a:lnTo>
                    <a:pt x="1" y="5730"/>
                  </a:lnTo>
                  <a:cubicBezTo>
                    <a:pt x="1" y="5730"/>
                    <a:pt x="9345" y="14364"/>
                    <a:pt x="12131" y="14380"/>
                  </a:cubicBezTo>
                  <a:cubicBezTo>
                    <a:pt x="12132" y="14380"/>
                    <a:pt x="12134" y="14380"/>
                    <a:pt x="12135" y="14380"/>
                  </a:cubicBezTo>
                  <a:cubicBezTo>
                    <a:pt x="13496" y="14380"/>
                    <a:pt x="20946" y="10458"/>
                    <a:pt x="23330" y="8934"/>
                  </a:cubicBezTo>
                  <a:lnTo>
                    <a:pt x="26401" y="0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6358760" y="1935542"/>
              <a:ext cx="377567" cy="151512"/>
            </a:xfrm>
            <a:custGeom>
              <a:rect b="b" l="l" r="r" t="t"/>
              <a:pathLst>
                <a:path extrusionOk="0" h="9059" w="22575">
                  <a:moveTo>
                    <a:pt x="409" y="1"/>
                  </a:moveTo>
                  <a:lnTo>
                    <a:pt x="1" y="409"/>
                  </a:lnTo>
                  <a:cubicBezTo>
                    <a:pt x="1" y="409"/>
                    <a:pt x="9345" y="9043"/>
                    <a:pt x="12131" y="9059"/>
                  </a:cubicBezTo>
                  <a:cubicBezTo>
                    <a:pt x="12132" y="9059"/>
                    <a:pt x="12134" y="9059"/>
                    <a:pt x="12135" y="9059"/>
                  </a:cubicBezTo>
                  <a:cubicBezTo>
                    <a:pt x="13270" y="9059"/>
                    <a:pt x="18628" y="6337"/>
                    <a:pt x="21761" y="4546"/>
                  </a:cubicBezTo>
                  <a:lnTo>
                    <a:pt x="22575" y="4075"/>
                  </a:lnTo>
                  <a:lnTo>
                    <a:pt x="22087" y="1173"/>
                  </a:lnTo>
                  <a:cubicBezTo>
                    <a:pt x="22087" y="1173"/>
                    <a:pt x="14193" y="7285"/>
                    <a:pt x="12153" y="7401"/>
                  </a:cubicBezTo>
                  <a:cubicBezTo>
                    <a:pt x="12137" y="7401"/>
                    <a:pt x="12121" y="7402"/>
                    <a:pt x="12105" y="7402"/>
                  </a:cubicBezTo>
                  <a:cubicBezTo>
                    <a:pt x="10093" y="7402"/>
                    <a:pt x="1421" y="780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6345497" y="2034153"/>
              <a:ext cx="424330" cy="228564"/>
            </a:xfrm>
            <a:custGeom>
              <a:rect b="b" l="l" r="r" t="t"/>
              <a:pathLst>
                <a:path extrusionOk="0" h="13666" w="25371">
                  <a:moveTo>
                    <a:pt x="1230" y="0"/>
                  </a:moveTo>
                  <a:cubicBezTo>
                    <a:pt x="512" y="0"/>
                    <a:pt x="0" y="694"/>
                    <a:pt x="210" y="1379"/>
                  </a:cubicBezTo>
                  <a:lnTo>
                    <a:pt x="3979" y="13665"/>
                  </a:lnTo>
                  <a:lnTo>
                    <a:pt x="25370" y="13665"/>
                  </a:lnTo>
                  <a:lnTo>
                    <a:pt x="21534" y="1162"/>
                  </a:lnTo>
                  <a:cubicBezTo>
                    <a:pt x="21323" y="471"/>
                    <a:pt x="20685" y="0"/>
                    <a:pt x="19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6335612" y="2034153"/>
              <a:ext cx="424330" cy="228564"/>
            </a:xfrm>
            <a:custGeom>
              <a:rect b="b" l="l" r="r" t="t"/>
              <a:pathLst>
                <a:path extrusionOk="0" h="13666" w="25371">
                  <a:moveTo>
                    <a:pt x="1230" y="0"/>
                  </a:moveTo>
                  <a:cubicBezTo>
                    <a:pt x="513" y="0"/>
                    <a:pt x="0" y="694"/>
                    <a:pt x="211" y="1379"/>
                  </a:cubicBezTo>
                  <a:lnTo>
                    <a:pt x="3886" y="13357"/>
                  </a:lnTo>
                  <a:cubicBezTo>
                    <a:pt x="3942" y="13541"/>
                    <a:pt x="4110" y="13665"/>
                    <a:pt x="4302" y="13665"/>
                  </a:cubicBezTo>
                  <a:lnTo>
                    <a:pt x="25370" y="13665"/>
                  </a:lnTo>
                  <a:lnTo>
                    <a:pt x="21534" y="1162"/>
                  </a:lnTo>
                  <a:cubicBezTo>
                    <a:pt x="21323" y="471"/>
                    <a:pt x="20685" y="0"/>
                    <a:pt x="19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6726241" y="1840762"/>
              <a:ext cx="316738" cy="424380"/>
            </a:xfrm>
            <a:custGeom>
              <a:rect b="b" l="l" r="r" t="t"/>
              <a:pathLst>
                <a:path extrusionOk="0" h="25374" w="18938">
                  <a:moveTo>
                    <a:pt x="10430" y="1"/>
                  </a:moveTo>
                  <a:lnTo>
                    <a:pt x="13838" y="6374"/>
                  </a:lnTo>
                  <a:cubicBezTo>
                    <a:pt x="12773" y="11188"/>
                    <a:pt x="12585" y="14954"/>
                    <a:pt x="12284" y="18396"/>
                  </a:cubicBezTo>
                  <a:cubicBezTo>
                    <a:pt x="8546" y="19846"/>
                    <a:pt x="7024" y="22007"/>
                    <a:pt x="3367" y="23635"/>
                  </a:cubicBezTo>
                  <a:cubicBezTo>
                    <a:pt x="3367" y="23635"/>
                    <a:pt x="2733" y="23530"/>
                    <a:pt x="2027" y="23530"/>
                  </a:cubicBezTo>
                  <a:cubicBezTo>
                    <a:pt x="1227" y="23530"/>
                    <a:pt x="336" y="23666"/>
                    <a:pt x="175" y="24245"/>
                  </a:cubicBezTo>
                  <a:cubicBezTo>
                    <a:pt x="1" y="24873"/>
                    <a:pt x="3557" y="25374"/>
                    <a:pt x="3557" y="25374"/>
                  </a:cubicBezTo>
                  <a:cubicBezTo>
                    <a:pt x="3568" y="25374"/>
                    <a:pt x="3579" y="25374"/>
                    <a:pt x="3589" y="25374"/>
                  </a:cubicBezTo>
                  <a:cubicBezTo>
                    <a:pt x="7003" y="25374"/>
                    <a:pt x="15888" y="22911"/>
                    <a:pt x="16491" y="22745"/>
                  </a:cubicBezTo>
                  <a:cubicBezTo>
                    <a:pt x="17096" y="22579"/>
                    <a:pt x="18857" y="11217"/>
                    <a:pt x="18927" y="5048"/>
                  </a:cubicBezTo>
                  <a:cubicBezTo>
                    <a:pt x="18937" y="4174"/>
                    <a:pt x="18907" y="3223"/>
                    <a:pt x="18359" y="2540"/>
                  </a:cubicBezTo>
                  <a:cubicBezTo>
                    <a:pt x="18071" y="2180"/>
                    <a:pt x="17666" y="1933"/>
                    <a:pt x="17256" y="1723"/>
                  </a:cubicBezTo>
                  <a:cubicBezTo>
                    <a:pt x="14870" y="504"/>
                    <a:pt x="13103" y="172"/>
                    <a:pt x="10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6690684" y="2239051"/>
              <a:ext cx="105769" cy="31627"/>
            </a:xfrm>
            <a:custGeom>
              <a:rect b="b" l="l" r="r" t="t"/>
              <a:pathLst>
                <a:path extrusionOk="0" h="1891" w="6324">
                  <a:moveTo>
                    <a:pt x="4368" y="1"/>
                  </a:moveTo>
                  <a:cubicBezTo>
                    <a:pt x="4317" y="1"/>
                    <a:pt x="4267" y="1"/>
                    <a:pt x="4217" y="3"/>
                  </a:cubicBezTo>
                  <a:cubicBezTo>
                    <a:pt x="3739" y="14"/>
                    <a:pt x="3263" y="53"/>
                    <a:pt x="2789" y="117"/>
                  </a:cubicBezTo>
                  <a:cubicBezTo>
                    <a:pt x="2572" y="145"/>
                    <a:pt x="2325" y="195"/>
                    <a:pt x="2301" y="431"/>
                  </a:cubicBezTo>
                  <a:cubicBezTo>
                    <a:pt x="2292" y="522"/>
                    <a:pt x="2450" y="542"/>
                    <a:pt x="2680" y="542"/>
                  </a:cubicBezTo>
                  <a:cubicBezTo>
                    <a:pt x="2857" y="542"/>
                    <a:pt x="3077" y="530"/>
                    <a:pt x="3296" y="530"/>
                  </a:cubicBezTo>
                  <a:cubicBezTo>
                    <a:pt x="3518" y="530"/>
                    <a:pt x="3738" y="543"/>
                    <a:pt x="3911" y="592"/>
                  </a:cubicBezTo>
                  <a:cubicBezTo>
                    <a:pt x="3110" y="661"/>
                    <a:pt x="2307" y="695"/>
                    <a:pt x="1505" y="695"/>
                  </a:cubicBezTo>
                  <a:cubicBezTo>
                    <a:pt x="1204" y="695"/>
                    <a:pt x="903" y="690"/>
                    <a:pt x="602" y="681"/>
                  </a:cubicBezTo>
                  <a:cubicBezTo>
                    <a:pt x="569" y="680"/>
                    <a:pt x="535" y="679"/>
                    <a:pt x="501" y="679"/>
                  </a:cubicBezTo>
                  <a:cubicBezTo>
                    <a:pt x="406" y="679"/>
                    <a:pt x="310" y="686"/>
                    <a:pt x="221" y="721"/>
                  </a:cubicBezTo>
                  <a:cubicBezTo>
                    <a:pt x="103" y="768"/>
                    <a:pt x="0" y="880"/>
                    <a:pt x="7" y="1010"/>
                  </a:cubicBezTo>
                  <a:cubicBezTo>
                    <a:pt x="14" y="1110"/>
                    <a:pt x="84" y="1194"/>
                    <a:pt x="159" y="1261"/>
                  </a:cubicBezTo>
                  <a:cubicBezTo>
                    <a:pt x="467" y="1538"/>
                    <a:pt x="889" y="1648"/>
                    <a:pt x="1297" y="1720"/>
                  </a:cubicBezTo>
                  <a:cubicBezTo>
                    <a:pt x="1920" y="1829"/>
                    <a:pt x="2554" y="1890"/>
                    <a:pt x="3185" y="1890"/>
                  </a:cubicBezTo>
                  <a:cubicBezTo>
                    <a:pt x="4265" y="1890"/>
                    <a:pt x="5335" y="1710"/>
                    <a:pt x="6324" y="1276"/>
                  </a:cubicBezTo>
                  <a:lnTo>
                    <a:pt x="5997" y="566"/>
                  </a:lnTo>
                  <a:cubicBezTo>
                    <a:pt x="5627" y="99"/>
                    <a:pt x="4974" y="1"/>
                    <a:pt x="4368" y="1"/>
                  </a:cubicBezTo>
                  <a:close/>
                </a:path>
              </a:pathLst>
            </a:custGeom>
            <a:solidFill>
              <a:srgbClr val="FFB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6780046" y="1840762"/>
              <a:ext cx="262934" cy="424397"/>
            </a:xfrm>
            <a:custGeom>
              <a:rect b="b" l="l" r="r" t="t"/>
              <a:pathLst>
                <a:path extrusionOk="0" h="25375" w="15721">
                  <a:moveTo>
                    <a:pt x="7213" y="1"/>
                  </a:moveTo>
                  <a:lnTo>
                    <a:pt x="10388" y="6283"/>
                  </a:lnTo>
                  <a:cubicBezTo>
                    <a:pt x="10300" y="11429"/>
                    <a:pt x="9935" y="13784"/>
                    <a:pt x="10036" y="18929"/>
                  </a:cubicBezTo>
                  <a:cubicBezTo>
                    <a:pt x="7451" y="19481"/>
                    <a:pt x="3876" y="22405"/>
                    <a:pt x="219" y="24034"/>
                  </a:cubicBezTo>
                  <a:cubicBezTo>
                    <a:pt x="219" y="24034"/>
                    <a:pt x="0" y="24760"/>
                    <a:pt x="340" y="25372"/>
                  </a:cubicBezTo>
                  <a:cubicBezTo>
                    <a:pt x="345" y="25374"/>
                    <a:pt x="353" y="25375"/>
                    <a:pt x="364" y="25375"/>
                  </a:cubicBezTo>
                  <a:cubicBezTo>
                    <a:pt x="1023" y="25375"/>
                    <a:pt x="12692" y="22523"/>
                    <a:pt x="13635" y="21655"/>
                  </a:cubicBezTo>
                  <a:cubicBezTo>
                    <a:pt x="14499" y="20860"/>
                    <a:pt x="15640" y="11215"/>
                    <a:pt x="15710" y="5048"/>
                  </a:cubicBezTo>
                  <a:cubicBezTo>
                    <a:pt x="15720" y="4172"/>
                    <a:pt x="15690" y="3222"/>
                    <a:pt x="15142" y="2538"/>
                  </a:cubicBezTo>
                  <a:cubicBezTo>
                    <a:pt x="14854" y="2179"/>
                    <a:pt x="14449" y="1932"/>
                    <a:pt x="14039" y="1723"/>
                  </a:cubicBezTo>
                  <a:cubicBezTo>
                    <a:pt x="11653" y="503"/>
                    <a:pt x="9888" y="171"/>
                    <a:pt x="721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6480735" y="2112175"/>
              <a:ext cx="115888" cy="79695"/>
            </a:xfrm>
            <a:custGeom>
              <a:rect b="b" l="l" r="r" t="t"/>
              <a:pathLst>
                <a:path extrusionOk="0" h="4765" w="6929">
                  <a:moveTo>
                    <a:pt x="3327" y="793"/>
                  </a:moveTo>
                  <a:cubicBezTo>
                    <a:pt x="4770" y="794"/>
                    <a:pt x="6041" y="1533"/>
                    <a:pt x="6103" y="2411"/>
                  </a:cubicBezTo>
                  <a:cubicBezTo>
                    <a:pt x="6123" y="2691"/>
                    <a:pt x="6017" y="2956"/>
                    <a:pt x="5789" y="3200"/>
                  </a:cubicBezTo>
                  <a:cubicBezTo>
                    <a:pt x="5345" y="3677"/>
                    <a:pt x="4507" y="3972"/>
                    <a:pt x="3604" y="3972"/>
                  </a:cubicBezTo>
                  <a:cubicBezTo>
                    <a:pt x="2159" y="3972"/>
                    <a:pt x="889" y="3232"/>
                    <a:pt x="828" y="2355"/>
                  </a:cubicBezTo>
                  <a:cubicBezTo>
                    <a:pt x="808" y="2076"/>
                    <a:pt x="914" y="1809"/>
                    <a:pt x="1142" y="1565"/>
                  </a:cubicBezTo>
                  <a:cubicBezTo>
                    <a:pt x="1586" y="1090"/>
                    <a:pt x="2422" y="793"/>
                    <a:pt x="3327" y="793"/>
                  </a:cubicBezTo>
                  <a:close/>
                  <a:moveTo>
                    <a:pt x="3325" y="1"/>
                  </a:moveTo>
                  <a:cubicBezTo>
                    <a:pt x="2192" y="1"/>
                    <a:pt x="1159" y="383"/>
                    <a:pt x="561" y="1024"/>
                  </a:cubicBezTo>
                  <a:cubicBezTo>
                    <a:pt x="183" y="1429"/>
                    <a:pt x="0" y="1909"/>
                    <a:pt x="36" y="2410"/>
                  </a:cubicBezTo>
                  <a:cubicBezTo>
                    <a:pt x="129" y="3730"/>
                    <a:pt x="1696" y="4764"/>
                    <a:pt x="3604" y="4764"/>
                  </a:cubicBezTo>
                  <a:cubicBezTo>
                    <a:pt x="4738" y="4764"/>
                    <a:pt x="5770" y="4382"/>
                    <a:pt x="6368" y="3741"/>
                  </a:cubicBezTo>
                  <a:cubicBezTo>
                    <a:pt x="6746" y="3336"/>
                    <a:pt x="6929" y="2856"/>
                    <a:pt x="6893" y="2355"/>
                  </a:cubicBezTo>
                  <a:cubicBezTo>
                    <a:pt x="6800" y="1035"/>
                    <a:pt x="5235" y="1"/>
                    <a:pt x="3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6505906" y="2133500"/>
              <a:ext cx="65278" cy="36979"/>
            </a:xfrm>
            <a:custGeom>
              <a:rect b="b" l="l" r="r" t="t"/>
              <a:pathLst>
                <a:path extrusionOk="0" h="2211" w="3903">
                  <a:moveTo>
                    <a:pt x="1862" y="0"/>
                  </a:moveTo>
                  <a:cubicBezTo>
                    <a:pt x="857" y="0"/>
                    <a:pt x="47" y="447"/>
                    <a:pt x="25" y="1030"/>
                  </a:cubicBezTo>
                  <a:cubicBezTo>
                    <a:pt x="1" y="1638"/>
                    <a:pt x="844" y="2166"/>
                    <a:pt x="1909" y="2208"/>
                  </a:cubicBezTo>
                  <a:cubicBezTo>
                    <a:pt x="1954" y="2210"/>
                    <a:pt x="1998" y="2210"/>
                    <a:pt x="2042" y="2210"/>
                  </a:cubicBezTo>
                  <a:cubicBezTo>
                    <a:pt x="3046" y="2210"/>
                    <a:pt x="3856" y="1764"/>
                    <a:pt x="3880" y="1180"/>
                  </a:cubicBezTo>
                  <a:cubicBezTo>
                    <a:pt x="3903" y="571"/>
                    <a:pt x="3059" y="44"/>
                    <a:pt x="1995" y="3"/>
                  </a:cubicBezTo>
                  <a:cubicBezTo>
                    <a:pt x="1950" y="1"/>
                    <a:pt x="1906" y="0"/>
                    <a:pt x="1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6730523" y="1699252"/>
              <a:ext cx="105970" cy="47951"/>
            </a:xfrm>
            <a:custGeom>
              <a:rect b="b" l="l" r="r" t="t"/>
              <a:pathLst>
                <a:path extrusionOk="0" h="2867" w="6336">
                  <a:moveTo>
                    <a:pt x="4979" y="353"/>
                  </a:moveTo>
                  <a:cubicBezTo>
                    <a:pt x="5086" y="353"/>
                    <a:pt x="5162" y="366"/>
                    <a:pt x="5192" y="397"/>
                  </a:cubicBezTo>
                  <a:cubicBezTo>
                    <a:pt x="5296" y="508"/>
                    <a:pt x="5382" y="884"/>
                    <a:pt x="5303" y="1403"/>
                  </a:cubicBezTo>
                  <a:cubicBezTo>
                    <a:pt x="5215" y="2000"/>
                    <a:pt x="4995" y="2287"/>
                    <a:pt x="4400" y="2358"/>
                  </a:cubicBezTo>
                  <a:cubicBezTo>
                    <a:pt x="4297" y="2370"/>
                    <a:pt x="4203" y="2376"/>
                    <a:pt x="4119" y="2376"/>
                  </a:cubicBezTo>
                  <a:cubicBezTo>
                    <a:pt x="3519" y="2376"/>
                    <a:pt x="3380" y="2076"/>
                    <a:pt x="3270" y="1724"/>
                  </a:cubicBezTo>
                  <a:cubicBezTo>
                    <a:pt x="3145" y="1323"/>
                    <a:pt x="3103" y="988"/>
                    <a:pt x="3113" y="895"/>
                  </a:cubicBezTo>
                  <a:cubicBezTo>
                    <a:pt x="3138" y="644"/>
                    <a:pt x="3315" y="610"/>
                    <a:pt x="3846" y="510"/>
                  </a:cubicBezTo>
                  <a:cubicBezTo>
                    <a:pt x="4229" y="438"/>
                    <a:pt x="4704" y="353"/>
                    <a:pt x="4979" y="353"/>
                  </a:cubicBezTo>
                  <a:close/>
                  <a:moveTo>
                    <a:pt x="1754" y="805"/>
                  </a:moveTo>
                  <a:cubicBezTo>
                    <a:pt x="1997" y="805"/>
                    <a:pt x="2103" y="849"/>
                    <a:pt x="2164" y="1015"/>
                  </a:cubicBezTo>
                  <a:cubicBezTo>
                    <a:pt x="2196" y="1102"/>
                    <a:pt x="2238" y="1437"/>
                    <a:pt x="2216" y="1857"/>
                  </a:cubicBezTo>
                  <a:cubicBezTo>
                    <a:pt x="2195" y="2277"/>
                    <a:pt x="1985" y="2662"/>
                    <a:pt x="1519" y="2720"/>
                  </a:cubicBezTo>
                  <a:cubicBezTo>
                    <a:pt x="1477" y="2726"/>
                    <a:pt x="1438" y="2728"/>
                    <a:pt x="1401" y="2728"/>
                  </a:cubicBezTo>
                  <a:cubicBezTo>
                    <a:pt x="1047" y="2728"/>
                    <a:pt x="863" y="2492"/>
                    <a:pt x="651" y="1988"/>
                  </a:cubicBezTo>
                  <a:cubicBezTo>
                    <a:pt x="447" y="1504"/>
                    <a:pt x="437" y="1119"/>
                    <a:pt x="510" y="986"/>
                  </a:cubicBezTo>
                  <a:cubicBezTo>
                    <a:pt x="584" y="854"/>
                    <a:pt x="818" y="858"/>
                    <a:pt x="1357" y="824"/>
                  </a:cubicBezTo>
                  <a:cubicBezTo>
                    <a:pt x="1520" y="813"/>
                    <a:pt x="1650" y="805"/>
                    <a:pt x="1754" y="805"/>
                  </a:cubicBezTo>
                  <a:close/>
                  <a:moveTo>
                    <a:pt x="5097" y="1"/>
                  </a:moveTo>
                  <a:cubicBezTo>
                    <a:pt x="4989" y="1"/>
                    <a:pt x="4875" y="9"/>
                    <a:pt x="4760" y="23"/>
                  </a:cubicBezTo>
                  <a:cubicBezTo>
                    <a:pt x="4330" y="77"/>
                    <a:pt x="3185" y="221"/>
                    <a:pt x="2951" y="404"/>
                  </a:cubicBezTo>
                  <a:cubicBezTo>
                    <a:pt x="2716" y="587"/>
                    <a:pt x="2730" y="720"/>
                    <a:pt x="2603" y="732"/>
                  </a:cubicBezTo>
                  <a:cubicBezTo>
                    <a:pt x="2597" y="733"/>
                    <a:pt x="2591" y="733"/>
                    <a:pt x="2585" y="733"/>
                  </a:cubicBezTo>
                  <a:cubicBezTo>
                    <a:pt x="2480" y="733"/>
                    <a:pt x="2458" y="612"/>
                    <a:pt x="2199" y="498"/>
                  </a:cubicBezTo>
                  <a:cubicBezTo>
                    <a:pt x="2097" y="454"/>
                    <a:pt x="1940" y="438"/>
                    <a:pt x="1762" y="438"/>
                  </a:cubicBezTo>
                  <a:cubicBezTo>
                    <a:pt x="1464" y="438"/>
                    <a:pt x="1105" y="483"/>
                    <a:pt x="836" y="517"/>
                  </a:cubicBezTo>
                  <a:cubicBezTo>
                    <a:pt x="407" y="570"/>
                    <a:pt x="0" y="665"/>
                    <a:pt x="9" y="862"/>
                  </a:cubicBezTo>
                  <a:cubicBezTo>
                    <a:pt x="17" y="1058"/>
                    <a:pt x="93" y="1400"/>
                    <a:pt x="180" y="1455"/>
                  </a:cubicBezTo>
                  <a:cubicBezTo>
                    <a:pt x="267" y="1509"/>
                    <a:pt x="267" y="1500"/>
                    <a:pt x="605" y="2275"/>
                  </a:cubicBezTo>
                  <a:cubicBezTo>
                    <a:pt x="761" y="2635"/>
                    <a:pt x="987" y="2867"/>
                    <a:pt x="1376" y="2867"/>
                  </a:cubicBezTo>
                  <a:cubicBezTo>
                    <a:pt x="1456" y="2867"/>
                    <a:pt x="1543" y="2857"/>
                    <a:pt x="1638" y="2836"/>
                  </a:cubicBezTo>
                  <a:cubicBezTo>
                    <a:pt x="2343" y="2683"/>
                    <a:pt x="2389" y="1878"/>
                    <a:pt x="2443" y="1543"/>
                  </a:cubicBezTo>
                  <a:cubicBezTo>
                    <a:pt x="2498" y="1206"/>
                    <a:pt x="2549" y="1156"/>
                    <a:pt x="2656" y="1143"/>
                  </a:cubicBezTo>
                  <a:cubicBezTo>
                    <a:pt x="2668" y="1142"/>
                    <a:pt x="2680" y="1141"/>
                    <a:pt x="2692" y="1141"/>
                  </a:cubicBezTo>
                  <a:cubicBezTo>
                    <a:pt x="2781" y="1141"/>
                    <a:pt x="2852" y="1199"/>
                    <a:pt x="2973" y="1476"/>
                  </a:cubicBezTo>
                  <a:cubicBezTo>
                    <a:pt x="3108" y="1787"/>
                    <a:pt x="3207" y="2508"/>
                    <a:pt x="3930" y="2548"/>
                  </a:cubicBezTo>
                  <a:cubicBezTo>
                    <a:pt x="3999" y="2552"/>
                    <a:pt x="4064" y="2554"/>
                    <a:pt x="4127" y="2554"/>
                  </a:cubicBezTo>
                  <a:cubicBezTo>
                    <a:pt x="4936" y="2554"/>
                    <a:pt x="5297" y="2233"/>
                    <a:pt x="5419" y="1670"/>
                  </a:cubicBezTo>
                  <a:cubicBezTo>
                    <a:pt x="5597" y="847"/>
                    <a:pt x="5556" y="844"/>
                    <a:pt x="5627" y="769"/>
                  </a:cubicBezTo>
                  <a:cubicBezTo>
                    <a:pt x="5632" y="764"/>
                    <a:pt x="5653" y="762"/>
                    <a:pt x="5685" y="762"/>
                  </a:cubicBezTo>
                  <a:cubicBezTo>
                    <a:pt x="5856" y="762"/>
                    <a:pt x="6335" y="829"/>
                    <a:pt x="6335" y="829"/>
                  </a:cubicBezTo>
                  <a:lnTo>
                    <a:pt x="6319" y="583"/>
                  </a:lnTo>
                  <a:cubicBezTo>
                    <a:pt x="6319" y="583"/>
                    <a:pt x="5666" y="249"/>
                    <a:pt x="5656" y="200"/>
                  </a:cubicBezTo>
                  <a:cubicBezTo>
                    <a:pt x="5627" y="59"/>
                    <a:pt x="5390" y="1"/>
                    <a:pt x="5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6713146" y="1604990"/>
              <a:ext cx="210367" cy="185681"/>
            </a:xfrm>
            <a:custGeom>
              <a:rect b="b" l="l" r="r" t="t"/>
              <a:pathLst>
                <a:path extrusionOk="0" h="11102" w="12578">
                  <a:moveTo>
                    <a:pt x="7376" y="0"/>
                  </a:moveTo>
                  <a:cubicBezTo>
                    <a:pt x="6807" y="0"/>
                    <a:pt x="6244" y="72"/>
                    <a:pt x="5729" y="216"/>
                  </a:cubicBezTo>
                  <a:cubicBezTo>
                    <a:pt x="4922" y="443"/>
                    <a:pt x="4615" y="866"/>
                    <a:pt x="4202" y="866"/>
                  </a:cubicBezTo>
                  <a:cubicBezTo>
                    <a:pt x="4197" y="866"/>
                    <a:pt x="4191" y="866"/>
                    <a:pt x="4186" y="865"/>
                  </a:cubicBezTo>
                  <a:cubicBezTo>
                    <a:pt x="3863" y="855"/>
                    <a:pt x="3460" y="638"/>
                    <a:pt x="3041" y="487"/>
                  </a:cubicBezTo>
                  <a:cubicBezTo>
                    <a:pt x="2555" y="313"/>
                    <a:pt x="2156" y="237"/>
                    <a:pt x="1828" y="237"/>
                  </a:cubicBezTo>
                  <a:cubicBezTo>
                    <a:pt x="0" y="237"/>
                    <a:pt x="430" y="2600"/>
                    <a:pt x="719" y="3330"/>
                  </a:cubicBezTo>
                  <a:cubicBezTo>
                    <a:pt x="871" y="3710"/>
                    <a:pt x="1596" y="3986"/>
                    <a:pt x="1693" y="4145"/>
                  </a:cubicBezTo>
                  <a:cubicBezTo>
                    <a:pt x="1788" y="4303"/>
                    <a:pt x="1778" y="5077"/>
                    <a:pt x="1840" y="5418"/>
                  </a:cubicBezTo>
                  <a:cubicBezTo>
                    <a:pt x="1901" y="5759"/>
                    <a:pt x="2238" y="5890"/>
                    <a:pt x="2238" y="5890"/>
                  </a:cubicBezTo>
                  <a:cubicBezTo>
                    <a:pt x="2238" y="5890"/>
                    <a:pt x="2255" y="4881"/>
                    <a:pt x="2272" y="4744"/>
                  </a:cubicBezTo>
                  <a:cubicBezTo>
                    <a:pt x="2314" y="4386"/>
                    <a:pt x="2432" y="4014"/>
                    <a:pt x="2745" y="3801"/>
                  </a:cubicBezTo>
                  <a:cubicBezTo>
                    <a:pt x="3070" y="3578"/>
                    <a:pt x="3517" y="3544"/>
                    <a:pt x="3895" y="3477"/>
                  </a:cubicBezTo>
                  <a:cubicBezTo>
                    <a:pt x="3929" y="3471"/>
                    <a:pt x="3975" y="3468"/>
                    <a:pt x="4029" y="3468"/>
                  </a:cubicBezTo>
                  <a:cubicBezTo>
                    <a:pt x="4598" y="3468"/>
                    <a:pt x="6138" y="3770"/>
                    <a:pt x="6250" y="3867"/>
                  </a:cubicBezTo>
                  <a:cubicBezTo>
                    <a:pt x="6846" y="4380"/>
                    <a:pt x="7000" y="5549"/>
                    <a:pt x="7169" y="6237"/>
                  </a:cubicBezTo>
                  <a:cubicBezTo>
                    <a:pt x="7245" y="6555"/>
                    <a:pt x="7325" y="6769"/>
                    <a:pt x="7454" y="6769"/>
                  </a:cubicBezTo>
                  <a:cubicBezTo>
                    <a:pt x="7456" y="6769"/>
                    <a:pt x="7457" y="6769"/>
                    <a:pt x="7458" y="6769"/>
                  </a:cubicBezTo>
                  <a:cubicBezTo>
                    <a:pt x="7522" y="6162"/>
                    <a:pt x="7681" y="5934"/>
                    <a:pt x="7935" y="5934"/>
                  </a:cubicBezTo>
                  <a:cubicBezTo>
                    <a:pt x="8078" y="5934"/>
                    <a:pt x="8250" y="6005"/>
                    <a:pt x="8453" y="6121"/>
                  </a:cubicBezTo>
                  <a:cubicBezTo>
                    <a:pt x="8754" y="6294"/>
                    <a:pt x="8924" y="6894"/>
                    <a:pt x="8934" y="7402"/>
                  </a:cubicBezTo>
                  <a:cubicBezTo>
                    <a:pt x="8947" y="8004"/>
                    <a:pt x="8610" y="8666"/>
                    <a:pt x="7979" y="8800"/>
                  </a:cubicBezTo>
                  <a:cubicBezTo>
                    <a:pt x="7754" y="8849"/>
                    <a:pt x="8436" y="10140"/>
                    <a:pt x="8750" y="10463"/>
                  </a:cubicBezTo>
                  <a:cubicBezTo>
                    <a:pt x="8854" y="10570"/>
                    <a:pt x="8957" y="10680"/>
                    <a:pt x="9084" y="10755"/>
                  </a:cubicBezTo>
                  <a:cubicBezTo>
                    <a:pt x="9202" y="10825"/>
                    <a:pt x="9336" y="10862"/>
                    <a:pt x="9469" y="10898"/>
                  </a:cubicBezTo>
                  <a:lnTo>
                    <a:pt x="9927" y="11022"/>
                  </a:lnTo>
                  <a:cubicBezTo>
                    <a:pt x="10072" y="11061"/>
                    <a:pt x="10221" y="11101"/>
                    <a:pt x="10369" y="11101"/>
                  </a:cubicBezTo>
                  <a:cubicBezTo>
                    <a:pt x="10432" y="11101"/>
                    <a:pt x="10494" y="11094"/>
                    <a:pt x="10555" y="11076"/>
                  </a:cubicBezTo>
                  <a:cubicBezTo>
                    <a:pt x="10892" y="10981"/>
                    <a:pt x="11070" y="10623"/>
                    <a:pt x="11223" y="10307"/>
                  </a:cubicBezTo>
                  <a:cubicBezTo>
                    <a:pt x="11473" y="9789"/>
                    <a:pt x="11760" y="9287"/>
                    <a:pt x="11964" y="8747"/>
                  </a:cubicBezTo>
                  <a:cubicBezTo>
                    <a:pt x="12446" y="7480"/>
                    <a:pt x="12577" y="5940"/>
                    <a:pt x="12412" y="4522"/>
                  </a:cubicBezTo>
                  <a:cubicBezTo>
                    <a:pt x="12363" y="4094"/>
                    <a:pt x="12285" y="3670"/>
                    <a:pt x="12178" y="3253"/>
                  </a:cubicBezTo>
                  <a:cubicBezTo>
                    <a:pt x="11888" y="2147"/>
                    <a:pt x="11212" y="1209"/>
                    <a:pt x="10201" y="663"/>
                  </a:cubicBezTo>
                  <a:cubicBezTo>
                    <a:pt x="9382" y="219"/>
                    <a:pt x="8369" y="0"/>
                    <a:pt x="73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1" name="Google Shape;941;p32"/>
            <p:cNvGrpSpPr/>
            <p:nvPr/>
          </p:nvGrpSpPr>
          <p:grpSpPr>
            <a:xfrm>
              <a:off x="6097716" y="2133533"/>
              <a:ext cx="159289" cy="134268"/>
              <a:chOff x="6097716" y="2133533"/>
              <a:chExt cx="159289" cy="134268"/>
            </a:xfrm>
          </p:grpSpPr>
          <p:sp>
            <p:nvSpPr>
              <p:cNvPr id="942" name="Google Shape;942;p32"/>
              <p:cNvSpPr/>
              <p:nvPr/>
            </p:nvSpPr>
            <p:spPr>
              <a:xfrm>
                <a:off x="6210576" y="2155577"/>
                <a:ext cx="46429" cy="36594"/>
              </a:xfrm>
              <a:custGeom>
                <a:rect b="b" l="l" r="r" t="t"/>
                <a:pathLst>
                  <a:path extrusionOk="0" h="2188" w="2776">
                    <a:moveTo>
                      <a:pt x="2775" y="0"/>
                    </a:moveTo>
                    <a:lnTo>
                      <a:pt x="1" y="544"/>
                    </a:lnTo>
                    <a:lnTo>
                      <a:pt x="750" y="2188"/>
                    </a:lnTo>
                    <a:lnTo>
                      <a:pt x="2775" y="0"/>
                    </a:ln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2"/>
              <p:cNvSpPr/>
              <p:nvPr/>
            </p:nvSpPr>
            <p:spPr>
              <a:xfrm>
                <a:off x="6097716" y="2133533"/>
                <a:ext cx="142246" cy="134268"/>
              </a:xfrm>
              <a:custGeom>
                <a:rect b="b" l="l" r="r" t="t"/>
                <a:pathLst>
                  <a:path extrusionOk="0" h="8028" w="8505">
                    <a:moveTo>
                      <a:pt x="4253" y="1"/>
                    </a:moveTo>
                    <a:cubicBezTo>
                      <a:pt x="1905" y="1"/>
                      <a:pt x="0" y="1798"/>
                      <a:pt x="0" y="4014"/>
                    </a:cubicBezTo>
                    <a:cubicBezTo>
                      <a:pt x="0" y="6230"/>
                      <a:pt x="1904" y="8027"/>
                      <a:pt x="4253" y="8027"/>
                    </a:cubicBezTo>
                    <a:cubicBezTo>
                      <a:pt x="6601" y="8027"/>
                      <a:pt x="8504" y="6230"/>
                      <a:pt x="8504" y="4014"/>
                    </a:cubicBezTo>
                    <a:cubicBezTo>
                      <a:pt x="8504" y="1799"/>
                      <a:pt x="6601" y="1"/>
                      <a:pt x="425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2"/>
              <p:cNvSpPr/>
              <p:nvPr/>
            </p:nvSpPr>
            <p:spPr>
              <a:xfrm>
                <a:off x="6154681" y="2155593"/>
                <a:ext cx="54373" cy="77420"/>
              </a:xfrm>
              <a:custGeom>
                <a:rect b="b" l="l" r="r" t="t"/>
                <a:pathLst>
                  <a:path extrusionOk="0" h="4629" w="3251">
                    <a:moveTo>
                      <a:pt x="1186" y="1"/>
                    </a:moveTo>
                    <a:cubicBezTo>
                      <a:pt x="1144" y="1"/>
                      <a:pt x="1102" y="12"/>
                      <a:pt x="1062" y="38"/>
                    </a:cubicBezTo>
                    <a:cubicBezTo>
                      <a:pt x="895" y="146"/>
                      <a:pt x="943" y="416"/>
                      <a:pt x="950" y="586"/>
                    </a:cubicBezTo>
                    <a:cubicBezTo>
                      <a:pt x="985" y="1294"/>
                      <a:pt x="600" y="2006"/>
                      <a:pt x="1" y="2340"/>
                    </a:cubicBezTo>
                    <a:cubicBezTo>
                      <a:pt x="1" y="2340"/>
                      <a:pt x="41" y="3847"/>
                      <a:pt x="32" y="4616"/>
                    </a:cubicBezTo>
                    <a:cubicBezTo>
                      <a:pt x="397" y="4623"/>
                      <a:pt x="764" y="4629"/>
                      <a:pt x="1126" y="4629"/>
                    </a:cubicBezTo>
                    <a:cubicBezTo>
                      <a:pt x="1594" y="4629"/>
                      <a:pt x="2052" y="4619"/>
                      <a:pt x="2487" y="4587"/>
                    </a:cubicBezTo>
                    <a:cubicBezTo>
                      <a:pt x="2731" y="4570"/>
                      <a:pt x="2940" y="4165"/>
                      <a:pt x="2645" y="4038"/>
                    </a:cubicBezTo>
                    <a:cubicBezTo>
                      <a:pt x="2769" y="3971"/>
                      <a:pt x="2895" y="3907"/>
                      <a:pt x="2949" y="3761"/>
                    </a:cubicBezTo>
                    <a:cubicBezTo>
                      <a:pt x="3002" y="3623"/>
                      <a:pt x="2939" y="3436"/>
                      <a:pt x="2802" y="3400"/>
                    </a:cubicBezTo>
                    <a:lnTo>
                      <a:pt x="2802" y="3400"/>
                    </a:lnTo>
                    <a:cubicBezTo>
                      <a:pt x="2823" y="3405"/>
                      <a:pt x="2842" y="3408"/>
                      <a:pt x="2861" y="3408"/>
                    </a:cubicBezTo>
                    <a:cubicBezTo>
                      <a:pt x="3106" y="3408"/>
                      <a:pt x="3190" y="2982"/>
                      <a:pt x="2980" y="2838"/>
                    </a:cubicBezTo>
                    <a:cubicBezTo>
                      <a:pt x="3100" y="2731"/>
                      <a:pt x="3200" y="2591"/>
                      <a:pt x="3224" y="2428"/>
                    </a:cubicBezTo>
                    <a:cubicBezTo>
                      <a:pt x="3250" y="2265"/>
                      <a:pt x="3186" y="2081"/>
                      <a:pt x="3049" y="2003"/>
                    </a:cubicBezTo>
                    <a:cubicBezTo>
                      <a:pt x="2958" y="1951"/>
                      <a:pt x="2849" y="1950"/>
                      <a:pt x="2746" y="1950"/>
                    </a:cubicBezTo>
                    <a:lnTo>
                      <a:pt x="1702" y="1941"/>
                    </a:lnTo>
                    <a:cubicBezTo>
                      <a:pt x="1796" y="1372"/>
                      <a:pt x="1824" y="753"/>
                      <a:pt x="1548" y="252"/>
                    </a:cubicBezTo>
                    <a:cubicBezTo>
                      <a:pt x="1483" y="135"/>
                      <a:pt x="1334" y="1"/>
                      <a:pt x="1186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2"/>
              <p:cNvSpPr/>
              <p:nvPr/>
            </p:nvSpPr>
            <p:spPr>
              <a:xfrm>
                <a:off x="6128975" y="2194713"/>
                <a:ext cx="21157" cy="38066"/>
              </a:xfrm>
              <a:custGeom>
                <a:rect b="b" l="l" r="r" t="t"/>
                <a:pathLst>
                  <a:path extrusionOk="0" h="2276" w="1265">
                    <a:moveTo>
                      <a:pt x="1" y="1"/>
                    </a:moveTo>
                    <a:lnTo>
                      <a:pt x="1" y="2275"/>
                    </a:lnTo>
                    <a:lnTo>
                      <a:pt x="1265" y="2275"/>
                    </a:lnTo>
                    <a:lnTo>
                      <a:pt x="1265" y="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6" name="Google Shape;946;p32"/>
            <p:cNvGrpSpPr/>
            <p:nvPr/>
          </p:nvGrpSpPr>
          <p:grpSpPr>
            <a:xfrm>
              <a:off x="6367306" y="1531266"/>
              <a:ext cx="209915" cy="213946"/>
              <a:chOff x="6367306" y="1531266"/>
              <a:chExt cx="209915" cy="213946"/>
            </a:xfrm>
          </p:grpSpPr>
          <p:sp>
            <p:nvSpPr>
              <p:cNvPr id="947" name="Google Shape;947;p32"/>
              <p:cNvSpPr/>
              <p:nvPr/>
            </p:nvSpPr>
            <p:spPr>
              <a:xfrm>
                <a:off x="6367306" y="1531266"/>
                <a:ext cx="209915" cy="213946"/>
              </a:xfrm>
              <a:custGeom>
                <a:rect b="b" l="l" r="r" t="t"/>
                <a:pathLst>
                  <a:path extrusionOk="0" h="12792" w="12551">
                    <a:moveTo>
                      <a:pt x="6276" y="0"/>
                    </a:moveTo>
                    <a:cubicBezTo>
                      <a:pt x="2810" y="0"/>
                      <a:pt x="0" y="2809"/>
                      <a:pt x="0" y="6274"/>
                    </a:cubicBezTo>
                    <a:cubicBezTo>
                      <a:pt x="0" y="9740"/>
                      <a:pt x="2810" y="12549"/>
                      <a:pt x="6276" y="12549"/>
                    </a:cubicBezTo>
                    <a:cubicBezTo>
                      <a:pt x="6278" y="12549"/>
                      <a:pt x="6280" y="12549"/>
                      <a:pt x="6283" y="12549"/>
                    </a:cubicBezTo>
                    <a:cubicBezTo>
                      <a:pt x="7518" y="12549"/>
                      <a:pt x="8725" y="12182"/>
                      <a:pt x="9752" y="11496"/>
                    </a:cubicBezTo>
                    <a:lnTo>
                      <a:pt x="12181" y="12791"/>
                    </a:lnTo>
                    <a:lnTo>
                      <a:pt x="11178" y="10184"/>
                    </a:lnTo>
                    <a:cubicBezTo>
                      <a:pt x="12067" y="9075"/>
                      <a:pt x="12551" y="7695"/>
                      <a:pt x="12549" y="6274"/>
                    </a:cubicBezTo>
                    <a:cubicBezTo>
                      <a:pt x="12549" y="2809"/>
                      <a:pt x="9741" y="0"/>
                      <a:pt x="627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2"/>
              <p:cNvSpPr/>
              <p:nvPr/>
            </p:nvSpPr>
            <p:spPr>
              <a:xfrm>
                <a:off x="6417715" y="1600206"/>
                <a:ext cx="105953" cy="76316"/>
              </a:xfrm>
              <a:custGeom>
                <a:rect b="b" l="l" r="r" t="t"/>
                <a:pathLst>
                  <a:path extrusionOk="0" h="4563" w="6335">
                    <a:moveTo>
                      <a:pt x="1686" y="1"/>
                    </a:moveTo>
                    <a:cubicBezTo>
                      <a:pt x="1300" y="1"/>
                      <a:pt x="913" y="147"/>
                      <a:pt x="616" y="439"/>
                    </a:cubicBezTo>
                    <a:cubicBezTo>
                      <a:pt x="11" y="1031"/>
                      <a:pt x="1" y="2000"/>
                      <a:pt x="593" y="2606"/>
                    </a:cubicBezTo>
                    <a:lnTo>
                      <a:pt x="2060" y="4103"/>
                    </a:lnTo>
                    <a:cubicBezTo>
                      <a:pt x="2360" y="4409"/>
                      <a:pt x="2757" y="4563"/>
                      <a:pt x="3154" y="4563"/>
                    </a:cubicBezTo>
                    <a:cubicBezTo>
                      <a:pt x="3541" y="4563"/>
                      <a:pt x="3927" y="4417"/>
                      <a:pt x="4225" y="4125"/>
                    </a:cubicBezTo>
                    <a:cubicBezTo>
                      <a:pt x="4229" y="4123"/>
                      <a:pt x="4231" y="4118"/>
                      <a:pt x="4233" y="4116"/>
                    </a:cubicBezTo>
                    <a:lnTo>
                      <a:pt x="5725" y="2647"/>
                    </a:lnTo>
                    <a:cubicBezTo>
                      <a:pt x="6327" y="2053"/>
                      <a:pt x="6334" y="1084"/>
                      <a:pt x="5740" y="481"/>
                    </a:cubicBezTo>
                    <a:cubicBezTo>
                      <a:pt x="5441" y="177"/>
                      <a:pt x="5045" y="24"/>
                      <a:pt x="4649" y="24"/>
                    </a:cubicBezTo>
                    <a:cubicBezTo>
                      <a:pt x="4261" y="24"/>
                      <a:pt x="3872" y="171"/>
                      <a:pt x="3574" y="465"/>
                    </a:cubicBezTo>
                    <a:lnTo>
                      <a:pt x="3172" y="860"/>
                    </a:lnTo>
                    <a:lnTo>
                      <a:pt x="2782" y="462"/>
                    </a:lnTo>
                    <a:cubicBezTo>
                      <a:pt x="2482" y="155"/>
                      <a:pt x="2084" y="1"/>
                      <a:pt x="1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9" name="Google Shape;949;p32"/>
          <p:cNvSpPr txBox="1"/>
          <p:nvPr>
            <p:ph idx="1" type="subTitle"/>
          </p:nvPr>
        </p:nvSpPr>
        <p:spPr>
          <a:xfrm>
            <a:off x="4669100" y="2032200"/>
            <a:ext cx="3866700" cy="1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М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аркетинг в социалните мрежи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Имейл маркетинг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Партньорски маркетинг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Мобилен маркетинг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33"/>
          <p:cNvPicPr preferRelativeResize="0"/>
          <p:nvPr/>
        </p:nvPicPr>
        <p:blipFill rotWithShape="1">
          <a:blip r:embed="rId3">
            <a:alphaModFix/>
          </a:blip>
          <a:srcRect b="0" l="2600" r="2143" t="0"/>
          <a:stretch/>
        </p:blipFill>
        <p:spPr>
          <a:xfrm>
            <a:off x="793536" y="1760685"/>
            <a:ext cx="3976150" cy="2330453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33"/>
          <p:cNvSpPr txBox="1"/>
          <p:nvPr>
            <p:ph idx="2" type="body"/>
          </p:nvPr>
        </p:nvSpPr>
        <p:spPr>
          <a:xfrm>
            <a:off x="5333625" y="1841263"/>
            <a:ext cx="3320400" cy="21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Оценка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Основи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Усъвършенстване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Формализиране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Непрекъснато усъвършенстване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6" name="Google Shape;956;p33"/>
          <p:cNvSpPr txBox="1"/>
          <p:nvPr>
            <p:ph type="title"/>
          </p:nvPr>
        </p:nvSpPr>
        <p:spPr>
          <a:xfrm>
            <a:off x="653075" y="434600"/>
            <a:ext cx="4116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Изграждане на стратегии в дигиталния маркетинг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957" name="Google Shape;957;p33"/>
          <p:cNvGrpSpPr/>
          <p:nvPr/>
        </p:nvGrpSpPr>
        <p:grpSpPr>
          <a:xfrm>
            <a:off x="565749" y="1667003"/>
            <a:ext cx="4435349" cy="2743852"/>
            <a:chOff x="1799375" y="2989800"/>
            <a:chExt cx="4020075" cy="2486950"/>
          </a:xfrm>
        </p:grpSpPr>
        <p:sp>
          <p:nvSpPr>
            <p:cNvPr id="958" name="Google Shape;958;p33"/>
            <p:cNvSpPr/>
            <p:nvPr/>
          </p:nvSpPr>
          <p:spPr>
            <a:xfrm>
              <a:off x="1799375" y="5262050"/>
              <a:ext cx="4020075" cy="214700"/>
            </a:xfrm>
            <a:custGeom>
              <a:rect b="b" l="l" r="r" t="t"/>
              <a:pathLst>
                <a:path extrusionOk="0" h="8588" w="160803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1954525" y="2989800"/>
              <a:ext cx="3710525" cy="2453750"/>
            </a:xfrm>
            <a:custGeom>
              <a:rect b="b" l="l" r="r" t="t"/>
              <a:pathLst>
                <a:path extrusionOk="0" h="98150" w="148421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3444025" y="5262050"/>
              <a:ext cx="798150" cy="79375"/>
            </a:xfrm>
            <a:custGeom>
              <a:rect b="b" l="l" r="r" t="t"/>
              <a:pathLst>
                <a:path extrusionOk="0" h="3175" w="31926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1954525" y="5263725"/>
              <a:ext cx="3710525" cy="11825"/>
            </a:xfrm>
            <a:custGeom>
              <a:rect b="b" l="l" r="r" t="t"/>
              <a:pathLst>
                <a:path extrusionOk="0" h="473" w="148421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4"/>
          <p:cNvSpPr txBox="1"/>
          <p:nvPr>
            <p:ph type="title"/>
          </p:nvPr>
        </p:nvSpPr>
        <p:spPr>
          <a:xfrm>
            <a:off x="627050" y="327425"/>
            <a:ext cx="4029300" cy="16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None/>
            </a:pPr>
            <a:r>
              <a:rPr b="1" lang="en" sz="3800">
                <a:latin typeface="Times New Roman"/>
                <a:ea typeface="Times New Roman"/>
                <a:cs typeface="Times New Roman"/>
                <a:sym typeface="Times New Roman"/>
              </a:rPr>
              <a:t>Измерители за успех</a:t>
            </a:r>
            <a:endParaRPr sz="5600"/>
          </a:p>
        </p:txBody>
      </p:sp>
      <p:grpSp>
        <p:nvGrpSpPr>
          <p:cNvPr id="967" name="Google Shape;967;p34"/>
          <p:cNvGrpSpPr/>
          <p:nvPr/>
        </p:nvGrpSpPr>
        <p:grpSpPr>
          <a:xfrm>
            <a:off x="7139090" y="2236460"/>
            <a:ext cx="1736245" cy="2608225"/>
            <a:chOff x="6723331" y="2632490"/>
            <a:chExt cx="1275900" cy="1916685"/>
          </a:xfrm>
        </p:grpSpPr>
        <p:sp>
          <p:nvSpPr>
            <p:cNvPr id="968" name="Google Shape;968;p34"/>
            <p:cNvSpPr/>
            <p:nvPr/>
          </p:nvSpPr>
          <p:spPr>
            <a:xfrm>
              <a:off x="6723331" y="4315527"/>
              <a:ext cx="1275900" cy="94781"/>
            </a:xfrm>
            <a:custGeom>
              <a:rect b="b" l="l" r="r" t="t"/>
              <a:pathLst>
                <a:path extrusionOk="0" h="5667" w="76287">
                  <a:moveTo>
                    <a:pt x="38143" y="1"/>
                  </a:moveTo>
                  <a:cubicBezTo>
                    <a:pt x="28028" y="1"/>
                    <a:pt x="18326" y="299"/>
                    <a:pt x="11172" y="830"/>
                  </a:cubicBezTo>
                  <a:cubicBezTo>
                    <a:pt x="4019" y="1362"/>
                    <a:pt x="1" y="2083"/>
                    <a:pt x="1" y="2833"/>
                  </a:cubicBezTo>
                  <a:cubicBezTo>
                    <a:pt x="1" y="3586"/>
                    <a:pt x="4019" y="4306"/>
                    <a:pt x="11172" y="4837"/>
                  </a:cubicBezTo>
                  <a:cubicBezTo>
                    <a:pt x="18326" y="5368"/>
                    <a:pt x="28028" y="5666"/>
                    <a:pt x="38143" y="5666"/>
                  </a:cubicBezTo>
                  <a:cubicBezTo>
                    <a:pt x="48260" y="5666"/>
                    <a:pt x="57962" y="5368"/>
                    <a:pt x="65115" y="4837"/>
                  </a:cubicBezTo>
                  <a:cubicBezTo>
                    <a:pt x="72268" y="4306"/>
                    <a:pt x="76286" y="3586"/>
                    <a:pt x="76286" y="2833"/>
                  </a:cubicBezTo>
                  <a:cubicBezTo>
                    <a:pt x="76286" y="2083"/>
                    <a:pt x="72268" y="1362"/>
                    <a:pt x="65115" y="830"/>
                  </a:cubicBezTo>
                  <a:cubicBezTo>
                    <a:pt x="57962" y="299"/>
                    <a:pt x="48260" y="1"/>
                    <a:pt x="38143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1372"/>
                  </a:srgbClr>
                </a:gs>
                <a:gs pos="100000">
                  <a:srgbClr val="80E0FF">
                    <a:alpha val="3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983672" y="3340794"/>
              <a:ext cx="894654" cy="1034642"/>
            </a:xfrm>
            <a:custGeom>
              <a:rect b="b" l="l" r="r" t="t"/>
              <a:pathLst>
                <a:path extrusionOk="0" h="61862" w="53492">
                  <a:moveTo>
                    <a:pt x="124" y="1"/>
                  </a:moveTo>
                  <a:cubicBezTo>
                    <a:pt x="54" y="1"/>
                    <a:pt x="0" y="56"/>
                    <a:pt x="0" y="125"/>
                  </a:cubicBezTo>
                  <a:lnTo>
                    <a:pt x="0" y="61737"/>
                  </a:lnTo>
                  <a:cubicBezTo>
                    <a:pt x="0" y="61806"/>
                    <a:pt x="54" y="61861"/>
                    <a:pt x="124" y="61861"/>
                  </a:cubicBezTo>
                  <a:lnTo>
                    <a:pt x="53368" y="61861"/>
                  </a:lnTo>
                  <a:cubicBezTo>
                    <a:pt x="53436" y="61861"/>
                    <a:pt x="53492" y="61806"/>
                    <a:pt x="53492" y="61737"/>
                  </a:cubicBezTo>
                  <a:lnTo>
                    <a:pt x="53492" y="125"/>
                  </a:lnTo>
                  <a:cubicBezTo>
                    <a:pt x="53492" y="56"/>
                    <a:pt x="53436" y="1"/>
                    <a:pt x="53368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7066428" y="3449088"/>
              <a:ext cx="756656" cy="212525"/>
            </a:xfrm>
            <a:custGeom>
              <a:rect b="b" l="l" r="r" t="t"/>
              <a:pathLst>
                <a:path extrusionOk="0" h="12707" w="45241">
                  <a:moveTo>
                    <a:pt x="31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12675"/>
                  </a:lnTo>
                  <a:cubicBezTo>
                    <a:pt x="0" y="12692"/>
                    <a:pt x="14" y="12706"/>
                    <a:pt x="31" y="12706"/>
                  </a:cubicBezTo>
                  <a:lnTo>
                    <a:pt x="45209" y="12706"/>
                  </a:lnTo>
                  <a:cubicBezTo>
                    <a:pt x="45226" y="12706"/>
                    <a:pt x="45240" y="12692"/>
                    <a:pt x="45240" y="12675"/>
                  </a:cubicBezTo>
                  <a:lnTo>
                    <a:pt x="45240" y="32"/>
                  </a:lnTo>
                  <a:cubicBezTo>
                    <a:pt x="45240" y="15"/>
                    <a:pt x="45226" y="1"/>
                    <a:pt x="45209" y="1"/>
                  </a:cubicBezTo>
                  <a:close/>
                </a:path>
              </a:pathLst>
            </a:custGeom>
            <a:solidFill>
              <a:srgbClr val="9090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7066428" y="3736976"/>
              <a:ext cx="194562" cy="134904"/>
            </a:xfrm>
            <a:custGeom>
              <a:rect b="b" l="l" r="r" t="t"/>
              <a:pathLst>
                <a:path extrusionOk="0" h="8066" w="11633">
                  <a:moveTo>
                    <a:pt x="31" y="0"/>
                  </a:moveTo>
                  <a:cubicBezTo>
                    <a:pt x="14" y="0"/>
                    <a:pt x="0" y="13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5"/>
                    <a:pt x="31" y="8065"/>
                  </a:cubicBezTo>
                  <a:lnTo>
                    <a:pt x="11601" y="8065"/>
                  </a:lnTo>
                  <a:cubicBezTo>
                    <a:pt x="11618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18" y="0"/>
                    <a:pt x="11601" y="0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1372"/>
                  </a:srgbClr>
                </a:gs>
                <a:gs pos="100000">
                  <a:srgbClr val="80E0FF">
                    <a:alpha val="3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7347458" y="3736976"/>
              <a:ext cx="194562" cy="134904"/>
            </a:xfrm>
            <a:custGeom>
              <a:rect b="b" l="l" r="r" t="t"/>
              <a:pathLst>
                <a:path extrusionOk="0" h="8066" w="11633">
                  <a:moveTo>
                    <a:pt x="32" y="0"/>
                  </a:moveTo>
                  <a:cubicBezTo>
                    <a:pt x="14" y="0"/>
                    <a:pt x="0" y="13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5"/>
                    <a:pt x="32" y="8065"/>
                  </a:cubicBezTo>
                  <a:lnTo>
                    <a:pt x="11601" y="8065"/>
                  </a:lnTo>
                  <a:cubicBezTo>
                    <a:pt x="11618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18" y="0"/>
                    <a:pt x="11601" y="0"/>
                  </a:cubicBezTo>
                  <a:close/>
                </a:path>
              </a:pathLst>
            </a:custGeom>
            <a:solidFill>
              <a:srgbClr val="9090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7628505" y="3736976"/>
              <a:ext cx="194579" cy="134904"/>
            </a:xfrm>
            <a:custGeom>
              <a:rect b="b" l="l" r="r" t="t"/>
              <a:pathLst>
                <a:path extrusionOk="0" h="8066" w="11634">
                  <a:moveTo>
                    <a:pt x="32" y="0"/>
                  </a:moveTo>
                  <a:cubicBezTo>
                    <a:pt x="13" y="0"/>
                    <a:pt x="1" y="13"/>
                    <a:pt x="1" y="32"/>
                  </a:cubicBezTo>
                  <a:lnTo>
                    <a:pt x="1" y="8034"/>
                  </a:lnTo>
                  <a:cubicBezTo>
                    <a:pt x="1" y="8051"/>
                    <a:pt x="13" y="8065"/>
                    <a:pt x="32" y="8065"/>
                  </a:cubicBezTo>
                  <a:lnTo>
                    <a:pt x="11602" y="8065"/>
                  </a:lnTo>
                  <a:cubicBezTo>
                    <a:pt x="11619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19" y="0"/>
                    <a:pt x="11602" y="0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1372"/>
                  </a:srgbClr>
                </a:gs>
                <a:gs pos="100000">
                  <a:srgbClr val="80E0FF">
                    <a:alpha val="3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7066428" y="3953815"/>
              <a:ext cx="194562" cy="134904"/>
            </a:xfrm>
            <a:custGeom>
              <a:rect b="b" l="l" r="r" t="t"/>
              <a:pathLst>
                <a:path extrusionOk="0" h="8066" w="11633">
                  <a:moveTo>
                    <a:pt x="31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6"/>
                    <a:pt x="31" y="8066"/>
                  </a:cubicBezTo>
                  <a:lnTo>
                    <a:pt x="11601" y="8066"/>
                  </a:lnTo>
                  <a:cubicBezTo>
                    <a:pt x="11618" y="8066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18" y="1"/>
                    <a:pt x="11601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1372"/>
                  </a:srgbClr>
                </a:gs>
                <a:gs pos="100000">
                  <a:srgbClr val="80E0FF">
                    <a:alpha val="3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7347458" y="3953815"/>
              <a:ext cx="194562" cy="134904"/>
            </a:xfrm>
            <a:custGeom>
              <a:rect b="b" l="l" r="r" t="t"/>
              <a:pathLst>
                <a:path extrusionOk="0" h="8066" w="11633">
                  <a:moveTo>
                    <a:pt x="32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6"/>
                    <a:pt x="32" y="8066"/>
                  </a:cubicBezTo>
                  <a:lnTo>
                    <a:pt x="11601" y="8066"/>
                  </a:lnTo>
                  <a:cubicBezTo>
                    <a:pt x="11618" y="8066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18" y="1"/>
                    <a:pt x="11601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1372"/>
                  </a:srgbClr>
                </a:gs>
                <a:gs pos="100000">
                  <a:srgbClr val="80E0FF">
                    <a:alpha val="3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7628505" y="3953815"/>
              <a:ext cx="194579" cy="351777"/>
            </a:xfrm>
            <a:custGeom>
              <a:rect b="b" l="l" r="r" t="t"/>
              <a:pathLst>
                <a:path extrusionOk="0" h="21033" w="11634">
                  <a:moveTo>
                    <a:pt x="32" y="1"/>
                  </a:moveTo>
                  <a:cubicBezTo>
                    <a:pt x="13" y="1"/>
                    <a:pt x="1" y="15"/>
                    <a:pt x="1" y="32"/>
                  </a:cubicBezTo>
                  <a:lnTo>
                    <a:pt x="1" y="21000"/>
                  </a:lnTo>
                  <a:cubicBezTo>
                    <a:pt x="1" y="21018"/>
                    <a:pt x="13" y="21032"/>
                    <a:pt x="32" y="21032"/>
                  </a:cubicBezTo>
                  <a:lnTo>
                    <a:pt x="11602" y="21032"/>
                  </a:lnTo>
                  <a:cubicBezTo>
                    <a:pt x="11619" y="21032"/>
                    <a:pt x="11633" y="21018"/>
                    <a:pt x="11633" y="21000"/>
                  </a:cubicBezTo>
                  <a:lnTo>
                    <a:pt x="11633" y="32"/>
                  </a:lnTo>
                  <a:cubicBezTo>
                    <a:pt x="11633" y="15"/>
                    <a:pt x="11619" y="1"/>
                    <a:pt x="11602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1372"/>
                  </a:srgbClr>
                </a:gs>
                <a:gs pos="100000">
                  <a:srgbClr val="80E0FF">
                    <a:alpha val="3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7052680" y="3435340"/>
              <a:ext cx="756656" cy="212525"/>
            </a:xfrm>
            <a:custGeom>
              <a:rect b="b" l="l" r="r" t="t"/>
              <a:pathLst>
                <a:path extrusionOk="0" h="12707" w="45241">
                  <a:moveTo>
                    <a:pt x="1406" y="1"/>
                  </a:moveTo>
                  <a:cubicBezTo>
                    <a:pt x="629" y="1"/>
                    <a:pt x="0" y="630"/>
                    <a:pt x="0" y="1406"/>
                  </a:cubicBezTo>
                  <a:lnTo>
                    <a:pt x="1406" y="12706"/>
                  </a:lnTo>
                  <a:lnTo>
                    <a:pt x="43834" y="12706"/>
                  </a:lnTo>
                  <a:cubicBezTo>
                    <a:pt x="44611" y="12706"/>
                    <a:pt x="45240" y="12078"/>
                    <a:pt x="45240" y="11302"/>
                  </a:cubicBezTo>
                  <a:lnTo>
                    <a:pt x="45240" y="1406"/>
                  </a:lnTo>
                  <a:cubicBezTo>
                    <a:pt x="45240" y="630"/>
                    <a:pt x="44611" y="1"/>
                    <a:pt x="43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7052680" y="3723228"/>
              <a:ext cx="194562" cy="134904"/>
            </a:xfrm>
            <a:custGeom>
              <a:rect b="b" l="l" r="r" t="t"/>
              <a:pathLst>
                <a:path extrusionOk="0" h="8066" w="11633">
                  <a:moveTo>
                    <a:pt x="31" y="0"/>
                  </a:moveTo>
                  <a:cubicBezTo>
                    <a:pt x="14" y="0"/>
                    <a:pt x="0" y="13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5"/>
                    <a:pt x="31" y="8065"/>
                  </a:cubicBezTo>
                  <a:lnTo>
                    <a:pt x="11601" y="8065"/>
                  </a:lnTo>
                  <a:cubicBezTo>
                    <a:pt x="11618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18" y="0"/>
                    <a:pt x="11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7333710" y="3723228"/>
              <a:ext cx="194562" cy="134904"/>
            </a:xfrm>
            <a:custGeom>
              <a:rect b="b" l="l" r="r" t="t"/>
              <a:pathLst>
                <a:path extrusionOk="0" h="8066" w="11633">
                  <a:moveTo>
                    <a:pt x="31" y="0"/>
                  </a:moveTo>
                  <a:cubicBezTo>
                    <a:pt x="14" y="0"/>
                    <a:pt x="0" y="13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5"/>
                    <a:pt x="31" y="8065"/>
                  </a:cubicBezTo>
                  <a:lnTo>
                    <a:pt x="11601" y="8065"/>
                  </a:lnTo>
                  <a:cubicBezTo>
                    <a:pt x="11620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20" y="0"/>
                    <a:pt x="11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614757" y="3723228"/>
              <a:ext cx="194579" cy="134904"/>
            </a:xfrm>
            <a:custGeom>
              <a:rect b="b" l="l" r="r" t="t"/>
              <a:pathLst>
                <a:path extrusionOk="0" h="8066" w="11634">
                  <a:moveTo>
                    <a:pt x="32" y="0"/>
                  </a:moveTo>
                  <a:cubicBezTo>
                    <a:pt x="15" y="0"/>
                    <a:pt x="1" y="13"/>
                    <a:pt x="1" y="32"/>
                  </a:cubicBezTo>
                  <a:lnTo>
                    <a:pt x="1" y="8034"/>
                  </a:lnTo>
                  <a:cubicBezTo>
                    <a:pt x="1" y="8051"/>
                    <a:pt x="15" y="8065"/>
                    <a:pt x="32" y="8065"/>
                  </a:cubicBezTo>
                  <a:lnTo>
                    <a:pt x="11602" y="8065"/>
                  </a:lnTo>
                  <a:cubicBezTo>
                    <a:pt x="11619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19" y="0"/>
                    <a:pt x="11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7052680" y="3940067"/>
              <a:ext cx="194562" cy="134921"/>
            </a:xfrm>
            <a:custGeom>
              <a:rect b="b" l="l" r="r" t="t"/>
              <a:pathLst>
                <a:path extrusionOk="0" h="8067" w="11633">
                  <a:moveTo>
                    <a:pt x="31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3"/>
                    <a:pt x="14" y="8067"/>
                    <a:pt x="31" y="8067"/>
                  </a:cubicBezTo>
                  <a:lnTo>
                    <a:pt x="11601" y="8067"/>
                  </a:lnTo>
                  <a:cubicBezTo>
                    <a:pt x="11618" y="8067"/>
                    <a:pt x="11633" y="8053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18" y="1"/>
                    <a:pt x="1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7333710" y="3940067"/>
              <a:ext cx="194562" cy="134921"/>
            </a:xfrm>
            <a:custGeom>
              <a:rect b="b" l="l" r="r" t="t"/>
              <a:pathLst>
                <a:path extrusionOk="0" h="8067" w="11633">
                  <a:moveTo>
                    <a:pt x="31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3"/>
                    <a:pt x="14" y="8067"/>
                    <a:pt x="31" y="8067"/>
                  </a:cubicBezTo>
                  <a:lnTo>
                    <a:pt x="11601" y="8067"/>
                  </a:lnTo>
                  <a:cubicBezTo>
                    <a:pt x="11620" y="8067"/>
                    <a:pt x="11633" y="8053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20" y="1"/>
                    <a:pt x="1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7052680" y="4156924"/>
              <a:ext cx="194562" cy="134921"/>
            </a:xfrm>
            <a:custGeom>
              <a:rect b="b" l="l" r="r" t="t"/>
              <a:pathLst>
                <a:path extrusionOk="0" h="8067" w="11633">
                  <a:moveTo>
                    <a:pt x="31" y="0"/>
                  </a:moveTo>
                  <a:cubicBezTo>
                    <a:pt x="14" y="0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2"/>
                    <a:pt x="14" y="8066"/>
                    <a:pt x="31" y="8066"/>
                  </a:cubicBezTo>
                  <a:lnTo>
                    <a:pt x="11601" y="8066"/>
                  </a:lnTo>
                  <a:cubicBezTo>
                    <a:pt x="11618" y="8066"/>
                    <a:pt x="11633" y="8052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18" y="0"/>
                    <a:pt x="11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7333710" y="4156924"/>
              <a:ext cx="194562" cy="134921"/>
            </a:xfrm>
            <a:custGeom>
              <a:rect b="b" l="l" r="r" t="t"/>
              <a:pathLst>
                <a:path extrusionOk="0" h="8067" w="11633">
                  <a:moveTo>
                    <a:pt x="31" y="0"/>
                  </a:moveTo>
                  <a:cubicBezTo>
                    <a:pt x="14" y="0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2"/>
                    <a:pt x="14" y="8066"/>
                    <a:pt x="31" y="8066"/>
                  </a:cubicBezTo>
                  <a:lnTo>
                    <a:pt x="11601" y="8066"/>
                  </a:lnTo>
                  <a:cubicBezTo>
                    <a:pt x="11620" y="8066"/>
                    <a:pt x="11633" y="8052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20" y="0"/>
                    <a:pt x="11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7614757" y="3940067"/>
              <a:ext cx="194579" cy="351777"/>
            </a:xfrm>
            <a:custGeom>
              <a:rect b="b" l="l" r="r" t="t"/>
              <a:pathLst>
                <a:path extrusionOk="0" h="21033" w="11634">
                  <a:moveTo>
                    <a:pt x="32" y="1"/>
                  </a:moveTo>
                  <a:cubicBezTo>
                    <a:pt x="15" y="1"/>
                    <a:pt x="1" y="15"/>
                    <a:pt x="1" y="32"/>
                  </a:cubicBezTo>
                  <a:lnTo>
                    <a:pt x="1" y="21001"/>
                  </a:lnTo>
                  <a:cubicBezTo>
                    <a:pt x="1" y="21018"/>
                    <a:pt x="15" y="21032"/>
                    <a:pt x="32" y="21032"/>
                  </a:cubicBezTo>
                  <a:lnTo>
                    <a:pt x="11602" y="21032"/>
                  </a:lnTo>
                  <a:cubicBezTo>
                    <a:pt x="11619" y="21032"/>
                    <a:pt x="11633" y="21018"/>
                    <a:pt x="11633" y="21001"/>
                  </a:cubicBezTo>
                  <a:lnTo>
                    <a:pt x="11633" y="32"/>
                  </a:lnTo>
                  <a:cubicBezTo>
                    <a:pt x="11633" y="15"/>
                    <a:pt x="11619" y="1"/>
                    <a:pt x="11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984392" y="4468979"/>
              <a:ext cx="760419" cy="80196"/>
            </a:xfrm>
            <a:custGeom>
              <a:rect b="b" l="l" r="r" t="t"/>
              <a:pathLst>
                <a:path extrusionOk="0" h="4795" w="45466">
                  <a:moveTo>
                    <a:pt x="22733" y="1"/>
                  </a:moveTo>
                  <a:cubicBezTo>
                    <a:pt x="16703" y="1"/>
                    <a:pt x="10922" y="253"/>
                    <a:pt x="6658" y="703"/>
                  </a:cubicBezTo>
                  <a:cubicBezTo>
                    <a:pt x="2395" y="1152"/>
                    <a:pt x="0" y="1762"/>
                    <a:pt x="0" y="2397"/>
                  </a:cubicBezTo>
                  <a:cubicBezTo>
                    <a:pt x="0" y="3033"/>
                    <a:pt x="2395" y="3643"/>
                    <a:pt x="6658" y="4092"/>
                  </a:cubicBezTo>
                  <a:cubicBezTo>
                    <a:pt x="10922" y="4542"/>
                    <a:pt x="16703" y="4794"/>
                    <a:pt x="22733" y="4794"/>
                  </a:cubicBezTo>
                  <a:cubicBezTo>
                    <a:pt x="28762" y="4794"/>
                    <a:pt x="34544" y="4542"/>
                    <a:pt x="38807" y="4092"/>
                  </a:cubicBezTo>
                  <a:cubicBezTo>
                    <a:pt x="43071" y="3643"/>
                    <a:pt x="45466" y="3033"/>
                    <a:pt x="45466" y="2397"/>
                  </a:cubicBezTo>
                  <a:cubicBezTo>
                    <a:pt x="45466" y="1762"/>
                    <a:pt x="43071" y="1152"/>
                    <a:pt x="38807" y="703"/>
                  </a:cubicBezTo>
                  <a:cubicBezTo>
                    <a:pt x="34544" y="253"/>
                    <a:pt x="28762" y="1"/>
                    <a:pt x="22733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1372"/>
                  </a:srgbClr>
                </a:gs>
                <a:gs pos="100000">
                  <a:srgbClr val="80E0FF">
                    <a:alpha val="3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7054804" y="4441249"/>
              <a:ext cx="163152" cy="67837"/>
            </a:xfrm>
            <a:custGeom>
              <a:rect b="b" l="l" r="r" t="t"/>
              <a:pathLst>
                <a:path extrusionOk="0" h="4056" w="9755">
                  <a:moveTo>
                    <a:pt x="7503" y="0"/>
                  </a:moveTo>
                  <a:cubicBezTo>
                    <a:pt x="7001" y="0"/>
                    <a:pt x="6546" y="219"/>
                    <a:pt x="6322" y="654"/>
                  </a:cubicBezTo>
                  <a:cubicBezTo>
                    <a:pt x="6131" y="1026"/>
                    <a:pt x="5218" y="1886"/>
                    <a:pt x="3950" y="2451"/>
                  </a:cubicBezTo>
                  <a:cubicBezTo>
                    <a:pt x="2682" y="3016"/>
                    <a:pt x="0" y="3283"/>
                    <a:pt x="1491" y="3781"/>
                  </a:cubicBezTo>
                  <a:cubicBezTo>
                    <a:pt x="2108" y="3987"/>
                    <a:pt x="2768" y="4056"/>
                    <a:pt x="3391" y="4056"/>
                  </a:cubicBezTo>
                  <a:cubicBezTo>
                    <a:pt x="4274" y="4056"/>
                    <a:pt x="5085" y="3918"/>
                    <a:pt x="5602" y="3835"/>
                  </a:cubicBezTo>
                  <a:cubicBezTo>
                    <a:pt x="6484" y="3694"/>
                    <a:pt x="7336" y="3675"/>
                    <a:pt x="8374" y="3668"/>
                  </a:cubicBezTo>
                  <a:cubicBezTo>
                    <a:pt x="9745" y="3659"/>
                    <a:pt x="9755" y="3574"/>
                    <a:pt x="9569" y="2030"/>
                  </a:cubicBezTo>
                  <a:cubicBezTo>
                    <a:pt x="9408" y="674"/>
                    <a:pt x="8384" y="0"/>
                    <a:pt x="7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7506747" y="4421814"/>
              <a:ext cx="137998" cy="95767"/>
            </a:xfrm>
            <a:custGeom>
              <a:rect b="b" l="l" r="r" t="t"/>
              <a:pathLst>
                <a:path extrusionOk="0" h="5726" w="8251">
                  <a:moveTo>
                    <a:pt x="5353" y="0"/>
                  </a:moveTo>
                  <a:cubicBezTo>
                    <a:pt x="4749" y="0"/>
                    <a:pt x="4236" y="384"/>
                    <a:pt x="4119" y="1045"/>
                  </a:cubicBezTo>
                  <a:cubicBezTo>
                    <a:pt x="4044" y="1473"/>
                    <a:pt x="4652" y="2774"/>
                    <a:pt x="3563" y="3728"/>
                  </a:cubicBezTo>
                  <a:cubicBezTo>
                    <a:pt x="2474" y="4682"/>
                    <a:pt x="1" y="5685"/>
                    <a:pt x="1641" y="5723"/>
                  </a:cubicBezTo>
                  <a:cubicBezTo>
                    <a:pt x="1715" y="5725"/>
                    <a:pt x="1789" y="5726"/>
                    <a:pt x="1864" y="5726"/>
                  </a:cubicBezTo>
                  <a:cubicBezTo>
                    <a:pt x="3420" y="5726"/>
                    <a:pt x="4890" y="5362"/>
                    <a:pt x="5686" y="4970"/>
                  </a:cubicBezTo>
                  <a:cubicBezTo>
                    <a:pt x="6521" y="4557"/>
                    <a:pt x="5855" y="3910"/>
                    <a:pt x="6888" y="3583"/>
                  </a:cubicBezTo>
                  <a:cubicBezTo>
                    <a:pt x="8251" y="3153"/>
                    <a:pt x="7970" y="2151"/>
                    <a:pt x="7262" y="1532"/>
                  </a:cubicBezTo>
                  <a:cubicBezTo>
                    <a:pt x="6787" y="464"/>
                    <a:pt x="6015" y="0"/>
                    <a:pt x="53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7155003" y="3422813"/>
              <a:ext cx="387920" cy="292788"/>
            </a:xfrm>
            <a:custGeom>
              <a:rect b="b" l="l" r="r" t="t"/>
              <a:pathLst>
                <a:path extrusionOk="0" h="17506" w="23194">
                  <a:moveTo>
                    <a:pt x="13932" y="0"/>
                  </a:moveTo>
                  <a:cubicBezTo>
                    <a:pt x="13932" y="0"/>
                    <a:pt x="8968" y="1977"/>
                    <a:pt x="4994" y="2215"/>
                  </a:cubicBezTo>
                  <a:cubicBezTo>
                    <a:pt x="4223" y="2262"/>
                    <a:pt x="3546" y="2279"/>
                    <a:pt x="2962" y="2279"/>
                  </a:cubicBezTo>
                  <a:cubicBezTo>
                    <a:pt x="1177" y="2279"/>
                    <a:pt x="274" y="2115"/>
                    <a:pt x="274" y="2115"/>
                  </a:cubicBezTo>
                  <a:cubicBezTo>
                    <a:pt x="274" y="2115"/>
                    <a:pt x="10" y="10643"/>
                    <a:pt x="0" y="15238"/>
                  </a:cubicBezTo>
                  <a:lnTo>
                    <a:pt x="19929" y="17506"/>
                  </a:lnTo>
                  <a:cubicBezTo>
                    <a:pt x="19929" y="17506"/>
                    <a:pt x="23194" y="7908"/>
                    <a:pt x="13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7140954" y="3930818"/>
              <a:ext cx="164390" cy="534999"/>
            </a:xfrm>
            <a:custGeom>
              <a:rect b="b" l="l" r="r" t="t"/>
              <a:pathLst>
                <a:path extrusionOk="0" h="31988" w="9829">
                  <a:moveTo>
                    <a:pt x="2463" y="0"/>
                  </a:moveTo>
                  <a:cubicBezTo>
                    <a:pt x="1113" y="0"/>
                    <a:pt x="1" y="933"/>
                    <a:pt x="89" y="3073"/>
                  </a:cubicBezTo>
                  <a:cubicBezTo>
                    <a:pt x="282" y="7661"/>
                    <a:pt x="1261" y="22171"/>
                    <a:pt x="1160" y="31044"/>
                  </a:cubicBezTo>
                  <a:cubicBezTo>
                    <a:pt x="1160" y="31044"/>
                    <a:pt x="1410" y="31622"/>
                    <a:pt x="1873" y="31834"/>
                  </a:cubicBezTo>
                  <a:cubicBezTo>
                    <a:pt x="2114" y="31943"/>
                    <a:pt x="2413" y="31988"/>
                    <a:pt x="2727" y="31988"/>
                  </a:cubicBezTo>
                  <a:cubicBezTo>
                    <a:pt x="3289" y="31988"/>
                    <a:pt x="3901" y="31846"/>
                    <a:pt x="4328" y="31680"/>
                  </a:cubicBezTo>
                  <a:cubicBezTo>
                    <a:pt x="4970" y="24445"/>
                    <a:pt x="9828" y="9179"/>
                    <a:pt x="6279" y="2550"/>
                  </a:cubicBezTo>
                  <a:cubicBezTo>
                    <a:pt x="5419" y="943"/>
                    <a:pt x="3820" y="0"/>
                    <a:pt x="2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7138747" y="3542196"/>
              <a:ext cx="204062" cy="478787"/>
            </a:xfrm>
            <a:custGeom>
              <a:rect b="b" l="l" r="r" t="t"/>
              <a:pathLst>
                <a:path extrusionOk="0" h="28627" w="12201">
                  <a:moveTo>
                    <a:pt x="3625" y="1"/>
                  </a:moveTo>
                  <a:cubicBezTo>
                    <a:pt x="3135" y="1"/>
                    <a:pt x="2667" y="77"/>
                    <a:pt x="2238" y="239"/>
                  </a:cubicBezTo>
                  <a:cubicBezTo>
                    <a:pt x="1510" y="515"/>
                    <a:pt x="1258" y="2715"/>
                    <a:pt x="1148" y="4221"/>
                  </a:cubicBezTo>
                  <a:cubicBezTo>
                    <a:pt x="1039" y="5727"/>
                    <a:pt x="470" y="21348"/>
                    <a:pt x="256" y="24177"/>
                  </a:cubicBezTo>
                  <a:cubicBezTo>
                    <a:pt x="1" y="27555"/>
                    <a:pt x="1548" y="28627"/>
                    <a:pt x="3139" y="28627"/>
                  </a:cubicBezTo>
                  <a:cubicBezTo>
                    <a:pt x="4551" y="28627"/>
                    <a:pt x="5998" y="27783"/>
                    <a:pt x="6250" y="26959"/>
                  </a:cubicBezTo>
                  <a:cubicBezTo>
                    <a:pt x="7360" y="23325"/>
                    <a:pt x="10718" y="13058"/>
                    <a:pt x="11356" y="9279"/>
                  </a:cubicBezTo>
                  <a:cubicBezTo>
                    <a:pt x="12201" y="4291"/>
                    <a:pt x="7292" y="1"/>
                    <a:pt x="3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7384855" y="3971677"/>
              <a:ext cx="246075" cy="483804"/>
            </a:xfrm>
            <a:custGeom>
              <a:rect b="b" l="l" r="r" t="t"/>
              <a:pathLst>
                <a:path extrusionOk="0" h="28927" w="14713">
                  <a:moveTo>
                    <a:pt x="3261" y="0"/>
                  </a:moveTo>
                  <a:cubicBezTo>
                    <a:pt x="1421" y="0"/>
                    <a:pt x="0" y="1229"/>
                    <a:pt x="882" y="3715"/>
                  </a:cubicBezTo>
                  <a:cubicBezTo>
                    <a:pt x="2418" y="8044"/>
                    <a:pt x="8747" y="20036"/>
                    <a:pt x="11265" y="28546"/>
                  </a:cubicBezTo>
                  <a:cubicBezTo>
                    <a:pt x="11265" y="28546"/>
                    <a:pt x="11496" y="28895"/>
                    <a:pt x="12004" y="28924"/>
                  </a:cubicBezTo>
                  <a:cubicBezTo>
                    <a:pt x="12030" y="28925"/>
                    <a:pt x="12058" y="28926"/>
                    <a:pt x="12088" y="28926"/>
                  </a:cubicBezTo>
                  <a:cubicBezTo>
                    <a:pt x="12627" y="28926"/>
                    <a:pt x="13897" y="28707"/>
                    <a:pt x="14713" y="28148"/>
                  </a:cubicBezTo>
                  <a:cubicBezTo>
                    <a:pt x="13194" y="21046"/>
                    <a:pt x="12954" y="7284"/>
                    <a:pt x="6758" y="1446"/>
                  </a:cubicBezTo>
                  <a:cubicBezTo>
                    <a:pt x="5737" y="484"/>
                    <a:pt x="4416" y="0"/>
                    <a:pt x="3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7297534" y="3566531"/>
              <a:ext cx="206186" cy="492652"/>
            </a:xfrm>
            <a:custGeom>
              <a:rect b="b" l="l" r="r" t="t"/>
              <a:pathLst>
                <a:path extrusionOk="0" h="29456" w="12328">
                  <a:moveTo>
                    <a:pt x="3743" y="0"/>
                  </a:moveTo>
                  <a:cubicBezTo>
                    <a:pt x="2576" y="0"/>
                    <a:pt x="1498" y="350"/>
                    <a:pt x="700" y="1088"/>
                  </a:cubicBezTo>
                  <a:cubicBezTo>
                    <a:pt x="128" y="1616"/>
                    <a:pt x="1" y="4583"/>
                    <a:pt x="465" y="6018"/>
                  </a:cubicBezTo>
                  <a:cubicBezTo>
                    <a:pt x="929" y="7454"/>
                    <a:pt x="4629" y="23421"/>
                    <a:pt x="5494" y="26124"/>
                  </a:cubicBezTo>
                  <a:cubicBezTo>
                    <a:pt x="6291" y="28614"/>
                    <a:pt x="7589" y="29456"/>
                    <a:pt x="8835" y="29456"/>
                  </a:cubicBezTo>
                  <a:cubicBezTo>
                    <a:pt x="10637" y="29456"/>
                    <a:pt x="12328" y="27697"/>
                    <a:pt x="12231" y="26619"/>
                  </a:cubicBezTo>
                  <a:cubicBezTo>
                    <a:pt x="11896" y="22834"/>
                    <a:pt x="12070" y="10113"/>
                    <a:pt x="11242" y="6369"/>
                  </a:cubicBezTo>
                  <a:cubicBezTo>
                    <a:pt x="10352" y="2333"/>
                    <a:pt x="6753" y="0"/>
                    <a:pt x="37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7075626" y="2706732"/>
              <a:ext cx="125237" cy="178171"/>
            </a:xfrm>
            <a:custGeom>
              <a:rect b="b" l="l" r="r" t="t"/>
              <a:pathLst>
                <a:path extrusionOk="0" h="10653" w="7488">
                  <a:moveTo>
                    <a:pt x="5606" y="0"/>
                  </a:moveTo>
                  <a:cubicBezTo>
                    <a:pt x="5572" y="0"/>
                    <a:pt x="5528" y="13"/>
                    <a:pt x="5474" y="41"/>
                  </a:cubicBezTo>
                  <a:cubicBezTo>
                    <a:pt x="5200" y="184"/>
                    <a:pt x="4145" y="862"/>
                    <a:pt x="3710" y="1487"/>
                  </a:cubicBezTo>
                  <a:cubicBezTo>
                    <a:pt x="3295" y="2084"/>
                    <a:pt x="3078" y="2747"/>
                    <a:pt x="2921" y="2998"/>
                  </a:cubicBezTo>
                  <a:cubicBezTo>
                    <a:pt x="1833" y="4741"/>
                    <a:pt x="1662" y="6071"/>
                    <a:pt x="489" y="7572"/>
                  </a:cubicBezTo>
                  <a:cubicBezTo>
                    <a:pt x="338" y="7765"/>
                    <a:pt x="169" y="7943"/>
                    <a:pt x="1" y="8122"/>
                  </a:cubicBezTo>
                  <a:lnTo>
                    <a:pt x="1391" y="10652"/>
                  </a:lnTo>
                  <a:cubicBezTo>
                    <a:pt x="2344" y="10181"/>
                    <a:pt x="2800" y="9025"/>
                    <a:pt x="3739" y="8526"/>
                  </a:cubicBezTo>
                  <a:cubicBezTo>
                    <a:pt x="4260" y="8249"/>
                    <a:pt x="4875" y="8205"/>
                    <a:pt x="5407" y="7952"/>
                  </a:cubicBezTo>
                  <a:cubicBezTo>
                    <a:pt x="6297" y="7528"/>
                    <a:pt x="6818" y="6603"/>
                    <a:pt x="7282" y="5733"/>
                  </a:cubicBezTo>
                  <a:cubicBezTo>
                    <a:pt x="7359" y="5587"/>
                    <a:pt x="7436" y="5442"/>
                    <a:pt x="7488" y="5285"/>
                  </a:cubicBezTo>
                  <a:cubicBezTo>
                    <a:pt x="7412" y="5259"/>
                    <a:pt x="7335" y="5248"/>
                    <a:pt x="7258" y="5248"/>
                  </a:cubicBezTo>
                  <a:cubicBezTo>
                    <a:pt x="6963" y="5248"/>
                    <a:pt x="6665" y="5416"/>
                    <a:pt x="6417" y="5597"/>
                  </a:cubicBezTo>
                  <a:cubicBezTo>
                    <a:pt x="6105" y="5826"/>
                    <a:pt x="5781" y="6094"/>
                    <a:pt x="5393" y="6101"/>
                  </a:cubicBezTo>
                  <a:cubicBezTo>
                    <a:pt x="5393" y="5793"/>
                    <a:pt x="5555" y="5513"/>
                    <a:pt x="5697" y="5240"/>
                  </a:cubicBezTo>
                  <a:cubicBezTo>
                    <a:pt x="6300" y="4069"/>
                    <a:pt x="6607" y="2767"/>
                    <a:pt x="6587" y="1449"/>
                  </a:cubicBezTo>
                  <a:cubicBezTo>
                    <a:pt x="6584" y="1286"/>
                    <a:pt x="6556" y="331"/>
                    <a:pt x="6394" y="314"/>
                  </a:cubicBezTo>
                  <a:cubicBezTo>
                    <a:pt x="6380" y="313"/>
                    <a:pt x="6366" y="312"/>
                    <a:pt x="6352" y="312"/>
                  </a:cubicBezTo>
                  <a:cubicBezTo>
                    <a:pt x="5949" y="312"/>
                    <a:pt x="5545" y="895"/>
                    <a:pt x="5545" y="895"/>
                  </a:cubicBezTo>
                  <a:cubicBezTo>
                    <a:pt x="5545" y="895"/>
                    <a:pt x="5895" y="0"/>
                    <a:pt x="5606" y="0"/>
                  </a:cubicBez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7114161" y="2710194"/>
              <a:ext cx="110720" cy="141310"/>
            </a:xfrm>
            <a:custGeom>
              <a:rect b="b" l="l" r="r" t="t"/>
              <a:pathLst>
                <a:path extrusionOk="0" h="8449" w="6620">
                  <a:moveTo>
                    <a:pt x="2885" y="0"/>
                  </a:moveTo>
                  <a:cubicBezTo>
                    <a:pt x="2881" y="0"/>
                    <a:pt x="2877" y="3"/>
                    <a:pt x="2875" y="7"/>
                  </a:cubicBezTo>
                  <a:lnTo>
                    <a:pt x="2" y="6876"/>
                  </a:lnTo>
                  <a:cubicBezTo>
                    <a:pt x="0" y="6882"/>
                    <a:pt x="3" y="6889"/>
                    <a:pt x="9" y="6890"/>
                  </a:cubicBezTo>
                  <a:lnTo>
                    <a:pt x="3729" y="8447"/>
                  </a:lnTo>
                  <a:cubicBezTo>
                    <a:pt x="3731" y="8448"/>
                    <a:pt x="3732" y="8448"/>
                    <a:pt x="3734" y="8448"/>
                  </a:cubicBezTo>
                  <a:cubicBezTo>
                    <a:pt x="3738" y="8448"/>
                    <a:pt x="3743" y="8445"/>
                    <a:pt x="3744" y="8440"/>
                  </a:cubicBezTo>
                  <a:lnTo>
                    <a:pt x="6617" y="1573"/>
                  </a:lnTo>
                  <a:cubicBezTo>
                    <a:pt x="6619" y="1567"/>
                    <a:pt x="6617" y="1560"/>
                    <a:pt x="6611" y="1557"/>
                  </a:cubicBezTo>
                  <a:lnTo>
                    <a:pt x="2890" y="1"/>
                  </a:lnTo>
                  <a:cubicBezTo>
                    <a:pt x="2889" y="1"/>
                    <a:pt x="2887" y="0"/>
                    <a:pt x="2885" y="0"/>
                  </a:cubicBezTo>
                  <a:close/>
                </a:path>
              </a:pathLst>
            </a:custGeom>
            <a:solidFill>
              <a:srgbClr val="5E5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7123393" y="2719209"/>
              <a:ext cx="95516" cy="124802"/>
            </a:xfrm>
            <a:custGeom>
              <a:rect b="b" l="l" r="r" t="t"/>
              <a:pathLst>
                <a:path extrusionOk="0" h="7462" w="5711">
                  <a:moveTo>
                    <a:pt x="2574" y="0"/>
                  </a:moveTo>
                  <a:lnTo>
                    <a:pt x="1" y="6150"/>
                  </a:lnTo>
                  <a:lnTo>
                    <a:pt x="3139" y="7461"/>
                  </a:lnTo>
                  <a:lnTo>
                    <a:pt x="5711" y="1312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rgbClr val="B4B4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864507" y="2832922"/>
              <a:ext cx="354503" cy="319631"/>
            </a:xfrm>
            <a:custGeom>
              <a:rect b="b" l="l" r="r" t="t"/>
              <a:pathLst>
                <a:path extrusionOk="0" h="19111" w="21196">
                  <a:moveTo>
                    <a:pt x="12733" y="1"/>
                  </a:moveTo>
                  <a:cubicBezTo>
                    <a:pt x="12647" y="1"/>
                    <a:pt x="12582" y="28"/>
                    <a:pt x="12547" y="87"/>
                  </a:cubicBezTo>
                  <a:cubicBezTo>
                    <a:pt x="12213" y="654"/>
                    <a:pt x="1" y="14942"/>
                    <a:pt x="385" y="17256"/>
                  </a:cubicBezTo>
                  <a:cubicBezTo>
                    <a:pt x="538" y="18188"/>
                    <a:pt x="1895" y="19111"/>
                    <a:pt x="3122" y="19111"/>
                  </a:cubicBezTo>
                  <a:cubicBezTo>
                    <a:pt x="3150" y="19111"/>
                    <a:pt x="3177" y="19111"/>
                    <a:pt x="3205" y="19110"/>
                  </a:cubicBezTo>
                  <a:cubicBezTo>
                    <a:pt x="6669" y="18991"/>
                    <a:pt x="10689" y="17731"/>
                    <a:pt x="14905" y="16352"/>
                  </a:cubicBezTo>
                  <a:cubicBezTo>
                    <a:pt x="15254" y="16238"/>
                    <a:pt x="15557" y="16192"/>
                    <a:pt x="15820" y="16192"/>
                  </a:cubicBezTo>
                  <a:cubicBezTo>
                    <a:pt x="16953" y="16192"/>
                    <a:pt x="17329" y="17053"/>
                    <a:pt x="17329" y="17053"/>
                  </a:cubicBezTo>
                  <a:lnTo>
                    <a:pt x="21195" y="6648"/>
                  </a:lnTo>
                  <a:lnTo>
                    <a:pt x="21195" y="6648"/>
                  </a:lnTo>
                  <a:cubicBezTo>
                    <a:pt x="21195" y="6648"/>
                    <a:pt x="18800" y="6771"/>
                    <a:pt x="16663" y="7413"/>
                  </a:cubicBezTo>
                  <a:cubicBezTo>
                    <a:pt x="13437" y="8382"/>
                    <a:pt x="12329" y="9875"/>
                    <a:pt x="11214" y="10493"/>
                  </a:cubicBezTo>
                  <a:cubicBezTo>
                    <a:pt x="13379" y="7742"/>
                    <a:pt x="15791" y="1913"/>
                    <a:pt x="15791" y="1913"/>
                  </a:cubicBezTo>
                  <a:cubicBezTo>
                    <a:pt x="15791" y="1913"/>
                    <a:pt x="13465" y="1"/>
                    <a:pt x="12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7016938" y="2983631"/>
              <a:ext cx="69241" cy="80497"/>
            </a:xfrm>
            <a:custGeom>
              <a:rect b="b" l="l" r="r" t="t"/>
              <a:pathLst>
                <a:path extrusionOk="0" h="4813" w="4140">
                  <a:moveTo>
                    <a:pt x="4139" y="0"/>
                  </a:moveTo>
                  <a:lnTo>
                    <a:pt x="4139" y="0"/>
                  </a:lnTo>
                  <a:cubicBezTo>
                    <a:pt x="3684" y="187"/>
                    <a:pt x="2100" y="1482"/>
                    <a:pt x="2100" y="1482"/>
                  </a:cubicBezTo>
                  <a:cubicBezTo>
                    <a:pt x="2100" y="1482"/>
                    <a:pt x="860" y="3982"/>
                    <a:pt x="273" y="4637"/>
                  </a:cubicBezTo>
                  <a:lnTo>
                    <a:pt x="273" y="4637"/>
                  </a:lnTo>
                  <a:cubicBezTo>
                    <a:pt x="692" y="4365"/>
                    <a:pt x="1535" y="3813"/>
                    <a:pt x="2087" y="3243"/>
                  </a:cubicBezTo>
                  <a:cubicBezTo>
                    <a:pt x="2953" y="2348"/>
                    <a:pt x="4139" y="0"/>
                    <a:pt x="4139" y="0"/>
                  </a:cubicBezTo>
                  <a:close/>
                  <a:moveTo>
                    <a:pt x="273" y="4637"/>
                  </a:moveTo>
                  <a:cubicBezTo>
                    <a:pt x="101" y="4748"/>
                    <a:pt x="1" y="4813"/>
                    <a:pt x="20" y="4813"/>
                  </a:cubicBezTo>
                  <a:cubicBezTo>
                    <a:pt x="28" y="4813"/>
                    <a:pt x="54" y="4803"/>
                    <a:pt x="101" y="4783"/>
                  </a:cubicBezTo>
                  <a:cubicBezTo>
                    <a:pt x="148" y="4762"/>
                    <a:pt x="206" y="4711"/>
                    <a:pt x="273" y="4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7100530" y="2757208"/>
              <a:ext cx="39354" cy="74527"/>
            </a:xfrm>
            <a:custGeom>
              <a:rect b="b" l="l" r="r" t="t"/>
              <a:pathLst>
                <a:path extrusionOk="0" h="4456" w="2353">
                  <a:moveTo>
                    <a:pt x="1927" y="0"/>
                  </a:moveTo>
                  <a:lnTo>
                    <a:pt x="0" y="4456"/>
                  </a:lnTo>
                  <a:cubicBezTo>
                    <a:pt x="451" y="4220"/>
                    <a:pt x="874" y="3931"/>
                    <a:pt x="1258" y="3595"/>
                  </a:cubicBezTo>
                  <a:cubicBezTo>
                    <a:pt x="1597" y="3300"/>
                    <a:pt x="1913" y="2959"/>
                    <a:pt x="2085" y="2544"/>
                  </a:cubicBezTo>
                  <a:cubicBezTo>
                    <a:pt x="2352" y="1903"/>
                    <a:pt x="2251" y="1175"/>
                    <a:pt x="2145" y="489"/>
                  </a:cubicBezTo>
                  <a:cubicBezTo>
                    <a:pt x="2117" y="307"/>
                    <a:pt x="2077" y="106"/>
                    <a:pt x="1927" y="0"/>
                  </a:cubicBez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7182549" y="2670941"/>
              <a:ext cx="68221" cy="133516"/>
            </a:xfrm>
            <a:custGeom>
              <a:rect b="b" l="l" r="r" t="t"/>
              <a:pathLst>
                <a:path extrusionOk="0" h="7983" w="4079">
                  <a:moveTo>
                    <a:pt x="2255" y="1"/>
                  </a:moveTo>
                  <a:cubicBezTo>
                    <a:pt x="1440" y="236"/>
                    <a:pt x="1008" y="1289"/>
                    <a:pt x="731" y="2010"/>
                  </a:cubicBezTo>
                  <a:cubicBezTo>
                    <a:pt x="397" y="2878"/>
                    <a:pt x="230" y="3801"/>
                    <a:pt x="121" y="4722"/>
                  </a:cubicBezTo>
                  <a:cubicBezTo>
                    <a:pt x="46" y="5361"/>
                    <a:pt x="0" y="6036"/>
                    <a:pt x="254" y="6628"/>
                  </a:cubicBezTo>
                  <a:cubicBezTo>
                    <a:pt x="384" y="6931"/>
                    <a:pt x="587" y="7196"/>
                    <a:pt x="786" y="7458"/>
                  </a:cubicBezTo>
                  <a:cubicBezTo>
                    <a:pt x="899" y="7606"/>
                    <a:pt x="1016" y="7757"/>
                    <a:pt x="1170" y="7861"/>
                  </a:cubicBezTo>
                  <a:cubicBezTo>
                    <a:pt x="1277" y="7935"/>
                    <a:pt x="1408" y="7983"/>
                    <a:pt x="1536" y="7983"/>
                  </a:cubicBezTo>
                  <a:cubicBezTo>
                    <a:pt x="1592" y="7983"/>
                    <a:pt x="1648" y="7973"/>
                    <a:pt x="1701" y="7953"/>
                  </a:cubicBezTo>
                  <a:cubicBezTo>
                    <a:pt x="1955" y="7854"/>
                    <a:pt x="2058" y="7556"/>
                    <a:pt x="2129" y="7293"/>
                  </a:cubicBezTo>
                  <a:cubicBezTo>
                    <a:pt x="2599" y="5581"/>
                    <a:pt x="3113" y="3851"/>
                    <a:pt x="4079" y="2360"/>
                  </a:cubicBezTo>
                  <a:lnTo>
                    <a:pt x="2255" y="1"/>
                  </a:lnTo>
                  <a:close/>
                </a:path>
              </a:pathLst>
            </a:custGeom>
            <a:solidFill>
              <a:srgbClr val="170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7177365" y="2751221"/>
              <a:ext cx="27747" cy="55962"/>
            </a:xfrm>
            <a:custGeom>
              <a:rect b="b" l="l" r="r" t="t"/>
              <a:pathLst>
                <a:path extrusionOk="0" h="3346" w="1659">
                  <a:moveTo>
                    <a:pt x="1106" y="1"/>
                  </a:moveTo>
                  <a:cubicBezTo>
                    <a:pt x="938" y="1"/>
                    <a:pt x="750" y="85"/>
                    <a:pt x="573" y="287"/>
                  </a:cubicBezTo>
                  <a:cubicBezTo>
                    <a:pt x="160" y="754"/>
                    <a:pt x="52" y="1641"/>
                    <a:pt x="27" y="2296"/>
                  </a:cubicBezTo>
                  <a:cubicBezTo>
                    <a:pt x="0" y="3081"/>
                    <a:pt x="608" y="3236"/>
                    <a:pt x="1109" y="3345"/>
                  </a:cubicBezTo>
                  <a:lnTo>
                    <a:pt x="1659" y="622"/>
                  </a:lnTo>
                  <a:cubicBezTo>
                    <a:pt x="1649" y="272"/>
                    <a:pt x="1408" y="1"/>
                    <a:pt x="1106" y="1"/>
                  </a:cubicBez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097135" y="2942153"/>
              <a:ext cx="372633" cy="543981"/>
            </a:xfrm>
            <a:custGeom>
              <a:rect b="b" l="l" r="r" t="t"/>
              <a:pathLst>
                <a:path extrusionOk="0" h="32525" w="22280">
                  <a:moveTo>
                    <a:pt x="9052" y="0"/>
                  </a:moveTo>
                  <a:cubicBezTo>
                    <a:pt x="4997" y="0"/>
                    <a:pt x="1981" y="1814"/>
                    <a:pt x="1007" y="2931"/>
                  </a:cubicBezTo>
                  <a:cubicBezTo>
                    <a:pt x="1" y="4086"/>
                    <a:pt x="1355" y="8013"/>
                    <a:pt x="1867" y="9389"/>
                  </a:cubicBezTo>
                  <a:cubicBezTo>
                    <a:pt x="2541" y="11200"/>
                    <a:pt x="2952" y="15196"/>
                    <a:pt x="3801" y="17645"/>
                  </a:cubicBezTo>
                  <a:cubicBezTo>
                    <a:pt x="4272" y="19002"/>
                    <a:pt x="3948" y="27292"/>
                    <a:pt x="3835" y="28570"/>
                  </a:cubicBezTo>
                  <a:cubicBezTo>
                    <a:pt x="3723" y="29847"/>
                    <a:pt x="2895" y="29801"/>
                    <a:pt x="3223" y="31020"/>
                  </a:cubicBezTo>
                  <a:cubicBezTo>
                    <a:pt x="3444" y="31841"/>
                    <a:pt x="7806" y="32524"/>
                    <a:pt x="10367" y="32524"/>
                  </a:cubicBezTo>
                  <a:cubicBezTo>
                    <a:pt x="13246" y="32524"/>
                    <a:pt x="19378" y="32087"/>
                    <a:pt x="20275" y="31049"/>
                  </a:cubicBezTo>
                  <a:cubicBezTo>
                    <a:pt x="20674" y="30585"/>
                    <a:pt x="19816" y="29901"/>
                    <a:pt x="19816" y="28304"/>
                  </a:cubicBezTo>
                  <a:cubicBezTo>
                    <a:pt x="19816" y="26706"/>
                    <a:pt x="21105" y="20088"/>
                    <a:pt x="21610" y="17417"/>
                  </a:cubicBezTo>
                  <a:cubicBezTo>
                    <a:pt x="22280" y="13864"/>
                    <a:pt x="21789" y="3561"/>
                    <a:pt x="21331" y="2554"/>
                  </a:cubicBezTo>
                  <a:cubicBezTo>
                    <a:pt x="20436" y="586"/>
                    <a:pt x="12423" y="100"/>
                    <a:pt x="9480" y="7"/>
                  </a:cubicBezTo>
                  <a:cubicBezTo>
                    <a:pt x="9336" y="2"/>
                    <a:pt x="9193" y="0"/>
                    <a:pt x="90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7237157" y="3129473"/>
              <a:ext cx="224935" cy="360925"/>
            </a:xfrm>
            <a:custGeom>
              <a:rect b="b" l="l" r="r" t="t"/>
              <a:pathLst>
                <a:path extrusionOk="0" h="21580" w="13449">
                  <a:moveTo>
                    <a:pt x="10936" y="0"/>
                  </a:moveTo>
                  <a:cubicBezTo>
                    <a:pt x="10782" y="0"/>
                    <a:pt x="11422" y="3805"/>
                    <a:pt x="10985" y="7257"/>
                  </a:cubicBezTo>
                  <a:cubicBezTo>
                    <a:pt x="10791" y="8797"/>
                    <a:pt x="10403" y="10320"/>
                    <a:pt x="9957" y="12433"/>
                  </a:cubicBezTo>
                  <a:cubicBezTo>
                    <a:pt x="9906" y="12680"/>
                    <a:pt x="254" y="20044"/>
                    <a:pt x="203" y="20287"/>
                  </a:cubicBezTo>
                  <a:cubicBezTo>
                    <a:pt x="1" y="21239"/>
                    <a:pt x="1336" y="21579"/>
                    <a:pt x="3172" y="21579"/>
                  </a:cubicBezTo>
                  <a:cubicBezTo>
                    <a:pt x="6491" y="21579"/>
                    <a:pt x="11448" y="20466"/>
                    <a:pt x="11903" y="19849"/>
                  </a:cubicBezTo>
                  <a:cubicBezTo>
                    <a:pt x="12265" y="19356"/>
                    <a:pt x="11444" y="18701"/>
                    <a:pt x="11444" y="17104"/>
                  </a:cubicBezTo>
                  <a:cubicBezTo>
                    <a:pt x="11444" y="15506"/>
                    <a:pt x="12735" y="8888"/>
                    <a:pt x="13238" y="6217"/>
                  </a:cubicBezTo>
                  <a:cubicBezTo>
                    <a:pt x="13328" y="5736"/>
                    <a:pt x="13398" y="5126"/>
                    <a:pt x="13448" y="4436"/>
                  </a:cubicBezTo>
                  <a:lnTo>
                    <a:pt x="13364" y="4036"/>
                  </a:lnTo>
                  <a:cubicBezTo>
                    <a:pt x="13364" y="4036"/>
                    <a:pt x="11290" y="702"/>
                    <a:pt x="10985" y="66"/>
                  </a:cubicBezTo>
                  <a:cubicBezTo>
                    <a:pt x="10964" y="22"/>
                    <a:pt x="10948" y="0"/>
                    <a:pt x="10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7200713" y="2845349"/>
              <a:ext cx="112961" cy="146411"/>
            </a:xfrm>
            <a:custGeom>
              <a:rect b="b" l="l" r="r" t="t"/>
              <a:pathLst>
                <a:path extrusionOk="0" h="8754" w="6754">
                  <a:moveTo>
                    <a:pt x="6718" y="1"/>
                  </a:moveTo>
                  <a:lnTo>
                    <a:pt x="961" y="2110"/>
                  </a:lnTo>
                  <a:cubicBezTo>
                    <a:pt x="961" y="2110"/>
                    <a:pt x="933" y="5461"/>
                    <a:pt x="798" y="5597"/>
                  </a:cubicBezTo>
                  <a:cubicBezTo>
                    <a:pt x="662" y="5732"/>
                    <a:pt x="0" y="6045"/>
                    <a:pt x="0" y="6045"/>
                  </a:cubicBezTo>
                  <a:cubicBezTo>
                    <a:pt x="0" y="6045"/>
                    <a:pt x="439" y="8753"/>
                    <a:pt x="1126" y="8753"/>
                  </a:cubicBezTo>
                  <a:cubicBezTo>
                    <a:pt x="1151" y="8753"/>
                    <a:pt x="1177" y="8750"/>
                    <a:pt x="1203" y="8742"/>
                  </a:cubicBezTo>
                  <a:cubicBezTo>
                    <a:pt x="1932" y="8525"/>
                    <a:pt x="6753" y="6090"/>
                    <a:pt x="6753" y="6090"/>
                  </a:cubicBezTo>
                  <a:cubicBezTo>
                    <a:pt x="6753" y="6090"/>
                    <a:pt x="6070" y="5814"/>
                    <a:pt x="6070" y="5542"/>
                  </a:cubicBezTo>
                  <a:cubicBezTo>
                    <a:pt x="6070" y="5273"/>
                    <a:pt x="6718" y="1"/>
                    <a:pt x="671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7171110" y="2677012"/>
              <a:ext cx="193492" cy="217057"/>
            </a:xfrm>
            <a:custGeom>
              <a:rect b="b" l="l" r="r" t="t"/>
              <a:pathLst>
                <a:path extrusionOk="0" h="12978" w="11569">
                  <a:moveTo>
                    <a:pt x="6077" y="0"/>
                  </a:moveTo>
                  <a:cubicBezTo>
                    <a:pt x="5843" y="64"/>
                    <a:pt x="5481" y="64"/>
                    <a:pt x="5084" y="64"/>
                  </a:cubicBezTo>
                  <a:lnTo>
                    <a:pt x="5084" y="64"/>
                  </a:lnTo>
                  <a:cubicBezTo>
                    <a:pt x="4290" y="64"/>
                    <a:pt x="3354" y="64"/>
                    <a:pt x="3013" y="574"/>
                  </a:cubicBezTo>
                  <a:cubicBezTo>
                    <a:pt x="2502" y="1340"/>
                    <a:pt x="2056" y="3193"/>
                    <a:pt x="1863" y="3704"/>
                  </a:cubicBezTo>
                  <a:cubicBezTo>
                    <a:pt x="1482" y="4720"/>
                    <a:pt x="1234" y="5807"/>
                    <a:pt x="957" y="6855"/>
                  </a:cubicBezTo>
                  <a:cubicBezTo>
                    <a:pt x="596" y="8222"/>
                    <a:pt x="0" y="10724"/>
                    <a:pt x="1338" y="11867"/>
                  </a:cubicBezTo>
                  <a:cubicBezTo>
                    <a:pt x="1722" y="12195"/>
                    <a:pt x="1893" y="12304"/>
                    <a:pt x="2368" y="12389"/>
                  </a:cubicBezTo>
                  <a:cubicBezTo>
                    <a:pt x="3000" y="12505"/>
                    <a:pt x="3631" y="12633"/>
                    <a:pt x="4263" y="12747"/>
                  </a:cubicBezTo>
                  <a:cubicBezTo>
                    <a:pt x="4873" y="12857"/>
                    <a:pt x="5523" y="12977"/>
                    <a:pt x="6162" y="12977"/>
                  </a:cubicBezTo>
                  <a:cubicBezTo>
                    <a:pt x="6551" y="12977"/>
                    <a:pt x="6936" y="12932"/>
                    <a:pt x="7305" y="12813"/>
                  </a:cubicBezTo>
                  <a:cubicBezTo>
                    <a:pt x="8605" y="12389"/>
                    <a:pt x="9318" y="10601"/>
                    <a:pt x="9654" y="9387"/>
                  </a:cubicBezTo>
                  <a:lnTo>
                    <a:pt x="11569" y="2426"/>
                  </a:lnTo>
                  <a:lnTo>
                    <a:pt x="607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7201164" y="3013419"/>
              <a:ext cx="63622" cy="396182"/>
            </a:xfrm>
            <a:custGeom>
              <a:rect b="b" l="l" r="r" t="t"/>
              <a:pathLst>
                <a:path extrusionOk="0" h="23688" w="3804">
                  <a:moveTo>
                    <a:pt x="814" y="0"/>
                  </a:moveTo>
                  <a:cubicBezTo>
                    <a:pt x="814" y="0"/>
                    <a:pt x="533" y="13078"/>
                    <a:pt x="0" y="21035"/>
                  </a:cubicBezTo>
                  <a:lnTo>
                    <a:pt x="1923" y="23688"/>
                  </a:lnTo>
                  <a:lnTo>
                    <a:pt x="3246" y="20365"/>
                  </a:lnTo>
                  <a:cubicBezTo>
                    <a:pt x="3246" y="20365"/>
                    <a:pt x="3804" y="10769"/>
                    <a:pt x="1994" y="92"/>
                  </a:cubicBezTo>
                  <a:lnTo>
                    <a:pt x="8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7207369" y="2980403"/>
              <a:ext cx="44121" cy="34554"/>
            </a:xfrm>
            <a:custGeom>
              <a:rect b="b" l="l" r="r" t="t"/>
              <a:pathLst>
                <a:path extrusionOk="0" h="2066" w="2638">
                  <a:moveTo>
                    <a:pt x="1215" y="1"/>
                  </a:moveTo>
                  <a:lnTo>
                    <a:pt x="1042" y="69"/>
                  </a:lnTo>
                  <a:cubicBezTo>
                    <a:pt x="642" y="225"/>
                    <a:pt x="290" y="479"/>
                    <a:pt x="15" y="808"/>
                  </a:cubicBezTo>
                  <a:lnTo>
                    <a:pt x="0" y="825"/>
                  </a:lnTo>
                  <a:lnTo>
                    <a:pt x="46" y="1005"/>
                  </a:lnTo>
                  <a:cubicBezTo>
                    <a:pt x="130" y="1345"/>
                    <a:pt x="264" y="1672"/>
                    <a:pt x="443" y="1974"/>
                  </a:cubicBezTo>
                  <a:lnTo>
                    <a:pt x="1623" y="2066"/>
                  </a:lnTo>
                  <a:cubicBezTo>
                    <a:pt x="1623" y="2066"/>
                    <a:pt x="2426" y="1645"/>
                    <a:pt x="2532" y="1192"/>
                  </a:cubicBezTo>
                  <a:cubicBezTo>
                    <a:pt x="2638" y="741"/>
                    <a:pt x="1215" y="1"/>
                    <a:pt x="1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7227673" y="2924408"/>
              <a:ext cx="98460" cy="106087"/>
            </a:xfrm>
            <a:custGeom>
              <a:rect b="b" l="l" r="r" t="t"/>
              <a:pathLst>
                <a:path extrusionOk="0" h="6343" w="5887">
                  <a:moveTo>
                    <a:pt x="4540" y="0"/>
                  </a:moveTo>
                  <a:cubicBezTo>
                    <a:pt x="4117" y="2616"/>
                    <a:pt x="1" y="3349"/>
                    <a:pt x="1" y="3349"/>
                  </a:cubicBezTo>
                  <a:cubicBezTo>
                    <a:pt x="1" y="3349"/>
                    <a:pt x="1690" y="4449"/>
                    <a:pt x="2397" y="6343"/>
                  </a:cubicBezTo>
                  <a:cubicBezTo>
                    <a:pt x="3907" y="5220"/>
                    <a:pt x="5280" y="2753"/>
                    <a:pt x="5886" y="1365"/>
                  </a:cubicBezTo>
                  <a:cubicBezTo>
                    <a:pt x="5294" y="469"/>
                    <a:pt x="4540" y="0"/>
                    <a:pt x="4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7183703" y="2927368"/>
              <a:ext cx="43987" cy="90365"/>
            </a:xfrm>
            <a:custGeom>
              <a:rect b="b" l="l" r="r" t="t"/>
              <a:pathLst>
                <a:path extrusionOk="0" h="5403" w="2630">
                  <a:moveTo>
                    <a:pt x="1903" y="0"/>
                  </a:moveTo>
                  <a:cubicBezTo>
                    <a:pt x="1568" y="26"/>
                    <a:pt x="602" y="1262"/>
                    <a:pt x="602" y="1262"/>
                  </a:cubicBezTo>
                  <a:cubicBezTo>
                    <a:pt x="1" y="3174"/>
                    <a:pt x="282" y="5402"/>
                    <a:pt x="282" y="5402"/>
                  </a:cubicBezTo>
                  <a:cubicBezTo>
                    <a:pt x="1157" y="3755"/>
                    <a:pt x="2630" y="3172"/>
                    <a:pt x="2630" y="3172"/>
                  </a:cubicBezTo>
                  <a:cubicBezTo>
                    <a:pt x="2630" y="3172"/>
                    <a:pt x="1765" y="1576"/>
                    <a:pt x="19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7181211" y="3468757"/>
              <a:ext cx="50041" cy="33885"/>
            </a:xfrm>
            <a:custGeom>
              <a:rect b="b" l="l" r="r" t="t"/>
              <a:pathLst>
                <a:path extrusionOk="0" h="2026" w="2992">
                  <a:moveTo>
                    <a:pt x="2964" y="1"/>
                  </a:moveTo>
                  <a:cubicBezTo>
                    <a:pt x="1501" y="220"/>
                    <a:pt x="962" y="764"/>
                    <a:pt x="139" y="1578"/>
                  </a:cubicBezTo>
                  <a:cubicBezTo>
                    <a:pt x="72" y="1645"/>
                    <a:pt x="0" y="1727"/>
                    <a:pt x="14" y="1822"/>
                  </a:cubicBezTo>
                  <a:cubicBezTo>
                    <a:pt x="34" y="1937"/>
                    <a:pt x="171" y="1990"/>
                    <a:pt x="287" y="2009"/>
                  </a:cubicBezTo>
                  <a:cubicBezTo>
                    <a:pt x="360" y="2020"/>
                    <a:pt x="427" y="2026"/>
                    <a:pt x="488" y="2026"/>
                  </a:cubicBezTo>
                  <a:cubicBezTo>
                    <a:pt x="996" y="2026"/>
                    <a:pt x="1146" y="1655"/>
                    <a:pt x="1711" y="1419"/>
                  </a:cubicBezTo>
                  <a:cubicBezTo>
                    <a:pt x="2139" y="1241"/>
                    <a:pt x="2566" y="1054"/>
                    <a:pt x="2991" y="868"/>
                  </a:cubicBezTo>
                  <a:lnTo>
                    <a:pt x="2964" y="1"/>
                  </a:ln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933798" y="3278928"/>
              <a:ext cx="302940" cy="319163"/>
            </a:xfrm>
            <a:custGeom>
              <a:rect b="b" l="l" r="r" t="t"/>
              <a:pathLst>
                <a:path extrusionOk="0" h="19083" w="18113">
                  <a:moveTo>
                    <a:pt x="11896" y="1"/>
                  </a:moveTo>
                  <a:cubicBezTo>
                    <a:pt x="11893" y="1"/>
                    <a:pt x="11890" y="1"/>
                    <a:pt x="11888" y="1"/>
                  </a:cubicBezTo>
                  <a:lnTo>
                    <a:pt x="1078" y="948"/>
                  </a:lnTo>
                  <a:cubicBezTo>
                    <a:pt x="643" y="951"/>
                    <a:pt x="1" y="1589"/>
                    <a:pt x="141" y="2034"/>
                  </a:cubicBezTo>
                  <a:lnTo>
                    <a:pt x="5709" y="18385"/>
                  </a:lnTo>
                  <a:cubicBezTo>
                    <a:pt x="5833" y="18780"/>
                    <a:pt x="6224" y="19083"/>
                    <a:pt x="6610" y="19083"/>
                  </a:cubicBezTo>
                  <a:cubicBezTo>
                    <a:pt x="6612" y="19083"/>
                    <a:pt x="6614" y="19083"/>
                    <a:pt x="6616" y="19083"/>
                  </a:cubicBezTo>
                  <a:lnTo>
                    <a:pt x="17425" y="18134"/>
                  </a:lnTo>
                  <a:cubicBezTo>
                    <a:pt x="17860" y="18131"/>
                    <a:pt x="18113" y="17747"/>
                    <a:pt x="17974" y="17300"/>
                  </a:cubicBezTo>
                  <a:lnTo>
                    <a:pt x="12794" y="699"/>
                  </a:lnTo>
                  <a:cubicBezTo>
                    <a:pt x="12670" y="303"/>
                    <a:pt x="12281" y="1"/>
                    <a:pt x="11896" y="1"/>
                  </a:cubicBezTo>
                  <a:close/>
                </a:path>
              </a:pathLst>
            </a:custGeom>
            <a:solidFill>
              <a:srgbClr val="E9E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934384" y="3286170"/>
              <a:ext cx="295213" cy="314915"/>
            </a:xfrm>
            <a:custGeom>
              <a:rect b="b" l="l" r="r" t="t"/>
              <a:pathLst>
                <a:path extrusionOk="0" h="18829" w="17651">
                  <a:moveTo>
                    <a:pt x="11503" y="0"/>
                  </a:moveTo>
                  <a:cubicBezTo>
                    <a:pt x="11501" y="0"/>
                    <a:pt x="11499" y="0"/>
                    <a:pt x="11497" y="0"/>
                  </a:cubicBezTo>
                  <a:lnTo>
                    <a:pt x="688" y="949"/>
                  </a:lnTo>
                  <a:cubicBezTo>
                    <a:pt x="254" y="952"/>
                    <a:pt x="0" y="1336"/>
                    <a:pt x="140" y="1783"/>
                  </a:cubicBezTo>
                  <a:lnTo>
                    <a:pt x="5248" y="18129"/>
                  </a:lnTo>
                  <a:cubicBezTo>
                    <a:pt x="5372" y="18526"/>
                    <a:pt x="5764" y="18828"/>
                    <a:pt x="6151" y="18828"/>
                  </a:cubicBezTo>
                  <a:cubicBezTo>
                    <a:pt x="6152" y="18828"/>
                    <a:pt x="6153" y="18828"/>
                    <a:pt x="6154" y="18828"/>
                  </a:cubicBezTo>
                  <a:lnTo>
                    <a:pt x="16963" y="17879"/>
                  </a:lnTo>
                  <a:cubicBezTo>
                    <a:pt x="17398" y="17876"/>
                    <a:pt x="17651" y="17491"/>
                    <a:pt x="17513" y="17046"/>
                  </a:cubicBezTo>
                  <a:lnTo>
                    <a:pt x="12403" y="699"/>
                  </a:lnTo>
                  <a:cubicBezTo>
                    <a:pt x="12280" y="303"/>
                    <a:pt x="11889" y="0"/>
                    <a:pt x="11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997420" y="3281604"/>
              <a:ext cx="90984" cy="31359"/>
            </a:xfrm>
            <a:custGeom>
              <a:rect b="b" l="l" r="r" t="t"/>
              <a:pathLst>
                <a:path extrusionOk="0" h="1875" w="5440">
                  <a:moveTo>
                    <a:pt x="5024" y="1"/>
                  </a:moveTo>
                  <a:lnTo>
                    <a:pt x="0" y="441"/>
                  </a:lnTo>
                  <a:lnTo>
                    <a:pt x="383" y="1874"/>
                  </a:lnTo>
                  <a:lnTo>
                    <a:pt x="5439" y="1428"/>
                  </a:lnTo>
                  <a:lnTo>
                    <a:pt x="50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7009780" y="3243588"/>
              <a:ext cx="52483" cy="50259"/>
            </a:xfrm>
            <a:custGeom>
              <a:rect b="b" l="l" r="r" t="t"/>
              <a:pathLst>
                <a:path extrusionOk="0" h="3005" w="3138">
                  <a:moveTo>
                    <a:pt x="1270" y="574"/>
                  </a:moveTo>
                  <a:cubicBezTo>
                    <a:pt x="1626" y="574"/>
                    <a:pt x="1992" y="853"/>
                    <a:pt x="2107" y="1225"/>
                  </a:cubicBezTo>
                  <a:cubicBezTo>
                    <a:pt x="2230" y="1616"/>
                    <a:pt x="2026" y="1962"/>
                    <a:pt x="1652" y="1997"/>
                  </a:cubicBezTo>
                  <a:cubicBezTo>
                    <a:pt x="1632" y="1998"/>
                    <a:pt x="1611" y="1999"/>
                    <a:pt x="1591" y="1999"/>
                  </a:cubicBezTo>
                  <a:cubicBezTo>
                    <a:pt x="1235" y="1999"/>
                    <a:pt x="869" y="1720"/>
                    <a:pt x="753" y="1350"/>
                  </a:cubicBezTo>
                  <a:lnTo>
                    <a:pt x="754" y="1350"/>
                  </a:lnTo>
                  <a:cubicBezTo>
                    <a:pt x="631" y="958"/>
                    <a:pt x="835" y="612"/>
                    <a:pt x="1209" y="577"/>
                  </a:cubicBezTo>
                  <a:cubicBezTo>
                    <a:pt x="1229" y="575"/>
                    <a:pt x="1250" y="574"/>
                    <a:pt x="1270" y="574"/>
                  </a:cubicBezTo>
                  <a:close/>
                  <a:moveTo>
                    <a:pt x="1138" y="1"/>
                  </a:moveTo>
                  <a:cubicBezTo>
                    <a:pt x="1102" y="1"/>
                    <a:pt x="1066" y="2"/>
                    <a:pt x="1029" y="6"/>
                  </a:cubicBezTo>
                  <a:cubicBezTo>
                    <a:pt x="363" y="67"/>
                    <a:pt x="1" y="684"/>
                    <a:pt x="219" y="1383"/>
                  </a:cubicBezTo>
                  <a:lnTo>
                    <a:pt x="724" y="3004"/>
                  </a:lnTo>
                  <a:lnTo>
                    <a:pt x="3137" y="2780"/>
                  </a:lnTo>
                  <a:lnTo>
                    <a:pt x="2631" y="1159"/>
                  </a:lnTo>
                  <a:cubicBezTo>
                    <a:pt x="2426" y="498"/>
                    <a:pt x="1772" y="1"/>
                    <a:pt x="1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7173585" y="3449372"/>
              <a:ext cx="149304" cy="107508"/>
            </a:xfrm>
            <a:custGeom>
              <a:rect b="b" l="l" r="r" t="t"/>
              <a:pathLst>
                <a:path extrusionOk="0" h="6428" w="8927">
                  <a:moveTo>
                    <a:pt x="7539" y="1"/>
                  </a:moveTo>
                  <a:cubicBezTo>
                    <a:pt x="6404" y="236"/>
                    <a:pt x="3382" y="1138"/>
                    <a:pt x="3065" y="1288"/>
                  </a:cubicBezTo>
                  <a:cubicBezTo>
                    <a:pt x="2687" y="1466"/>
                    <a:pt x="1435" y="2416"/>
                    <a:pt x="1138" y="2712"/>
                  </a:cubicBezTo>
                  <a:cubicBezTo>
                    <a:pt x="1" y="3853"/>
                    <a:pt x="583" y="4385"/>
                    <a:pt x="135" y="5932"/>
                  </a:cubicBezTo>
                  <a:cubicBezTo>
                    <a:pt x="114" y="6012"/>
                    <a:pt x="105" y="6095"/>
                    <a:pt x="107" y="6177"/>
                  </a:cubicBezTo>
                  <a:cubicBezTo>
                    <a:pt x="107" y="6290"/>
                    <a:pt x="213" y="6392"/>
                    <a:pt x="352" y="6392"/>
                  </a:cubicBezTo>
                  <a:cubicBezTo>
                    <a:pt x="412" y="6392"/>
                    <a:pt x="478" y="6373"/>
                    <a:pt x="545" y="6327"/>
                  </a:cubicBezTo>
                  <a:cubicBezTo>
                    <a:pt x="586" y="6398"/>
                    <a:pt x="657" y="6428"/>
                    <a:pt x="739" y="6428"/>
                  </a:cubicBezTo>
                  <a:cubicBezTo>
                    <a:pt x="888" y="6428"/>
                    <a:pt x="1074" y="6326"/>
                    <a:pt x="1184" y="6186"/>
                  </a:cubicBezTo>
                  <a:lnTo>
                    <a:pt x="1184" y="6186"/>
                  </a:lnTo>
                  <a:cubicBezTo>
                    <a:pt x="1182" y="6279"/>
                    <a:pt x="1261" y="6352"/>
                    <a:pt x="1402" y="6352"/>
                  </a:cubicBezTo>
                  <a:cubicBezTo>
                    <a:pt x="1493" y="6352"/>
                    <a:pt x="1609" y="6322"/>
                    <a:pt x="1746" y="6246"/>
                  </a:cubicBezTo>
                  <a:cubicBezTo>
                    <a:pt x="1933" y="6142"/>
                    <a:pt x="1900" y="6152"/>
                    <a:pt x="2334" y="5764"/>
                  </a:cubicBezTo>
                  <a:cubicBezTo>
                    <a:pt x="2645" y="5487"/>
                    <a:pt x="3006" y="5267"/>
                    <a:pt x="3566" y="5014"/>
                  </a:cubicBezTo>
                  <a:cubicBezTo>
                    <a:pt x="3941" y="4845"/>
                    <a:pt x="4421" y="4693"/>
                    <a:pt x="4766" y="4466"/>
                  </a:cubicBezTo>
                  <a:cubicBezTo>
                    <a:pt x="5224" y="4165"/>
                    <a:pt x="6043" y="4092"/>
                    <a:pt x="6447" y="2782"/>
                  </a:cubicBezTo>
                  <a:cubicBezTo>
                    <a:pt x="6536" y="2493"/>
                    <a:pt x="6821" y="2314"/>
                    <a:pt x="7078" y="2153"/>
                  </a:cubicBezTo>
                  <a:lnTo>
                    <a:pt x="8926" y="993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7269252" y="2964515"/>
              <a:ext cx="276682" cy="534247"/>
            </a:xfrm>
            <a:custGeom>
              <a:rect b="b" l="l" r="r" t="t"/>
              <a:pathLst>
                <a:path extrusionOk="0" h="31943" w="16543">
                  <a:moveTo>
                    <a:pt x="9170" y="0"/>
                  </a:moveTo>
                  <a:lnTo>
                    <a:pt x="8786" y="7722"/>
                  </a:lnTo>
                  <a:cubicBezTo>
                    <a:pt x="9269" y="9436"/>
                    <a:pt x="11268" y="21317"/>
                    <a:pt x="11268" y="21317"/>
                  </a:cubicBezTo>
                  <a:lnTo>
                    <a:pt x="1" y="29477"/>
                  </a:lnTo>
                  <a:lnTo>
                    <a:pt x="938" y="31942"/>
                  </a:lnTo>
                  <a:cubicBezTo>
                    <a:pt x="938" y="31942"/>
                    <a:pt x="14419" y="27415"/>
                    <a:pt x="15481" y="24321"/>
                  </a:cubicBezTo>
                  <a:cubicBezTo>
                    <a:pt x="16543" y="21227"/>
                    <a:pt x="16494" y="7251"/>
                    <a:pt x="12749" y="2348"/>
                  </a:cubicBezTo>
                  <a:cubicBezTo>
                    <a:pt x="11558" y="788"/>
                    <a:pt x="9170" y="0"/>
                    <a:pt x="9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7194591" y="3520905"/>
              <a:ext cx="28382" cy="28901"/>
            </a:xfrm>
            <a:custGeom>
              <a:rect b="b" l="l" r="r" t="t"/>
              <a:pathLst>
                <a:path extrusionOk="0" h="1728" w="1697">
                  <a:moveTo>
                    <a:pt x="1696" y="1"/>
                  </a:moveTo>
                  <a:lnTo>
                    <a:pt x="1357" y="184"/>
                  </a:lnTo>
                  <a:cubicBezTo>
                    <a:pt x="1170" y="301"/>
                    <a:pt x="886" y="469"/>
                    <a:pt x="687" y="713"/>
                  </a:cubicBezTo>
                  <a:cubicBezTo>
                    <a:pt x="276" y="1178"/>
                    <a:pt x="1" y="1728"/>
                    <a:pt x="1" y="1728"/>
                  </a:cubicBezTo>
                  <a:cubicBezTo>
                    <a:pt x="104" y="1649"/>
                    <a:pt x="199" y="1562"/>
                    <a:pt x="288" y="1469"/>
                  </a:cubicBezTo>
                  <a:cubicBezTo>
                    <a:pt x="452" y="1305"/>
                    <a:pt x="642" y="1067"/>
                    <a:pt x="830" y="834"/>
                  </a:cubicBezTo>
                  <a:cubicBezTo>
                    <a:pt x="1010" y="595"/>
                    <a:pt x="1238" y="416"/>
                    <a:pt x="1414" y="261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7184673" y="3508428"/>
              <a:ext cx="27914" cy="42716"/>
            </a:xfrm>
            <a:custGeom>
              <a:rect b="b" l="l" r="r" t="t"/>
              <a:pathLst>
                <a:path extrusionOk="0" h="2554" w="1669">
                  <a:moveTo>
                    <a:pt x="1668" y="1"/>
                  </a:moveTo>
                  <a:cubicBezTo>
                    <a:pt x="1668" y="1"/>
                    <a:pt x="1489" y="85"/>
                    <a:pt x="1277" y="292"/>
                  </a:cubicBezTo>
                  <a:cubicBezTo>
                    <a:pt x="1075" y="506"/>
                    <a:pt x="811" y="781"/>
                    <a:pt x="627" y="1152"/>
                  </a:cubicBezTo>
                  <a:cubicBezTo>
                    <a:pt x="467" y="1496"/>
                    <a:pt x="298" y="1840"/>
                    <a:pt x="183" y="2106"/>
                  </a:cubicBezTo>
                  <a:cubicBezTo>
                    <a:pt x="64" y="2368"/>
                    <a:pt x="0" y="2554"/>
                    <a:pt x="0" y="2554"/>
                  </a:cubicBezTo>
                  <a:cubicBezTo>
                    <a:pt x="0" y="2554"/>
                    <a:pt x="501" y="1953"/>
                    <a:pt x="799" y="1228"/>
                  </a:cubicBezTo>
                  <a:cubicBezTo>
                    <a:pt x="832" y="1134"/>
                    <a:pt x="872" y="1072"/>
                    <a:pt x="923" y="987"/>
                  </a:cubicBezTo>
                  <a:lnTo>
                    <a:pt x="1073" y="758"/>
                  </a:lnTo>
                  <a:cubicBezTo>
                    <a:pt x="1169" y="607"/>
                    <a:pt x="1266" y="470"/>
                    <a:pt x="1353" y="357"/>
                  </a:cubicBezTo>
                  <a:cubicBezTo>
                    <a:pt x="1514" y="120"/>
                    <a:pt x="1668" y="1"/>
                    <a:pt x="1668" y="1"/>
                  </a:cubicBez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178770" y="3498326"/>
              <a:ext cx="21876" cy="43987"/>
            </a:xfrm>
            <a:custGeom>
              <a:rect b="b" l="l" r="r" t="t"/>
              <a:pathLst>
                <a:path extrusionOk="0" h="2630" w="1308">
                  <a:moveTo>
                    <a:pt x="1308" y="1"/>
                  </a:moveTo>
                  <a:lnTo>
                    <a:pt x="1308" y="1"/>
                  </a:lnTo>
                  <a:cubicBezTo>
                    <a:pt x="1204" y="116"/>
                    <a:pt x="1092" y="226"/>
                    <a:pt x="975" y="328"/>
                  </a:cubicBezTo>
                  <a:cubicBezTo>
                    <a:pt x="855" y="438"/>
                    <a:pt x="741" y="553"/>
                    <a:pt x="636" y="677"/>
                  </a:cubicBezTo>
                  <a:cubicBezTo>
                    <a:pt x="517" y="836"/>
                    <a:pt x="447" y="997"/>
                    <a:pt x="363" y="1171"/>
                  </a:cubicBezTo>
                  <a:cubicBezTo>
                    <a:pt x="216" y="1485"/>
                    <a:pt x="110" y="1818"/>
                    <a:pt x="49" y="2160"/>
                  </a:cubicBezTo>
                  <a:cubicBezTo>
                    <a:pt x="19" y="2316"/>
                    <a:pt x="3" y="2473"/>
                    <a:pt x="1" y="2630"/>
                  </a:cubicBezTo>
                  <a:cubicBezTo>
                    <a:pt x="1" y="2630"/>
                    <a:pt x="72" y="2454"/>
                    <a:pt x="168" y="2193"/>
                  </a:cubicBezTo>
                  <a:cubicBezTo>
                    <a:pt x="267" y="1932"/>
                    <a:pt x="394" y="1586"/>
                    <a:pt x="534" y="1245"/>
                  </a:cubicBezTo>
                  <a:cubicBezTo>
                    <a:pt x="604" y="1081"/>
                    <a:pt x="674" y="893"/>
                    <a:pt x="748" y="759"/>
                  </a:cubicBezTo>
                  <a:cubicBezTo>
                    <a:pt x="840" y="619"/>
                    <a:pt x="952" y="496"/>
                    <a:pt x="1035" y="383"/>
                  </a:cubicBezTo>
                  <a:cubicBezTo>
                    <a:pt x="1134" y="262"/>
                    <a:pt x="1225" y="134"/>
                    <a:pt x="1308" y="1"/>
                  </a:cubicBez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7189758" y="2632490"/>
              <a:ext cx="221891" cy="244954"/>
            </a:xfrm>
            <a:custGeom>
              <a:rect b="b" l="l" r="r" t="t"/>
              <a:pathLst>
                <a:path extrusionOk="0" h="14646" w="13267">
                  <a:moveTo>
                    <a:pt x="1359" y="1"/>
                  </a:moveTo>
                  <a:cubicBezTo>
                    <a:pt x="1135" y="233"/>
                    <a:pt x="959" y="507"/>
                    <a:pt x="843" y="808"/>
                  </a:cubicBezTo>
                  <a:cubicBezTo>
                    <a:pt x="725" y="606"/>
                    <a:pt x="629" y="390"/>
                    <a:pt x="561" y="165"/>
                  </a:cubicBezTo>
                  <a:cubicBezTo>
                    <a:pt x="226" y="726"/>
                    <a:pt x="0" y="1368"/>
                    <a:pt x="7" y="2021"/>
                  </a:cubicBezTo>
                  <a:cubicBezTo>
                    <a:pt x="14" y="2675"/>
                    <a:pt x="271" y="3340"/>
                    <a:pt x="771" y="3764"/>
                  </a:cubicBezTo>
                  <a:cubicBezTo>
                    <a:pt x="1080" y="4025"/>
                    <a:pt x="1463" y="4185"/>
                    <a:pt x="1848" y="4306"/>
                  </a:cubicBezTo>
                  <a:cubicBezTo>
                    <a:pt x="2767" y="4596"/>
                    <a:pt x="3735" y="4695"/>
                    <a:pt x="4678" y="4887"/>
                  </a:cubicBezTo>
                  <a:cubicBezTo>
                    <a:pt x="5623" y="5080"/>
                    <a:pt x="6576" y="5384"/>
                    <a:pt x="7307" y="6012"/>
                  </a:cubicBezTo>
                  <a:cubicBezTo>
                    <a:pt x="7531" y="6204"/>
                    <a:pt x="7735" y="6430"/>
                    <a:pt x="7848" y="6704"/>
                  </a:cubicBezTo>
                  <a:cubicBezTo>
                    <a:pt x="8069" y="7245"/>
                    <a:pt x="7896" y="7860"/>
                    <a:pt x="7722" y="8419"/>
                  </a:cubicBezTo>
                  <a:cubicBezTo>
                    <a:pt x="7545" y="8990"/>
                    <a:pt x="7368" y="9561"/>
                    <a:pt x="7190" y="10132"/>
                  </a:cubicBezTo>
                  <a:cubicBezTo>
                    <a:pt x="7111" y="10389"/>
                    <a:pt x="7030" y="10663"/>
                    <a:pt x="7093" y="10925"/>
                  </a:cubicBezTo>
                  <a:cubicBezTo>
                    <a:pt x="7149" y="11153"/>
                    <a:pt x="7357" y="11358"/>
                    <a:pt x="7582" y="11358"/>
                  </a:cubicBezTo>
                  <a:cubicBezTo>
                    <a:pt x="7616" y="11358"/>
                    <a:pt x="7651" y="11354"/>
                    <a:pt x="7685" y="11344"/>
                  </a:cubicBezTo>
                  <a:cubicBezTo>
                    <a:pt x="7945" y="11266"/>
                    <a:pt x="8038" y="10957"/>
                    <a:pt x="8189" y="10733"/>
                  </a:cubicBezTo>
                  <a:cubicBezTo>
                    <a:pt x="8297" y="10574"/>
                    <a:pt x="8413" y="10513"/>
                    <a:pt x="8538" y="10513"/>
                  </a:cubicBezTo>
                  <a:cubicBezTo>
                    <a:pt x="8746" y="10513"/>
                    <a:pt x="8981" y="10680"/>
                    <a:pt x="9256" y="10841"/>
                  </a:cubicBezTo>
                  <a:lnTo>
                    <a:pt x="8329" y="12879"/>
                  </a:lnTo>
                  <a:cubicBezTo>
                    <a:pt x="8128" y="13153"/>
                    <a:pt x="7403" y="13758"/>
                    <a:pt x="7410" y="14096"/>
                  </a:cubicBezTo>
                  <a:cubicBezTo>
                    <a:pt x="7418" y="14570"/>
                    <a:pt x="8334" y="14530"/>
                    <a:pt x="8801" y="14619"/>
                  </a:cubicBezTo>
                  <a:cubicBezTo>
                    <a:pt x="8895" y="14637"/>
                    <a:pt x="8997" y="14646"/>
                    <a:pt x="9103" y="14646"/>
                  </a:cubicBezTo>
                  <a:cubicBezTo>
                    <a:pt x="9521" y="14646"/>
                    <a:pt x="10000" y="14509"/>
                    <a:pt x="10301" y="14281"/>
                  </a:cubicBezTo>
                  <a:cubicBezTo>
                    <a:pt x="10678" y="13994"/>
                    <a:pt x="10828" y="13717"/>
                    <a:pt x="11099" y="13327"/>
                  </a:cubicBezTo>
                  <a:cubicBezTo>
                    <a:pt x="12172" y="11776"/>
                    <a:pt x="13267" y="9741"/>
                    <a:pt x="13124" y="7860"/>
                  </a:cubicBezTo>
                  <a:cubicBezTo>
                    <a:pt x="13008" y="6323"/>
                    <a:pt x="12606" y="5288"/>
                    <a:pt x="11680" y="4436"/>
                  </a:cubicBezTo>
                  <a:cubicBezTo>
                    <a:pt x="11595" y="4359"/>
                    <a:pt x="11506" y="4278"/>
                    <a:pt x="11476" y="4166"/>
                  </a:cubicBezTo>
                  <a:cubicBezTo>
                    <a:pt x="11507" y="2472"/>
                    <a:pt x="10642" y="2167"/>
                    <a:pt x="9598" y="1698"/>
                  </a:cubicBezTo>
                  <a:cubicBezTo>
                    <a:pt x="8089" y="1022"/>
                    <a:pt x="1634" y="1533"/>
                    <a:pt x="1359" y="1"/>
                  </a:cubicBezTo>
                  <a:close/>
                </a:path>
              </a:pathLst>
            </a:custGeom>
            <a:solidFill>
              <a:srgbClr val="3B2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315045" y="2804072"/>
              <a:ext cx="39872" cy="51664"/>
            </a:xfrm>
            <a:custGeom>
              <a:rect b="b" l="l" r="r" t="t"/>
              <a:pathLst>
                <a:path extrusionOk="0" h="3089" w="2384">
                  <a:moveTo>
                    <a:pt x="1451" y="0"/>
                  </a:moveTo>
                  <a:cubicBezTo>
                    <a:pt x="1378" y="0"/>
                    <a:pt x="1300" y="11"/>
                    <a:pt x="1219" y="34"/>
                  </a:cubicBezTo>
                  <a:cubicBezTo>
                    <a:pt x="784" y="158"/>
                    <a:pt x="512" y="652"/>
                    <a:pt x="517" y="1104"/>
                  </a:cubicBezTo>
                  <a:lnTo>
                    <a:pt x="76" y="2359"/>
                  </a:lnTo>
                  <a:cubicBezTo>
                    <a:pt x="76" y="2359"/>
                    <a:pt x="0" y="2674"/>
                    <a:pt x="197" y="2923"/>
                  </a:cubicBezTo>
                  <a:cubicBezTo>
                    <a:pt x="295" y="3046"/>
                    <a:pt x="450" y="3089"/>
                    <a:pt x="609" y="3089"/>
                  </a:cubicBezTo>
                  <a:cubicBezTo>
                    <a:pt x="731" y="3089"/>
                    <a:pt x="856" y="3064"/>
                    <a:pt x="961" y="3030"/>
                  </a:cubicBezTo>
                  <a:cubicBezTo>
                    <a:pt x="1647" y="2808"/>
                    <a:pt x="2121" y="2141"/>
                    <a:pt x="2249" y="1450"/>
                  </a:cubicBezTo>
                  <a:cubicBezTo>
                    <a:pt x="2384" y="725"/>
                    <a:pt x="2052" y="0"/>
                    <a:pt x="145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216367" y="2885422"/>
              <a:ext cx="35106" cy="19334"/>
            </a:xfrm>
            <a:custGeom>
              <a:rect b="b" l="l" r="r" t="t"/>
              <a:pathLst>
                <a:path extrusionOk="0" h="1156" w="2099">
                  <a:moveTo>
                    <a:pt x="27" y="1"/>
                  </a:moveTo>
                  <a:lnTo>
                    <a:pt x="0" y="1156"/>
                  </a:lnTo>
                  <a:cubicBezTo>
                    <a:pt x="1407" y="1156"/>
                    <a:pt x="2098" y="382"/>
                    <a:pt x="2098" y="382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34"/>
          <p:cNvGrpSpPr/>
          <p:nvPr/>
        </p:nvGrpSpPr>
        <p:grpSpPr>
          <a:xfrm>
            <a:off x="5287658" y="550277"/>
            <a:ext cx="2886680" cy="1798566"/>
            <a:chOff x="3119599" y="3057248"/>
            <a:chExt cx="2589879" cy="1613643"/>
          </a:xfrm>
        </p:grpSpPr>
        <p:sp>
          <p:nvSpPr>
            <p:cNvPr id="1024" name="Google Shape;1024;p34"/>
            <p:cNvSpPr/>
            <p:nvPr/>
          </p:nvSpPr>
          <p:spPr>
            <a:xfrm>
              <a:off x="3126855" y="3175509"/>
              <a:ext cx="2579819" cy="1495382"/>
            </a:xfrm>
            <a:custGeom>
              <a:rect b="b" l="l" r="r" t="t"/>
              <a:pathLst>
                <a:path extrusionOk="0" h="99742" w="172074">
                  <a:moveTo>
                    <a:pt x="69983" y="0"/>
                  </a:moveTo>
                  <a:cubicBezTo>
                    <a:pt x="69073" y="0"/>
                    <a:pt x="68165" y="200"/>
                    <a:pt x="67471" y="601"/>
                  </a:cubicBezTo>
                  <a:lnTo>
                    <a:pt x="1338" y="38727"/>
                  </a:lnTo>
                  <a:lnTo>
                    <a:pt x="57" y="37988"/>
                  </a:lnTo>
                  <a:lnTo>
                    <a:pt x="21" y="40276"/>
                  </a:lnTo>
                  <a:lnTo>
                    <a:pt x="31" y="40282"/>
                  </a:lnTo>
                  <a:cubicBezTo>
                    <a:pt x="1" y="40834"/>
                    <a:pt x="343" y="41394"/>
                    <a:pt x="1073" y="41819"/>
                  </a:cubicBezTo>
                  <a:lnTo>
                    <a:pt x="99537" y="99125"/>
                  </a:lnTo>
                  <a:cubicBezTo>
                    <a:pt x="100244" y="99536"/>
                    <a:pt x="101170" y="99742"/>
                    <a:pt x="102094" y="99742"/>
                  </a:cubicBezTo>
                  <a:cubicBezTo>
                    <a:pt x="103004" y="99742"/>
                    <a:pt x="103912" y="99542"/>
                    <a:pt x="104607" y="99142"/>
                  </a:cubicBezTo>
                  <a:lnTo>
                    <a:pt x="171012" y="60860"/>
                  </a:lnTo>
                  <a:cubicBezTo>
                    <a:pt x="171692" y="60466"/>
                    <a:pt x="172024" y="59954"/>
                    <a:pt x="172042" y="59437"/>
                  </a:cubicBezTo>
                  <a:lnTo>
                    <a:pt x="172056" y="59445"/>
                  </a:lnTo>
                  <a:lnTo>
                    <a:pt x="172073" y="57132"/>
                  </a:lnTo>
                  <a:lnTo>
                    <a:pt x="170442" y="56190"/>
                  </a:lnTo>
                  <a:lnTo>
                    <a:pt x="170419" y="57583"/>
                  </a:lnTo>
                  <a:lnTo>
                    <a:pt x="72541" y="618"/>
                  </a:lnTo>
                  <a:cubicBezTo>
                    <a:pt x="71834" y="207"/>
                    <a:pt x="70907" y="0"/>
                    <a:pt x="69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3119599" y="3135914"/>
              <a:ext cx="2589879" cy="1495367"/>
            </a:xfrm>
            <a:custGeom>
              <a:rect b="b" l="l" r="r" t="t"/>
              <a:pathLst>
                <a:path extrusionOk="0" h="99741" w="172745">
                  <a:moveTo>
                    <a:pt x="70317" y="1"/>
                  </a:moveTo>
                  <a:cubicBezTo>
                    <a:pt x="69407" y="1"/>
                    <a:pt x="68499" y="200"/>
                    <a:pt x="67805" y="600"/>
                  </a:cubicBezTo>
                  <a:lnTo>
                    <a:pt x="1401" y="38882"/>
                  </a:lnTo>
                  <a:cubicBezTo>
                    <a:pt x="1" y="39690"/>
                    <a:pt x="4" y="41003"/>
                    <a:pt x="1407" y="41819"/>
                  </a:cubicBezTo>
                  <a:lnTo>
                    <a:pt x="99872" y="99123"/>
                  </a:lnTo>
                  <a:cubicBezTo>
                    <a:pt x="100579" y="99535"/>
                    <a:pt x="101506" y="99741"/>
                    <a:pt x="102430" y="99741"/>
                  </a:cubicBezTo>
                  <a:cubicBezTo>
                    <a:pt x="103340" y="99741"/>
                    <a:pt x="104248" y="99541"/>
                    <a:pt x="104942" y="99141"/>
                  </a:cubicBezTo>
                  <a:lnTo>
                    <a:pt x="171346" y="60859"/>
                  </a:lnTo>
                  <a:cubicBezTo>
                    <a:pt x="172745" y="60052"/>
                    <a:pt x="172742" y="58739"/>
                    <a:pt x="171339" y="57923"/>
                  </a:cubicBezTo>
                  <a:lnTo>
                    <a:pt x="72875" y="619"/>
                  </a:lnTo>
                  <a:cubicBezTo>
                    <a:pt x="72168" y="207"/>
                    <a:pt x="71241" y="1"/>
                    <a:pt x="70317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3266196" y="3221281"/>
              <a:ext cx="2296626" cy="1324707"/>
            </a:xfrm>
            <a:custGeom>
              <a:rect b="b" l="l" r="r" t="t"/>
              <a:pathLst>
                <a:path extrusionOk="0" h="88358" w="153185">
                  <a:moveTo>
                    <a:pt x="57049" y="0"/>
                  </a:moveTo>
                  <a:cubicBezTo>
                    <a:pt x="55989" y="0"/>
                    <a:pt x="54933" y="232"/>
                    <a:pt x="54127" y="698"/>
                  </a:cubicBezTo>
                  <a:lnTo>
                    <a:pt x="1639" y="30959"/>
                  </a:lnTo>
                  <a:cubicBezTo>
                    <a:pt x="0" y="31898"/>
                    <a:pt x="12" y="33436"/>
                    <a:pt x="1642" y="34388"/>
                  </a:cubicBezTo>
                  <a:lnTo>
                    <a:pt x="48049" y="61393"/>
                  </a:lnTo>
                  <a:lnTo>
                    <a:pt x="93145" y="87639"/>
                  </a:lnTo>
                  <a:cubicBezTo>
                    <a:pt x="93970" y="88117"/>
                    <a:pt x="95051" y="88358"/>
                    <a:pt x="96129" y="88358"/>
                  </a:cubicBezTo>
                  <a:cubicBezTo>
                    <a:pt x="97191" y="88358"/>
                    <a:pt x="98252" y="88124"/>
                    <a:pt x="99064" y="87655"/>
                  </a:cubicBezTo>
                  <a:lnTo>
                    <a:pt x="151554" y="57400"/>
                  </a:lnTo>
                  <a:cubicBezTo>
                    <a:pt x="153185" y="56458"/>
                    <a:pt x="153182" y="54923"/>
                    <a:pt x="151546" y="53974"/>
                  </a:cubicBezTo>
                  <a:lnTo>
                    <a:pt x="115567" y="33039"/>
                  </a:lnTo>
                  <a:lnTo>
                    <a:pt x="60042" y="723"/>
                  </a:lnTo>
                  <a:cubicBezTo>
                    <a:pt x="59217" y="242"/>
                    <a:pt x="58131" y="0"/>
                    <a:pt x="57049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3983512" y="3668463"/>
              <a:ext cx="526791" cy="296087"/>
            </a:xfrm>
            <a:custGeom>
              <a:rect b="b" l="l" r="r" t="t"/>
              <a:pathLst>
                <a:path extrusionOk="0" h="19749" w="35137">
                  <a:moveTo>
                    <a:pt x="18483" y="0"/>
                  </a:moveTo>
                  <a:cubicBezTo>
                    <a:pt x="12767" y="0"/>
                    <a:pt x="0" y="799"/>
                    <a:pt x="3102" y="8119"/>
                  </a:cubicBezTo>
                  <a:cubicBezTo>
                    <a:pt x="6218" y="15471"/>
                    <a:pt x="29320" y="19408"/>
                    <a:pt x="29320" y="19408"/>
                  </a:cubicBezTo>
                  <a:cubicBezTo>
                    <a:pt x="29601" y="19644"/>
                    <a:pt x="29864" y="19749"/>
                    <a:pt x="30104" y="19749"/>
                  </a:cubicBezTo>
                  <a:cubicBezTo>
                    <a:pt x="31751" y="19749"/>
                    <a:pt x="32389" y="14864"/>
                    <a:pt x="31028" y="13763"/>
                  </a:cubicBezTo>
                  <a:lnTo>
                    <a:pt x="14762" y="8044"/>
                  </a:lnTo>
                  <a:lnTo>
                    <a:pt x="14762" y="8044"/>
                  </a:lnTo>
                  <a:cubicBezTo>
                    <a:pt x="14763" y="8044"/>
                    <a:pt x="18358" y="8226"/>
                    <a:pt x="24762" y="9071"/>
                  </a:cubicBezTo>
                  <a:cubicBezTo>
                    <a:pt x="25714" y="9197"/>
                    <a:pt x="26669" y="9277"/>
                    <a:pt x="27584" y="9277"/>
                  </a:cubicBezTo>
                  <a:cubicBezTo>
                    <a:pt x="31781" y="9277"/>
                    <a:pt x="35137" y="7588"/>
                    <a:pt x="33524" y="833"/>
                  </a:cubicBezTo>
                  <a:lnTo>
                    <a:pt x="21124" y="62"/>
                  </a:lnTo>
                  <a:cubicBezTo>
                    <a:pt x="21124" y="62"/>
                    <a:pt x="20078" y="0"/>
                    <a:pt x="18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3937200" y="3736558"/>
              <a:ext cx="205112" cy="114468"/>
            </a:xfrm>
            <a:custGeom>
              <a:rect b="b" l="l" r="r" t="t"/>
              <a:pathLst>
                <a:path extrusionOk="0" h="7635" w="13681">
                  <a:moveTo>
                    <a:pt x="9481" y="0"/>
                  </a:moveTo>
                  <a:lnTo>
                    <a:pt x="0" y="3255"/>
                  </a:lnTo>
                  <a:lnTo>
                    <a:pt x="7653" y="4971"/>
                  </a:lnTo>
                  <a:cubicBezTo>
                    <a:pt x="7653" y="4971"/>
                    <a:pt x="9367" y="7080"/>
                    <a:pt x="10684" y="7634"/>
                  </a:cubicBezTo>
                  <a:lnTo>
                    <a:pt x="13681" y="3233"/>
                  </a:lnTo>
                  <a:lnTo>
                    <a:pt x="12855" y="2473"/>
                  </a:lnTo>
                  <a:cubicBezTo>
                    <a:pt x="11917" y="2111"/>
                    <a:pt x="9481" y="0"/>
                    <a:pt x="9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4071173" y="3729602"/>
              <a:ext cx="607286" cy="318336"/>
            </a:xfrm>
            <a:custGeom>
              <a:rect b="b" l="l" r="r" t="t"/>
              <a:pathLst>
                <a:path extrusionOk="0" h="21233" w="40506">
                  <a:moveTo>
                    <a:pt x="19769" y="0"/>
                  </a:moveTo>
                  <a:lnTo>
                    <a:pt x="25181" y="9685"/>
                  </a:lnTo>
                  <a:lnTo>
                    <a:pt x="25181" y="9685"/>
                  </a:lnTo>
                  <a:lnTo>
                    <a:pt x="5067" y="2748"/>
                  </a:lnTo>
                  <a:cubicBezTo>
                    <a:pt x="4999" y="2742"/>
                    <a:pt x="4932" y="2739"/>
                    <a:pt x="4865" y="2739"/>
                  </a:cubicBezTo>
                  <a:cubicBezTo>
                    <a:pt x="2186" y="2739"/>
                    <a:pt x="1" y="7491"/>
                    <a:pt x="1812" y="8927"/>
                  </a:cubicBezTo>
                  <a:cubicBezTo>
                    <a:pt x="1812" y="8927"/>
                    <a:pt x="20315" y="21232"/>
                    <a:pt x="29273" y="21232"/>
                  </a:cubicBezTo>
                  <a:cubicBezTo>
                    <a:pt x="29989" y="21232"/>
                    <a:pt x="30644" y="21154"/>
                    <a:pt x="31223" y="20984"/>
                  </a:cubicBezTo>
                  <a:cubicBezTo>
                    <a:pt x="38988" y="18710"/>
                    <a:pt x="40505" y="12878"/>
                    <a:pt x="32881" y="748"/>
                  </a:cubicBezTo>
                  <a:lnTo>
                    <a:pt x="19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4251728" y="3271011"/>
              <a:ext cx="383388" cy="546657"/>
            </a:xfrm>
            <a:custGeom>
              <a:rect b="b" l="l" r="r" t="t"/>
              <a:pathLst>
                <a:path extrusionOk="0" h="36462" w="25572">
                  <a:moveTo>
                    <a:pt x="11361" y="0"/>
                  </a:moveTo>
                  <a:cubicBezTo>
                    <a:pt x="9729" y="0"/>
                    <a:pt x="8013" y="306"/>
                    <a:pt x="6726" y="1265"/>
                  </a:cubicBezTo>
                  <a:cubicBezTo>
                    <a:pt x="3563" y="3623"/>
                    <a:pt x="3162" y="12099"/>
                    <a:pt x="4376" y="18197"/>
                  </a:cubicBezTo>
                  <a:cubicBezTo>
                    <a:pt x="6256" y="27639"/>
                    <a:pt x="1" y="26552"/>
                    <a:pt x="6" y="28782"/>
                  </a:cubicBezTo>
                  <a:lnTo>
                    <a:pt x="1682" y="31886"/>
                  </a:lnTo>
                  <a:cubicBezTo>
                    <a:pt x="5328" y="35364"/>
                    <a:pt x="9586" y="36462"/>
                    <a:pt x="13352" y="36462"/>
                  </a:cubicBezTo>
                  <a:cubicBezTo>
                    <a:pt x="18575" y="36462"/>
                    <a:pt x="22850" y="34350"/>
                    <a:pt x="23232" y="33552"/>
                  </a:cubicBezTo>
                  <a:cubicBezTo>
                    <a:pt x="25572" y="28667"/>
                    <a:pt x="25534" y="19567"/>
                    <a:pt x="22227" y="8554"/>
                  </a:cubicBezTo>
                  <a:cubicBezTo>
                    <a:pt x="20475" y="2712"/>
                    <a:pt x="20361" y="1992"/>
                    <a:pt x="15680" y="621"/>
                  </a:cubicBezTo>
                  <a:cubicBezTo>
                    <a:pt x="14751" y="348"/>
                    <a:pt x="13104" y="0"/>
                    <a:pt x="1136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4120334" y="3668492"/>
              <a:ext cx="445367" cy="260840"/>
            </a:xfrm>
            <a:custGeom>
              <a:rect b="b" l="l" r="r" t="t"/>
              <a:pathLst>
                <a:path extrusionOk="0" h="17398" w="29706">
                  <a:moveTo>
                    <a:pt x="10544" y="1"/>
                  </a:moveTo>
                  <a:cubicBezTo>
                    <a:pt x="10510" y="1"/>
                    <a:pt x="10475" y="10"/>
                    <a:pt x="10444" y="27"/>
                  </a:cubicBezTo>
                  <a:lnTo>
                    <a:pt x="134" y="6026"/>
                  </a:lnTo>
                  <a:cubicBezTo>
                    <a:pt x="1" y="6104"/>
                    <a:pt x="1" y="6296"/>
                    <a:pt x="134" y="6373"/>
                  </a:cubicBezTo>
                  <a:lnTo>
                    <a:pt x="19053" y="17367"/>
                  </a:lnTo>
                  <a:cubicBezTo>
                    <a:pt x="19084" y="17387"/>
                    <a:pt x="19120" y="17397"/>
                    <a:pt x="19155" y="17397"/>
                  </a:cubicBezTo>
                  <a:cubicBezTo>
                    <a:pt x="19187" y="17397"/>
                    <a:pt x="19218" y="17389"/>
                    <a:pt x="19246" y="17373"/>
                  </a:cubicBezTo>
                  <a:cubicBezTo>
                    <a:pt x="20178" y="16830"/>
                    <a:pt x="27961" y="12303"/>
                    <a:pt x="29572" y="11365"/>
                  </a:cubicBezTo>
                  <a:cubicBezTo>
                    <a:pt x="29705" y="11288"/>
                    <a:pt x="29700" y="11101"/>
                    <a:pt x="29566" y="11023"/>
                  </a:cubicBezTo>
                  <a:lnTo>
                    <a:pt x="10646" y="27"/>
                  </a:lnTo>
                  <a:cubicBezTo>
                    <a:pt x="10614" y="10"/>
                    <a:pt x="10579" y="1"/>
                    <a:pt x="10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4120963" y="3660591"/>
              <a:ext cx="444003" cy="260555"/>
            </a:xfrm>
            <a:custGeom>
              <a:rect b="b" l="l" r="r" t="t"/>
              <a:pathLst>
                <a:path extrusionOk="0" h="17379" w="29615">
                  <a:moveTo>
                    <a:pt x="10503" y="0"/>
                  </a:moveTo>
                  <a:cubicBezTo>
                    <a:pt x="10459" y="0"/>
                    <a:pt x="10416" y="11"/>
                    <a:pt x="10376" y="33"/>
                  </a:cubicBezTo>
                  <a:lnTo>
                    <a:pt x="168" y="5975"/>
                  </a:lnTo>
                  <a:cubicBezTo>
                    <a:pt x="0" y="6071"/>
                    <a:pt x="0" y="6312"/>
                    <a:pt x="168" y="6407"/>
                  </a:cubicBezTo>
                  <a:lnTo>
                    <a:pt x="18988" y="17345"/>
                  </a:lnTo>
                  <a:cubicBezTo>
                    <a:pt x="19027" y="17367"/>
                    <a:pt x="19070" y="17379"/>
                    <a:pt x="19114" y="17379"/>
                  </a:cubicBezTo>
                  <a:cubicBezTo>
                    <a:pt x="19157" y="17379"/>
                    <a:pt x="19201" y="17367"/>
                    <a:pt x="19240" y="17345"/>
                  </a:cubicBezTo>
                  <a:lnTo>
                    <a:pt x="29449" y="11404"/>
                  </a:lnTo>
                  <a:cubicBezTo>
                    <a:pt x="29615" y="11308"/>
                    <a:pt x="29615" y="11068"/>
                    <a:pt x="29449" y="10972"/>
                  </a:cubicBezTo>
                  <a:lnTo>
                    <a:pt x="10628" y="33"/>
                  </a:lnTo>
                  <a:cubicBezTo>
                    <a:pt x="10590" y="11"/>
                    <a:pt x="10546" y="0"/>
                    <a:pt x="10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4142642" y="3668463"/>
              <a:ext cx="120465" cy="68111"/>
            </a:xfrm>
            <a:custGeom>
              <a:rect b="b" l="l" r="r" t="t"/>
              <a:pathLst>
                <a:path extrusionOk="0" h="4543" w="8035">
                  <a:moveTo>
                    <a:pt x="7181" y="1"/>
                  </a:moveTo>
                  <a:cubicBezTo>
                    <a:pt x="6381" y="1"/>
                    <a:pt x="4873" y="608"/>
                    <a:pt x="4873" y="608"/>
                  </a:cubicBezTo>
                  <a:cubicBezTo>
                    <a:pt x="3159" y="982"/>
                    <a:pt x="1" y="3102"/>
                    <a:pt x="321" y="3713"/>
                  </a:cubicBezTo>
                  <a:cubicBezTo>
                    <a:pt x="481" y="4017"/>
                    <a:pt x="973" y="4542"/>
                    <a:pt x="1908" y="4542"/>
                  </a:cubicBezTo>
                  <a:cubicBezTo>
                    <a:pt x="2853" y="4542"/>
                    <a:pt x="4252" y="4005"/>
                    <a:pt x="6219" y="2160"/>
                  </a:cubicBezTo>
                  <a:cubicBezTo>
                    <a:pt x="8035" y="457"/>
                    <a:pt x="7874" y="1"/>
                    <a:pt x="7181" y="1"/>
                  </a:cubicBezTo>
                  <a:close/>
                </a:path>
              </a:pathLst>
            </a:custGeom>
            <a:solidFill>
              <a:srgbClr val="FED4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4181278" y="3289947"/>
              <a:ext cx="171289" cy="412579"/>
            </a:xfrm>
            <a:custGeom>
              <a:rect b="b" l="l" r="r" t="t"/>
              <a:pathLst>
                <a:path extrusionOk="0" h="27519" w="11425">
                  <a:moveTo>
                    <a:pt x="11425" y="0"/>
                  </a:moveTo>
                  <a:lnTo>
                    <a:pt x="11425" y="0"/>
                  </a:lnTo>
                  <a:cubicBezTo>
                    <a:pt x="10180" y="725"/>
                    <a:pt x="8180" y="2483"/>
                    <a:pt x="7237" y="5425"/>
                  </a:cubicBezTo>
                  <a:cubicBezTo>
                    <a:pt x="5675" y="10295"/>
                    <a:pt x="6014" y="17810"/>
                    <a:pt x="6014" y="17810"/>
                  </a:cubicBezTo>
                  <a:lnTo>
                    <a:pt x="1" y="25859"/>
                  </a:lnTo>
                  <a:cubicBezTo>
                    <a:pt x="269" y="25819"/>
                    <a:pt x="537" y="25799"/>
                    <a:pt x="799" y="25799"/>
                  </a:cubicBezTo>
                  <a:cubicBezTo>
                    <a:pt x="2124" y="25799"/>
                    <a:pt x="3298" y="26323"/>
                    <a:pt x="3609" y="27519"/>
                  </a:cubicBezTo>
                  <a:cubicBezTo>
                    <a:pt x="3609" y="27519"/>
                    <a:pt x="10023" y="22525"/>
                    <a:pt x="9704" y="19823"/>
                  </a:cubicBezTo>
                  <a:cubicBezTo>
                    <a:pt x="9540" y="18441"/>
                    <a:pt x="9473" y="14155"/>
                    <a:pt x="9084" y="9557"/>
                  </a:cubicBezTo>
                  <a:cubicBezTo>
                    <a:pt x="8457" y="2136"/>
                    <a:pt x="11424" y="1"/>
                    <a:pt x="11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4416765" y="3198822"/>
              <a:ext cx="66837" cy="117556"/>
            </a:xfrm>
            <a:custGeom>
              <a:rect b="b" l="l" r="r" t="t"/>
              <a:pathLst>
                <a:path extrusionOk="0" h="7841" w="4458">
                  <a:moveTo>
                    <a:pt x="2498" y="1"/>
                  </a:moveTo>
                  <a:cubicBezTo>
                    <a:pt x="1841" y="1"/>
                    <a:pt x="1014" y="462"/>
                    <a:pt x="517" y="1395"/>
                  </a:cubicBezTo>
                  <a:cubicBezTo>
                    <a:pt x="288" y="1825"/>
                    <a:pt x="269" y="2332"/>
                    <a:pt x="256" y="2818"/>
                  </a:cubicBezTo>
                  <a:cubicBezTo>
                    <a:pt x="215" y="4286"/>
                    <a:pt x="175" y="5753"/>
                    <a:pt x="133" y="7221"/>
                  </a:cubicBezTo>
                  <a:cubicBezTo>
                    <a:pt x="0" y="7649"/>
                    <a:pt x="582" y="7841"/>
                    <a:pt x="1357" y="7841"/>
                  </a:cubicBezTo>
                  <a:cubicBezTo>
                    <a:pt x="2642" y="7841"/>
                    <a:pt x="4457" y="7313"/>
                    <a:pt x="4420" y="6462"/>
                  </a:cubicBezTo>
                  <a:cubicBezTo>
                    <a:pt x="4332" y="4472"/>
                    <a:pt x="3840" y="2492"/>
                    <a:pt x="3473" y="738"/>
                  </a:cubicBezTo>
                  <a:cubicBezTo>
                    <a:pt x="3370" y="248"/>
                    <a:pt x="2980" y="1"/>
                    <a:pt x="2498" y="1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4359179" y="3075479"/>
              <a:ext cx="138965" cy="179040"/>
            </a:xfrm>
            <a:custGeom>
              <a:rect b="b" l="l" r="r" t="t"/>
              <a:pathLst>
                <a:path extrusionOk="0" h="11942" w="9269">
                  <a:moveTo>
                    <a:pt x="3979" y="0"/>
                  </a:moveTo>
                  <a:cubicBezTo>
                    <a:pt x="3791" y="0"/>
                    <a:pt x="3603" y="16"/>
                    <a:pt x="3414" y="50"/>
                  </a:cubicBezTo>
                  <a:cubicBezTo>
                    <a:pt x="1887" y="319"/>
                    <a:pt x="701" y="1686"/>
                    <a:pt x="352" y="3197"/>
                  </a:cubicBezTo>
                  <a:cubicBezTo>
                    <a:pt x="1" y="4707"/>
                    <a:pt x="380" y="6312"/>
                    <a:pt x="1088" y="7692"/>
                  </a:cubicBezTo>
                  <a:cubicBezTo>
                    <a:pt x="1942" y="9362"/>
                    <a:pt x="3431" y="11942"/>
                    <a:pt x="5216" y="11942"/>
                  </a:cubicBezTo>
                  <a:cubicBezTo>
                    <a:pt x="5851" y="11942"/>
                    <a:pt x="6523" y="11616"/>
                    <a:pt x="7217" y="10808"/>
                  </a:cubicBezTo>
                  <a:cubicBezTo>
                    <a:pt x="8115" y="9763"/>
                    <a:pt x="9084" y="7916"/>
                    <a:pt x="9168" y="6541"/>
                  </a:cubicBezTo>
                  <a:cubicBezTo>
                    <a:pt x="9269" y="4895"/>
                    <a:pt x="8418" y="3583"/>
                    <a:pt x="7558" y="2176"/>
                  </a:cubicBezTo>
                  <a:cubicBezTo>
                    <a:pt x="6798" y="930"/>
                    <a:pt x="5413" y="0"/>
                    <a:pt x="3979" y="0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4345131" y="3057248"/>
              <a:ext cx="179760" cy="172864"/>
            </a:xfrm>
            <a:custGeom>
              <a:rect b="b" l="l" r="r" t="t"/>
              <a:pathLst>
                <a:path extrusionOk="0" h="11530" w="11990">
                  <a:moveTo>
                    <a:pt x="8313" y="8078"/>
                  </a:moveTo>
                  <a:cubicBezTo>
                    <a:pt x="8313" y="8078"/>
                    <a:pt x="8313" y="8078"/>
                    <a:pt x="8313" y="8078"/>
                  </a:cubicBezTo>
                  <a:lnTo>
                    <a:pt x="8313" y="8078"/>
                  </a:lnTo>
                  <a:cubicBezTo>
                    <a:pt x="8313" y="8078"/>
                    <a:pt x="8313" y="8078"/>
                    <a:pt x="8313" y="8078"/>
                  </a:cubicBezTo>
                  <a:close/>
                  <a:moveTo>
                    <a:pt x="5139" y="1"/>
                  </a:moveTo>
                  <a:cubicBezTo>
                    <a:pt x="3533" y="1"/>
                    <a:pt x="1742" y="903"/>
                    <a:pt x="1091" y="1851"/>
                  </a:cubicBezTo>
                  <a:cubicBezTo>
                    <a:pt x="722" y="2388"/>
                    <a:pt x="470" y="3001"/>
                    <a:pt x="298" y="3629"/>
                  </a:cubicBezTo>
                  <a:cubicBezTo>
                    <a:pt x="136" y="4221"/>
                    <a:pt x="43" y="4829"/>
                    <a:pt x="23" y="5442"/>
                  </a:cubicBezTo>
                  <a:cubicBezTo>
                    <a:pt x="0" y="6068"/>
                    <a:pt x="57" y="6713"/>
                    <a:pt x="341" y="7270"/>
                  </a:cubicBezTo>
                  <a:cubicBezTo>
                    <a:pt x="623" y="7829"/>
                    <a:pt x="1167" y="8284"/>
                    <a:pt x="1791" y="8324"/>
                  </a:cubicBezTo>
                  <a:cubicBezTo>
                    <a:pt x="1816" y="8326"/>
                    <a:pt x="1841" y="8326"/>
                    <a:pt x="1866" y="8326"/>
                  </a:cubicBezTo>
                  <a:cubicBezTo>
                    <a:pt x="2467" y="8326"/>
                    <a:pt x="3071" y="7868"/>
                    <a:pt x="3108" y="7269"/>
                  </a:cubicBezTo>
                  <a:cubicBezTo>
                    <a:pt x="3330" y="7634"/>
                    <a:pt x="3757" y="7853"/>
                    <a:pt x="4181" y="7853"/>
                  </a:cubicBezTo>
                  <a:cubicBezTo>
                    <a:pt x="4313" y="7853"/>
                    <a:pt x="4445" y="7832"/>
                    <a:pt x="4570" y="7787"/>
                  </a:cubicBezTo>
                  <a:cubicBezTo>
                    <a:pt x="5097" y="7598"/>
                    <a:pt x="5449" y="7013"/>
                    <a:pt x="5369" y="6457"/>
                  </a:cubicBezTo>
                  <a:lnTo>
                    <a:pt x="5369" y="6457"/>
                  </a:lnTo>
                  <a:cubicBezTo>
                    <a:pt x="5633" y="6783"/>
                    <a:pt x="5909" y="6907"/>
                    <a:pt x="6180" y="6907"/>
                  </a:cubicBezTo>
                  <a:cubicBezTo>
                    <a:pt x="6746" y="6907"/>
                    <a:pt x="7291" y="6368"/>
                    <a:pt x="7666" y="5985"/>
                  </a:cubicBezTo>
                  <a:cubicBezTo>
                    <a:pt x="7752" y="6088"/>
                    <a:pt x="8332" y="8078"/>
                    <a:pt x="8313" y="8078"/>
                  </a:cubicBezTo>
                  <a:cubicBezTo>
                    <a:pt x="8313" y="8078"/>
                    <a:pt x="8313" y="8078"/>
                    <a:pt x="8313" y="8078"/>
                  </a:cubicBezTo>
                  <a:lnTo>
                    <a:pt x="8313" y="8078"/>
                  </a:lnTo>
                  <a:cubicBezTo>
                    <a:pt x="8318" y="8079"/>
                    <a:pt x="8323" y="8079"/>
                    <a:pt x="8327" y="8079"/>
                  </a:cubicBezTo>
                  <a:cubicBezTo>
                    <a:pt x="8607" y="8079"/>
                    <a:pt x="9063" y="6614"/>
                    <a:pt x="9400" y="6614"/>
                  </a:cubicBezTo>
                  <a:cubicBezTo>
                    <a:pt x="9471" y="6614"/>
                    <a:pt x="9536" y="6677"/>
                    <a:pt x="9593" y="6829"/>
                  </a:cubicBezTo>
                  <a:cubicBezTo>
                    <a:pt x="10244" y="8562"/>
                    <a:pt x="7855" y="11530"/>
                    <a:pt x="8539" y="11530"/>
                  </a:cubicBezTo>
                  <a:cubicBezTo>
                    <a:pt x="8539" y="11530"/>
                    <a:pt x="8540" y="11530"/>
                    <a:pt x="8540" y="11530"/>
                  </a:cubicBezTo>
                  <a:cubicBezTo>
                    <a:pt x="9352" y="11524"/>
                    <a:pt x="10259" y="10662"/>
                    <a:pt x="10880" y="9064"/>
                  </a:cubicBezTo>
                  <a:cubicBezTo>
                    <a:pt x="11411" y="7698"/>
                    <a:pt x="11990" y="6377"/>
                    <a:pt x="11553" y="4978"/>
                  </a:cubicBezTo>
                  <a:cubicBezTo>
                    <a:pt x="11171" y="2729"/>
                    <a:pt x="10212" y="267"/>
                    <a:pt x="7910" y="267"/>
                  </a:cubicBezTo>
                  <a:cubicBezTo>
                    <a:pt x="7573" y="267"/>
                    <a:pt x="7207" y="320"/>
                    <a:pt x="6810" y="434"/>
                  </a:cubicBezTo>
                  <a:cubicBezTo>
                    <a:pt x="6327" y="130"/>
                    <a:pt x="5747" y="1"/>
                    <a:pt x="5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7035" y="3758897"/>
              <a:ext cx="120465" cy="68096"/>
            </a:xfrm>
            <a:custGeom>
              <a:rect b="b" l="l" r="r" t="t"/>
              <a:pathLst>
                <a:path extrusionOk="0" h="4542" w="8035">
                  <a:moveTo>
                    <a:pt x="7180" y="1"/>
                  </a:moveTo>
                  <a:cubicBezTo>
                    <a:pt x="6380" y="1"/>
                    <a:pt x="4871" y="608"/>
                    <a:pt x="4871" y="608"/>
                  </a:cubicBezTo>
                  <a:cubicBezTo>
                    <a:pt x="3158" y="982"/>
                    <a:pt x="1" y="3102"/>
                    <a:pt x="321" y="3713"/>
                  </a:cubicBezTo>
                  <a:cubicBezTo>
                    <a:pt x="480" y="4017"/>
                    <a:pt x="972" y="4542"/>
                    <a:pt x="1907" y="4542"/>
                  </a:cubicBezTo>
                  <a:cubicBezTo>
                    <a:pt x="2852" y="4542"/>
                    <a:pt x="4252" y="4005"/>
                    <a:pt x="6219" y="2160"/>
                  </a:cubicBezTo>
                  <a:cubicBezTo>
                    <a:pt x="8034" y="457"/>
                    <a:pt x="7873" y="1"/>
                    <a:pt x="7180" y="1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4398190" y="3304310"/>
              <a:ext cx="280060" cy="501214"/>
            </a:xfrm>
            <a:custGeom>
              <a:rect b="b" l="l" r="r" t="t"/>
              <a:pathLst>
                <a:path extrusionOk="0" h="33431" w="18680">
                  <a:moveTo>
                    <a:pt x="9757" y="1"/>
                  </a:moveTo>
                  <a:cubicBezTo>
                    <a:pt x="9711" y="1"/>
                    <a:pt x="9664" y="3"/>
                    <a:pt x="9617" y="6"/>
                  </a:cubicBezTo>
                  <a:cubicBezTo>
                    <a:pt x="6890" y="208"/>
                    <a:pt x="8501" y="7908"/>
                    <a:pt x="8856" y="9834"/>
                  </a:cubicBezTo>
                  <a:cubicBezTo>
                    <a:pt x="9377" y="12653"/>
                    <a:pt x="12322" y="20341"/>
                    <a:pt x="12322" y="20341"/>
                  </a:cubicBezTo>
                  <a:lnTo>
                    <a:pt x="0" y="31108"/>
                  </a:lnTo>
                  <a:cubicBezTo>
                    <a:pt x="1174" y="31119"/>
                    <a:pt x="2139" y="31858"/>
                    <a:pt x="2868" y="33430"/>
                  </a:cubicBezTo>
                  <a:cubicBezTo>
                    <a:pt x="2868" y="33430"/>
                    <a:pt x="16414" y="26658"/>
                    <a:pt x="17552" y="22791"/>
                  </a:cubicBezTo>
                  <a:cubicBezTo>
                    <a:pt x="18680" y="18960"/>
                    <a:pt x="14633" y="1"/>
                    <a:pt x="9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4072792" y="3578987"/>
              <a:ext cx="339655" cy="342219"/>
            </a:xfrm>
            <a:custGeom>
              <a:rect b="b" l="l" r="r" t="t"/>
              <a:pathLst>
                <a:path extrusionOk="0" h="22826" w="22655">
                  <a:moveTo>
                    <a:pt x="354" y="0"/>
                  </a:moveTo>
                  <a:cubicBezTo>
                    <a:pt x="164" y="0"/>
                    <a:pt x="0" y="185"/>
                    <a:pt x="62" y="394"/>
                  </a:cubicBezTo>
                  <a:lnTo>
                    <a:pt x="3430" y="11730"/>
                  </a:lnTo>
                  <a:cubicBezTo>
                    <a:pt x="3470" y="11866"/>
                    <a:pt x="3560" y="11982"/>
                    <a:pt x="3683" y="12052"/>
                  </a:cubicBezTo>
                  <a:lnTo>
                    <a:pt x="22147" y="22783"/>
                  </a:lnTo>
                  <a:cubicBezTo>
                    <a:pt x="22197" y="22812"/>
                    <a:pt x="22250" y="22826"/>
                    <a:pt x="22301" y="22826"/>
                  </a:cubicBezTo>
                  <a:cubicBezTo>
                    <a:pt x="22490" y="22826"/>
                    <a:pt x="22654" y="22646"/>
                    <a:pt x="22592" y="22438"/>
                  </a:cubicBezTo>
                  <a:cubicBezTo>
                    <a:pt x="21879" y="20031"/>
                    <a:pt x="19626" y="12442"/>
                    <a:pt x="19225" y="11092"/>
                  </a:cubicBezTo>
                  <a:cubicBezTo>
                    <a:pt x="19185" y="10957"/>
                    <a:pt x="19094" y="10842"/>
                    <a:pt x="18971" y="10774"/>
                  </a:cubicBezTo>
                  <a:lnTo>
                    <a:pt x="508" y="43"/>
                  </a:lnTo>
                  <a:cubicBezTo>
                    <a:pt x="457" y="14"/>
                    <a:pt x="405" y="0"/>
                    <a:pt x="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065551" y="3582226"/>
              <a:ext cx="339655" cy="342204"/>
            </a:xfrm>
            <a:custGeom>
              <a:rect b="b" l="l" r="r" t="t"/>
              <a:pathLst>
                <a:path extrusionOk="0" h="22825" w="22655">
                  <a:moveTo>
                    <a:pt x="355" y="1"/>
                  </a:moveTo>
                  <a:cubicBezTo>
                    <a:pt x="165" y="1"/>
                    <a:pt x="1" y="184"/>
                    <a:pt x="63" y="392"/>
                  </a:cubicBezTo>
                  <a:lnTo>
                    <a:pt x="3430" y="11730"/>
                  </a:lnTo>
                  <a:cubicBezTo>
                    <a:pt x="3470" y="11866"/>
                    <a:pt x="3562" y="11981"/>
                    <a:pt x="3684" y="12052"/>
                  </a:cubicBezTo>
                  <a:lnTo>
                    <a:pt x="22147" y="22782"/>
                  </a:lnTo>
                  <a:cubicBezTo>
                    <a:pt x="22198" y="22812"/>
                    <a:pt x="22251" y="22825"/>
                    <a:pt x="22302" y="22825"/>
                  </a:cubicBezTo>
                  <a:cubicBezTo>
                    <a:pt x="22491" y="22825"/>
                    <a:pt x="22655" y="22644"/>
                    <a:pt x="22594" y="22437"/>
                  </a:cubicBezTo>
                  <a:cubicBezTo>
                    <a:pt x="21880" y="20032"/>
                    <a:pt x="19626" y="12441"/>
                    <a:pt x="19225" y="11090"/>
                  </a:cubicBezTo>
                  <a:cubicBezTo>
                    <a:pt x="19185" y="10956"/>
                    <a:pt x="19095" y="10843"/>
                    <a:pt x="18972" y="10774"/>
                  </a:cubicBezTo>
                  <a:lnTo>
                    <a:pt x="508" y="43"/>
                  </a:lnTo>
                  <a:cubicBezTo>
                    <a:pt x="458" y="14"/>
                    <a:pt x="405" y="1"/>
                    <a:pt x="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8327906" y="259335"/>
            <a:ext cx="547421" cy="516658"/>
            <a:chOff x="14531258" y="5042446"/>
            <a:chExt cx="202261" cy="190895"/>
          </a:xfrm>
        </p:grpSpPr>
        <p:sp>
          <p:nvSpPr>
            <p:cNvPr id="1043" name="Google Shape;1043;p34"/>
            <p:cNvSpPr/>
            <p:nvPr/>
          </p:nvSpPr>
          <p:spPr>
            <a:xfrm>
              <a:off x="14531258" y="5042446"/>
              <a:ext cx="202261" cy="190895"/>
            </a:xfrm>
            <a:custGeom>
              <a:rect b="b" l="l" r="r" t="t"/>
              <a:pathLst>
                <a:path extrusionOk="0" h="11068" w="11727">
                  <a:moveTo>
                    <a:pt x="5863" y="0"/>
                  </a:moveTo>
                  <a:cubicBezTo>
                    <a:pt x="2625" y="0"/>
                    <a:pt x="0" y="2478"/>
                    <a:pt x="0" y="5533"/>
                  </a:cubicBezTo>
                  <a:cubicBezTo>
                    <a:pt x="0" y="8590"/>
                    <a:pt x="2625" y="11068"/>
                    <a:pt x="5863" y="11068"/>
                  </a:cubicBezTo>
                  <a:cubicBezTo>
                    <a:pt x="9102" y="11068"/>
                    <a:pt x="11727" y="8590"/>
                    <a:pt x="11727" y="5533"/>
                  </a:cubicBezTo>
                  <a:cubicBezTo>
                    <a:pt x="11727" y="2478"/>
                    <a:pt x="9101" y="0"/>
                    <a:pt x="58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14613499" y="5073787"/>
              <a:ext cx="85548" cy="110108"/>
            </a:xfrm>
            <a:custGeom>
              <a:rect b="b" l="l" r="r" t="t"/>
              <a:pathLst>
                <a:path extrusionOk="0" h="6384" w="4960">
                  <a:moveTo>
                    <a:pt x="1809" y="0"/>
                  </a:moveTo>
                  <a:cubicBezTo>
                    <a:pt x="1745" y="0"/>
                    <a:pt x="1681" y="16"/>
                    <a:pt x="1620" y="51"/>
                  </a:cubicBezTo>
                  <a:cubicBezTo>
                    <a:pt x="1366" y="201"/>
                    <a:pt x="1436" y="574"/>
                    <a:pt x="1449" y="809"/>
                  </a:cubicBezTo>
                  <a:cubicBezTo>
                    <a:pt x="1503" y="1785"/>
                    <a:pt x="913" y="2767"/>
                    <a:pt x="0" y="3227"/>
                  </a:cubicBezTo>
                  <a:cubicBezTo>
                    <a:pt x="0" y="3227"/>
                    <a:pt x="60" y="5306"/>
                    <a:pt x="47" y="6366"/>
                  </a:cubicBezTo>
                  <a:cubicBezTo>
                    <a:pt x="606" y="6376"/>
                    <a:pt x="1169" y="6384"/>
                    <a:pt x="1723" y="6384"/>
                  </a:cubicBezTo>
                  <a:cubicBezTo>
                    <a:pt x="2435" y="6384"/>
                    <a:pt x="3133" y="6370"/>
                    <a:pt x="3793" y="6328"/>
                  </a:cubicBezTo>
                  <a:cubicBezTo>
                    <a:pt x="4166" y="6304"/>
                    <a:pt x="4487" y="5746"/>
                    <a:pt x="4036" y="5569"/>
                  </a:cubicBezTo>
                  <a:cubicBezTo>
                    <a:pt x="4226" y="5477"/>
                    <a:pt x="4419" y="5389"/>
                    <a:pt x="4501" y="5188"/>
                  </a:cubicBezTo>
                  <a:cubicBezTo>
                    <a:pt x="4580" y="4996"/>
                    <a:pt x="4486" y="4738"/>
                    <a:pt x="4275" y="4690"/>
                  </a:cubicBezTo>
                  <a:lnTo>
                    <a:pt x="4275" y="4690"/>
                  </a:lnTo>
                  <a:cubicBezTo>
                    <a:pt x="4306" y="4697"/>
                    <a:pt x="4336" y="4700"/>
                    <a:pt x="4365" y="4700"/>
                  </a:cubicBezTo>
                  <a:cubicBezTo>
                    <a:pt x="4740" y="4700"/>
                    <a:pt x="4868" y="4113"/>
                    <a:pt x="4547" y="3915"/>
                  </a:cubicBezTo>
                  <a:cubicBezTo>
                    <a:pt x="4730" y="3768"/>
                    <a:pt x="4882" y="3573"/>
                    <a:pt x="4921" y="3349"/>
                  </a:cubicBezTo>
                  <a:cubicBezTo>
                    <a:pt x="4959" y="3125"/>
                    <a:pt x="4862" y="2873"/>
                    <a:pt x="4651" y="2764"/>
                  </a:cubicBezTo>
                  <a:cubicBezTo>
                    <a:pt x="4513" y="2693"/>
                    <a:pt x="4349" y="2690"/>
                    <a:pt x="4190" y="2689"/>
                  </a:cubicBezTo>
                  <a:lnTo>
                    <a:pt x="2596" y="2677"/>
                  </a:lnTo>
                  <a:cubicBezTo>
                    <a:pt x="2740" y="1892"/>
                    <a:pt x="2784" y="1037"/>
                    <a:pt x="2361" y="348"/>
                  </a:cubicBezTo>
                  <a:cubicBezTo>
                    <a:pt x="2262" y="187"/>
                    <a:pt x="2034" y="0"/>
                    <a:pt x="1809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14572999" y="5129430"/>
              <a:ext cx="33322" cy="54123"/>
            </a:xfrm>
            <a:custGeom>
              <a:rect b="b" l="l" r="r" t="t"/>
              <a:pathLst>
                <a:path extrusionOk="0" h="3138" w="1932">
                  <a:moveTo>
                    <a:pt x="0" y="1"/>
                  </a:moveTo>
                  <a:lnTo>
                    <a:pt x="0" y="3138"/>
                  </a:lnTo>
                  <a:lnTo>
                    <a:pt x="1931" y="3138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6" name="Google Shape;1046;p34"/>
          <p:cNvSpPr txBox="1"/>
          <p:nvPr/>
        </p:nvSpPr>
        <p:spPr>
          <a:xfrm>
            <a:off x="928175" y="2348850"/>
            <a:ext cx="3000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Уеб аналитика; 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Социална аналитика; 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SEO аналитика; 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Потребителско изживяване (UX); 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на тагове.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5"/>
          <p:cNvSpPr/>
          <p:nvPr/>
        </p:nvSpPr>
        <p:spPr>
          <a:xfrm>
            <a:off x="4904031" y="1562250"/>
            <a:ext cx="3441900" cy="2019000"/>
          </a:xfrm>
          <a:prstGeom prst="roundRect">
            <a:avLst>
              <a:gd fmla="val 30151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5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Уебсайт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3" name="Google Shape;1053;p35"/>
          <p:cNvSpPr txBox="1"/>
          <p:nvPr>
            <p:ph idx="4294967295" type="subTitle"/>
          </p:nvPr>
        </p:nvSpPr>
        <p:spPr>
          <a:xfrm>
            <a:off x="4950525" y="2165700"/>
            <a:ext cx="33489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Електронен магазин за чанти и куфари за пътуване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54" name="Google Shape;1054;p35"/>
          <p:cNvGrpSpPr/>
          <p:nvPr/>
        </p:nvGrpSpPr>
        <p:grpSpPr>
          <a:xfrm>
            <a:off x="-300" y="1616619"/>
            <a:ext cx="2430546" cy="3384191"/>
            <a:chOff x="3656468" y="2596314"/>
            <a:chExt cx="1320518" cy="1857303"/>
          </a:xfrm>
        </p:grpSpPr>
        <p:sp>
          <p:nvSpPr>
            <p:cNvPr id="1055" name="Google Shape;1055;p35"/>
            <p:cNvSpPr/>
            <p:nvPr/>
          </p:nvSpPr>
          <p:spPr>
            <a:xfrm>
              <a:off x="3912490" y="4285895"/>
              <a:ext cx="1064496" cy="167722"/>
            </a:xfrm>
            <a:custGeom>
              <a:rect b="b" l="l" r="r" t="t"/>
              <a:pathLst>
                <a:path extrusionOk="0" h="7163" w="45467">
                  <a:moveTo>
                    <a:pt x="22733" y="1"/>
                  </a:moveTo>
                  <a:cubicBezTo>
                    <a:pt x="10179" y="1"/>
                    <a:pt x="1" y="1605"/>
                    <a:pt x="1" y="3582"/>
                  </a:cubicBezTo>
                  <a:cubicBezTo>
                    <a:pt x="1" y="5560"/>
                    <a:pt x="10178" y="7162"/>
                    <a:pt x="22733" y="7162"/>
                  </a:cubicBezTo>
                  <a:cubicBezTo>
                    <a:pt x="35288" y="7162"/>
                    <a:pt x="45466" y="5560"/>
                    <a:pt x="45466" y="3582"/>
                  </a:cubicBezTo>
                  <a:cubicBezTo>
                    <a:pt x="45466" y="1605"/>
                    <a:pt x="35287" y="1"/>
                    <a:pt x="22733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1372"/>
                  </a:srgbClr>
                </a:gs>
                <a:gs pos="100000">
                  <a:srgbClr val="80E0FF">
                    <a:alpha val="3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4424012" y="2706866"/>
              <a:ext cx="151010" cy="201336"/>
            </a:xfrm>
            <a:custGeom>
              <a:rect b="b" l="l" r="r" t="t"/>
              <a:pathLst>
                <a:path extrusionOk="0" h="12038" w="9029">
                  <a:moveTo>
                    <a:pt x="3268" y="1"/>
                  </a:moveTo>
                  <a:cubicBezTo>
                    <a:pt x="2131" y="422"/>
                    <a:pt x="1609" y="1709"/>
                    <a:pt x="1253" y="2869"/>
                  </a:cubicBezTo>
                  <a:cubicBezTo>
                    <a:pt x="545" y="5190"/>
                    <a:pt x="0" y="7711"/>
                    <a:pt x="767" y="10015"/>
                  </a:cubicBezTo>
                  <a:cubicBezTo>
                    <a:pt x="1042" y="10838"/>
                    <a:pt x="1550" y="11669"/>
                    <a:pt x="2374" y="11944"/>
                  </a:cubicBezTo>
                  <a:cubicBezTo>
                    <a:pt x="2564" y="12008"/>
                    <a:pt x="2762" y="12037"/>
                    <a:pt x="2961" y="12037"/>
                  </a:cubicBezTo>
                  <a:cubicBezTo>
                    <a:pt x="3433" y="12037"/>
                    <a:pt x="3911" y="11871"/>
                    <a:pt x="4305" y="11603"/>
                  </a:cubicBezTo>
                  <a:cubicBezTo>
                    <a:pt x="4698" y="11333"/>
                    <a:pt x="5110" y="10945"/>
                    <a:pt x="5557" y="10945"/>
                  </a:cubicBezTo>
                  <a:cubicBezTo>
                    <a:pt x="5627" y="10945"/>
                    <a:pt x="5698" y="10954"/>
                    <a:pt x="5770" y="10975"/>
                  </a:cubicBezTo>
                  <a:cubicBezTo>
                    <a:pt x="5917" y="11018"/>
                    <a:pt x="6047" y="11109"/>
                    <a:pt x="6183" y="11181"/>
                  </a:cubicBezTo>
                  <a:cubicBezTo>
                    <a:pt x="6447" y="11321"/>
                    <a:pt x="6745" y="11389"/>
                    <a:pt x="7044" y="11389"/>
                  </a:cubicBezTo>
                  <a:cubicBezTo>
                    <a:pt x="7458" y="11389"/>
                    <a:pt x="7872" y="11258"/>
                    <a:pt x="8198" y="11002"/>
                  </a:cubicBezTo>
                  <a:cubicBezTo>
                    <a:pt x="8760" y="10561"/>
                    <a:pt x="9028" y="9779"/>
                    <a:pt x="8856" y="9087"/>
                  </a:cubicBezTo>
                  <a:cubicBezTo>
                    <a:pt x="8649" y="8264"/>
                    <a:pt x="7922" y="7689"/>
                    <a:pt x="7493" y="6956"/>
                  </a:cubicBezTo>
                  <a:cubicBezTo>
                    <a:pt x="6421" y="5128"/>
                    <a:pt x="7339" y="2619"/>
                    <a:pt x="6275" y="784"/>
                  </a:cubicBezTo>
                  <a:lnTo>
                    <a:pt x="3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4494190" y="2916464"/>
              <a:ext cx="459653" cy="296551"/>
            </a:xfrm>
            <a:custGeom>
              <a:rect b="b" l="l" r="r" t="t"/>
              <a:pathLst>
                <a:path extrusionOk="0" h="17731" w="27483">
                  <a:moveTo>
                    <a:pt x="1808" y="0"/>
                  </a:moveTo>
                  <a:cubicBezTo>
                    <a:pt x="188" y="875"/>
                    <a:pt x="0" y="2907"/>
                    <a:pt x="484" y="4636"/>
                  </a:cubicBezTo>
                  <a:cubicBezTo>
                    <a:pt x="2506" y="11878"/>
                    <a:pt x="8691" y="17731"/>
                    <a:pt x="9599" y="17731"/>
                  </a:cubicBezTo>
                  <a:cubicBezTo>
                    <a:pt x="10507" y="17731"/>
                    <a:pt x="22293" y="10918"/>
                    <a:pt x="22386" y="10885"/>
                  </a:cubicBezTo>
                  <a:cubicBezTo>
                    <a:pt x="22764" y="11019"/>
                    <a:pt x="23132" y="11079"/>
                    <a:pt x="23483" y="11079"/>
                  </a:cubicBezTo>
                  <a:cubicBezTo>
                    <a:pt x="25131" y="11079"/>
                    <a:pt x="26436" y="9777"/>
                    <a:pt x="26911" y="8790"/>
                  </a:cubicBezTo>
                  <a:cubicBezTo>
                    <a:pt x="27171" y="8252"/>
                    <a:pt x="26782" y="8034"/>
                    <a:pt x="26764" y="7778"/>
                  </a:cubicBezTo>
                  <a:cubicBezTo>
                    <a:pt x="26754" y="7644"/>
                    <a:pt x="26940" y="6866"/>
                    <a:pt x="26913" y="6766"/>
                  </a:cubicBezTo>
                  <a:cubicBezTo>
                    <a:pt x="26843" y="6476"/>
                    <a:pt x="26454" y="6412"/>
                    <a:pt x="26034" y="6412"/>
                  </a:cubicBezTo>
                  <a:cubicBezTo>
                    <a:pt x="25698" y="6412"/>
                    <a:pt x="25343" y="6453"/>
                    <a:pt x="25116" y="6453"/>
                  </a:cubicBezTo>
                  <a:cubicBezTo>
                    <a:pt x="24945" y="6453"/>
                    <a:pt x="24848" y="6429"/>
                    <a:pt x="24891" y="6345"/>
                  </a:cubicBezTo>
                  <a:cubicBezTo>
                    <a:pt x="24989" y="6091"/>
                    <a:pt x="25226" y="5495"/>
                    <a:pt x="25733" y="5174"/>
                  </a:cubicBezTo>
                  <a:cubicBezTo>
                    <a:pt x="26723" y="4546"/>
                    <a:pt x="27482" y="3849"/>
                    <a:pt x="27482" y="3585"/>
                  </a:cubicBezTo>
                  <a:cubicBezTo>
                    <a:pt x="27482" y="3522"/>
                    <a:pt x="27432" y="3494"/>
                    <a:pt x="27345" y="3494"/>
                  </a:cubicBezTo>
                  <a:cubicBezTo>
                    <a:pt x="26807" y="3494"/>
                    <a:pt x="24862" y="4549"/>
                    <a:pt x="24661" y="4755"/>
                  </a:cubicBezTo>
                  <a:cubicBezTo>
                    <a:pt x="23979" y="5455"/>
                    <a:pt x="23174" y="6946"/>
                    <a:pt x="22846" y="7587"/>
                  </a:cubicBezTo>
                  <a:cubicBezTo>
                    <a:pt x="22499" y="8219"/>
                    <a:pt x="22125" y="8577"/>
                    <a:pt x="21152" y="9003"/>
                  </a:cubicBezTo>
                  <a:cubicBezTo>
                    <a:pt x="16780" y="10859"/>
                    <a:pt x="11383" y="12463"/>
                    <a:pt x="10275" y="13201"/>
                  </a:cubicBezTo>
                  <a:cubicBezTo>
                    <a:pt x="9385" y="12884"/>
                    <a:pt x="5373" y="4510"/>
                    <a:pt x="4033" y="1981"/>
                  </a:cubicBezTo>
                  <a:cubicBezTo>
                    <a:pt x="3157" y="327"/>
                    <a:pt x="1808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4490510" y="2912885"/>
              <a:ext cx="128348" cy="170194"/>
            </a:xfrm>
            <a:custGeom>
              <a:rect b="b" l="l" r="r" t="t"/>
              <a:pathLst>
                <a:path extrusionOk="0" h="10176" w="7674">
                  <a:moveTo>
                    <a:pt x="1556" y="0"/>
                  </a:moveTo>
                  <a:lnTo>
                    <a:pt x="249" y="6419"/>
                  </a:lnTo>
                  <a:cubicBezTo>
                    <a:pt x="124" y="6878"/>
                    <a:pt x="0" y="7364"/>
                    <a:pt x="124" y="7824"/>
                  </a:cubicBezTo>
                  <a:cubicBezTo>
                    <a:pt x="216" y="8162"/>
                    <a:pt x="433" y="8450"/>
                    <a:pt x="651" y="8726"/>
                  </a:cubicBezTo>
                  <a:cubicBezTo>
                    <a:pt x="905" y="9045"/>
                    <a:pt x="1168" y="9361"/>
                    <a:pt x="1436" y="9669"/>
                  </a:cubicBezTo>
                  <a:cubicBezTo>
                    <a:pt x="1567" y="9819"/>
                    <a:pt x="1706" y="9973"/>
                    <a:pt x="1888" y="10057"/>
                  </a:cubicBezTo>
                  <a:cubicBezTo>
                    <a:pt x="2023" y="10119"/>
                    <a:pt x="2174" y="10139"/>
                    <a:pt x="2322" y="10153"/>
                  </a:cubicBezTo>
                  <a:cubicBezTo>
                    <a:pt x="2495" y="10168"/>
                    <a:pt x="2669" y="10176"/>
                    <a:pt x="2842" y="10176"/>
                  </a:cubicBezTo>
                  <a:cubicBezTo>
                    <a:pt x="3544" y="10176"/>
                    <a:pt x="4242" y="10051"/>
                    <a:pt x="4902" y="9806"/>
                  </a:cubicBezTo>
                  <a:cubicBezTo>
                    <a:pt x="5777" y="9481"/>
                    <a:pt x="6816" y="9162"/>
                    <a:pt x="7674" y="8470"/>
                  </a:cubicBezTo>
                  <a:cubicBezTo>
                    <a:pt x="7046" y="6873"/>
                    <a:pt x="6183" y="5428"/>
                    <a:pt x="5555" y="3831"/>
                  </a:cubicBezTo>
                  <a:cubicBezTo>
                    <a:pt x="5409" y="3458"/>
                    <a:pt x="5262" y="3084"/>
                    <a:pt x="5075" y="2730"/>
                  </a:cubicBezTo>
                  <a:cubicBezTo>
                    <a:pt x="4344" y="1340"/>
                    <a:pt x="3086" y="357"/>
                    <a:pt x="1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530349" y="2982661"/>
              <a:ext cx="61431" cy="100333"/>
            </a:xfrm>
            <a:custGeom>
              <a:rect b="b" l="l" r="r" t="t"/>
              <a:pathLst>
                <a:path extrusionOk="0" h="5999" w="3673">
                  <a:moveTo>
                    <a:pt x="417" y="0"/>
                  </a:moveTo>
                  <a:cubicBezTo>
                    <a:pt x="287" y="0"/>
                    <a:pt x="156" y="89"/>
                    <a:pt x="90" y="207"/>
                  </a:cubicBezTo>
                  <a:cubicBezTo>
                    <a:pt x="6" y="354"/>
                    <a:pt x="0" y="531"/>
                    <a:pt x="2" y="699"/>
                  </a:cubicBezTo>
                  <a:cubicBezTo>
                    <a:pt x="9" y="1347"/>
                    <a:pt x="110" y="1992"/>
                    <a:pt x="303" y="2611"/>
                  </a:cubicBezTo>
                  <a:lnTo>
                    <a:pt x="101" y="5979"/>
                  </a:lnTo>
                  <a:cubicBezTo>
                    <a:pt x="103" y="5982"/>
                    <a:pt x="104" y="5984"/>
                    <a:pt x="106" y="5987"/>
                  </a:cubicBezTo>
                  <a:cubicBezTo>
                    <a:pt x="229" y="5994"/>
                    <a:pt x="353" y="5998"/>
                    <a:pt x="476" y="5998"/>
                  </a:cubicBezTo>
                  <a:cubicBezTo>
                    <a:pt x="1173" y="5998"/>
                    <a:pt x="1864" y="5875"/>
                    <a:pt x="2519" y="5634"/>
                  </a:cubicBezTo>
                  <a:cubicBezTo>
                    <a:pt x="2883" y="5498"/>
                    <a:pt x="3277" y="5359"/>
                    <a:pt x="3672" y="5199"/>
                  </a:cubicBezTo>
                  <a:cubicBezTo>
                    <a:pt x="3268" y="3301"/>
                    <a:pt x="1975" y="1692"/>
                    <a:pt x="715" y="191"/>
                  </a:cubicBezTo>
                  <a:cubicBezTo>
                    <a:pt x="658" y="122"/>
                    <a:pt x="597" y="51"/>
                    <a:pt x="514" y="18"/>
                  </a:cubicBezTo>
                  <a:cubicBezTo>
                    <a:pt x="482" y="6"/>
                    <a:pt x="449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18477" y="2846670"/>
              <a:ext cx="164290" cy="127930"/>
            </a:xfrm>
            <a:custGeom>
              <a:rect b="b" l="l" r="r" t="t"/>
              <a:pathLst>
                <a:path extrusionOk="0" h="7649" w="9823">
                  <a:moveTo>
                    <a:pt x="3970" y="0"/>
                  </a:moveTo>
                  <a:cubicBezTo>
                    <a:pt x="3970" y="0"/>
                    <a:pt x="4235" y="2334"/>
                    <a:pt x="4198" y="2749"/>
                  </a:cubicBezTo>
                  <a:cubicBezTo>
                    <a:pt x="4161" y="3164"/>
                    <a:pt x="1" y="4543"/>
                    <a:pt x="1" y="4543"/>
                  </a:cubicBezTo>
                  <a:lnTo>
                    <a:pt x="4004" y="6771"/>
                  </a:lnTo>
                  <a:lnTo>
                    <a:pt x="9822" y="7648"/>
                  </a:lnTo>
                  <a:lnTo>
                    <a:pt x="9822" y="7648"/>
                  </a:lnTo>
                  <a:lnTo>
                    <a:pt x="9802" y="3284"/>
                  </a:lnTo>
                  <a:cubicBezTo>
                    <a:pt x="9802" y="3284"/>
                    <a:pt x="9082" y="3136"/>
                    <a:pt x="8440" y="2862"/>
                  </a:cubicBezTo>
                  <a:cubicBezTo>
                    <a:pt x="8116" y="2725"/>
                    <a:pt x="8160" y="615"/>
                    <a:pt x="8160" y="615"/>
                  </a:cubicBezTo>
                  <a:lnTo>
                    <a:pt x="39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4278738" y="3774557"/>
              <a:ext cx="144069" cy="538411"/>
            </a:xfrm>
            <a:custGeom>
              <a:rect b="b" l="l" r="r" t="t"/>
              <a:pathLst>
                <a:path extrusionOk="0" h="32192" w="8614">
                  <a:moveTo>
                    <a:pt x="6688" y="0"/>
                  </a:moveTo>
                  <a:cubicBezTo>
                    <a:pt x="5760" y="0"/>
                    <a:pt x="4659" y="672"/>
                    <a:pt x="3848" y="1990"/>
                  </a:cubicBezTo>
                  <a:cubicBezTo>
                    <a:pt x="3544" y="2484"/>
                    <a:pt x="3277" y="2999"/>
                    <a:pt x="3048" y="3530"/>
                  </a:cubicBezTo>
                  <a:cubicBezTo>
                    <a:pt x="2948" y="3756"/>
                    <a:pt x="2856" y="3984"/>
                    <a:pt x="2762" y="4228"/>
                  </a:cubicBezTo>
                  <a:lnTo>
                    <a:pt x="2759" y="4235"/>
                  </a:lnTo>
                  <a:cubicBezTo>
                    <a:pt x="2457" y="5023"/>
                    <a:pt x="2200" y="5828"/>
                    <a:pt x="1987" y="6644"/>
                  </a:cubicBezTo>
                  <a:lnTo>
                    <a:pt x="1970" y="6733"/>
                  </a:lnTo>
                  <a:cubicBezTo>
                    <a:pt x="1897" y="6974"/>
                    <a:pt x="1838" y="7219"/>
                    <a:pt x="1779" y="7464"/>
                  </a:cubicBezTo>
                  <a:lnTo>
                    <a:pt x="1768" y="7519"/>
                  </a:lnTo>
                  <a:cubicBezTo>
                    <a:pt x="1706" y="7773"/>
                    <a:pt x="1652" y="8029"/>
                    <a:pt x="1596" y="8291"/>
                  </a:cubicBezTo>
                  <a:cubicBezTo>
                    <a:pt x="1595" y="8300"/>
                    <a:pt x="1595" y="8300"/>
                    <a:pt x="1593" y="8307"/>
                  </a:cubicBezTo>
                  <a:cubicBezTo>
                    <a:pt x="1" y="15855"/>
                    <a:pt x="760" y="26225"/>
                    <a:pt x="405" y="31907"/>
                  </a:cubicBezTo>
                  <a:cubicBezTo>
                    <a:pt x="487" y="31932"/>
                    <a:pt x="2568" y="32191"/>
                    <a:pt x="2568" y="32191"/>
                  </a:cubicBezTo>
                  <a:cubicBezTo>
                    <a:pt x="2568" y="32191"/>
                    <a:pt x="7492" y="8240"/>
                    <a:pt x="8385" y="3653"/>
                  </a:cubicBezTo>
                  <a:cubicBezTo>
                    <a:pt x="8445" y="3332"/>
                    <a:pt x="8486" y="3032"/>
                    <a:pt x="8498" y="2765"/>
                  </a:cubicBezTo>
                  <a:cubicBezTo>
                    <a:pt x="8613" y="909"/>
                    <a:pt x="7767" y="0"/>
                    <a:pt x="6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4307104" y="3379445"/>
              <a:ext cx="155927" cy="495779"/>
            </a:xfrm>
            <a:custGeom>
              <a:rect b="b" l="l" r="r" t="t"/>
              <a:pathLst>
                <a:path extrusionOk="0" h="29643" w="9323">
                  <a:moveTo>
                    <a:pt x="6718" y="1"/>
                  </a:moveTo>
                  <a:cubicBezTo>
                    <a:pt x="3613" y="1"/>
                    <a:pt x="0" y="3341"/>
                    <a:pt x="22" y="8096"/>
                  </a:cubicBezTo>
                  <a:cubicBezTo>
                    <a:pt x="30" y="8196"/>
                    <a:pt x="30" y="8296"/>
                    <a:pt x="37" y="8403"/>
                  </a:cubicBezTo>
                  <a:cubicBezTo>
                    <a:pt x="63" y="10277"/>
                    <a:pt x="163" y="13599"/>
                    <a:pt x="321" y="17047"/>
                  </a:cubicBezTo>
                  <a:cubicBezTo>
                    <a:pt x="454" y="19853"/>
                    <a:pt x="604" y="22735"/>
                    <a:pt x="779" y="24974"/>
                  </a:cubicBezTo>
                  <a:lnTo>
                    <a:pt x="787" y="24998"/>
                  </a:lnTo>
                  <a:cubicBezTo>
                    <a:pt x="787" y="25007"/>
                    <a:pt x="787" y="25007"/>
                    <a:pt x="795" y="25015"/>
                  </a:cubicBezTo>
                  <a:lnTo>
                    <a:pt x="795" y="25032"/>
                  </a:lnTo>
                  <a:cubicBezTo>
                    <a:pt x="879" y="26181"/>
                    <a:pt x="971" y="27147"/>
                    <a:pt x="1062" y="27855"/>
                  </a:cubicBezTo>
                  <a:lnTo>
                    <a:pt x="1062" y="27862"/>
                  </a:lnTo>
                  <a:cubicBezTo>
                    <a:pt x="1121" y="28212"/>
                    <a:pt x="1345" y="28579"/>
                    <a:pt x="1679" y="28878"/>
                  </a:cubicBezTo>
                  <a:cubicBezTo>
                    <a:pt x="1837" y="29011"/>
                    <a:pt x="2028" y="29154"/>
                    <a:pt x="2228" y="29254"/>
                  </a:cubicBezTo>
                  <a:cubicBezTo>
                    <a:pt x="2661" y="29493"/>
                    <a:pt x="3178" y="29642"/>
                    <a:pt x="3710" y="29642"/>
                  </a:cubicBezTo>
                  <a:cubicBezTo>
                    <a:pt x="4956" y="29642"/>
                    <a:pt x="6283" y="28821"/>
                    <a:pt x="6808" y="26405"/>
                  </a:cubicBezTo>
                  <a:lnTo>
                    <a:pt x="6808" y="26389"/>
                  </a:lnTo>
                  <a:cubicBezTo>
                    <a:pt x="6893" y="25968"/>
                    <a:pt x="6952" y="25543"/>
                    <a:pt x="6982" y="25115"/>
                  </a:cubicBezTo>
                  <a:cubicBezTo>
                    <a:pt x="7049" y="24374"/>
                    <a:pt x="7207" y="22800"/>
                    <a:pt x="7423" y="20826"/>
                  </a:cubicBezTo>
                  <a:cubicBezTo>
                    <a:pt x="7715" y="18196"/>
                    <a:pt x="8089" y="14874"/>
                    <a:pt x="8430" y="11925"/>
                  </a:cubicBezTo>
                  <a:cubicBezTo>
                    <a:pt x="8830" y="8420"/>
                    <a:pt x="9164" y="5448"/>
                    <a:pt x="9222" y="4824"/>
                  </a:cubicBezTo>
                  <a:cubicBezTo>
                    <a:pt x="9272" y="4175"/>
                    <a:pt x="9322" y="3393"/>
                    <a:pt x="9305" y="2675"/>
                  </a:cubicBezTo>
                  <a:cubicBezTo>
                    <a:pt x="9297" y="1693"/>
                    <a:pt x="9172" y="835"/>
                    <a:pt x="8797" y="585"/>
                  </a:cubicBezTo>
                  <a:cubicBezTo>
                    <a:pt x="8754" y="563"/>
                    <a:pt x="8713" y="538"/>
                    <a:pt x="8673" y="511"/>
                  </a:cubicBezTo>
                  <a:cubicBezTo>
                    <a:pt x="8636" y="488"/>
                    <a:pt x="8596" y="468"/>
                    <a:pt x="8556" y="453"/>
                  </a:cubicBezTo>
                  <a:cubicBezTo>
                    <a:pt x="7990" y="145"/>
                    <a:pt x="7365" y="1"/>
                    <a:pt x="6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4305364" y="3797503"/>
              <a:ext cx="30941" cy="117660"/>
            </a:xfrm>
            <a:custGeom>
              <a:rect b="b" l="l" r="r" t="t"/>
              <a:pathLst>
                <a:path extrusionOk="0" h="7035" w="1850">
                  <a:moveTo>
                    <a:pt x="891" y="1"/>
                  </a:moveTo>
                  <a:cubicBezTo>
                    <a:pt x="889" y="9"/>
                    <a:pt x="889" y="9"/>
                    <a:pt x="895" y="19"/>
                  </a:cubicBezTo>
                  <a:cubicBezTo>
                    <a:pt x="903" y="359"/>
                    <a:pt x="942" y="2783"/>
                    <a:pt x="395" y="5272"/>
                  </a:cubicBezTo>
                  <a:lnTo>
                    <a:pt x="377" y="5361"/>
                  </a:lnTo>
                  <a:cubicBezTo>
                    <a:pt x="320" y="5598"/>
                    <a:pt x="258" y="5850"/>
                    <a:pt x="186" y="6092"/>
                  </a:cubicBezTo>
                  <a:lnTo>
                    <a:pt x="174" y="6147"/>
                  </a:lnTo>
                  <a:cubicBezTo>
                    <a:pt x="61" y="6547"/>
                    <a:pt x="9" y="6794"/>
                    <a:pt x="4" y="6919"/>
                  </a:cubicBezTo>
                  <a:cubicBezTo>
                    <a:pt x="3" y="6926"/>
                    <a:pt x="3" y="6926"/>
                    <a:pt x="1" y="6935"/>
                  </a:cubicBezTo>
                  <a:cubicBezTo>
                    <a:pt x="1" y="7003"/>
                    <a:pt x="15" y="7034"/>
                    <a:pt x="41" y="7034"/>
                  </a:cubicBezTo>
                  <a:cubicBezTo>
                    <a:pt x="275" y="7034"/>
                    <a:pt x="1483" y="4517"/>
                    <a:pt x="1783" y="3879"/>
                  </a:cubicBezTo>
                  <a:cubicBezTo>
                    <a:pt x="1824" y="3790"/>
                    <a:pt x="1850" y="3737"/>
                    <a:pt x="1850" y="3737"/>
                  </a:cubicBezTo>
                  <a:lnTo>
                    <a:pt x="1456" y="2158"/>
                  </a:lnTo>
                  <a:lnTo>
                    <a:pt x="1293" y="1506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4514661" y="3777333"/>
              <a:ext cx="91502" cy="543897"/>
            </a:xfrm>
            <a:custGeom>
              <a:rect b="b" l="l" r="r" t="t"/>
              <a:pathLst>
                <a:path extrusionOk="0" h="32520" w="5471">
                  <a:moveTo>
                    <a:pt x="3720" y="0"/>
                  </a:moveTo>
                  <a:cubicBezTo>
                    <a:pt x="2780" y="0"/>
                    <a:pt x="1695" y="986"/>
                    <a:pt x="1109" y="2741"/>
                  </a:cubicBezTo>
                  <a:cubicBezTo>
                    <a:pt x="920" y="3307"/>
                    <a:pt x="765" y="3885"/>
                    <a:pt x="650" y="4470"/>
                  </a:cubicBezTo>
                  <a:cubicBezTo>
                    <a:pt x="599" y="4720"/>
                    <a:pt x="554" y="4968"/>
                    <a:pt x="510" y="5234"/>
                  </a:cubicBezTo>
                  <a:lnTo>
                    <a:pt x="510" y="5242"/>
                  </a:lnTo>
                  <a:cubicBezTo>
                    <a:pt x="376" y="6057"/>
                    <a:pt x="282" y="6922"/>
                    <a:pt x="225" y="7831"/>
                  </a:cubicBezTo>
                  <a:lnTo>
                    <a:pt x="223" y="7923"/>
                  </a:lnTo>
                  <a:cubicBezTo>
                    <a:pt x="197" y="8181"/>
                    <a:pt x="187" y="8441"/>
                    <a:pt x="175" y="8698"/>
                  </a:cubicBezTo>
                  <a:lnTo>
                    <a:pt x="175" y="8756"/>
                  </a:lnTo>
                  <a:cubicBezTo>
                    <a:pt x="162" y="9024"/>
                    <a:pt x="158" y="9291"/>
                    <a:pt x="152" y="9567"/>
                  </a:cubicBezTo>
                  <a:lnTo>
                    <a:pt x="152" y="9584"/>
                  </a:lnTo>
                  <a:cubicBezTo>
                    <a:pt x="1" y="17486"/>
                    <a:pt x="2441" y="26781"/>
                    <a:pt x="3087" y="32519"/>
                  </a:cubicBezTo>
                  <a:cubicBezTo>
                    <a:pt x="3088" y="32519"/>
                    <a:pt x="3088" y="32519"/>
                    <a:pt x="3089" y="32519"/>
                  </a:cubicBezTo>
                  <a:cubicBezTo>
                    <a:pt x="3187" y="32519"/>
                    <a:pt x="5081" y="32265"/>
                    <a:pt x="5081" y="32265"/>
                  </a:cubicBezTo>
                  <a:cubicBezTo>
                    <a:pt x="5081" y="32265"/>
                    <a:pt x="5446" y="8051"/>
                    <a:pt x="5471" y="3267"/>
                  </a:cubicBezTo>
                  <a:cubicBezTo>
                    <a:pt x="5471" y="2933"/>
                    <a:pt x="5456" y="2624"/>
                    <a:pt x="5422" y="2355"/>
                  </a:cubicBezTo>
                  <a:cubicBezTo>
                    <a:pt x="5240" y="738"/>
                    <a:pt x="4534" y="0"/>
                    <a:pt x="37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4431956" y="3375264"/>
              <a:ext cx="173539" cy="509962"/>
            </a:xfrm>
            <a:custGeom>
              <a:rect b="b" l="l" r="r" t="t"/>
              <a:pathLst>
                <a:path extrusionOk="0" h="30491" w="10376">
                  <a:moveTo>
                    <a:pt x="6468" y="1"/>
                  </a:moveTo>
                  <a:cubicBezTo>
                    <a:pt x="3406" y="1"/>
                    <a:pt x="1" y="3529"/>
                    <a:pt x="895" y="8626"/>
                  </a:cubicBezTo>
                  <a:cubicBezTo>
                    <a:pt x="915" y="8726"/>
                    <a:pt x="1206" y="10082"/>
                    <a:pt x="1234" y="10183"/>
                  </a:cubicBezTo>
                  <a:cubicBezTo>
                    <a:pt x="1572" y="12046"/>
                    <a:pt x="2230" y="15328"/>
                    <a:pt x="2955" y="18716"/>
                  </a:cubicBezTo>
                  <a:cubicBezTo>
                    <a:pt x="3544" y="21469"/>
                    <a:pt x="4176" y="24297"/>
                    <a:pt x="4711" y="26477"/>
                  </a:cubicBezTo>
                  <a:lnTo>
                    <a:pt x="4723" y="26505"/>
                  </a:lnTo>
                  <a:cubicBezTo>
                    <a:pt x="4721" y="26514"/>
                    <a:pt x="4721" y="26514"/>
                    <a:pt x="4727" y="26524"/>
                  </a:cubicBezTo>
                  <a:cubicBezTo>
                    <a:pt x="5003" y="27646"/>
                    <a:pt x="5250" y="28596"/>
                    <a:pt x="5456" y="29277"/>
                  </a:cubicBezTo>
                  <a:lnTo>
                    <a:pt x="5456" y="29285"/>
                  </a:lnTo>
                  <a:cubicBezTo>
                    <a:pt x="5561" y="29626"/>
                    <a:pt x="5826" y="29926"/>
                    <a:pt x="6183" y="30142"/>
                  </a:cubicBezTo>
                  <a:cubicBezTo>
                    <a:pt x="6356" y="30249"/>
                    <a:pt x="6542" y="30330"/>
                    <a:pt x="6739" y="30384"/>
                  </a:cubicBezTo>
                  <a:cubicBezTo>
                    <a:pt x="6969" y="30453"/>
                    <a:pt x="7216" y="30490"/>
                    <a:pt x="7469" y="30490"/>
                  </a:cubicBezTo>
                  <a:cubicBezTo>
                    <a:pt x="8802" y="30490"/>
                    <a:pt x="10304" y="29444"/>
                    <a:pt x="10370" y="26398"/>
                  </a:cubicBezTo>
                  <a:cubicBezTo>
                    <a:pt x="10376" y="25959"/>
                    <a:pt x="10356" y="25521"/>
                    <a:pt x="10312" y="25084"/>
                  </a:cubicBezTo>
                  <a:cubicBezTo>
                    <a:pt x="10035" y="22153"/>
                    <a:pt x="8923" y="5942"/>
                    <a:pt x="8775" y="4378"/>
                  </a:cubicBezTo>
                  <a:cubicBezTo>
                    <a:pt x="8626" y="2813"/>
                    <a:pt x="8443" y="500"/>
                    <a:pt x="7786" y="235"/>
                  </a:cubicBezTo>
                  <a:cubicBezTo>
                    <a:pt x="7746" y="220"/>
                    <a:pt x="7706" y="206"/>
                    <a:pt x="7659" y="192"/>
                  </a:cubicBezTo>
                  <a:cubicBezTo>
                    <a:pt x="7275" y="63"/>
                    <a:pt x="6874" y="1"/>
                    <a:pt x="6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4510898" y="3818560"/>
              <a:ext cx="25021" cy="120571"/>
            </a:xfrm>
            <a:custGeom>
              <a:rect b="b" l="l" r="r" t="t"/>
              <a:pathLst>
                <a:path extrusionOk="0" h="7209" w="1496">
                  <a:moveTo>
                    <a:pt x="0" y="0"/>
                  </a:moveTo>
                  <a:cubicBezTo>
                    <a:pt x="0" y="9"/>
                    <a:pt x="0" y="9"/>
                    <a:pt x="7" y="19"/>
                  </a:cubicBezTo>
                  <a:cubicBezTo>
                    <a:pt x="73" y="354"/>
                    <a:pt x="518" y="2756"/>
                    <a:pt x="450" y="5368"/>
                  </a:cubicBezTo>
                  <a:lnTo>
                    <a:pt x="447" y="5459"/>
                  </a:lnTo>
                  <a:cubicBezTo>
                    <a:pt x="435" y="5709"/>
                    <a:pt x="424" y="5977"/>
                    <a:pt x="400" y="6235"/>
                  </a:cubicBezTo>
                  <a:lnTo>
                    <a:pt x="398" y="6292"/>
                  </a:lnTo>
                  <a:cubicBezTo>
                    <a:pt x="364" y="6718"/>
                    <a:pt x="360" y="6978"/>
                    <a:pt x="377" y="7103"/>
                  </a:cubicBezTo>
                  <a:lnTo>
                    <a:pt x="377" y="7119"/>
                  </a:lnTo>
                  <a:cubicBezTo>
                    <a:pt x="387" y="7181"/>
                    <a:pt x="403" y="7209"/>
                    <a:pt x="423" y="7209"/>
                  </a:cubicBezTo>
                  <a:cubicBezTo>
                    <a:pt x="627" y="7209"/>
                    <a:pt x="1298" y="4354"/>
                    <a:pt x="1460" y="3637"/>
                  </a:cubicBezTo>
                  <a:cubicBezTo>
                    <a:pt x="1481" y="3538"/>
                    <a:pt x="1496" y="3480"/>
                    <a:pt x="1496" y="3480"/>
                  </a:cubicBezTo>
                  <a:lnTo>
                    <a:pt x="875" y="2007"/>
                  </a:lnTo>
                  <a:lnTo>
                    <a:pt x="617" y="1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4282535" y="3263608"/>
              <a:ext cx="324398" cy="401835"/>
            </a:xfrm>
            <a:custGeom>
              <a:rect b="b" l="l" r="r" t="t"/>
              <a:pathLst>
                <a:path extrusionOk="0" h="24026" w="19396">
                  <a:moveTo>
                    <a:pt x="14839" y="0"/>
                  </a:moveTo>
                  <a:cubicBezTo>
                    <a:pt x="10614" y="597"/>
                    <a:pt x="6624" y="666"/>
                    <a:pt x="5002" y="666"/>
                  </a:cubicBezTo>
                  <a:cubicBezTo>
                    <a:pt x="4513" y="666"/>
                    <a:pt x="4239" y="660"/>
                    <a:pt x="4239" y="660"/>
                  </a:cubicBezTo>
                  <a:cubicBezTo>
                    <a:pt x="4239" y="660"/>
                    <a:pt x="1" y="6043"/>
                    <a:pt x="436" y="11452"/>
                  </a:cubicBezTo>
                  <a:cubicBezTo>
                    <a:pt x="617" y="13704"/>
                    <a:pt x="896" y="15687"/>
                    <a:pt x="1152" y="17952"/>
                  </a:cubicBezTo>
                  <a:cubicBezTo>
                    <a:pt x="1189" y="18279"/>
                    <a:pt x="1698" y="23036"/>
                    <a:pt x="1553" y="23041"/>
                  </a:cubicBezTo>
                  <a:cubicBezTo>
                    <a:pt x="1553" y="23041"/>
                    <a:pt x="4741" y="24026"/>
                    <a:pt x="9124" y="24026"/>
                  </a:cubicBezTo>
                  <a:cubicBezTo>
                    <a:pt x="11996" y="24026"/>
                    <a:pt x="15382" y="23603"/>
                    <a:pt x="18722" y="22204"/>
                  </a:cubicBezTo>
                  <a:cubicBezTo>
                    <a:pt x="18722" y="21627"/>
                    <a:pt x="19395" y="10557"/>
                    <a:pt x="14839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4289108" y="2899220"/>
              <a:ext cx="286968" cy="393272"/>
            </a:xfrm>
            <a:custGeom>
              <a:rect b="b" l="l" r="r" t="t"/>
              <a:pathLst>
                <a:path extrusionOk="0" h="23514" w="17158">
                  <a:moveTo>
                    <a:pt x="5372" y="1"/>
                  </a:moveTo>
                  <a:cubicBezTo>
                    <a:pt x="5372" y="1"/>
                    <a:pt x="3208" y="759"/>
                    <a:pt x="1746" y="1201"/>
                  </a:cubicBezTo>
                  <a:cubicBezTo>
                    <a:pt x="1410" y="1301"/>
                    <a:pt x="1120" y="1378"/>
                    <a:pt x="935" y="1437"/>
                  </a:cubicBezTo>
                  <a:cubicBezTo>
                    <a:pt x="0" y="1733"/>
                    <a:pt x="1263" y="8515"/>
                    <a:pt x="1962" y="10629"/>
                  </a:cubicBezTo>
                  <a:cubicBezTo>
                    <a:pt x="2057" y="10908"/>
                    <a:pt x="2159" y="11271"/>
                    <a:pt x="2276" y="11699"/>
                  </a:cubicBezTo>
                  <a:cubicBezTo>
                    <a:pt x="3027" y="14483"/>
                    <a:pt x="4140" y="19959"/>
                    <a:pt x="3848" y="22445"/>
                  </a:cubicBezTo>
                  <a:cubicBezTo>
                    <a:pt x="4910" y="23211"/>
                    <a:pt x="6449" y="23513"/>
                    <a:pt x="8042" y="23513"/>
                  </a:cubicBezTo>
                  <a:cubicBezTo>
                    <a:pt x="10646" y="23513"/>
                    <a:pt x="13395" y="22705"/>
                    <a:pt x="14446" y="21787"/>
                  </a:cubicBezTo>
                  <a:cubicBezTo>
                    <a:pt x="14889" y="21690"/>
                    <a:pt x="14381" y="20943"/>
                    <a:pt x="14446" y="19754"/>
                  </a:cubicBezTo>
                  <a:cubicBezTo>
                    <a:pt x="14571" y="17469"/>
                    <a:pt x="14936" y="14031"/>
                    <a:pt x="15085" y="13800"/>
                  </a:cubicBezTo>
                  <a:cubicBezTo>
                    <a:pt x="16262" y="12498"/>
                    <a:pt x="17083" y="11561"/>
                    <a:pt x="17116" y="10018"/>
                  </a:cubicBezTo>
                  <a:cubicBezTo>
                    <a:pt x="17157" y="8140"/>
                    <a:pt x="15333" y="6149"/>
                    <a:pt x="15128" y="5578"/>
                  </a:cubicBezTo>
                  <a:cubicBezTo>
                    <a:pt x="14301" y="3283"/>
                    <a:pt x="14742" y="1743"/>
                    <a:pt x="14231" y="1007"/>
                  </a:cubicBezTo>
                  <a:cubicBezTo>
                    <a:pt x="12406" y="466"/>
                    <a:pt x="12146" y="305"/>
                    <a:pt x="11558" y="142"/>
                  </a:cubicBezTo>
                  <a:lnTo>
                    <a:pt x="11558" y="142"/>
                  </a:lnTo>
                  <a:cubicBezTo>
                    <a:pt x="11580" y="1188"/>
                    <a:pt x="11738" y="3466"/>
                    <a:pt x="9939" y="4207"/>
                  </a:cubicBezTo>
                  <a:cubicBezTo>
                    <a:pt x="6639" y="3754"/>
                    <a:pt x="5372" y="1"/>
                    <a:pt x="5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4349736" y="2699942"/>
              <a:ext cx="181249" cy="167718"/>
            </a:xfrm>
            <a:custGeom>
              <a:rect b="b" l="l" r="r" t="t"/>
              <a:pathLst>
                <a:path extrusionOk="0" h="10028" w="10837">
                  <a:moveTo>
                    <a:pt x="7206" y="1"/>
                  </a:moveTo>
                  <a:cubicBezTo>
                    <a:pt x="7206" y="1"/>
                    <a:pt x="51" y="2777"/>
                    <a:pt x="26" y="3096"/>
                  </a:cubicBezTo>
                  <a:cubicBezTo>
                    <a:pt x="0" y="3416"/>
                    <a:pt x="873" y="10028"/>
                    <a:pt x="5741" y="10028"/>
                  </a:cubicBezTo>
                  <a:cubicBezTo>
                    <a:pt x="5753" y="10028"/>
                    <a:pt x="5765" y="10028"/>
                    <a:pt x="5777" y="10028"/>
                  </a:cubicBezTo>
                  <a:cubicBezTo>
                    <a:pt x="7538" y="10028"/>
                    <a:pt x="9628" y="8560"/>
                    <a:pt x="10140" y="6988"/>
                  </a:cubicBezTo>
                  <a:cubicBezTo>
                    <a:pt x="10836" y="4852"/>
                    <a:pt x="10502" y="774"/>
                    <a:pt x="10502" y="774"/>
                  </a:cubicBezTo>
                  <a:lnTo>
                    <a:pt x="72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4550135" y="4311998"/>
              <a:ext cx="146611" cy="50928"/>
            </a:xfrm>
            <a:custGeom>
              <a:rect b="b" l="l" r="r" t="t"/>
              <a:pathLst>
                <a:path extrusionOk="0" h="3045" w="8766">
                  <a:moveTo>
                    <a:pt x="3293" y="0"/>
                  </a:moveTo>
                  <a:cubicBezTo>
                    <a:pt x="2742" y="162"/>
                    <a:pt x="2258" y="213"/>
                    <a:pt x="1866" y="213"/>
                  </a:cubicBezTo>
                  <a:cubicBezTo>
                    <a:pt x="1619" y="213"/>
                    <a:pt x="1408" y="193"/>
                    <a:pt x="1240" y="167"/>
                  </a:cubicBezTo>
                  <a:cubicBezTo>
                    <a:pt x="952" y="120"/>
                    <a:pt x="791" y="59"/>
                    <a:pt x="791" y="59"/>
                  </a:cubicBezTo>
                  <a:cubicBezTo>
                    <a:pt x="97" y="314"/>
                    <a:pt x="0" y="2227"/>
                    <a:pt x="604" y="2769"/>
                  </a:cubicBezTo>
                  <a:cubicBezTo>
                    <a:pt x="834" y="2975"/>
                    <a:pt x="1210" y="3044"/>
                    <a:pt x="1622" y="3044"/>
                  </a:cubicBezTo>
                  <a:cubicBezTo>
                    <a:pt x="2292" y="3044"/>
                    <a:pt x="3057" y="2862"/>
                    <a:pt x="3445" y="2796"/>
                  </a:cubicBezTo>
                  <a:cubicBezTo>
                    <a:pt x="3539" y="2780"/>
                    <a:pt x="3650" y="2773"/>
                    <a:pt x="3775" y="2773"/>
                  </a:cubicBezTo>
                  <a:cubicBezTo>
                    <a:pt x="4408" y="2773"/>
                    <a:pt x="5409" y="2946"/>
                    <a:pt x="6482" y="2946"/>
                  </a:cubicBezTo>
                  <a:cubicBezTo>
                    <a:pt x="6913" y="2946"/>
                    <a:pt x="7355" y="2918"/>
                    <a:pt x="7790" y="2840"/>
                  </a:cubicBezTo>
                  <a:cubicBezTo>
                    <a:pt x="8766" y="2665"/>
                    <a:pt x="8714" y="1957"/>
                    <a:pt x="8068" y="1662"/>
                  </a:cubicBezTo>
                  <a:cubicBezTo>
                    <a:pt x="7570" y="1432"/>
                    <a:pt x="6812" y="1215"/>
                    <a:pt x="6158" y="1082"/>
                  </a:cubicBezTo>
                  <a:cubicBezTo>
                    <a:pt x="4660" y="780"/>
                    <a:pt x="4611" y="543"/>
                    <a:pt x="3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4265743" y="4289653"/>
              <a:ext cx="133399" cy="83056"/>
            </a:xfrm>
            <a:custGeom>
              <a:rect b="b" l="l" r="r" t="t"/>
              <a:pathLst>
                <a:path extrusionOk="0" h="4966" w="7976">
                  <a:moveTo>
                    <a:pt x="1216" y="1"/>
                  </a:moveTo>
                  <a:cubicBezTo>
                    <a:pt x="477" y="6"/>
                    <a:pt x="0" y="2006"/>
                    <a:pt x="123" y="2488"/>
                  </a:cubicBezTo>
                  <a:cubicBezTo>
                    <a:pt x="288" y="3135"/>
                    <a:pt x="1868" y="3443"/>
                    <a:pt x="2495" y="3554"/>
                  </a:cubicBezTo>
                  <a:cubicBezTo>
                    <a:pt x="3252" y="3685"/>
                    <a:pt x="4353" y="4646"/>
                    <a:pt x="6088" y="4938"/>
                  </a:cubicBezTo>
                  <a:cubicBezTo>
                    <a:pt x="6196" y="4957"/>
                    <a:pt x="6303" y="4965"/>
                    <a:pt x="6408" y="4965"/>
                  </a:cubicBezTo>
                  <a:cubicBezTo>
                    <a:pt x="7261" y="4965"/>
                    <a:pt x="7976" y="4409"/>
                    <a:pt x="7522" y="3967"/>
                  </a:cubicBezTo>
                  <a:cubicBezTo>
                    <a:pt x="7130" y="3583"/>
                    <a:pt x="6491" y="3122"/>
                    <a:pt x="5921" y="2776"/>
                  </a:cubicBezTo>
                  <a:cubicBezTo>
                    <a:pt x="4612" y="1984"/>
                    <a:pt x="4647" y="1746"/>
                    <a:pt x="3589" y="790"/>
                  </a:cubicBezTo>
                  <a:cubicBezTo>
                    <a:pt x="2654" y="736"/>
                    <a:pt x="1987" y="462"/>
                    <a:pt x="1603" y="255"/>
                  </a:cubicBezTo>
                  <a:cubicBezTo>
                    <a:pt x="1346" y="112"/>
                    <a:pt x="1216" y="1"/>
                    <a:pt x="1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3944405" y="2919708"/>
              <a:ext cx="379540" cy="300047"/>
            </a:xfrm>
            <a:custGeom>
              <a:rect b="b" l="l" r="r" t="t"/>
              <a:pathLst>
                <a:path extrusionOk="0" h="17940" w="22693">
                  <a:moveTo>
                    <a:pt x="22209" y="0"/>
                  </a:moveTo>
                  <a:cubicBezTo>
                    <a:pt x="20109" y="364"/>
                    <a:pt x="18813" y="2220"/>
                    <a:pt x="17378" y="4390"/>
                  </a:cubicBezTo>
                  <a:cubicBezTo>
                    <a:pt x="16070" y="6364"/>
                    <a:pt x="11322" y="12685"/>
                    <a:pt x="11322" y="12685"/>
                  </a:cubicBezTo>
                  <a:lnTo>
                    <a:pt x="1595" y="3988"/>
                  </a:lnTo>
                  <a:lnTo>
                    <a:pt x="1" y="5884"/>
                  </a:lnTo>
                  <a:cubicBezTo>
                    <a:pt x="1" y="5884"/>
                    <a:pt x="8927" y="17940"/>
                    <a:pt x="11220" y="17940"/>
                  </a:cubicBezTo>
                  <a:cubicBezTo>
                    <a:pt x="11259" y="17940"/>
                    <a:pt x="11296" y="17936"/>
                    <a:pt x="11331" y="17929"/>
                  </a:cubicBezTo>
                  <a:cubicBezTo>
                    <a:pt x="13148" y="17561"/>
                    <a:pt x="18859" y="10478"/>
                    <a:pt x="21793" y="8283"/>
                  </a:cubicBezTo>
                  <a:cubicBezTo>
                    <a:pt x="22046" y="8095"/>
                    <a:pt x="22692" y="299"/>
                    <a:pt x="2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4196016" y="2913922"/>
              <a:ext cx="196151" cy="191100"/>
            </a:xfrm>
            <a:custGeom>
              <a:rect b="b" l="l" r="r" t="t"/>
              <a:pathLst>
                <a:path extrusionOk="0" h="11426" w="11728">
                  <a:moveTo>
                    <a:pt x="7884" y="1"/>
                  </a:moveTo>
                  <a:cubicBezTo>
                    <a:pt x="7884" y="1"/>
                    <a:pt x="5896" y="27"/>
                    <a:pt x="5042" y="730"/>
                  </a:cubicBezTo>
                  <a:cubicBezTo>
                    <a:pt x="4188" y="1434"/>
                    <a:pt x="105" y="7904"/>
                    <a:pt x="105" y="7904"/>
                  </a:cubicBezTo>
                  <a:cubicBezTo>
                    <a:pt x="105" y="7904"/>
                    <a:pt x="0" y="9127"/>
                    <a:pt x="1179" y="10152"/>
                  </a:cubicBezTo>
                  <a:cubicBezTo>
                    <a:pt x="2439" y="11248"/>
                    <a:pt x="4119" y="11425"/>
                    <a:pt x="4119" y="11425"/>
                  </a:cubicBezTo>
                  <a:cubicBezTo>
                    <a:pt x="4119" y="11425"/>
                    <a:pt x="6168" y="9386"/>
                    <a:pt x="7323" y="8458"/>
                  </a:cubicBezTo>
                  <a:cubicBezTo>
                    <a:pt x="7444" y="8361"/>
                    <a:pt x="7547" y="8320"/>
                    <a:pt x="7634" y="8320"/>
                  </a:cubicBezTo>
                  <a:cubicBezTo>
                    <a:pt x="8066" y="8320"/>
                    <a:pt x="8115" y="9310"/>
                    <a:pt x="8115" y="9310"/>
                  </a:cubicBezTo>
                  <a:lnTo>
                    <a:pt x="11727" y="5784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4272282" y="2622020"/>
              <a:ext cx="284459" cy="297688"/>
            </a:xfrm>
            <a:custGeom>
              <a:rect b="b" l="l" r="r" t="t"/>
              <a:pathLst>
                <a:path extrusionOk="0" h="17799" w="17008">
                  <a:moveTo>
                    <a:pt x="9728" y="0"/>
                  </a:moveTo>
                  <a:cubicBezTo>
                    <a:pt x="7920" y="0"/>
                    <a:pt x="5978" y="750"/>
                    <a:pt x="4781" y="1751"/>
                  </a:cubicBezTo>
                  <a:cubicBezTo>
                    <a:pt x="3571" y="2763"/>
                    <a:pt x="3123" y="4259"/>
                    <a:pt x="2786" y="5830"/>
                  </a:cubicBezTo>
                  <a:cubicBezTo>
                    <a:pt x="2589" y="6749"/>
                    <a:pt x="2643" y="7700"/>
                    <a:pt x="2596" y="8639"/>
                  </a:cubicBezTo>
                  <a:cubicBezTo>
                    <a:pt x="2547" y="9578"/>
                    <a:pt x="2379" y="10554"/>
                    <a:pt x="1808" y="11300"/>
                  </a:cubicBezTo>
                  <a:cubicBezTo>
                    <a:pt x="1396" y="11841"/>
                    <a:pt x="794" y="12234"/>
                    <a:pt x="472" y="12833"/>
                  </a:cubicBezTo>
                  <a:cubicBezTo>
                    <a:pt x="0" y="13719"/>
                    <a:pt x="161" y="15121"/>
                    <a:pt x="500" y="16034"/>
                  </a:cubicBezTo>
                  <a:cubicBezTo>
                    <a:pt x="735" y="16668"/>
                    <a:pt x="1247" y="17019"/>
                    <a:pt x="1805" y="17351"/>
                  </a:cubicBezTo>
                  <a:cubicBezTo>
                    <a:pt x="1910" y="17413"/>
                    <a:pt x="2015" y="17475"/>
                    <a:pt x="2124" y="17532"/>
                  </a:cubicBezTo>
                  <a:cubicBezTo>
                    <a:pt x="2402" y="17681"/>
                    <a:pt x="2696" y="17799"/>
                    <a:pt x="2998" y="17799"/>
                  </a:cubicBezTo>
                  <a:cubicBezTo>
                    <a:pt x="3059" y="17799"/>
                    <a:pt x="3120" y="17794"/>
                    <a:pt x="3181" y="17784"/>
                  </a:cubicBezTo>
                  <a:cubicBezTo>
                    <a:pt x="3574" y="17718"/>
                    <a:pt x="3893" y="17441"/>
                    <a:pt x="4263" y="17297"/>
                  </a:cubicBezTo>
                  <a:cubicBezTo>
                    <a:pt x="4490" y="17209"/>
                    <a:pt x="4729" y="17173"/>
                    <a:pt x="4970" y="17173"/>
                  </a:cubicBezTo>
                  <a:cubicBezTo>
                    <a:pt x="5378" y="17173"/>
                    <a:pt x="5795" y="17274"/>
                    <a:pt x="6189" y="17391"/>
                  </a:cubicBezTo>
                  <a:cubicBezTo>
                    <a:pt x="6729" y="17552"/>
                    <a:pt x="7279" y="17743"/>
                    <a:pt x="7836" y="17743"/>
                  </a:cubicBezTo>
                  <a:cubicBezTo>
                    <a:pt x="7927" y="17743"/>
                    <a:pt x="8019" y="17738"/>
                    <a:pt x="8110" y="17727"/>
                  </a:cubicBezTo>
                  <a:cubicBezTo>
                    <a:pt x="8761" y="17647"/>
                    <a:pt x="9416" y="17134"/>
                    <a:pt x="9393" y="16481"/>
                  </a:cubicBezTo>
                  <a:cubicBezTo>
                    <a:pt x="9371" y="15764"/>
                    <a:pt x="8744" y="15975"/>
                    <a:pt x="8349" y="15697"/>
                  </a:cubicBezTo>
                  <a:cubicBezTo>
                    <a:pt x="7919" y="15396"/>
                    <a:pt x="7911" y="14484"/>
                    <a:pt x="7921" y="14025"/>
                  </a:cubicBezTo>
                  <a:cubicBezTo>
                    <a:pt x="7933" y="13445"/>
                    <a:pt x="8314" y="12589"/>
                    <a:pt x="7966" y="12077"/>
                  </a:cubicBezTo>
                  <a:lnTo>
                    <a:pt x="7966" y="12077"/>
                  </a:lnTo>
                  <a:cubicBezTo>
                    <a:pt x="7852" y="12186"/>
                    <a:pt x="7730" y="12234"/>
                    <a:pt x="7610" y="12234"/>
                  </a:cubicBezTo>
                  <a:cubicBezTo>
                    <a:pt x="7224" y="12234"/>
                    <a:pt x="6841" y="11746"/>
                    <a:pt x="6679" y="11217"/>
                  </a:cubicBezTo>
                  <a:cubicBezTo>
                    <a:pt x="6558" y="10816"/>
                    <a:pt x="6418" y="10395"/>
                    <a:pt x="6499" y="9997"/>
                  </a:cubicBezTo>
                  <a:cubicBezTo>
                    <a:pt x="6566" y="9666"/>
                    <a:pt x="6689" y="9329"/>
                    <a:pt x="6944" y="9108"/>
                  </a:cubicBezTo>
                  <a:cubicBezTo>
                    <a:pt x="7090" y="8983"/>
                    <a:pt x="7287" y="8910"/>
                    <a:pt x="7477" y="8910"/>
                  </a:cubicBezTo>
                  <a:cubicBezTo>
                    <a:pt x="7622" y="8910"/>
                    <a:pt x="7762" y="8953"/>
                    <a:pt x="7872" y="9048"/>
                  </a:cubicBezTo>
                  <a:cubicBezTo>
                    <a:pt x="8138" y="9278"/>
                    <a:pt x="8170" y="9735"/>
                    <a:pt x="8491" y="9876"/>
                  </a:cubicBezTo>
                  <a:lnTo>
                    <a:pt x="8529" y="8854"/>
                  </a:lnTo>
                  <a:cubicBezTo>
                    <a:pt x="8534" y="8736"/>
                    <a:pt x="8539" y="8613"/>
                    <a:pt x="8600" y="8509"/>
                  </a:cubicBezTo>
                  <a:cubicBezTo>
                    <a:pt x="8663" y="8403"/>
                    <a:pt x="8771" y="8336"/>
                    <a:pt x="8878" y="8279"/>
                  </a:cubicBezTo>
                  <a:cubicBezTo>
                    <a:pt x="9526" y="7928"/>
                    <a:pt x="10371" y="7974"/>
                    <a:pt x="10918" y="7434"/>
                  </a:cubicBezTo>
                  <a:cubicBezTo>
                    <a:pt x="11257" y="7097"/>
                    <a:pt x="11219" y="6596"/>
                    <a:pt x="11510" y="6237"/>
                  </a:cubicBezTo>
                  <a:cubicBezTo>
                    <a:pt x="11758" y="5928"/>
                    <a:pt x="12129" y="5716"/>
                    <a:pt x="12525" y="5673"/>
                  </a:cubicBezTo>
                  <a:cubicBezTo>
                    <a:pt x="12585" y="5666"/>
                    <a:pt x="12645" y="5663"/>
                    <a:pt x="12705" y="5663"/>
                  </a:cubicBezTo>
                  <a:cubicBezTo>
                    <a:pt x="13425" y="5663"/>
                    <a:pt x="14059" y="6107"/>
                    <a:pt x="14805" y="6107"/>
                  </a:cubicBezTo>
                  <a:cubicBezTo>
                    <a:pt x="14817" y="6107"/>
                    <a:pt x="14829" y="6107"/>
                    <a:pt x="14841" y="6107"/>
                  </a:cubicBezTo>
                  <a:cubicBezTo>
                    <a:pt x="15098" y="6101"/>
                    <a:pt x="15362" y="6064"/>
                    <a:pt x="15587" y="5938"/>
                  </a:cubicBezTo>
                  <a:cubicBezTo>
                    <a:pt x="16127" y="5643"/>
                    <a:pt x="16843" y="4645"/>
                    <a:pt x="16910" y="4015"/>
                  </a:cubicBezTo>
                  <a:cubicBezTo>
                    <a:pt x="17007" y="3104"/>
                    <a:pt x="16167" y="2539"/>
                    <a:pt x="15473" y="2138"/>
                  </a:cubicBezTo>
                  <a:cubicBezTo>
                    <a:pt x="14846" y="1777"/>
                    <a:pt x="14394" y="1687"/>
                    <a:pt x="13699" y="1620"/>
                  </a:cubicBezTo>
                  <a:cubicBezTo>
                    <a:pt x="13180" y="1570"/>
                    <a:pt x="13104" y="1306"/>
                    <a:pt x="12720" y="978"/>
                  </a:cubicBezTo>
                  <a:cubicBezTo>
                    <a:pt x="11912" y="287"/>
                    <a:pt x="10846" y="0"/>
                    <a:pt x="9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3867872" y="2926532"/>
              <a:ext cx="144320" cy="121708"/>
            </a:xfrm>
            <a:custGeom>
              <a:rect b="b" l="l" r="r" t="t"/>
              <a:pathLst>
                <a:path extrusionOk="0" h="7277" w="8629">
                  <a:moveTo>
                    <a:pt x="3598" y="0"/>
                  </a:moveTo>
                  <a:cubicBezTo>
                    <a:pt x="3532" y="0"/>
                    <a:pt x="3443" y="12"/>
                    <a:pt x="3315" y="36"/>
                  </a:cubicBezTo>
                  <a:cubicBezTo>
                    <a:pt x="2388" y="215"/>
                    <a:pt x="1950" y="1124"/>
                    <a:pt x="1579" y="1833"/>
                  </a:cubicBezTo>
                  <a:cubicBezTo>
                    <a:pt x="0" y="4858"/>
                    <a:pt x="4324" y="5432"/>
                    <a:pt x="4477" y="5438"/>
                  </a:cubicBezTo>
                  <a:cubicBezTo>
                    <a:pt x="4792" y="5451"/>
                    <a:pt x="6401" y="7276"/>
                    <a:pt x="6401" y="7276"/>
                  </a:cubicBezTo>
                  <a:lnTo>
                    <a:pt x="8629" y="5789"/>
                  </a:lnTo>
                  <a:cubicBezTo>
                    <a:pt x="8629" y="5789"/>
                    <a:pt x="6342" y="3957"/>
                    <a:pt x="6185" y="3454"/>
                  </a:cubicBezTo>
                  <a:cubicBezTo>
                    <a:pt x="6030" y="2953"/>
                    <a:pt x="5997" y="2417"/>
                    <a:pt x="5807" y="1926"/>
                  </a:cubicBezTo>
                  <a:cubicBezTo>
                    <a:pt x="5533" y="1209"/>
                    <a:pt x="4931" y="638"/>
                    <a:pt x="4222" y="347"/>
                  </a:cubicBezTo>
                  <a:cubicBezTo>
                    <a:pt x="3767" y="161"/>
                    <a:pt x="3849" y="0"/>
                    <a:pt x="3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3887172" y="2898484"/>
              <a:ext cx="98142" cy="119149"/>
            </a:xfrm>
            <a:custGeom>
              <a:rect b="b" l="l" r="r" t="t"/>
              <a:pathLst>
                <a:path extrusionOk="0" h="7124" w="5868">
                  <a:moveTo>
                    <a:pt x="3828" y="1"/>
                  </a:moveTo>
                  <a:lnTo>
                    <a:pt x="136" y="5404"/>
                  </a:lnTo>
                  <a:cubicBezTo>
                    <a:pt x="1" y="5602"/>
                    <a:pt x="54" y="5873"/>
                    <a:pt x="253" y="6006"/>
                  </a:cubicBezTo>
                  <a:lnTo>
                    <a:pt x="1819" y="7051"/>
                  </a:lnTo>
                  <a:cubicBezTo>
                    <a:pt x="1893" y="7100"/>
                    <a:pt x="1976" y="7123"/>
                    <a:pt x="2058" y="7123"/>
                  </a:cubicBezTo>
                  <a:cubicBezTo>
                    <a:pt x="2205" y="7123"/>
                    <a:pt x="2348" y="7049"/>
                    <a:pt x="2428" y="6914"/>
                  </a:cubicBezTo>
                  <a:lnTo>
                    <a:pt x="5868" y="1149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3782775" y="2736887"/>
              <a:ext cx="60544" cy="63639"/>
            </a:xfrm>
            <a:custGeom>
              <a:rect b="b" l="l" r="r" t="t"/>
              <a:pathLst>
                <a:path extrusionOk="0" h="3805" w="3620">
                  <a:moveTo>
                    <a:pt x="2219" y="0"/>
                  </a:moveTo>
                  <a:cubicBezTo>
                    <a:pt x="1622" y="0"/>
                    <a:pt x="1001" y="323"/>
                    <a:pt x="603" y="903"/>
                  </a:cubicBezTo>
                  <a:cubicBezTo>
                    <a:pt x="0" y="1781"/>
                    <a:pt x="135" y="2914"/>
                    <a:pt x="901" y="3436"/>
                  </a:cubicBezTo>
                  <a:lnTo>
                    <a:pt x="1440" y="3804"/>
                  </a:lnTo>
                  <a:lnTo>
                    <a:pt x="3620" y="629"/>
                  </a:lnTo>
                  <a:lnTo>
                    <a:pt x="3080" y="261"/>
                  </a:lnTo>
                  <a:cubicBezTo>
                    <a:pt x="2821" y="84"/>
                    <a:pt x="2523" y="0"/>
                    <a:pt x="221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3764511" y="2682280"/>
              <a:ext cx="205952" cy="202289"/>
            </a:xfrm>
            <a:custGeom>
              <a:rect b="b" l="l" r="r" t="t"/>
              <a:pathLst>
                <a:path extrusionOk="0" h="12095" w="12314">
                  <a:moveTo>
                    <a:pt x="7255" y="1"/>
                  </a:moveTo>
                  <a:lnTo>
                    <a:pt x="1" y="10573"/>
                  </a:lnTo>
                  <a:lnTo>
                    <a:pt x="10023" y="12094"/>
                  </a:lnTo>
                  <a:lnTo>
                    <a:pt x="12314" y="8758"/>
                  </a:lnTo>
                  <a:lnTo>
                    <a:pt x="725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3990583" y="2875002"/>
              <a:ext cx="53353" cy="53185"/>
            </a:xfrm>
            <a:custGeom>
              <a:rect b="b" l="l" r="r" t="t"/>
              <a:pathLst>
                <a:path extrusionOk="0" h="3180" w="3190">
                  <a:moveTo>
                    <a:pt x="1958" y="1"/>
                  </a:moveTo>
                  <a:cubicBezTo>
                    <a:pt x="1541" y="1"/>
                    <a:pt x="1107" y="226"/>
                    <a:pt x="828" y="633"/>
                  </a:cubicBezTo>
                  <a:lnTo>
                    <a:pt x="421" y="1225"/>
                  </a:lnTo>
                  <a:cubicBezTo>
                    <a:pt x="0" y="1838"/>
                    <a:pt x="93" y="2632"/>
                    <a:pt x="629" y="2997"/>
                  </a:cubicBezTo>
                  <a:cubicBezTo>
                    <a:pt x="811" y="3121"/>
                    <a:pt x="1020" y="3180"/>
                    <a:pt x="1233" y="3180"/>
                  </a:cubicBezTo>
                  <a:cubicBezTo>
                    <a:pt x="1650" y="3180"/>
                    <a:pt x="2083" y="2954"/>
                    <a:pt x="2362" y="2549"/>
                  </a:cubicBezTo>
                  <a:lnTo>
                    <a:pt x="2769" y="1955"/>
                  </a:lnTo>
                  <a:cubicBezTo>
                    <a:pt x="3190" y="1342"/>
                    <a:pt x="3097" y="550"/>
                    <a:pt x="2560" y="183"/>
                  </a:cubicBezTo>
                  <a:cubicBezTo>
                    <a:pt x="2379" y="60"/>
                    <a:pt x="2171" y="1"/>
                    <a:pt x="195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3990583" y="2883449"/>
              <a:ext cx="47716" cy="44739"/>
            </a:xfrm>
            <a:custGeom>
              <a:rect b="b" l="l" r="r" t="t"/>
              <a:pathLst>
                <a:path extrusionOk="0" h="2675" w="2853">
                  <a:moveTo>
                    <a:pt x="928" y="1"/>
                  </a:moveTo>
                  <a:cubicBezTo>
                    <a:pt x="892" y="40"/>
                    <a:pt x="858" y="83"/>
                    <a:pt x="828" y="128"/>
                  </a:cubicBezTo>
                  <a:lnTo>
                    <a:pt x="421" y="720"/>
                  </a:lnTo>
                  <a:cubicBezTo>
                    <a:pt x="0" y="1335"/>
                    <a:pt x="94" y="2127"/>
                    <a:pt x="631" y="2492"/>
                  </a:cubicBezTo>
                  <a:cubicBezTo>
                    <a:pt x="812" y="2616"/>
                    <a:pt x="1021" y="2675"/>
                    <a:pt x="1234" y="2675"/>
                  </a:cubicBezTo>
                  <a:cubicBezTo>
                    <a:pt x="1650" y="2675"/>
                    <a:pt x="2084" y="2450"/>
                    <a:pt x="2363" y="2043"/>
                  </a:cubicBezTo>
                  <a:lnTo>
                    <a:pt x="2770" y="1452"/>
                  </a:lnTo>
                  <a:cubicBezTo>
                    <a:pt x="2800" y="1406"/>
                    <a:pt x="2827" y="1361"/>
                    <a:pt x="2853" y="1312"/>
                  </a:cubicBezTo>
                  <a:lnTo>
                    <a:pt x="2853" y="1312"/>
                  </a:lnTo>
                  <a:cubicBezTo>
                    <a:pt x="2578" y="1636"/>
                    <a:pt x="2195" y="1814"/>
                    <a:pt x="1825" y="1814"/>
                  </a:cubicBezTo>
                  <a:cubicBezTo>
                    <a:pt x="1612" y="1814"/>
                    <a:pt x="1403" y="1755"/>
                    <a:pt x="1222" y="1632"/>
                  </a:cubicBezTo>
                  <a:cubicBezTo>
                    <a:pt x="725" y="1292"/>
                    <a:pt x="608" y="587"/>
                    <a:pt x="92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3752871" y="2673433"/>
              <a:ext cx="142346" cy="192973"/>
            </a:xfrm>
            <a:custGeom>
              <a:rect b="b" l="l" r="r" t="t"/>
              <a:pathLst>
                <a:path extrusionOk="0" h="11538" w="8511">
                  <a:moveTo>
                    <a:pt x="7786" y="0"/>
                  </a:moveTo>
                  <a:cubicBezTo>
                    <a:pt x="7541" y="0"/>
                    <a:pt x="7286" y="132"/>
                    <a:pt x="7123" y="370"/>
                  </a:cubicBezTo>
                  <a:lnTo>
                    <a:pt x="247" y="10391"/>
                  </a:lnTo>
                  <a:cubicBezTo>
                    <a:pt x="0" y="10751"/>
                    <a:pt x="56" y="11216"/>
                    <a:pt x="370" y="11430"/>
                  </a:cubicBezTo>
                  <a:cubicBezTo>
                    <a:pt x="477" y="11503"/>
                    <a:pt x="600" y="11537"/>
                    <a:pt x="725" y="11537"/>
                  </a:cubicBezTo>
                  <a:cubicBezTo>
                    <a:pt x="970" y="11537"/>
                    <a:pt x="1224" y="11405"/>
                    <a:pt x="1387" y="11168"/>
                  </a:cubicBezTo>
                  <a:lnTo>
                    <a:pt x="8262" y="1148"/>
                  </a:lnTo>
                  <a:cubicBezTo>
                    <a:pt x="8510" y="788"/>
                    <a:pt x="8455" y="321"/>
                    <a:pt x="8141" y="107"/>
                  </a:cubicBezTo>
                  <a:cubicBezTo>
                    <a:pt x="8034" y="35"/>
                    <a:pt x="7911" y="0"/>
                    <a:pt x="7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3752871" y="2678417"/>
              <a:ext cx="141527" cy="188006"/>
            </a:xfrm>
            <a:custGeom>
              <a:rect b="b" l="l" r="r" t="t"/>
              <a:pathLst>
                <a:path extrusionOk="0" h="11241" w="8462">
                  <a:moveTo>
                    <a:pt x="8316" y="0"/>
                  </a:moveTo>
                  <a:lnTo>
                    <a:pt x="2591" y="8345"/>
                  </a:lnTo>
                  <a:cubicBezTo>
                    <a:pt x="2427" y="8583"/>
                    <a:pt x="2173" y="8715"/>
                    <a:pt x="1928" y="8715"/>
                  </a:cubicBezTo>
                  <a:cubicBezTo>
                    <a:pt x="1803" y="8715"/>
                    <a:pt x="1680" y="8680"/>
                    <a:pt x="1573" y="8608"/>
                  </a:cubicBezTo>
                  <a:cubicBezTo>
                    <a:pt x="1502" y="8558"/>
                    <a:pt x="1442" y="8492"/>
                    <a:pt x="1397" y="8416"/>
                  </a:cubicBezTo>
                  <a:lnTo>
                    <a:pt x="247" y="10093"/>
                  </a:lnTo>
                  <a:cubicBezTo>
                    <a:pt x="0" y="10453"/>
                    <a:pt x="56" y="10918"/>
                    <a:pt x="370" y="11134"/>
                  </a:cubicBezTo>
                  <a:cubicBezTo>
                    <a:pt x="476" y="11206"/>
                    <a:pt x="599" y="11240"/>
                    <a:pt x="724" y="11240"/>
                  </a:cubicBezTo>
                  <a:cubicBezTo>
                    <a:pt x="969" y="11240"/>
                    <a:pt x="1224" y="11108"/>
                    <a:pt x="1387" y="10870"/>
                  </a:cubicBezTo>
                  <a:lnTo>
                    <a:pt x="8262" y="850"/>
                  </a:lnTo>
                  <a:cubicBezTo>
                    <a:pt x="8452" y="574"/>
                    <a:pt x="8462" y="239"/>
                    <a:pt x="8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3928165" y="2826416"/>
              <a:ext cx="104749" cy="100333"/>
            </a:xfrm>
            <a:custGeom>
              <a:rect b="b" l="l" r="r" t="t"/>
              <a:pathLst>
                <a:path extrusionOk="0" h="5999" w="6263">
                  <a:moveTo>
                    <a:pt x="3412" y="1"/>
                  </a:moveTo>
                  <a:cubicBezTo>
                    <a:pt x="2667" y="1"/>
                    <a:pt x="1893" y="403"/>
                    <a:pt x="1396" y="1127"/>
                  </a:cubicBezTo>
                  <a:lnTo>
                    <a:pt x="751" y="2066"/>
                  </a:lnTo>
                  <a:cubicBezTo>
                    <a:pt x="0" y="3161"/>
                    <a:pt x="167" y="4578"/>
                    <a:pt x="1125" y="5230"/>
                  </a:cubicBezTo>
                  <a:lnTo>
                    <a:pt x="1773" y="5673"/>
                  </a:lnTo>
                  <a:cubicBezTo>
                    <a:pt x="2097" y="5893"/>
                    <a:pt x="2469" y="5998"/>
                    <a:pt x="2850" y="5998"/>
                  </a:cubicBezTo>
                  <a:cubicBezTo>
                    <a:pt x="3595" y="5998"/>
                    <a:pt x="4370" y="5596"/>
                    <a:pt x="4867" y="4872"/>
                  </a:cubicBezTo>
                  <a:lnTo>
                    <a:pt x="5512" y="3933"/>
                  </a:lnTo>
                  <a:cubicBezTo>
                    <a:pt x="6262" y="2838"/>
                    <a:pt x="6095" y="1421"/>
                    <a:pt x="5138" y="769"/>
                  </a:cubicBezTo>
                  <a:lnTo>
                    <a:pt x="4490" y="327"/>
                  </a:lnTo>
                  <a:cubicBezTo>
                    <a:pt x="4166" y="106"/>
                    <a:pt x="3793" y="1"/>
                    <a:pt x="3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3921208" y="2860100"/>
              <a:ext cx="88960" cy="76417"/>
            </a:xfrm>
            <a:custGeom>
              <a:rect b="b" l="l" r="r" t="t"/>
              <a:pathLst>
                <a:path extrusionOk="0" h="4569" w="5319">
                  <a:moveTo>
                    <a:pt x="5318" y="2807"/>
                  </a:moveTo>
                  <a:lnTo>
                    <a:pt x="5318" y="2807"/>
                  </a:lnTo>
                  <a:lnTo>
                    <a:pt x="5318" y="2807"/>
                  </a:lnTo>
                  <a:cubicBezTo>
                    <a:pt x="5318" y="2807"/>
                    <a:pt x="5318" y="2807"/>
                    <a:pt x="5318" y="2807"/>
                  </a:cubicBezTo>
                  <a:close/>
                  <a:moveTo>
                    <a:pt x="1202" y="1"/>
                  </a:moveTo>
                  <a:lnTo>
                    <a:pt x="238" y="1408"/>
                  </a:lnTo>
                  <a:cubicBezTo>
                    <a:pt x="1" y="1753"/>
                    <a:pt x="52" y="2203"/>
                    <a:pt x="356" y="2410"/>
                  </a:cubicBezTo>
                  <a:lnTo>
                    <a:pt x="3373" y="4466"/>
                  </a:lnTo>
                  <a:cubicBezTo>
                    <a:pt x="3476" y="4536"/>
                    <a:pt x="3594" y="4569"/>
                    <a:pt x="3714" y="4569"/>
                  </a:cubicBezTo>
                  <a:cubicBezTo>
                    <a:pt x="3950" y="4569"/>
                    <a:pt x="4196" y="4442"/>
                    <a:pt x="4354" y="4212"/>
                  </a:cubicBezTo>
                  <a:lnTo>
                    <a:pt x="5318" y="2807"/>
                  </a:lnTo>
                  <a:lnTo>
                    <a:pt x="5318" y="2807"/>
                  </a:lnTo>
                  <a:cubicBezTo>
                    <a:pt x="5161" y="3035"/>
                    <a:pt x="4916" y="3162"/>
                    <a:pt x="4680" y="3162"/>
                  </a:cubicBezTo>
                  <a:cubicBezTo>
                    <a:pt x="4560" y="3162"/>
                    <a:pt x="4442" y="3129"/>
                    <a:pt x="4339" y="3059"/>
                  </a:cubicBezTo>
                  <a:lnTo>
                    <a:pt x="1321" y="1003"/>
                  </a:lnTo>
                  <a:cubicBezTo>
                    <a:pt x="1017" y="796"/>
                    <a:pt x="966" y="348"/>
                    <a:pt x="1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3894916" y="2921180"/>
              <a:ext cx="51446" cy="68054"/>
            </a:xfrm>
            <a:custGeom>
              <a:rect b="b" l="l" r="r" t="t"/>
              <a:pathLst>
                <a:path extrusionOk="0" h="4069" w="3076">
                  <a:moveTo>
                    <a:pt x="1720" y="1"/>
                  </a:moveTo>
                  <a:cubicBezTo>
                    <a:pt x="1671" y="1"/>
                    <a:pt x="1623" y="6"/>
                    <a:pt x="1577" y="18"/>
                  </a:cubicBezTo>
                  <a:cubicBezTo>
                    <a:pt x="1436" y="55"/>
                    <a:pt x="1334" y="149"/>
                    <a:pt x="1237" y="242"/>
                  </a:cubicBezTo>
                  <a:cubicBezTo>
                    <a:pt x="1038" y="433"/>
                    <a:pt x="841" y="627"/>
                    <a:pt x="677" y="847"/>
                  </a:cubicBezTo>
                  <a:cubicBezTo>
                    <a:pt x="197" y="1484"/>
                    <a:pt x="0" y="2323"/>
                    <a:pt x="126" y="3203"/>
                  </a:cubicBezTo>
                  <a:lnTo>
                    <a:pt x="805" y="3808"/>
                  </a:lnTo>
                  <a:cubicBezTo>
                    <a:pt x="972" y="3913"/>
                    <a:pt x="1152" y="3993"/>
                    <a:pt x="1340" y="4047"/>
                  </a:cubicBezTo>
                  <a:cubicBezTo>
                    <a:pt x="1381" y="4058"/>
                    <a:pt x="1424" y="4069"/>
                    <a:pt x="1464" y="4069"/>
                  </a:cubicBezTo>
                  <a:cubicBezTo>
                    <a:pt x="1474" y="4069"/>
                    <a:pt x="1483" y="4068"/>
                    <a:pt x="1493" y="4067"/>
                  </a:cubicBezTo>
                  <a:cubicBezTo>
                    <a:pt x="1556" y="4060"/>
                    <a:pt x="1601" y="4018"/>
                    <a:pt x="1637" y="3975"/>
                  </a:cubicBezTo>
                  <a:cubicBezTo>
                    <a:pt x="1787" y="3804"/>
                    <a:pt x="1851" y="3567"/>
                    <a:pt x="1820" y="3316"/>
                  </a:cubicBezTo>
                  <a:cubicBezTo>
                    <a:pt x="1815" y="3280"/>
                    <a:pt x="1808" y="3243"/>
                    <a:pt x="1821" y="3213"/>
                  </a:cubicBezTo>
                  <a:cubicBezTo>
                    <a:pt x="1839" y="3173"/>
                    <a:pt x="1881" y="3160"/>
                    <a:pt x="1932" y="3160"/>
                  </a:cubicBezTo>
                  <a:cubicBezTo>
                    <a:pt x="1995" y="3160"/>
                    <a:pt x="2072" y="3179"/>
                    <a:pt x="2137" y="3189"/>
                  </a:cubicBezTo>
                  <a:cubicBezTo>
                    <a:pt x="2165" y="3193"/>
                    <a:pt x="2192" y="3196"/>
                    <a:pt x="2218" y="3196"/>
                  </a:cubicBezTo>
                  <a:cubicBezTo>
                    <a:pt x="2468" y="3196"/>
                    <a:pt x="2647" y="3010"/>
                    <a:pt x="2675" y="2787"/>
                  </a:cubicBezTo>
                  <a:cubicBezTo>
                    <a:pt x="2706" y="2538"/>
                    <a:pt x="2589" y="2260"/>
                    <a:pt x="2443" y="2005"/>
                  </a:cubicBezTo>
                  <a:cubicBezTo>
                    <a:pt x="2408" y="1942"/>
                    <a:pt x="2369" y="1873"/>
                    <a:pt x="2388" y="1818"/>
                  </a:cubicBezTo>
                  <a:cubicBezTo>
                    <a:pt x="2399" y="1780"/>
                    <a:pt x="2435" y="1759"/>
                    <a:pt x="2468" y="1738"/>
                  </a:cubicBezTo>
                  <a:cubicBezTo>
                    <a:pt x="2792" y="1534"/>
                    <a:pt x="3076" y="1191"/>
                    <a:pt x="2909" y="780"/>
                  </a:cubicBezTo>
                  <a:cubicBezTo>
                    <a:pt x="2809" y="535"/>
                    <a:pt x="2563" y="326"/>
                    <a:pt x="2308" y="184"/>
                  </a:cubicBezTo>
                  <a:cubicBezTo>
                    <a:pt x="2121" y="80"/>
                    <a:pt x="1909" y="1"/>
                    <a:pt x="1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3939070" y="2926298"/>
              <a:ext cx="32028" cy="71382"/>
            </a:xfrm>
            <a:custGeom>
              <a:rect b="b" l="l" r="r" t="t"/>
              <a:pathLst>
                <a:path extrusionOk="0" h="4268" w="1915">
                  <a:moveTo>
                    <a:pt x="222" y="0"/>
                  </a:moveTo>
                  <a:cubicBezTo>
                    <a:pt x="211" y="0"/>
                    <a:pt x="201" y="1"/>
                    <a:pt x="190" y="3"/>
                  </a:cubicBezTo>
                  <a:cubicBezTo>
                    <a:pt x="94" y="19"/>
                    <a:pt x="30" y="113"/>
                    <a:pt x="15" y="209"/>
                  </a:cubicBezTo>
                  <a:cubicBezTo>
                    <a:pt x="0" y="304"/>
                    <a:pt x="27" y="400"/>
                    <a:pt x="57" y="493"/>
                  </a:cubicBezTo>
                  <a:cubicBezTo>
                    <a:pt x="150" y="782"/>
                    <a:pt x="563" y="1329"/>
                    <a:pt x="434" y="1629"/>
                  </a:cubicBezTo>
                  <a:cubicBezTo>
                    <a:pt x="244" y="2075"/>
                    <a:pt x="92" y="2562"/>
                    <a:pt x="109" y="3054"/>
                  </a:cubicBezTo>
                  <a:cubicBezTo>
                    <a:pt x="123" y="3488"/>
                    <a:pt x="326" y="4196"/>
                    <a:pt x="841" y="4267"/>
                  </a:cubicBezTo>
                  <a:lnTo>
                    <a:pt x="1914" y="3594"/>
                  </a:lnTo>
                  <a:cubicBezTo>
                    <a:pt x="1858" y="3257"/>
                    <a:pt x="1740" y="2705"/>
                    <a:pt x="1727" y="2364"/>
                  </a:cubicBezTo>
                  <a:cubicBezTo>
                    <a:pt x="1693" y="1442"/>
                    <a:pt x="1203" y="527"/>
                    <a:pt x="404" y="64"/>
                  </a:cubicBezTo>
                  <a:cubicBezTo>
                    <a:pt x="348" y="31"/>
                    <a:pt x="285" y="0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3771134" y="2596314"/>
              <a:ext cx="45258" cy="89378"/>
            </a:xfrm>
            <a:custGeom>
              <a:rect b="b" l="l" r="r" t="t"/>
              <a:pathLst>
                <a:path extrusionOk="0" h="5344" w="2706">
                  <a:moveTo>
                    <a:pt x="335" y="1"/>
                  </a:moveTo>
                  <a:cubicBezTo>
                    <a:pt x="297" y="1"/>
                    <a:pt x="258" y="8"/>
                    <a:pt x="220" y="24"/>
                  </a:cubicBezTo>
                  <a:cubicBezTo>
                    <a:pt x="71" y="87"/>
                    <a:pt x="0" y="257"/>
                    <a:pt x="60" y="407"/>
                  </a:cubicBezTo>
                  <a:lnTo>
                    <a:pt x="2075" y="5162"/>
                  </a:lnTo>
                  <a:cubicBezTo>
                    <a:pt x="2121" y="5272"/>
                    <a:pt x="2229" y="5343"/>
                    <a:pt x="2348" y="5343"/>
                  </a:cubicBezTo>
                  <a:lnTo>
                    <a:pt x="2349" y="5343"/>
                  </a:lnTo>
                  <a:cubicBezTo>
                    <a:pt x="2562" y="5343"/>
                    <a:pt x="2706" y="5126"/>
                    <a:pt x="2622" y="4931"/>
                  </a:cubicBezTo>
                  <a:lnTo>
                    <a:pt x="607" y="176"/>
                  </a:lnTo>
                  <a:cubicBezTo>
                    <a:pt x="557" y="66"/>
                    <a:pt x="449" y="1"/>
                    <a:pt x="33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3700622" y="2666927"/>
              <a:ext cx="81568" cy="61782"/>
            </a:xfrm>
            <a:custGeom>
              <a:rect b="b" l="l" r="r" t="t"/>
              <a:pathLst>
                <a:path extrusionOk="0" h="3694" w="4877">
                  <a:moveTo>
                    <a:pt x="337" y="1"/>
                  </a:moveTo>
                  <a:cubicBezTo>
                    <a:pt x="246" y="1"/>
                    <a:pt x="157" y="42"/>
                    <a:pt x="99" y="119"/>
                  </a:cubicBezTo>
                  <a:cubicBezTo>
                    <a:pt x="0" y="251"/>
                    <a:pt x="27" y="438"/>
                    <a:pt x="159" y="536"/>
                  </a:cubicBezTo>
                  <a:lnTo>
                    <a:pt x="4290" y="3633"/>
                  </a:lnTo>
                  <a:cubicBezTo>
                    <a:pt x="4342" y="3672"/>
                    <a:pt x="4404" y="3693"/>
                    <a:pt x="4469" y="3693"/>
                  </a:cubicBezTo>
                  <a:lnTo>
                    <a:pt x="4470" y="3693"/>
                  </a:lnTo>
                  <a:cubicBezTo>
                    <a:pt x="4755" y="3693"/>
                    <a:pt x="4877" y="3329"/>
                    <a:pt x="4648" y="3158"/>
                  </a:cubicBezTo>
                  <a:lnTo>
                    <a:pt x="515" y="61"/>
                  </a:lnTo>
                  <a:cubicBezTo>
                    <a:pt x="462" y="20"/>
                    <a:pt x="399" y="1"/>
                    <a:pt x="33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3656468" y="2763279"/>
              <a:ext cx="96252" cy="18381"/>
            </a:xfrm>
            <a:custGeom>
              <a:rect b="b" l="l" r="r" t="t"/>
              <a:pathLst>
                <a:path extrusionOk="0" h="1099" w="5755">
                  <a:moveTo>
                    <a:pt x="315" y="0"/>
                  </a:moveTo>
                  <a:cubicBezTo>
                    <a:pt x="163" y="0"/>
                    <a:pt x="33" y="114"/>
                    <a:pt x="16" y="268"/>
                  </a:cubicBezTo>
                  <a:cubicBezTo>
                    <a:pt x="0" y="431"/>
                    <a:pt x="120" y="576"/>
                    <a:pt x="283" y="592"/>
                  </a:cubicBezTo>
                  <a:lnTo>
                    <a:pt x="5423" y="1097"/>
                  </a:lnTo>
                  <a:cubicBezTo>
                    <a:pt x="5433" y="1099"/>
                    <a:pt x="5443" y="1099"/>
                    <a:pt x="5453" y="1099"/>
                  </a:cubicBezTo>
                  <a:cubicBezTo>
                    <a:pt x="5610" y="1097"/>
                    <a:pt x="5740" y="973"/>
                    <a:pt x="5747" y="816"/>
                  </a:cubicBezTo>
                  <a:cubicBezTo>
                    <a:pt x="5754" y="659"/>
                    <a:pt x="5639" y="522"/>
                    <a:pt x="5482" y="507"/>
                  </a:cubicBezTo>
                  <a:lnTo>
                    <a:pt x="341" y="1"/>
                  </a:lnTo>
                  <a:cubicBezTo>
                    <a:pt x="332" y="1"/>
                    <a:pt x="323" y="0"/>
                    <a:pt x="31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6"/>
          <p:cNvSpPr txBox="1"/>
          <p:nvPr>
            <p:ph type="title"/>
          </p:nvPr>
        </p:nvSpPr>
        <p:spPr>
          <a:xfrm>
            <a:off x="1216800" y="3450750"/>
            <a:ext cx="67104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Благодаря за вниманието!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