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974CF9-4409-485D-8E2D-414372AA30C2}" v="2" dt="2023-09-30T12:01:27.8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p:scale>
          <a:sx n="86" d="100"/>
          <a:sy n="86" d="100"/>
        </p:scale>
        <p:origin x="48"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nael makonnen" userId="f9d3b901f26b0df5" providerId="LiveId" clId="{BC974CF9-4409-485D-8E2D-414372AA30C2}"/>
    <pc:docChg chg="undo custSel addSld modSld modMainMaster">
      <pc:chgData name="natnael makonnen" userId="f9d3b901f26b0df5" providerId="LiveId" clId="{BC974CF9-4409-485D-8E2D-414372AA30C2}" dt="2023-09-30T12:07:14.066" v="57" actId="14100"/>
      <pc:docMkLst>
        <pc:docMk/>
      </pc:docMkLst>
      <pc:sldChg chg="modTransition">
        <pc:chgData name="natnael makonnen" userId="f9d3b901f26b0df5" providerId="LiveId" clId="{BC974CF9-4409-485D-8E2D-414372AA30C2}" dt="2023-09-30T12:01:27.889" v="2"/>
        <pc:sldMkLst>
          <pc:docMk/>
          <pc:sldMk cId="3038623216" sldId="256"/>
        </pc:sldMkLst>
      </pc:sldChg>
      <pc:sldChg chg="modTransition">
        <pc:chgData name="natnael makonnen" userId="f9d3b901f26b0df5" providerId="LiveId" clId="{BC974CF9-4409-485D-8E2D-414372AA30C2}" dt="2023-09-30T12:01:27.889" v="2"/>
        <pc:sldMkLst>
          <pc:docMk/>
          <pc:sldMk cId="1938049244" sldId="257"/>
        </pc:sldMkLst>
      </pc:sldChg>
      <pc:sldChg chg="modTransition">
        <pc:chgData name="natnael makonnen" userId="f9d3b901f26b0df5" providerId="LiveId" clId="{BC974CF9-4409-485D-8E2D-414372AA30C2}" dt="2023-09-30T12:01:27.889" v="2"/>
        <pc:sldMkLst>
          <pc:docMk/>
          <pc:sldMk cId="3424876855" sldId="258"/>
        </pc:sldMkLst>
      </pc:sldChg>
      <pc:sldChg chg="modTransition">
        <pc:chgData name="natnael makonnen" userId="f9d3b901f26b0df5" providerId="LiveId" clId="{BC974CF9-4409-485D-8E2D-414372AA30C2}" dt="2023-09-30T12:01:27.889" v="2"/>
        <pc:sldMkLst>
          <pc:docMk/>
          <pc:sldMk cId="2875834519" sldId="260"/>
        </pc:sldMkLst>
      </pc:sldChg>
      <pc:sldChg chg="modTransition">
        <pc:chgData name="natnael makonnen" userId="f9d3b901f26b0df5" providerId="LiveId" clId="{BC974CF9-4409-485D-8E2D-414372AA30C2}" dt="2023-09-30T12:01:27.889" v="2"/>
        <pc:sldMkLst>
          <pc:docMk/>
          <pc:sldMk cId="999317312" sldId="261"/>
        </pc:sldMkLst>
      </pc:sldChg>
      <pc:sldChg chg="modSp mod modTransition">
        <pc:chgData name="natnael makonnen" userId="f9d3b901f26b0df5" providerId="LiveId" clId="{BC974CF9-4409-485D-8E2D-414372AA30C2}" dt="2023-09-30T12:02:05.625" v="5" actId="5793"/>
        <pc:sldMkLst>
          <pc:docMk/>
          <pc:sldMk cId="1215880546" sldId="262"/>
        </pc:sldMkLst>
        <pc:spChg chg="mod">
          <ac:chgData name="natnael makonnen" userId="f9d3b901f26b0df5" providerId="LiveId" clId="{BC974CF9-4409-485D-8E2D-414372AA30C2}" dt="2023-09-30T12:02:05.625" v="5" actId="5793"/>
          <ac:spMkLst>
            <pc:docMk/>
            <pc:sldMk cId="1215880546" sldId="262"/>
            <ac:spMk id="7" creationId="{B2F1F32B-DAB2-4100-BA5B-C40C0773F9F6}"/>
          </ac:spMkLst>
        </pc:spChg>
      </pc:sldChg>
      <pc:sldChg chg="modTransition">
        <pc:chgData name="natnael makonnen" userId="f9d3b901f26b0df5" providerId="LiveId" clId="{BC974CF9-4409-485D-8E2D-414372AA30C2}" dt="2023-09-30T12:01:27.889" v="2"/>
        <pc:sldMkLst>
          <pc:docMk/>
          <pc:sldMk cId="4172342370" sldId="263"/>
        </pc:sldMkLst>
      </pc:sldChg>
      <pc:sldChg chg="addSp modSp mod modTransition setBg">
        <pc:chgData name="natnael makonnen" userId="f9d3b901f26b0df5" providerId="LiveId" clId="{BC974CF9-4409-485D-8E2D-414372AA30C2}" dt="2023-09-30T12:01:27.889" v="2"/>
        <pc:sldMkLst>
          <pc:docMk/>
          <pc:sldMk cId="2758438594" sldId="264"/>
        </pc:sldMkLst>
        <pc:spChg chg="mod">
          <ac:chgData name="natnael makonnen" userId="f9d3b901f26b0df5" providerId="LiveId" clId="{BC974CF9-4409-485D-8E2D-414372AA30C2}" dt="2023-09-30T12:01:06.472" v="0" actId="26606"/>
          <ac:spMkLst>
            <pc:docMk/>
            <pc:sldMk cId="2758438594" sldId="264"/>
            <ac:spMk id="2" creationId="{1DFE571B-A249-CB3A-3E89-C0D562EE0E59}"/>
          </ac:spMkLst>
        </pc:spChg>
        <pc:spChg chg="add">
          <ac:chgData name="natnael makonnen" userId="f9d3b901f26b0df5" providerId="LiveId" clId="{BC974CF9-4409-485D-8E2D-414372AA30C2}" dt="2023-09-30T12:01:06.472" v="0" actId="26606"/>
          <ac:spMkLst>
            <pc:docMk/>
            <pc:sldMk cId="2758438594" sldId="264"/>
            <ac:spMk id="9" creationId="{B9D7E975-9161-4F2D-AC53-69E1912F6B5D}"/>
          </ac:spMkLst>
        </pc:spChg>
        <pc:spChg chg="add">
          <ac:chgData name="natnael makonnen" userId="f9d3b901f26b0df5" providerId="LiveId" clId="{BC974CF9-4409-485D-8E2D-414372AA30C2}" dt="2023-09-30T12:01:06.472" v="0" actId="26606"/>
          <ac:spMkLst>
            <pc:docMk/>
            <pc:sldMk cId="2758438594" sldId="264"/>
            <ac:spMk id="11" creationId="{827DC2C4-B485-428A-BF4A-472D2967F47F}"/>
          </ac:spMkLst>
        </pc:spChg>
        <pc:spChg chg="add">
          <ac:chgData name="natnael makonnen" userId="f9d3b901f26b0df5" providerId="LiveId" clId="{BC974CF9-4409-485D-8E2D-414372AA30C2}" dt="2023-09-30T12:01:06.472" v="0" actId="26606"/>
          <ac:spMkLst>
            <pc:docMk/>
            <pc:sldMk cId="2758438594" sldId="264"/>
            <ac:spMk id="13" creationId="{463E6235-1649-4B47-9862-4026FC473B6F}"/>
          </ac:spMkLst>
        </pc:spChg>
        <pc:picChg chg="add">
          <ac:chgData name="natnael makonnen" userId="f9d3b901f26b0df5" providerId="LiveId" clId="{BC974CF9-4409-485D-8E2D-414372AA30C2}" dt="2023-09-30T12:01:06.472" v="0" actId="26606"/>
          <ac:picMkLst>
            <pc:docMk/>
            <pc:sldMk cId="2758438594" sldId="264"/>
            <ac:picMk id="6" creationId="{1D5D87B9-7F8C-840A-4AF7-82D817738487}"/>
          </ac:picMkLst>
        </pc:picChg>
      </pc:sldChg>
      <pc:sldChg chg="addSp delSp modSp new mod setBg">
        <pc:chgData name="natnael makonnen" userId="f9d3b901f26b0df5" providerId="LiveId" clId="{BC974CF9-4409-485D-8E2D-414372AA30C2}" dt="2023-09-30T12:07:14.066" v="57" actId="14100"/>
        <pc:sldMkLst>
          <pc:docMk/>
          <pc:sldMk cId="1609836219" sldId="265"/>
        </pc:sldMkLst>
        <pc:spChg chg="del">
          <ac:chgData name="natnael makonnen" userId="f9d3b901f26b0df5" providerId="LiveId" clId="{BC974CF9-4409-485D-8E2D-414372AA30C2}" dt="2023-09-30T12:04:17.757" v="8" actId="478"/>
          <ac:spMkLst>
            <pc:docMk/>
            <pc:sldMk cId="1609836219" sldId="265"/>
            <ac:spMk id="2" creationId="{264DF128-2FA7-044F-24A6-90E1477164A3}"/>
          </ac:spMkLst>
        </pc:spChg>
        <pc:spChg chg="del">
          <ac:chgData name="natnael makonnen" userId="f9d3b901f26b0df5" providerId="LiveId" clId="{BC974CF9-4409-485D-8E2D-414372AA30C2}" dt="2023-09-30T12:04:13.376" v="7" actId="478"/>
          <ac:spMkLst>
            <pc:docMk/>
            <pc:sldMk cId="1609836219" sldId="265"/>
            <ac:spMk id="3" creationId="{70BC5FD6-2BD5-5119-7D9F-C6E087A47A9C}"/>
          </ac:spMkLst>
        </pc:spChg>
        <pc:spChg chg="add del mod">
          <ac:chgData name="natnael makonnen" userId="f9d3b901f26b0df5" providerId="LiveId" clId="{BC974CF9-4409-485D-8E2D-414372AA30C2}" dt="2023-09-30T12:05:41.720" v="22" actId="26606"/>
          <ac:spMkLst>
            <pc:docMk/>
            <pc:sldMk cId="1609836219" sldId="265"/>
            <ac:spMk id="5" creationId="{E634D965-25F4-F4DC-A4DD-2C958B2FDACB}"/>
          </ac:spMkLst>
        </pc:spChg>
        <pc:spChg chg="add del">
          <ac:chgData name="natnael makonnen" userId="f9d3b901f26b0df5" providerId="LiveId" clId="{BC974CF9-4409-485D-8E2D-414372AA30C2}" dt="2023-09-30T12:04:41.146" v="11" actId="22"/>
          <ac:spMkLst>
            <pc:docMk/>
            <pc:sldMk cId="1609836219" sldId="265"/>
            <ac:spMk id="7" creationId="{BBFF57F2-5D8C-4C28-BF56-DA90F72D0D3A}"/>
          </ac:spMkLst>
        </pc:spChg>
        <pc:spChg chg="add mod">
          <ac:chgData name="natnael makonnen" userId="f9d3b901f26b0df5" providerId="LiveId" clId="{BC974CF9-4409-485D-8E2D-414372AA30C2}" dt="2023-09-30T12:07:14.066" v="57" actId="14100"/>
          <ac:spMkLst>
            <pc:docMk/>
            <pc:sldMk cId="1609836219" sldId="265"/>
            <ac:spMk id="9" creationId="{C8671F1F-FA82-2A75-D929-3244B8232AAE}"/>
          </ac:spMkLst>
        </pc:spChg>
        <pc:spChg chg="add">
          <ac:chgData name="natnael makonnen" userId="f9d3b901f26b0df5" providerId="LiveId" clId="{BC974CF9-4409-485D-8E2D-414372AA30C2}" dt="2023-09-30T12:06:12.887" v="30" actId="26606"/>
          <ac:spMkLst>
            <pc:docMk/>
            <pc:sldMk cId="1609836219" sldId="265"/>
            <ac:spMk id="16" creationId="{2659FDB4-FCBE-4A89-B46D-43D4FA54464D}"/>
          </ac:spMkLst>
        </pc:spChg>
        <pc:graphicFrameChg chg="add mod modGraphic">
          <ac:chgData name="natnael makonnen" userId="f9d3b901f26b0df5" providerId="LiveId" clId="{BC974CF9-4409-485D-8E2D-414372AA30C2}" dt="2023-09-30T12:06:12.887" v="30" actId="26606"/>
          <ac:graphicFrameMkLst>
            <pc:docMk/>
            <pc:sldMk cId="1609836219" sldId="265"/>
            <ac:graphicFrameMk id="11" creationId="{EA07B980-9BD9-7E67-4B3E-1131EB05417A}"/>
          </ac:graphicFrameMkLst>
        </pc:graphicFrameChg>
        <pc:cxnChg chg="add">
          <ac:chgData name="natnael makonnen" userId="f9d3b901f26b0df5" providerId="LiveId" clId="{BC974CF9-4409-485D-8E2D-414372AA30C2}" dt="2023-09-30T12:06:12.887" v="30" actId="26606"/>
          <ac:cxnSpMkLst>
            <pc:docMk/>
            <pc:sldMk cId="1609836219" sldId="265"/>
            <ac:cxnSpMk id="18" creationId="{C8F51B3F-8331-4E4A-AE96-D47B1006EEAD}"/>
          </ac:cxnSpMkLst>
        </pc:cxnChg>
      </pc:sldChg>
      <pc:sldMasterChg chg="modTransition modSldLayout">
        <pc:chgData name="natnael makonnen" userId="f9d3b901f26b0df5" providerId="LiveId" clId="{BC974CF9-4409-485D-8E2D-414372AA30C2}" dt="2023-09-30T12:01:27.889" v="2"/>
        <pc:sldMasterMkLst>
          <pc:docMk/>
          <pc:sldMasterMk cId="803173139" sldId="2147483648"/>
        </pc:sldMasterMkLst>
        <pc:sldLayoutChg chg="modTransition">
          <pc:chgData name="natnael makonnen" userId="f9d3b901f26b0df5" providerId="LiveId" clId="{BC974CF9-4409-485D-8E2D-414372AA30C2}" dt="2023-09-30T12:01:27.889" v="2"/>
          <pc:sldLayoutMkLst>
            <pc:docMk/>
            <pc:sldMasterMk cId="803173139" sldId="2147483648"/>
            <pc:sldLayoutMk cId="518855182" sldId="2147483649"/>
          </pc:sldLayoutMkLst>
        </pc:sldLayoutChg>
        <pc:sldLayoutChg chg="modTransition">
          <pc:chgData name="natnael makonnen" userId="f9d3b901f26b0df5" providerId="LiveId" clId="{BC974CF9-4409-485D-8E2D-414372AA30C2}" dt="2023-09-30T12:01:27.889" v="2"/>
          <pc:sldLayoutMkLst>
            <pc:docMk/>
            <pc:sldMasterMk cId="803173139" sldId="2147483648"/>
            <pc:sldLayoutMk cId="3114458391" sldId="2147483650"/>
          </pc:sldLayoutMkLst>
        </pc:sldLayoutChg>
        <pc:sldLayoutChg chg="modTransition">
          <pc:chgData name="natnael makonnen" userId="f9d3b901f26b0df5" providerId="LiveId" clId="{BC974CF9-4409-485D-8E2D-414372AA30C2}" dt="2023-09-30T12:01:27.889" v="2"/>
          <pc:sldLayoutMkLst>
            <pc:docMk/>
            <pc:sldMasterMk cId="803173139" sldId="2147483648"/>
            <pc:sldLayoutMk cId="344566152" sldId="2147483651"/>
          </pc:sldLayoutMkLst>
        </pc:sldLayoutChg>
        <pc:sldLayoutChg chg="modTransition">
          <pc:chgData name="natnael makonnen" userId="f9d3b901f26b0df5" providerId="LiveId" clId="{BC974CF9-4409-485D-8E2D-414372AA30C2}" dt="2023-09-30T12:01:27.889" v="2"/>
          <pc:sldLayoutMkLst>
            <pc:docMk/>
            <pc:sldMasterMk cId="803173139" sldId="2147483648"/>
            <pc:sldLayoutMk cId="3336257915" sldId="2147483652"/>
          </pc:sldLayoutMkLst>
        </pc:sldLayoutChg>
        <pc:sldLayoutChg chg="modTransition">
          <pc:chgData name="natnael makonnen" userId="f9d3b901f26b0df5" providerId="LiveId" clId="{BC974CF9-4409-485D-8E2D-414372AA30C2}" dt="2023-09-30T12:01:27.889" v="2"/>
          <pc:sldLayoutMkLst>
            <pc:docMk/>
            <pc:sldMasterMk cId="803173139" sldId="2147483648"/>
            <pc:sldLayoutMk cId="4019639630" sldId="2147483653"/>
          </pc:sldLayoutMkLst>
        </pc:sldLayoutChg>
        <pc:sldLayoutChg chg="modTransition">
          <pc:chgData name="natnael makonnen" userId="f9d3b901f26b0df5" providerId="LiveId" clId="{BC974CF9-4409-485D-8E2D-414372AA30C2}" dt="2023-09-30T12:01:27.889" v="2"/>
          <pc:sldLayoutMkLst>
            <pc:docMk/>
            <pc:sldMasterMk cId="803173139" sldId="2147483648"/>
            <pc:sldLayoutMk cId="1002944262" sldId="2147483654"/>
          </pc:sldLayoutMkLst>
        </pc:sldLayoutChg>
        <pc:sldLayoutChg chg="modTransition">
          <pc:chgData name="natnael makonnen" userId="f9d3b901f26b0df5" providerId="LiveId" clId="{BC974CF9-4409-485D-8E2D-414372AA30C2}" dt="2023-09-30T12:01:27.889" v="2"/>
          <pc:sldLayoutMkLst>
            <pc:docMk/>
            <pc:sldMasterMk cId="803173139" sldId="2147483648"/>
            <pc:sldLayoutMk cId="1612836668" sldId="2147483655"/>
          </pc:sldLayoutMkLst>
        </pc:sldLayoutChg>
        <pc:sldLayoutChg chg="modTransition">
          <pc:chgData name="natnael makonnen" userId="f9d3b901f26b0df5" providerId="LiveId" clId="{BC974CF9-4409-485D-8E2D-414372AA30C2}" dt="2023-09-30T12:01:27.889" v="2"/>
          <pc:sldLayoutMkLst>
            <pc:docMk/>
            <pc:sldMasterMk cId="803173139" sldId="2147483648"/>
            <pc:sldLayoutMk cId="597436153" sldId="2147483656"/>
          </pc:sldLayoutMkLst>
        </pc:sldLayoutChg>
        <pc:sldLayoutChg chg="modTransition">
          <pc:chgData name="natnael makonnen" userId="f9d3b901f26b0df5" providerId="LiveId" clId="{BC974CF9-4409-485D-8E2D-414372AA30C2}" dt="2023-09-30T12:01:27.889" v="2"/>
          <pc:sldLayoutMkLst>
            <pc:docMk/>
            <pc:sldMasterMk cId="803173139" sldId="2147483648"/>
            <pc:sldLayoutMk cId="23384833" sldId="2147483657"/>
          </pc:sldLayoutMkLst>
        </pc:sldLayoutChg>
        <pc:sldLayoutChg chg="modTransition">
          <pc:chgData name="natnael makonnen" userId="f9d3b901f26b0df5" providerId="LiveId" clId="{BC974CF9-4409-485D-8E2D-414372AA30C2}" dt="2023-09-30T12:01:27.889" v="2"/>
          <pc:sldLayoutMkLst>
            <pc:docMk/>
            <pc:sldMasterMk cId="803173139" sldId="2147483648"/>
            <pc:sldLayoutMk cId="289761286" sldId="2147483658"/>
          </pc:sldLayoutMkLst>
        </pc:sldLayoutChg>
        <pc:sldLayoutChg chg="modTransition">
          <pc:chgData name="natnael makonnen" userId="f9d3b901f26b0df5" providerId="LiveId" clId="{BC974CF9-4409-485D-8E2D-414372AA30C2}" dt="2023-09-30T12:01:27.889" v="2"/>
          <pc:sldLayoutMkLst>
            <pc:docMk/>
            <pc:sldMasterMk cId="803173139" sldId="2147483648"/>
            <pc:sldLayoutMk cId="3621578525" sldId="2147483659"/>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30F976-ED4A-4A1F-B845-E32B4387A6A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927AF48-D9A7-46F2-ACC3-8A0A456590E9}">
      <dgm:prSet/>
      <dgm:spPr/>
      <dgm:t>
        <a:bodyPr/>
        <a:lstStyle/>
        <a:p>
          <a:pPr>
            <a:lnSpc>
              <a:spcPct val="100000"/>
            </a:lnSpc>
          </a:pPr>
          <a:r>
            <a:rPr lang="en-GB"/>
            <a:t>Oracle Database (21C XE): The Oracle Database will be used to store Birth Registration data. </a:t>
          </a:r>
          <a:endParaRPr lang="en-US"/>
        </a:p>
      </dgm:t>
    </dgm:pt>
    <dgm:pt modelId="{0F762F90-928E-4F7F-AD2A-07F3DE96494F}" type="parTrans" cxnId="{674368C2-31BA-4478-8207-5DCCA6B0D873}">
      <dgm:prSet/>
      <dgm:spPr/>
      <dgm:t>
        <a:bodyPr/>
        <a:lstStyle/>
        <a:p>
          <a:endParaRPr lang="en-US"/>
        </a:p>
      </dgm:t>
    </dgm:pt>
    <dgm:pt modelId="{1CDBB940-0976-45E6-B292-DEC633F62101}" type="sibTrans" cxnId="{674368C2-31BA-4478-8207-5DCCA6B0D873}">
      <dgm:prSet/>
      <dgm:spPr/>
      <dgm:t>
        <a:bodyPr/>
        <a:lstStyle/>
        <a:p>
          <a:endParaRPr lang="en-US"/>
        </a:p>
      </dgm:t>
    </dgm:pt>
    <dgm:pt modelId="{15557727-D5A1-418F-A41B-48475E9827D4}">
      <dgm:prSet/>
      <dgm:spPr/>
      <dgm:t>
        <a:bodyPr/>
        <a:lstStyle/>
        <a:p>
          <a:pPr>
            <a:lnSpc>
              <a:spcPct val="100000"/>
            </a:lnSpc>
          </a:pPr>
          <a:r>
            <a:rPr lang="en-GB"/>
            <a:t>• Oracle Application Express (APEX: 23): Oracle Application Express will be used to develop the Birth Registration user interface. </a:t>
          </a:r>
          <a:endParaRPr lang="en-US"/>
        </a:p>
      </dgm:t>
    </dgm:pt>
    <dgm:pt modelId="{B277BE0F-0777-4A71-94E6-90E77F6CDA88}" type="parTrans" cxnId="{D80CD84F-65DD-4AA0-AF68-31BE842967BB}">
      <dgm:prSet/>
      <dgm:spPr/>
      <dgm:t>
        <a:bodyPr/>
        <a:lstStyle/>
        <a:p>
          <a:endParaRPr lang="en-US"/>
        </a:p>
      </dgm:t>
    </dgm:pt>
    <dgm:pt modelId="{4FF6718C-8B08-44A5-9F48-6B08DB5788EC}" type="sibTrans" cxnId="{D80CD84F-65DD-4AA0-AF68-31BE842967BB}">
      <dgm:prSet/>
      <dgm:spPr/>
      <dgm:t>
        <a:bodyPr/>
        <a:lstStyle/>
        <a:p>
          <a:endParaRPr lang="en-US"/>
        </a:p>
      </dgm:t>
    </dgm:pt>
    <dgm:pt modelId="{C2EA56F6-3B2F-498A-BDBC-CBDF3C16BFAE}">
      <dgm:prSet/>
      <dgm:spPr/>
      <dgm:t>
        <a:bodyPr/>
        <a:lstStyle/>
        <a:p>
          <a:pPr>
            <a:lnSpc>
              <a:spcPct val="100000"/>
            </a:lnSpc>
          </a:pPr>
          <a:r>
            <a:rPr lang="en-GB"/>
            <a:t>• SymmetricDS: Software that will be used for replication of each distributed nodes</a:t>
          </a:r>
          <a:endParaRPr lang="en-US"/>
        </a:p>
      </dgm:t>
    </dgm:pt>
    <dgm:pt modelId="{BA6EE18D-83B2-4BD3-9C9B-E1BECCB21FD4}" type="parTrans" cxnId="{FEAA7F63-36DE-43AC-B9B5-5FA9C09CB2FD}">
      <dgm:prSet/>
      <dgm:spPr/>
      <dgm:t>
        <a:bodyPr/>
        <a:lstStyle/>
        <a:p>
          <a:endParaRPr lang="en-US"/>
        </a:p>
      </dgm:t>
    </dgm:pt>
    <dgm:pt modelId="{4E96A615-635C-4D5C-A2DA-E4612AD34609}" type="sibTrans" cxnId="{FEAA7F63-36DE-43AC-B9B5-5FA9C09CB2FD}">
      <dgm:prSet/>
      <dgm:spPr/>
      <dgm:t>
        <a:bodyPr/>
        <a:lstStyle/>
        <a:p>
          <a:endParaRPr lang="en-US"/>
        </a:p>
      </dgm:t>
    </dgm:pt>
    <dgm:pt modelId="{91516A9A-3B23-433D-B76D-531B56D66EE1}" type="pres">
      <dgm:prSet presAssocID="{C830F976-ED4A-4A1F-B845-E32B4387A6A1}" presName="root" presStyleCnt="0">
        <dgm:presLayoutVars>
          <dgm:dir/>
          <dgm:resizeHandles val="exact"/>
        </dgm:presLayoutVars>
      </dgm:prSet>
      <dgm:spPr/>
    </dgm:pt>
    <dgm:pt modelId="{C96D7443-DCCB-482F-B929-458049C5118E}" type="pres">
      <dgm:prSet presAssocID="{A927AF48-D9A7-46F2-ACC3-8A0A456590E9}" presName="compNode" presStyleCnt="0"/>
      <dgm:spPr/>
    </dgm:pt>
    <dgm:pt modelId="{1C675B07-CCD4-482E-B6CF-71600EDA9B98}" type="pres">
      <dgm:prSet presAssocID="{A927AF48-D9A7-46F2-ACC3-8A0A456590E9}" presName="bgRect" presStyleLbl="bgShp" presStyleIdx="0" presStyleCnt="3"/>
      <dgm:spPr/>
    </dgm:pt>
    <dgm:pt modelId="{5D163F7A-9AE7-4A6B-8868-23BE08A8F7DF}" type="pres">
      <dgm:prSet presAssocID="{A927AF48-D9A7-46F2-ACC3-8A0A456590E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501FFEED-248F-4220-8D86-D599FF9E3CF5}" type="pres">
      <dgm:prSet presAssocID="{A927AF48-D9A7-46F2-ACC3-8A0A456590E9}" presName="spaceRect" presStyleCnt="0"/>
      <dgm:spPr/>
    </dgm:pt>
    <dgm:pt modelId="{5446BD1A-084B-4010-8BDC-4585DCF99C9F}" type="pres">
      <dgm:prSet presAssocID="{A927AF48-D9A7-46F2-ACC3-8A0A456590E9}" presName="parTx" presStyleLbl="revTx" presStyleIdx="0" presStyleCnt="3">
        <dgm:presLayoutVars>
          <dgm:chMax val="0"/>
          <dgm:chPref val="0"/>
        </dgm:presLayoutVars>
      </dgm:prSet>
      <dgm:spPr/>
    </dgm:pt>
    <dgm:pt modelId="{0587288C-41FF-475A-9AA4-C2278CF72230}" type="pres">
      <dgm:prSet presAssocID="{1CDBB940-0976-45E6-B292-DEC633F62101}" presName="sibTrans" presStyleCnt="0"/>
      <dgm:spPr/>
    </dgm:pt>
    <dgm:pt modelId="{1EB462C2-0FA4-43E5-A255-8DEFC846BBF2}" type="pres">
      <dgm:prSet presAssocID="{15557727-D5A1-418F-A41B-48475E9827D4}" presName="compNode" presStyleCnt="0"/>
      <dgm:spPr/>
    </dgm:pt>
    <dgm:pt modelId="{9D2ECC15-C710-4B30-B609-41EAA75553F3}" type="pres">
      <dgm:prSet presAssocID="{15557727-D5A1-418F-A41B-48475E9827D4}" presName="bgRect" presStyleLbl="bgShp" presStyleIdx="1" presStyleCnt="3"/>
      <dgm:spPr/>
    </dgm:pt>
    <dgm:pt modelId="{6410F127-8375-4A9C-BD85-D98C6EAD0D06}" type="pres">
      <dgm:prSet presAssocID="{15557727-D5A1-418F-A41B-48475E9827D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C47A1217-57CF-4591-8F7F-21DCCC0EA358}" type="pres">
      <dgm:prSet presAssocID="{15557727-D5A1-418F-A41B-48475E9827D4}" presName="spaceRect" presStyleCnt="0"/>
      <dgm:spPr/>
    </dgm:pt>
    <dgm:pt modelId="{3D821586-2098-419E-8434-9941DEB49EC3}" type="pres">
      <dgm:prSet presAssocID="{15557727-D5A1-418F-A41B-48475E9827D4}" presName="parTx" presStyleLbl="revTx" presStyleIdx="1" presStyleCnt="3">
        <dgm:presLayoutVars>
          <dgm:chMax val="0"/>
          <dgm:chPref val="0"/>
        </dgm:presLayoutVars>
      </dgm:prSet>
      <dgm:spPr/>
    </dgm:pt>
    <dgm:pt modelId="{2702E72F-7079-45AF-BF75-DAA89A4F003E}" type="pres">
      <dgm:prSet presAssocID="{4FF6718C-8B08-44A5-9F48-6B08DB5788EC}" presName="sibTrans" presStyleCnt="0"/>
      <dgm:spPr/>
    </dgm:pt>
    <dgm:pt modelId="{141B4673-90E8-44FB-8797-B841875DCF89}" type="pres">
      <dgm:prSet presAssocID="{C2EA56F6-3B2F-498A-BDBC-CBDF3C16BFAE}" presName="compNode" presStyleCnt="0"/>
      <dgm:spPr/>
    </dgm:pt>
    <dgm:pt modelId="{06C4AA93-66E6-46A8-89B0-9E84C15E6AC3}" type="pres">
      <dgm:prSet presAssocID="{C2EA56F6-3B2F-498A-BDBC-CBDF3C16BFAE}" presName="bgRect" presStyleLbl="bgShp" presStyleIdx="2" presStyleCnt="3"/>
      <dgm:spPr/>
    </dgm:pt>
    <dgm:pt modelId="{89FF7B2D-FE40-4BFF-AF54-5A1C1B9D4928}" type="pres">
      <dgm:prSet presAssocID="{C2EA56F6-3B2F-498A-BDBC-CBDF3C16BFA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31325E48-7DD6-4D86-B33F-8DB0B70B2D39}" type="pres">
      <dgm:prSet presAssocID="{C2EA56F6-3B2F-498A-BDBC-CBDF3C16BFAE}" presName="spaceRect" presStyleCnt="0"/>
      <dgm:spPr/>
    </dgm:pt>
    <dgm:pt modelId="{A5E43126-4A34-4CB1-AE71-6B83A849E991}" type="pres">
      <dgm:prSet presAssocID="{C2EA56F6-3B2F-498A-BDBC-CBDF3C16BFAE}" presName="parTx" presStyleLbl="revTx" presStyleIdx="2" presStyleCnt="3">
        <dgm:presLayoutVars>
          <dgm:chMax val="0"/>
          <dgm:chPref val="0"/>
        </dgm:presLayoutVars>
      </dgm:prSet>
      <dgm:spPr/>
    </dgm:pt>
  </dgm:ptLst>
  <dgm:cxnLst>
    <dgm:cxn modelId="{EB4BD314-CEE1-4C03-B41C-7A1BB8129443}" type="presOf" srcId="{15557727-D5A1-418F-A41B-48475E9827D4}" destId="{3D821586-2098-419E-8434-9941DEB49EC3}" srcOrd="0" destOrd="0" presId="urn:microsoft.com/office/officeart/2018/2/layout/IconVerticalSolidList"/>
    <dgm:cxn modelId="{33EEB637-9A50-45DE-88A7-B29E601CAA1C}" type="presOf" srcId="{C2EA56F6-3B2F-498A-BDBC-CBDF3C16BFAE}" destId="{A5E43126-4A34-4CB1-AE71-6B83A849E991}" srcOrd="0" destOrd="0" presId="urn:microsoft.com/office/officeart/2018/2/layout/IconVerticalSolidList"/>
    <dgm:cxn modelId="{FEAA7F63-36DE-43AC-B9B5-5FA9C09CB2FD}" srcId="{C830F976-ED4A-4A1F-B845-E32B4387A6A1}" destId="{C2EA56F6-3B2F-498A-BDBC-CBDF3C16BFAE}" srcOrd="2" destOrd="0" parTransId="{BA6EE18D-83B2-4BD3-9C9B-E1BECCB21FD4}" sibTransId="{4E96A615-635C-4D5C-A2DA-E4612AD34609}"/>
    <dgm:cxn modelId="{D80CD84F-65DD-4AA0-AF68-31BE842967BB}" srcId="{C830F976-ED4A-4A1F-B845-E32B4387A6A1}" destId="{15557727-D5A1-418F-A41B-48475E9827D4}" srcOrd="1" destOrd="0" parTransId="{B277BE0F-0777-4A71-94E6-90E77F6CDA88}" sibTransId="{4FF6718C-8B08-44A5-9F48-6B08DB5788EC}"/>
    <dgm:cxn modelId="{63D67074-FB15-4189-B4A7-EDF0B58A171C}" type="presOf" srcId="{A927AF48-D9A7-46F2-ACC3-8A0A456590E9}" destId="{5446BD1A-084B-4010-8BDC-4585DCF99C9F}" srcOrd="0" destOrd="0" presId="urn:microsoft.com/office/officeart/2018/2/layout/IconVerticalSolidList"/>
    <dgm:cxn modelId="{79AB2277-253D-404E-BC7C-D0E9BD909584}" type="presOf" srcId="{C830F976-ED4A-4A1F-B845-E32B4387A6A1}" destId="{91516A9A-3B23-433D-B76D-531B56D66EE1}" srcOrd="0" destOrd="0" presId="urn:microsoft.com/office/officeart/2018/2/layout/IconVerticalSolidList"/>
    <dgm:cxn modelId="{674368C2-31BA-4478-8207-5DCCA6B0D873}" srcId="{C830F976-ED4A-4A1F-B845-E32B4387A6A1}" destId="{A927AF48-D9A7-46F2-ACC3-8A0A456590E9}" srcOrd="0" destOrd="0" parTransId="{0F762F90-928E-4F7F-AD2A-07F3DE96494F}" sibTransId="{1CDBB940-0976-45E6-B292-DEC633F62101}"/>
    <dgm:cxn modelId="{F27D9757-A0FC-419A-976B-7C9EEF11EB55}" type="presParOf" srcId="{91516A9A-3B23-433D-B76D-531B56D66EE1}" destId="{C96D7443-DCCB-482F-B929-458049C5118E}" srcOrd="0" destOrd="0" presId="urn:microsoft.com/office/officeart/2018/2/layout/IconVerticalSolidList"/>
    <dgm:cxn modelId="{4950759C-25C0-4879-91C8-17D39C717A60}" type="presParOf" srcId="{C96D7443-DCCB-482F-B929-458049C5118E}" destId="{1C675B07-CCD4-482E-B6CF-71600EDA9B98}" srcOrd="0" destOrd="0" presId="urn:microsoft.com/office/officeart/2018/2/layout/IconVerticalSolidList"/>
    <dgm:cxn modelId="{19189722-CF70-43F4-B8C0-26DF40BAA5AB}" type="presParOf" srcId="{C96D7443-DCCB-482F-B929-458049C5118E}" destId="{5D163F7A-9AE7-4A6B-8868-23BE08A8F7DF}" srcOrd="1" destOrd="0" presId="urn:microsoft.com/office/officeart/2018/2/layout/IconVerticalSolidList"/>
    <dgm:cxn modelId="{49E195B6-BFE8-4B4C-80ED-AE3677D0E2F8}" type="presParOf" srcId="{C96D7443-DCCB-482F-B929-458049C5118E}" destId="{501FFEED-248F-4220-8D86-D599FF9E3CF5}" srcOrd="2" destOrd="0" presId="urn:microsoft.com/office/officeart/2018/2/layout/IconVerticalSolidList"/>
    <dgm:cxn modelId="{B9C17D6C-F86E-4C6F-865D-02C3564978F4}" type="presParOf" srcId="{C96D7443-DCCB-482F-B929-458049C5118E}" destId="{5446BD1A-084B-4010-8BDC-4585DCF99C9F}" srcOrd="3" destOrd="0" presId="urn:microsoft.com/office/officeart/2018/2/layout/IconVerticalSolidList"/>
    <dgm:cxn modelId="{66BAC140-0D3E-4D3C-8AD4-221A4DB1CFC6}" type="presParOf" srcId="{91516A9A-3B23-433D-B76D-531B56D66EE1}" destId="{0587288C-41FF-475A-9AA4-C2278CF72230}" srcOrd="1" destOrd="0" presId="urn:microsoft.com/office/officeart/2018/2/layout/IconVerticalSolidList"/>
    <dgm:cxn modelId="{7CF4623A-8207-4644-A703-17BDD9A3DED2}" type="presParOf" srcId="{91516A9A-3B23-433D-B76D-531B56D66EE1}" destId="{1EB462C2-0FA4-43E5-A255-8DEFC846BBF2}" srcOrd="2" destOrd="0" presId="urn:microsoft.com/office/officeart/2018/2/layout/IconVerticalSolidList"/>
    <dgm:cxn modelId="{B59983AB-D8F4-4F5A-B55A-EBAD1AC1E710}" type="presParOf" srcId="{1EB462C2-0FA4-43E5-A255-8DEFC846BBF2}" destId="{9D2ECC15-C710-4B30-B609-41EAA75553F3}" srcOrd="0" destOrd="0" presId="urn:microsoft.com/office/officeart/2018/2/layout/IconVerticalSolidList"/>
    <dgm:cxn modelId="{820D6210-0E8C-4FB8-9E7F-F6D2B683E3D3}" type="presParOf" srcId="{1EB462C2-0FA4-43E5-A255-8DEFC846BBF2}" destId="{6410F127-8375-4A9C-BD85-D98C6EAD0D06}" srcOrd="1" destOrd="0" presId="urn:microsoft.com/office/officeart/2018/2/layout/IconVerticalSolidList"/>
    <dgm:cxn modelId="{D236505A-66E3-432C-BF3A-09AC0C02706E}" type="presParOf" srcId="{1EB462C2-0FA4-43E5-A255-8DEFC846BBF2}" destId="{C47A1217-57CF-4591-8F7F-21DCCC0EA358}" srcOrd="2" destOrd="0" presId="urn:microsoft.com/office/officeart/2018/2/layout/IconVerticalSolidList"/>
    <dgm:cxn modelId="{0C3A9558-2386-4142-8904-72F1793FB59D}" type="presParOf" srcId="{1EB462C2-0FA4-43E5-A255-8DEFC846BBF2}" destId="{3D821586-2098-419E-8434-9941DEB49EC3}" srcOrd="3" destOrd="0" presId="urn:microsoft.com/office/officeart/2018/2/layout/IconVerticalSolidList"/>
    <dgm:cxn modelId="{10AEFE4C-EC29-4F16-AEE7-5A59A2DF58CC}" type="presParOf" srcId="{91516A9A-3B23-433D-B76D-531B56D66EE1}" destId="{2702E72F-7079-45AF-BF75-DAA89A4F003E}" srcOrd="3" destOrd="0" presId="urn:microsoft.com/office/officeart/2018/2/layout/IconVerticalSolidList"/>
    <dgm:cxn modelId="{34B284F8-D2E0-4D09-ABDC-4483AE1E2501}" type="presParOf" srcId="{91516A9A-3B23-433D-B76D-531B56D66EE1}" destId="{141B4673-90E8-44FB-8797-B841875DCF89}" srcOrd="4" destOrd="0" presId="urn:microsoft.com/office/officeart/2018/2/layout/IconVerticalSolidList"/>
    <dgm:cxn modelId="{F5665DCA-2878-401A-A338-55E64CB3CED2}" type="presParOf" srcId="{141B4673-90E8-44FB-8797-B841875DCF89}" destId="{06C4AA93-66E6-46A8-89B0-9E84C15E6AC3}" srcOrd="0" destOrd="0" presId="urn:microsoft.com/office/officeart/2018/2/layout/IconVerticalSolidList"/>
    <dgm:cxn modelId="{1D5A7D1D-1A68-4DBD-9924-CEDC58A0A400}" type="presParOf" srcId="{141B4673-90E8-44FB-8797-B841875DCF89}" destId="{89FF7B2D-FE40-4BFF-AF54-5A1C1B9D4928}" srcOrd="1" destOrd="0" presId="urn:microsoft.com/office/officeart/2018/2/layout/IconVerticalSolidList"/>
    <dgm:cxn modelId="{C5954964-FB75-449C-8E9B-A86C1FFBF8FE}" type="presParOf" srcId="{141B4673-90E8-44FB-8797-B841875DCF89}" destId="{31325E48-7DD6-4D86-B33F-8DB0B70B2D39}" srcOrd="2" destOrd="0" presId="urn:microsoft.com/office/officeart/2018/2/layout/IconVerticalSolidList"/>
    <dgm:cxn modelId="{4AD4EA3A-54A0-4762-8153-81D77CD65BA4}" type="presParOf" srcId="{141B4673-90E8-44FB-8797-B841875DCF89}" destId="{A5E43126-4A34-4CB1-AE71-6B83A849E99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675B07-CCD4-482E-B6CF-71600EDA9B98}">
      <dsp:nvSpPr>
        <dsp:cNvPr id="0" name=""/>
        <dsp:cNvSpPr/>
      </dsp:nvSpPr>
      <dsp:spPr>
        <a:xfrm>
          <a:off x="0" y="682"/>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163F7A-9AE7-4A6B-8868-23BE08A8F7DF}">
      <dsp:nvSpPr>
        <dsp:cNvPr id="0" name=""/>
        <dsp:cNvSpPr/>
      </dsp:nvSpPr>
      <dsp:spPr>
        <a:xfrm>
          <a:off x="482961" y="359909"/>
          <a:ext cx="878111" cy="878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46BD1A-084B-4010-8BDC-4585DCF99C9F}">
      <dsp:nvSpPr>
        <dsp:cNvPr id="0" name=""/>
        <dsp:cNvSpPr/>
      </dsp:nvSpPr>
      <dsp:spPr>
        <a:xfrm>
          <a:off x="1844034" y="682"/>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889000">
            <a:lnSpc>
              <a:spcPct val="100000"/>
            </a:lnSpc>
            <a:spcBef>
              <a:spcPct val="0"/>
            </a:spcBef>
            <a:spcAft>
              <a:spcPct val="35000"/>
            </a:spcAft>
            <a:buNone/>
          </a:pPr>
          <a:r>
            <a:rPr lang="en-GB" sz="2000" kern="1200"/>
            <a:t>Oracle Database (21C XE): The Oracle Database will be used to store Birth Registration data. </a:t>
          </a:r>
          <a:endParaRPr lang="en-US" sz="2000" kern="1200"/>
        </a:p>
      </dsp:txBody>
      <dsp:txXfrm>
        <a:off x="1844034" y="682"/>
        <a:ext cx="4401230" cy="1596566"/>
      </dsp:txXfrm>
    </dsp:sp>
    <dsp:sp modelId="{9D2ECC15-C710-4B30-B609-41EAA75553F3}">
      <dsp:nvSpPr>
        <dsp:cNvPr id="0" name=""/>
        <dsp:cNvSpPr/>
      </dsp:nvSpPr>
      <dsp:spPr>
        <a:xfrm>
          <a:off x="0" y="1996390"/>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10F127-8375-4A9C-BD85-D98C6EAD0D06}">
      <dsp:nvSpPr>
        <dsp:cNvPr id="0" name=""/>
        <dsp:cNvSpPr/>
      </dsp:nvSpPr>
      <dsp:spPr>
        <a:xfrm>
          <a:off x="482961" y="2355617"/>
          <a:ext cx="878111" cy="878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821586-2098-419E-8434-9941DEB49EC3}">
      <dsp:nvSpPr>
        <dsp:cNvPr id="0" name=""/>
        <dsp:cNvSpPr/>
      </dsp:nvSpPr>
      <dsp:spPr>
        <a:xfrm>
          <a:off x="1844034" y="1996390"/>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889000">
            <a:lnSpc>
              <a:spcPct val="100000"/>
            </a:lnSpc>
            <a:spcBef>
              <a:spcPct val="0"/>
            </a:spcBef>
            <a:spcAft>
              <a:spcPct val="35000"/>
            </a:spcAft>
            <a:buNone/>
          </a:pPr>
          <a:r>
            <a:rPr lang="en-GB" sz="2000" kern="1200"/>
            <a:t>• Oracle Application Express (APEX: 23): Oracle Application Express will be used to develop the Birth Registration user interface. </a:t>
          </a:r>
          <a:endParaRPr lang="en-US" sz="2000" kern="1200"/>
        </a:p>
      </dsp:txBody>
      <dsp:txXfrm>
        <a:off x="1844034" y="1996390"/>
        <a:ext cx="4401230" cy="1596566"/>
      </dsp:txXfrm>
    </dsp:sp>
    <dsp:sp modelId="{06C4AA93-66E6-46A8-89B0-9E84C15E6AC3}">
      <dsp:nvSpPr>
        <dsp:cNvPr id="0" name=""/>
        <dsp:cNvSpPr/>
      </dsp:nvSpPr>
      <dsp:spPr>
        <a:xfrm>
          <a:off x="0" y="3992098"/>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FF7B2D-FE40-4BFF-AF54-5A1C1B9D4928}">
      <dsp:nvSpPr>
        <dsp:cNvPr id="0" name=""/>
        <dsp:cNvSpPr/>
      </dsp:nvSpPr>
      <dsp:spPr>
        <a:xfrm>
          <a:off x="482961" y="4351325"/>
          <a:ext cx="878111" cy="8781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E43126-4A34-4CB1-AE71-6B83A849E991}">
      <dsp:nvSpPr>
        <dsp:cNvPr id="0" name=""/>
        <dsp:cNvSpPr/>
      </dsp:nvSpPr>
      <dsp:spPr>
        <a:xfrm>
          <a:off x="1844034" y="3992098"/>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889000">
            <a:lnSpc>
              <a:spcPct val="100000"/>
            </a:lnSpc>
            <a:spcBef>
              <a:spcPct val="0"/>
            </a:spcBef>
            <a:spcAft>
              <a:spcPct val="35000"/>
            </a:spcAft>
            <a:buNone/>
          </a:pPr>
          <a:r>
            <a:rPr lang="en-GB" sz="2000" kern="1200"/>
            <a:t>• SymmetricDS: Software that will be used for replication of each distributed nodes</a:t>
          </a:r>
          <a:endParaRPr lang="en-US" sz="2000" kern="1200"/>
        </a:p>
      </dsp:txBody>
      <dsp:txXfrm>
        <a:off x="1844034" y="3992098"/>
        <a:ext cx="4401230" cy="159656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3AEC3-0C50-4DF3-3FC3-BE7B2794E6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94FC995-3558-A30D-D657-75593D83B7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7EB98F0-1183-246D-375D-F5F9877110A7}"/>
              </a:ext>
            </a:extLst>
          </p:cNvPr>
          <p:cNvSpPr>
            <a:spLocks noGrp="1"/>
          </p:cNvSpPr>
          <p:nvPr>
            <p:ph type="dt" sz="half" idx="10"/>
          </p:nvPr>
        </p:nvSpPr>
        <p:spPr/>
        <p:txBody>
          <a:bodyPr/>
          <a:lstStyle/>
          <a:p>
            <a:fld id="{27CD6FD2-E2FA-4E59-B9D5-7926DDAFF906}" type="datetimeFigureOut">
              <a:rPr lang="en-GB" smtClean="0"/>
              <a:t>30/09/2023</a:t>
            </a:fld>
            <a:endParaRPr lang="en-GB"/>
          </a:p>
        </p:txBody>
      </p:sp>
      <p:sp>
        <p:nvSpPr>
          <p:cNvPr id="5" name="Footer Placeholder 4">
            <a:extLst>
              <a:ext uri="{FF2B5EF4-FFF2-40B4-BE49-F238E27FC236}">
                <a16:creationId xmlns:a16="http://schemas.microsoft.com/office/drawing/2014/main" id="{C5ECBB30-85F3-471C-971B-D2E59B232B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67103C6-35F9-0865-C4F6-D3D7EC98A56E}"/>
              </a:ext>
            </a:extLst>
          </p:cNvPr>
          <p:cNvSpPr>
            <a:spLocks noGrp="1"/>
          </p:cNvSpPr>
          <p:nvPr>
            <p:ph type="sldNum" sz="quarter" idx="12"/>
          </p:nvPr>
        </p:nvSpPr>
        <p:spPr/>
        <p:txBody>
          <a:bodyPr/>
          <a:lstStyle/>
          <a:p>
            <a:fld id="{6C9C771B-D13B-474C-8B25-D643A9384A69}" type="slidenum">
              <a:rPr lang="en-GB" smtClean="0"/>
              <a:t>‹#›</a:t>
            </a:fld>
            <a:endParaRPr lang="en-GB"/>
          </a:p>
        </p:txBody>
      </p:sp>
    </p:spTree>
    <p:extLst>
      <p:ext uri="{BB962C8B-B14F-4D97-AF65-F5344CB8AC3E}">
        <p14:creationId xmlns:p14="http://schemas.microsoft.com/office/powerpoint/2010/main" val="518855182"/>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3B226-B724-AC3D-C207-DAB9E09E92B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B9CAFA5-3101-DC1A-679F-21ACD4A2C5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3EDA5C3-8079-A116-0501-9E5A78F37F72}"/>
              </a:ext>
            </a:extLst>
          </p:cNvPr>
          <p:cNvSpPr>
            <a:spLocks noGrp="1"/>
          </p:cNvSpPr>
          <p:nvPr>
            <p:ph type="dt" sz="half" idx="10"/>
          </p:nvPr>
        </p:nvSpPr>
        <p:spPr/>
        <p:txBody>
          <a:bodyPr/>
          <a:lstStyle/>
          <a:p>
            <a:fld id="{27CD6FD2-E2FA-4E59-B9D5-7926DDAFF906}" type="datetimeFigureOut">
              <a:rPr lang="en-GB" smtClean="0"/>
              <a:t>30/09/2023</a:t>
            </a:fld>
            <a:endParaRPr lang="en-GB"/>
          </a:p>
        </p:txBody>
      </p:sp>
      <p:sp>
        <p:nvSpPr>
          <p:cNvPr id="5" name="Footer Placeholder 4">
            <a:extLst>
              <a:ext uri="{FF2B5EF4-FFF2-40B4-BE49-F238E27FC236}">
                <a16:creationId xmlns:a16="http://schemas.microsoft.com/office/drawing/2014/main" id="{D19D5961-38A8-A0FB-5C05-98883E6048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B24EE98-5986-BE48-0BA0-FD0683334D04}"/>
              </a:ext>
            </a:extLst>
          </p:cNvPr>
          <p:cNvSpPr>
            <a:spLocks noGrp="1"/>
          </p:cNvSpPr>
          <p:nvPr>
            <p:ph type="sldNum" sz="quarter" idx="12"/>
          </p:nvPr>
        </p:nvSpPr>
        <p:spPr/>
        <p:txBody>
          <a:bodyPr/>
          <a:lstStyle/>
          <a:p>
            <a:fld id="{6C9C771B-D13B-474C-8B25-D643A9384A69}" type="slidenum">
              <a:rPr lang="en-GB" smtClean="0"/>
              <a:t>‹#›</a:t>
            </a:fld>
            <a:endParaRPr lang="en-GB"/>
          </a:p>
        </p:txBody>
      </p:sp>
    </p:spTree>
    <p:extLst>
      <p:ext uri="{BB962C8B-B14F-4D97-AF65-F5344CB8AC3E}">
        <p14:creationId xmlns:p14="http://schemas.microsoft.com/office/powerpoint/2010/main" val="289761286"/>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9272FA-1C82-51BD-0959-E3BB606FDE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EAEFCED-8FA6-C186-5361-A0A641D971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C21614-FAA1-768F-CEB3-7FA932BC07F7}"/>
              </a:ext>
            </a:extLst>
          </p:cNvPr>
          <p:cNvSpPr>
            <a:spLocks noGrp="1"/>
          </p:cNvSpPr>
          <p:nvPr>
            <p:ph type="dt" sz="half" idx="10"/>
          </p:nvPr>
        </p:nvSpPr>
        <p:spPr/>
        <p:txBody>
          <a:bodyPr/>
          <a:lstStyle/>
          <a:p>
            <a:fld id="{27CD6FD2-E2FA-4E59-B9D5-7926DDAFF906}" type="datetimeFigureOut">
              <a:rPr lang="en-GB" smtClean="0"/>
              <a:t>30/09/2023</a:t>
            </a:fld>
            <a:endParaRPr lang="en-GB"/>
          </a:p>
        </p:txBody>
      </p:sp>
      <p:sp>
        <p:nvSpPr>
          <p:cNvPr id="5" name="Footer Placeholder 4">
            <a:extLst>
              <a:ext uri="{FF2B5EF4-FFF2-40B4-BE49-F238E27FC236}">
                <a16:creationId xmlns:a16="http://schemas.microsoft.com/office/drawing/2014/main" id="{24DA063B-C3D3-5A07-78C8-108207AE0DA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8AC492C-411A-FE38-4764-70EDCEC815D4}"/>
              </a:ext>
            </a:extLst>
          </p:cNvPr>
          <p:cNvSpPr>
            <a:spLocks noGrp="1"/>
          </p:cNvSpPr>
          <p:nvPr>
            <p:ph type="sldNum" sz="quarter" idx="12"/>
          </p:nvPr>
        </p:nvSpPr>
        <p:spPr/>
        <p:txBody>
          <a:bodyPr/>
          <a:lstStyle/>
          <a:p>
            <a:fld id="{6C9C771B-D13B-474C-8B25-D643A9384A69}" type="slidenum">
              <a:rPr lang="en-GB" smtClean="0"/>
              <a:t>‹#›</a:t>
            </a:fld>
            <a:endParaRPr lang="en-GB"/>
          </a:p>
        </p:txBody>
      </p:sp>
    </p:spTree>
    <p:extLst>
      <p:ext uri="{BB962C8B-B14F-4D97-AF65-F5344CB8AC3E}">
        <p14:creationId xmlns:p14="http://schemas.microsoft.com/office/powerpoint/2010/main" val="3621578525"/>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0E707-3498-2C89-5652-E3745AB877C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2108C49-612B-0F73-4602-043311FA35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619CBD6-7BB8-FB5E-B554-4543F598F5B0}"/>
              </a:ext>
            </a:extLst>
          </p:cNvPr>
          <p:cNvSpPr>
            <a:spLocks noGrp="1"/>
          </p:cNvSpPr>
          <p:nvPr>
            <p:ph type="dt" sz="half" idx="10"/>
          </p:nvPr>
        </p:nvSpPr>
        <p:spPr/>
        <p:txBody>
          <a:bodyPr/>
          <a:lstStyle/>
          <a:p>
            <a:fld id="{27CD6FD2-E2FA-4E59-B9D5-7926DDAFF906}" type="datetimeFigureOut">
              <a:rPr lang="en-GB" smtClean="0"/>
              <a:t>30/09/2023</a:t>
            </a:fld>
            <a:endParaRPr lang="en-GB"/>
          </a:p>
        </p:txBody>
      </p:sp>
      <p:sp>
        <p:nvSpPr>
          <p:cNvPr id="5" name="Footer Placeholder 4">
            <a:extLst>
              <a:ext uri="{FF2B5EF4-FFF2-40B4-BE49-F238E27FC236}">
                <a16:creationId xmlns:a16="http://schemas.microsoft.com/office/drawing/2014/main" id="{D01D736F-5BDC-00A7-B063-CD4B050477C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4F7D8A2-085B-BE77-3BF7-0861C25290D8}"/>
              </a:ext>
            </a:extLst>
          </p:cNvPr>
          <p:cNvSpPr>
            <a:spLocks noGrp="1"/>
          </p:cNvSpPr>
          <p:nvPr>
            <p:ph type="sldNum" sz="quarter" idx="12"/>
          </p:nvPr>
        </p:nvSpPr>
        <p:spPr/>
        <p:txBody>
          <a:bodyPr/>
          <a:lstStyle/>
          <a:p>
            <a:fld id="{6C9C771B-D13B-474C-8B25-D643A9384A69}" type="slidenum">
              <a:rPr lang="en-GB" smtClean="0"/>
              <a:t>‹#›</a:t>
            </a:fld>
            <a:endParaRPr lang="en-GB"/>
          </a:p>
        </p:txBody>
      </p:sp>
    </p:spTree>
    <p:extLst>
      <p:ext uri="{BB962C8B-B14F-4D97-AF65-F5344CB8AC3E}">
        <p14:creationId xmlns:p14="http://schemas.microsoft.com/office/powerpoint/2010/main" val="3114458391"/>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8345F-7687-66AD-B7BD-C85EBFD889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4B43E32-3BA5-45A3-EA95-5FECE30DAF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5E4415-0550-B0E7-EE2A-5F8B1567845E}"/>
              </a:ext>
            </a:extLst>
          </p:cNvPr>
          <p:cNvSpPr>
            <a:spLocks noGrp="1"/>
          </p:cNvSpPr>
          <p:nvPr>
            <p:ph type="dt" sz="half" idx="10"/>
          </p:nvPr>
        </p:nvSpPr>
        <p:spPr/>
        <p:txBody>
          <a:bodyPr/>
          <a:lstStyle/>
          <a:p>
            <a:fld id="{27CD6FD2-E2FA-4E59-B9D5-7926DDAFF906}" type="datetimeFigureOut">
              <a:rPr lang="en-GB" smtClean="0"/>
              <a:t>30/09/2023</a:t>
            </a:fld>
            <a:endParaRPr lang="en-GB"/>
          </a:p>
        </p:txBody>
      </p:sp>
      <p:sp>
        <p:nvSpPr>
          <p:cNvPr id="5" name="Footer Placeholder 4">
            <a:extLst>
              <a:ext uri="{FF2B5EF4-FFF2-40B4-BE49-F238E27FC236}">
                <a16:creationId xmlns:a16="http://schemas.microsoft.com/office/drawing/2014/main" id="{16D88ABA-C135-CBC8-F944-8819A12523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D41A378-B872-8995-349F-CFB055AAED05}"/>
              </a:ext>
            </a:extLst>
          </p:cNvPr>
          <p:cNvSpPr>
            <a:spLocks noGrp="1"/>
          </p:cNvSpPr>
          <p:nvPr>
            <p:ph type="sldNum" sz="quarter" idx="12"/>
          </p:nvPr>
        </p:nvSpPr>
        <p:spPr/>
        <p:txBody>
          <a:bodyPr/>
          <a:lstStyle/>
          <a:p>
            <a:fld id="{6C9C771B-D13B-474C-8B25-D643A9384A69}" type="slidenum">
              <a:rPr lang="en-GB" smtClean="0"/>
              <a:t>‹#›</a:t>
            </a:fld>
            <a:endParaRPr lang="en-GB"/>
          </a:p>
        </p:txBody>
      </p:sp>
    </p:spTree>
    <p:extLst>
      <p:ext uri="{BB962C8B-B14F-4D97-AF65-F5344CB8AC3E}">
        <p14:creationId xmlns:p14="http://schemas.microsoft.com/office/powerpoint/2010/main" val="344566152"/>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B94A1-699C-F3E4-1D3C-85BEE372FE5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F398D7C-FD5E-A24E-C361-E588204794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5DEA050-FDD5-B619-F37B-F18E660435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71FD285-8D37-E039-57C3-328EF562D77E}"/>
              </a:ext>
            </a:extLst>
          </p:cNvPr>
          <p:cNvSpPr>
            <a:spLocks noGrp="1"/>
          </p:cNvSpPr>
          <p:nvPr>
            <p:ph type="dt" sz="half" idx="10"/>
          </p:nvPr>
        </p:nvSpPr>
        <p:spPr/>
        <p:txBody>
          <a:bodyPr/>
          <a:lstStyle/>
          <a:p>
            <a:fld id="{27CD6FD2-E2FA-4E59-B9D5-7926DDAFF906}" type="datetimeFigureOut">
              <a:rPr lang="en-GB" smtClean="0"/>
              <a:t>30/09/2023</a:t>
            </a:fld>
            <a:endParaRPr lang="en-GB"/>
          </a:p>
        </p:txBody>
      </p:sp>
      <p:sp>
        <p:nvSpPr>
          <p:cNvPr id="6" name="Footer Placeholder 5">
            <a:extLst>
              <a:ext uri="{FF2B5EF4-FFF2-40B4-BE49-F238E27FC236}">
                <a16:creationId xmlns:a16="http://schemas.microsoft.com/office/drawing/2014/main" id="{B1BE6B02-BDE0-52D3-6CA6-7C84D322EE2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465501-D757-E7AC-98F3-86B27BAFCDCB}"/>
              </a:ext>
            </a:extLst>
          </p:cNvPr>
          <p:cNvSpPr>
            <a:spLocks noGrp="1"/>
          </p:cNvSpPr>
          <p:nvPr>
            <p:ph type="sldNum" sz="quarter" idx="12"/>
          </p:nvPr>
        </p:nvSpPr>
        <p:spPr/>
        <p:txBody>
          <a:bodyPr/>
          <a:lstStyle/>
          <a:p>
            <a:fld id="{6C9C771B-D13B-474C-8B25-D643A9384A69}" type="slidenum">
              <a:rPr lang="en-GB" smtClean="0"/>
              <a:t>‹#›</a:t>
            </a:fld>
            <a:endParaRPr lang="en-GB"/>
          </a:p>
        </p:txBody>
      </p:sp>
    </p:spTree>
    <p:extLst>
      <p:ext uri="{BB962C8B-B14F-4D97-AF65-F5344CB8AC3E}">
        <p14:creationId xmlns:p14="http://schemas.microsoft.com/office/powerpoint/2010/main" val="333625791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AA534-DFF2-205D-4C09-04DF86A322A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54C6A5B-9A5F-1387-C1D3-1AA843B1CE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197471-B756-35B8-6C04-A0BE457DA6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170ABB4-8D67-D714-84AC-1B082E9B08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4AFFD0-C00D-B0D9-F838-AD1B98EE7A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F118998-85CE-A15E-1FDF-1284A001E61A}"/>
              </a:ext>
            </a:extLst>
          </p:cNvPr>
          <p:cNvSpPr>
            <a:spLocks noGrp="1"/>
          </p:cNvSpPr>
          <p:nvPr>
            <p:ph type="dt" sz="half" idx="10"/>
          </p:nvPr>
        </p:nvSpPr>
        <p:spPr/>
        <p:txBody>
          <a:bodyPr/>
          <a:lstStyle/>
          <a:p>
            <a:fld id="{27CD6FD2-E2FA-4E59-B9D5-7926DDAFF906}" type="datetimeFigureOut">
              <a:rPr lang="en-GB" smtClean="0"/>
              <a:t>30/09/2023</a:t>
            </a:fld>
            <a:endParaRPr lang="en-GB"/>
          </a:p>
        </p:txBody>
      </p:sp>
      <p:sp>
        <p:nvSpPr>
          <p:cNvPr id="8" name="Footer Placeholder 7">
            <a:extLst>
              <a:ext uri="{FF2B5EF4-FFF2-40B4-BE49-F238E27FC236}">
                <a16:creationId xmlns:a16="http://schemas.microsoft.com/office/drawing/2014/main" id="{BF80D380-9BEE-70B6-9D22-C5BECEFDEF4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B0A9E09-417E-90EC-E48C-0EDD3BC2A7F5}"/>
              </a:ext>
            </a:extLst>
          </p:cNvPr>
          <p:cNvSpPr>
            <a:spLocks noGrp="1"/>
          </p:cNvSpPr>
          <p:nvPr>
            <p:ph type="sldNum" sz="quarter" idx="12"/>
          </p:nvPr>
        </p:nvSpPr>
        <p:spPr/>
        <p:txBody>
          <a:bodyPr/>
          <a:lstStyle/>
          <a:p>
            <a:fld id="{6C9C771B-D13B-474C-8B25-D643A9384A69}" type="slidenum">
              <a:rPr lang="en-GB" smtClean="0"/>
              <a:t>‹#›</a:t>
            </a:fld>
            <a:endParaRPr lang="en-GB"/>
          </a:p>
        </p:txBody>
      </p:sp>
    </p:spTree>
    <p:extLst>
      <p:ext uri="{BB962C8B-B14F-4D97-AF65-F5344CB8AC3E}">
        <p14:creationId xmlns:p14="http://schemas.microsoft.com/office/powerpoint/2010/main" val="4019639630"/>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96E12-B20D-6EB8-C185-EDDD0DDCE96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0DE4C65-8B56-90FD-112B-AAE99DF89C7A}"/>
              </a:ext>
            </a:extLst>
          </p:cNvPr>
          <p:cNvSpPr>
            <a:spLocks noGrp="1"/>
          </p:cNvSpPr>
          <p:nvPr>
            <p:ph type="dt" sz="half" idx="10"/>
          </p:nvPr>
        </p:nvSpPr>
        <p:spPr/>
        <p:txBody>
          <a:bodyPr/>
          <a:lstStyle/>
          <a:p>
            <a:fld id="{27CD6FD2-E2FA-4E59-B9D5-7926DDAFF906}" type="datetimeFigureOut">
              <a:rPr lang="en-GB" smtClean="0"/>
              <a:t>30/09/2023</a:t>
            </a:fld>
            <a:endParaRPr lang="en-GB"/>
          </a:p>
        </p:txBody>
      </p:sp>
      <p:sp>
        <p:nvSpPr>
          <p:cNvPr id="4" name="Footer Placeholder 3">
            <a:extLst>
              <a:ext uri="{FF2B5EF4-FFF2-40B4-BE49-F238E27FC236}">
                <a16:creationId xmlns:a16="http://schemas.microsoft.com/office/drawing/2014/main" id="{ED07E5D8-09E5-FF0B-49A7-91C1DA1C78C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9EF2A2A-9E7D-589C-52B0-247E90142822}"/>
              </a:ext>
            </a:extLst>
          </p:cNvPr>
          <p:cNvSpPr>
            <a:spLocks noGrp="1"/>
          </p:cNvSpPr>
          <p:nvPr>
            <p:ph type="sldNum" sz="quarter" idx="12"/>
          </p:nvPr>
        </p:nvSpPr>
        <p:spPr/>
        <p:txBody>
          <a:bodyPr/>
          <a:lstStyle/>
          <a:p>
            <a:fld id="{6C9C771B-D13B-474C-8B25-D643A9384A69}" type="slidenum">
              <a:rPr lang="en-GB" smtClean="0"/>
              <a:t>‹#›</a:t>
            </a:fld>
            <a:endParaRPr lang="en-GB"/>
          </a:p>
        </p:txBody>
      </p:sp>
    </p:spTree>
    <p:extLst>
      <p:ext uri="{BB962C8B-B14F-4D97-AF65-F5344CB8AC3E}">
        <p14:creationId xmlns:p14="http://schemas.microsoft.com/office/powerpoint/2010/main" val="1002944262"/>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FBE5FA-FDB2-E249-D3D1-78CAD5FE390A}"/>
              </a:ext>
            </a:extLst>
          </p:cNvPr>
          <p:cNvSpPr>
            <a:spLocks noGrp="1"/>
          </p:cNvSpPr>
          <p:nvPr>
            <p:ph type="dt" sz="half" idx="10"/>
          </p:nvPr>
        </p:nvSpPr>
        <p:spPr/>
        <p:txBody>
          <a:bodyPr/>
          <a:lstStyle/>
          <a:p>
            <a:fld id="{27CD6FD2-E2FA-4E59-B9D5-7926DDAFF906}" type="datetimeFigureOut">
              <a:rPr lang="en-GB" smtClean="0"/>
              <a:t>30/09/2023</a:t>
            </a:fld>
            <a:endParaRPr lang="en-GB"/>
          </a:p>
        </p:txBody>
      </p:sp>
      <p:sp>
        <p:nvSpPr>
          <p:cNvPr id="3" name="Footer Placeholder 2">
            <a:extLst>
              <a:ext uri="{FF2B5EF4-FFF2-40B4-BE49-F238E27FC236}">
                <a16:creationId xmlns:a16="http://schemas.microsoft.com/office/drawing/2014/main" id="{4E2D7DB9-034A-DD71-26F4-17D7321F438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553403E-6E7C-2AC4-019B-976A12BA2A50}"/>
              </a:ext>
            </a:extLst>
          </p:cNvPr>
          <p:cNvSpPr>
            <a:spLocks noGrp="1"/>
          </p:cNvSpPr>
          <p:nvPr>
            <p:ph type="sldNum" sz="quarter" idx="12"/>
          </p:nvPr>
        </p:nvSpPr>
        <p:spPr/>
        <p:txBody>
          <a:bodyPr/>
          <a:lstStyle/>
          <a:p>
            <a:fld id="{6C9C771B-D13B-474C-8B25-D643A9384A69}" type="slidenum">
              <a:rPr lang="en-GB" smtClean="0"/>
              <a:t>‹#›</a:t>
            </a:fld>
            <a:endParaRPr lang="en-GB"/>
          </a:p>
        </p:txBody>
      </p:sp>
    </p:spTree>
    <p:extLst>
      <p:ext uri="{BB962C8B-B14F-4D97-AF65-F5344CB8AC3E}">
        <p14:creationId xmlns:p14="http://schemas.microsoft.com/office/powerpoint/2010/main" val="1612836668"/>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10189-041B-4166-E227-0C164A5966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E564F1E-051E-7ED4-C09C-D4A7093E80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1DECF5A-B541-7469-D8D9-1E246F6602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740098-3832-B426-A3AD-15E8F1C7960E}"/>
              </a:ext>
            </a:extLst>
          </p:cNvPr>
          <p:cNvSpPr>
            <a:spLocks noGrp="1"/>
          </p:cNvSpPr>
          <p:nvPr>
            <p:ph type="dt" sz="half" idx="10"/>
          </p:nvPr>
        </p:nvSpPr>
        <p:spPr/>
        <p:txBody>
          <a:bodyPr/>
          <a:lstStyle/>
          <a:p>
            <a:fld id="{27CD6FD2-E2FA-4E59-B9D5-7926DDAFF906}" type="datetimeFigureOut">
              <a:rPr lang="en-GB" smtClean="0"/>
              <a:t>30/09/2023</a:t>
            </a:fld>
            <a:endParaRPr lang="en-GB"/>
          </a:p>
        </p:txBody>
      </p:sp>
      <p:sp>
        <p:nvSpPr>
          <p:cNvPr id="6" name="Footer Placeholder 5">
            <a:extLst>
              <a:ext uri="{FF2B5EF4-FFF2-40B4-BE49-F238E27FC236}">
                <a16:creationId xmlns:a16="http://schemas.microsoft.com/office/drawing/2014/main" id="{1F95739A-FA23-337A-9C56-D156F1E39CC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7229EEF-C4F1-E8B6-756F-BAA10B2261A5}"/>
              </a:ext>
            </a:extLst>
          </p:cNvPr>
          <p:cNvSpPr>
            <a:spLocks noGrp="1"/>
          </p:cNvSpPr>
          <p:nvPr>
            <p:ph type="sldNum" sz="quarter" idx="12"/>
          </p:nvPr>
        </p:nvSpPr>
        <p:spPr/>
        <p:txBody>
          <a:bodyPr/>
          <a:lstStyle/>
          <a:p>
            <a:fld id="{6C9C771B-D13B-474C-8B25-D643A9384A69}" type="slidenum">
              <a:rPr lang="en-GB" smtClean="0"/>
              <a:t>‹#›</a:t>
            </a:fld>
            <a:endParaRPr lang="en-GB"/>
          </a:p>
        </p:txBody>
      </p:sp>
    </p:spTree>
    <p:extLst>
      <p:ext uri="{BB962C8B-B14F-4D97-AF65-F5344CB8AC3E}">
        <p14:creationId xmlns:p14="http://schemas.microsoft.com/office/powerpoint/2010/main" val="597436153"/>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E807A-B7EC-BE0C-4508-77BAE25F2C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DB23389-76DB-C41F-C60A-E5FAF173C8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07B66F1-368D-BC14-A445-819ADD6758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5ED4A6-42E0-2F90-0DB8-E10C26D482CF}"/>
              </a:ext>
            </a:extLst>
          </p:cNvPr>
          <p:cNvSpPr>
            <a:spLocks noGrp="1"/>
          </p:cNvSpPr>
          <p:nvPr>
            <p:ph type="dt" sz="half" idx="10"/>
          </p:nvPr>
        </p:nvSpPr>
        <p:spPr/>
        <p:txBody>
          <a:bodyPr/>
          <a:lstStyle/>
          <a:p>
            <a:fld id="{27CD6FD2-E2FA-4E59-B9D5-7926DDAFF906}" type="datetimeFigureOut">
              <a:rPr lang="en-GB" smtClean="0"/>
              <a:t>30/09/2023</a:t>
            </a:fld>
            <a:endParaRPr lang="en-GB"/>
          </a:p>
        </p:txBody>
      </p:sp>
      <p:sp>
        <p:nvSpPr>
          <p:cNvPr id="6" name="Footer Placeholder 5">
            <a:extLst>
              <a:ext uri="{FF2B5EF4-FFF2-40B4-BE49-F238E27FC236}">
                <a16:creationId xmlns:a16="http://schemas.microsoft.com/office/drawing/2014/main" id="{0A64BEC2-D79C-AB63-B235-9F851CC4D11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A629C8-CAC7-3A2A-9924-42223988E236}"/>
              </a:ext>
            </a:extLst>
          </p:cNvPr>
          <p:cNvSpPr>
            <a:spLocks noGrp="1"/>
          </p:cNvSpPr>
          <p:nvPr>
            <p:ph type="sldNum" sz="quarter" idx="12"/>
          </p:nvPr>
        </p:nvSpPr>
        <p:spPr/>
        <p:txBody>
          <a:bodyPr/>
          <a:lstStyle/>
          <a:p>
            <a:fld id="{6C9C771B-D13B-474C-8B25-D643A9384A69}" type="slidenum">
              <a:rPr lang="en-GB" smtClean="0"/>
              <a:t>‹#›</a:t>
            </a:fld>
            <a:endParaRPr lang="en-GB"/>
          </a:p>
        </p:txBody>
      </p:sp>
    </p:spTree>
    <p:extLst>
      <p:ext uri="{BB962C8B-B14F-4D97-AF65-F5344CB8AC3E}">
        <p14:creationId xmlns:p14="http://schemas.microsoft.com/office/powerpoint/2010/main" val="23384833"/>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EA0EFA-93AE-237C-29C0-A8DF24A2D5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C82681C-0DC3-2DCB-D82C-ADF1EFF895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874C486-DDD6-F039-EE5B-3756DF90EA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CD6FD2-E2FA-4E59-B9D5-7926DDAFF906}" type="datetimeFigureOut">
              <a:rPr lang="en-GB" smtClean="0"/>
              <a:t>30/09/2023</a:t>
            </a:fld>
            <a:endParaRPr lang="en-GB"/>
          </a:p>
        </p:txBody>
      </p:sp>
      <p:sp>
        <p:nvSpPr>
          <p:cNvPr id="5" name="Footer Placeholder 4">
            <a:extLst>
              <a:ext uri="{FF2B5EF4-FFF2-40B4-BE49-F238E27FC236}">
                <a16:creationId xmlns:a16="http://schemas.microsoft.com/office/drawing/2014/main" id="{EAB02498-CC55-AEE8-C3E3-D3AF0DAA41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26343F2-5D19-A0C0-22A7-3CAFB30E0C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9C771B-D13B-474C-8B25-D643A9384A69}" type="slidenum">
              <a:rPr lang="en-GB" smtClean="0"/>
              <a:t>‹#›</a:t>
            </a:fld>
            <a:endParaRPr lang="en-GB"/>
          </a:p>
        </p:txBody>
      </p:sp>
    </p:spTree>
    <p:extLst>
      <p:ext uri="{BB962C8B-B14F-4D97-AF65-F5344CB8AC3E}">
        <p14:creationId xmlns:p14="http://schemas.microsoft.com/office/powerpoint/2010/main" val="803173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421F680E-4ED3-45D6-2C36-63AA23A33F2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2049" name="Picture 3" descr="Birth Certificate Icon - Download in Colored Outline Style">
            <a:extLst>
              <a:ext uri="{FF2B5EF4-FFF2-40B4-BE49-F238E27FC236}">
                <a16:creationId xmlns:a16="http://schemas.microsoft.com/office/drawing/2014/main" id="{817FAC84-260C-AC1A-AF47-262D1ECF01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9505" y="22601"/>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42D373E6-FFFC-5E46-7ADD-A44A1D8DAD18}"/>
              </a:ext>
            </a:extLst>
          </p:cNvPr>
          <p:cNvSpPr>
            <a:spLocks noChangeArrowheads="1"/>
          </p:cNvSpPr>
          <p:nvPr/>
        </p:nvSpPr>
        <p:spPr bwMode="auto">
          <a:xfrm>
            <a:off x="-249383" y="2859070"/>
            <a:ext cx="121920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a:ln>
                  <a:noFill/>
                </a:ln>
                <a:solidFill>
                  <a:schemeClr val="tx1"/>
                </a:solidFill>
                <a:effectLst/>
                <a:ea typeface="Calibri" panose="020F0502020204030204" pitchFamily="34" charset="0"/>
                <a:cs typeface="Arial" panose="020B0604020202020204" pitchFamily="34" charset="0"/>
              </a:rPr>
              <a:t>Distributed Replicated Relational Database System for Vital Event : Birth Registration</a:t>
            </a:r>
            <a:endParaRPr kumimoji="0" lang="en-GB" altLang="en-US" sz="7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a:ln>
                  <a:noFill/>
                </a:ln>
                <a:solidFill>
                  <a:srgbClr val="0070C0"/>
                </a:solidFill>
                <a:effectLst/>
                <a:ea typeface="Calibri" panose="020F0502020204030204" pitchFamily="34" charset="0"/>
                <a:cs typeface="Arial" panose="020B0604020202020204" pitchFamily="34" charset="0"/>
              </a:rPr>
              <a:t>A Report Presented to:</a:t>
            </a:r>
            <a:endParaRPr kumimoji="0" lang="en-GB" altLang="en-US" sz="7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a:ln>
                  <a:noFill/>
                </a:ln>
                <a:solidFill>
                  <a:schemeClr val="tx1"/>
                </a:solidFill>
                <a:effectLst/>
                <a:ea typeface="Calibri" panose="020F0502020204030204" pitchFamily="34" charset="0"/>
                <a:cs typeface="Arial" panose="020B0604020202020204" pitchFamily="34" charset="0"/>
              </a:rPr>
              <a:t>American College of Technology</a:t>
            </a:r>
            <a:endParaRPr kumimoji="0" lang="en-GB" altLang="en-US" sz="7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a:ln>
                  <a:noFill/>
                </a:ln>
                <a:solidFill>
                  <a:schemeClr val="tx1"/>
                </a:solidFill>
                <a:effectLst/>
                <a:ea typeface="Calibri" panose="020F0502020204030204" pitchFamily="34" charset="0"/>
                <a:cs typeface="Arial" panose="020B0604020202020204" pitchFamily="34" charset="0"/>
              </a:rPr>
              <a:t>Department of Computer Science Master’s Program</a:t>
            </a:r>
            <a:endParaRPr kumimoji="0" lang="en-GB" altLang="en-US" sz="7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a:ln>
                  <a:noFill/>
                </a:ln>
                <a:solidFill>
                  <a:srgbClr val="0070C0"/>
                </a:solidFill>
                <a:effectLst/>
                <a:ea typeface="Calibri" panose="020F0502020204030204" pitchFamily="34" charset="0"/>
                <a:cs typeface="Arial" panose="020B0604020202020204" pitchFamily="34" charset="0"/>
              </a:rPr>
              <a:t>By</a:t>
            </a:r>
            <a:endParaRPr kumimoji="0" lang="en-GB" altLang="en-US" sz="7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a:ln>
                  <a:noFill/>
                </a:ln>
                <a:solidFill>
                  <a:srgbClr val="0070C0"/>
                </a:solidFill>
                <a:effectLst/>
                <a:ea typeface="Calibri" panose="020F0502020204030204" pitchFamily="34" charset="0"/>
                <a:cs typeface="Arial" panose="020B0604020202020204" pitchFamily="34" charset="0"/>
              </a:rPr>
              <a:t>Natnael Makonnen, Yoseph Abebe, Robel </a:t>
            </a:r>
            <a:r>
              <a:rPr kumimoji="0" lang="en-GB" altLang="en-US" b="0" i="0" u="none" strike="noStrike" cap="none" normalizeH="0" baseline="0" dirty="0" err="1">
                <a:ln>
                  <a:noFill/>
                </a:ln>
                <a:solidFill>
                  <a:srgbClr val="0070C0"/>
                </a:solidFill>
                <a:effectLst/>
                <a:ea typeface="Calibri" panose="020F0502020204030204" pitchFamily="34" charset="0"/>
                <a:cs typeface="Arial" panose="020B0604020202020204" pitchFamily="34" charset="0"/>
              </a:rPr>
              <a:t>Morka</a:t>
            </a:r>
            <a:r>
              <a:rPr kumimoji="0" lang="en-GB" altLang="en-US" b="0" i="0" u="none" strike="noStrike" cap="none" normalizeH="0" baseline="0" dirty="0">
                <a:ln>
                  <a:noFill/>
                </a:ln>
                <a:solidFill>
                  <a:srgbClr val="0070C0"/>
                </a:solidFill>
                <a:effectLst/>
                <a:ea typeface="Calibri" panose="020F0502020204030204" pitchFamily="34" charset="0"/>
                <a:cs typeface="Arial" panose="020B0604020202020204" pitchFamily="34" charset="0"/>
              </a:rPr>
              <a:t>, Hanan </a:t>
            </a:r>
            <a:r>
              <a:rPr kumimoji="0" lang="en-GB" altLang="en-US" b="0" i="0" u="none" strike="noStrike" cap="none" normalizeH="0" baseline="0" dirty="0" err="1">
                <a:ln>
                  <a:noFill/>
                </a:ln>
                <a:solidFill>
                  <a:srgbClr val="0070C0"/>
                </a:solidFill>
                <a:effectLst/>
                <a:ea typeface="Calibri" panose="020F0502020204030204" pitchFamily="34" charset="0"/>
                <a:cs typeface="Arial" panose="020B0604020202020204" pitchFamily="34" charset="0"/>
              </a:rPr>
              <a:t>Temam</a:t>
            </a:r>
            <a:endParaRPr kumimoji="0" lang="en-GB" altLang="en-US" sz="7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a:ln>
                  <a:noFill/>
                </a:ln>
                <a:solidFill>
                  <a:srgbClr val="0070C0"/>
                </a:solidFill>
                <a:effectLst/>
                <a:ea typeface="Calibri" panose="020F0502020204030204" pitchFamily="34" charset="0"/>
                <a:cs typeface="Arial" panose="020B0604020202020204" pitchFamily="34" charset="0"/>
              </a:rPr>
              <a:t>Supervisor</a:t>
            </a:r>
            <a:endParaRPr kumimoji="0" lang="en-GB" altLang="en-US" sz="7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a:ln>
                  <a:noFill/>
                </a:ln>
                <a:solidFill>
                  <a:srgbClr val="0070C0"/>
                </a:solidFill>
                <a:effectLst/>
                <a:ea typeface="Calibri" panose="020F0502020204030204" pitchFamily="34" charset="0"/>
                <a:cs typeface="Arial" panose="020B0604020202020204" pitchFamily="34" charset="0"/>
              </a:rPr>
              <a:t>   Natnael </a:t>
            </a:r>
            <a:r>
              <a:rPr kumimoji="0" lang="en-GB" altLang="en-US" b="0" i="0" u="none" strike="noStrike" cap="none" normalizeH="0" baseline="0" dirty="0" err="1">
                <a:ln>
                  <a:noFill/>
                </a:ln>
                <a:solidFill>
                  <a:srgbClr val="0070C0"/>
                </a:solidFill>
                <a:effectLst/>
                <a:ea typeface="Calibri" panose="020F0502020204030204" pitchFamily="34" charset="0"/>
                <a:cs typeface="Arial" panose="020B0604020202020204" pitchFamily="34" charset="0"/>
              </a:rPr>
              <a:t>Argaw</a:t>
            </a:r>
            <a:r>
              <a:rPr kumimoji="0" lang="en-GB" altLang="en-US" b="0" i="0" u="none" strike="noStrike" cap="none" normalizeH="0" baseline="0" dirty="0">
                <a:ln>
                  <a:noFill/>
                </a:ln>
                <a:solidFill>
                  <a:srgbClr val="0070C0"/>
                </a:solidFill>
                <a:effectLst/>
                <a:ea typeface="Calibri" panose="020F0502020204030204" pitchFamily="34" charset="0"/>
                <a:cs typeface="Arial" panose="020B0604020202020204" pitchFamily="34" charset="0"/>
              </a:rPr>
              <a:t> (Ph.D.)</a:t>
            </a:r>
            <a:endParaRPr kumimoji="0" lang="en-GB" altLang="en-US" sz="1800" b="0" i="0" u="none" strike="noStrike" cap="none" normalizeH="0" baseline="0" dirty="0">
              <a:ln>
                <a:noFill/>
              </a:ln>
              <a:solidFill>
                <a:schemeClr val="tx1"/>
              </a:solidFill>
              <a:effectLst/>
            </a:endParaRPr>
          </a:p>
        </p:txBody>
      </p:sp>
      <p:sp>
        <p:nvSpPr>
          <p:cNvPr id="7" name="TextBox 6">
            <a:extLst>
              <a:ext uri="{FF2B5EF4-FFF2-40B4-BE49-F238E27FC236}">
                <a16:creationId xmlns:a16="http://schemas.microsoft.com/office/drawing/2014/main" id="{3749C6DC-FD4E-212B-F790-B6930567104F}"/>
              </a:ext>
            </a:extLst>
          </p:cNvPr>
          <p:cNvSpPr txBox="1"/>
          <p:nvPr/>
        </p:nvSpPr>
        <p:spPr>
          <a:xfrm>
            <a:off x="328353" y="6232759"/>
            <a:ext cx="6220690" cy="369332"/>
          </a:xfrm>
          <a:prstGeom prst="rect">
            <a:avLst/>
          </a:prstGeom>
          <a:noFill/>
        </p:spPr>
        <p:txBody>
          <a:bodyPr wrap="square">
            <a:spAutoFit/>
          </a:bodyPr>
          <a:lstStyle/>
          <a:p>
            <a:r>
              <a:rPr lang="en-GB" sz="1800" dirty="0">
                <a:effectLst/>
                <a:latin typeface="Calibri" panose="020F0502020204030204" pitchFamily="34" charset="0"/>
                <a:ea typeface="Calibri" panose="020F0502020204030204" pitchFamily="34" charset="0"/>
                <a:cs typeface="Arial" panose="020B0604020202020204" pitchFamily="34" charset="0"/>
              </a:rPr>
              <a:t>[Sep 2023] Addis Ababa, Ethiopia</a:t>
            </a:r>
            <a:r>
              <a:rPr lang="en-GB" sz="1600" dirty="0">
                <a:effectLst/>
                <a:latin typeface="Calibri" panose="020F0502020204030204" pitchFamily="34" charset="0"/>
                <a:ea typeface="Calibri" panose="020F0502020204030204" pitchFamily="34" charset="0"/>
                <a:cs typeface="Arial" panose="020B0604020202020204" pitchFamily="34" charset="0"/>
              </a:rPr>
              <a:t> </a:t>
            </a:r>
            <a:endParaRPr lang="en-GB" dirty="0"/>
          </a:p>
        </p:txBody>
      </p:sp>
    </p:spTree>
    <p:extLst>
      <p:ext uri="{BB962C8B-B14F-4D97-AF65-F5344CB8AC3E}">
        <p14:creationId xmlns:p14="http://schemas.microsoft.com/office/powerpoint/2010/main" val="303862321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ight Triangle 19">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132309E-F5C1-2E98-2A3C-E656C712EAE7}"/>
              </a:ext>
            </a:extLst>
          </p:cNvPr>
          <p:cNvSpPr txBox="1"/>
          <p:nvPr/>
        </p:nvSpPr>
        <p:spPr>
          <a:xfrm>
            <a:off x="764770" y="655317"/>
            <a:ext cx="6096000" cy="407035"/>
          </a:xfrm>
          <a:prstGeom prst="rect">
            <a:avLst/>
          </a:prstGeom>
          <a:noFill/>
        </p:spPr>
        <p:txBody>
          <a:bodyPr wrap="square">
            <a:spAutoFit/>
          </a:bodyPr>
          <a:lstStyle/>
          <a:p>
            <a:pPr>
              <a:lnSpc>
                <a:spcPct val="107000"/>
              </a:lnSpc>
              <a:spcAft>
                <a:spcPts val="800"/>
              </a:spcAft>
            </a:pPr>
            <a:r>
              <a:rPr lang="en-GB" sz="2000" b="1" dirty="0">
                <a:solidFill>
                  <a:srgbClr val="4472C4"/>
                </a:solidFill>
                <a:effectLst/>
                <a:ea typeface="Calibri" panose="020F0502020204030204" pitchFamily="34" charset="0"/>
                <a:cs typeface="Arial" panose="020B0604020202020204" pitchFamily="34" charset="0"/>
              </a:rPr>
              <a:t>Introduction</a:t>
            </a:r>
            <a:endParaRPr lang="en-GB" sz="1400" dirty="0">
              <a:effectLst/>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D1C8F838-8DDB-CDC7-72F0-0E2C0520F625}"/>
              </a:ext>
            </a:extLst>
          </p:cNvPr>
          <p:cNvSpPr txBox="1"/>
          <p:nvPr/>
        </p:nvSpPr>
        <p:spPr>
          <a:xfrm>
            <a:off x="829159" y="1274223"/>
            <a:ext cx="10149182" cy="1900777"/>
          </a:xfrm>
          <a:prstGeom prst="rect">
            <a:avLst/>
          </a:prstGeom>
          <a:noFill/>
        </p:spPr>
        <p:txBody>
          <a:bodyPr wrap="square">
            <a:spAutoFit/>
          </a:bodyPr>
          <a:lstStyle/>
          <a:p>
            <a:pPr algn="just" defTabSz="667512">
              <a:lnSpc>
                <a:spcPct val="150000"/>
              </a:lnSpc>
              <a:spcAft>
                <a:spcPts val="584"/>
              </a:spcAft>
            </a:pPr>
            <a:r>
              <a:rPr lang="en-GB" sz="1600" kern="1200" dirty="0">
                <a:solidFill>
                  <a:schemeClr val="tx1"/>
                </a:solidFill>
                <a:ea typeface="+mn-ea"/>
                <a:cs typeface="Arial" panose="020B0604020202020204" pitchFamily="34" charset="0"/>
              </a:rPr>
              <a:t>Digitalization that applies innovations and appropriate technological solutions enables civil registration and vital statistics (CRVS) systems to perform efficiently.  Digitalization would support transformation and game changer of CRVS systems from the current practice of collecting, storing, retrieving, maintaining, compiling reports, and securing primary citizen data in multiple government ministries, departments, and agencies in silos to an integrated system that generates a single digital identity for individuals.</a:t>
            </a:r>
            <a:endParaRPr lang="en-GB" sz="1600" dirty="0">
              <a:effectLst/>
              <a:ea typeface="Calibri" panose="020F0502020204030204" pitchFamily="34" charset="0"/>
              <a:cs typeface="Arial" panose="020B0604020202020204" pitchFamily="34" charset="0"/>
            </a:endParaRPr>
          </a:p>
        </p:txBody>
      </p:sp>
      <p:sp>
        <p:nvSpPr>
          <p:cNvPr id="7" name="TextBox 6">
            <a:extLst>
              <a:ext uri="{FF2B5EF4-FFF2-40B4-BE49-F238E27FC236}">
                <a16:creationId xmlns:a16="http://schemas.microsoft.com/office/drawing/2014/main" id="{976AE9DD-EC83-4354-F80F-C4996D659596}"/>
              </a:ext>
            </a:extLst>
          </p:cNvPr>
          <p:cNvSpPr txBox="1"/>
          <p:nvPr/>
        </p:nvSpPr>
        <p:spPr>
          <a:xfrm>
            <a:off x="829159" y="3386871"/>
            <a:ext cx="9865717" cy="2070054"/>
          </a:xfrm>
          <a:prstGeom prst="rect">
            <a:avLst/>
          </a:prstGeom>
          <a:noFill/>
        </p:spPr>
        <p:txBody>
          <a:bodyPr wrap="square">
            <a:spAutoFit/>
          </a:bodyPr>
          <a:lstStyle/>
          <a:p>
            <a:pPr algn="just" defTabSz="667512">
              <a:lnSpc>
                <a:spcPct val="150000"/>
              </a:lnSpc>
              <a:spcAft>
                <a:spcPts val="584"/>
              </a:spcAft>
            </a:pPr>
            <a:endParaRPr lang="en-GB" sz="2000" kern="1200" dirty="0">
              <a:solidFill>
                <a:schemeClr val="tx1"/>
              </a:solidFill>
              <a:ea typeface="+mn-ea"/>
              <a:cs typeface="Arial" panose="020B0604020202020204" pitchFamily="34" charset="0"/>
            </a:endParaRPr>
          </a:p>
          <a:p>
            <a:pPr algn="just" defTabSz="667512">
              <a:lnSpc>
                <a:spcPct val="150000"/>
              </a:lnSpc>
              <a:spcAft>
                <a:spcPts val="584"/>
              </a:spcAft>
            </a:pPr>
            <a:r>
              <a:rPr lang="en-GB" sz="1600" kern="1200" dirty="0">
                <a:solidFill>
                  <a:schemeClr val="tx1"/>
                </a:solidFill>
                <a:ea typeface="+mn-ea"/>
                <a:cs typeface="Arial" panose="020B0604020202020204" pitchFamily="34" charset="0"/>
              </a:rPr>
              <a:t>The full CRVS end to end solution is very wide and is out of our scope. </a:t>
            </a:r>
            <a:r>
              <a:rPr lang="en-GB" sz="1600" kern="1200" dirty="0">
                <a:solidFill>
                  <a:srgbClr val="00B050"/>
                </a:solidFill>
                <a:ea typeface="+mn-ea"/>
                <a:cs typeface="Arial" panose="020B0604020202020204" pitchFamily="34" charset="0"/>
              </a:rPr>
              <a:t>Our proposal only focuses on birth registration on a distributed replicated relational database system environment</a:t>
            </a:r>
            <a:r>
              <a:rPr lang="en-GB" sz="1600" kern="1200" dirty="0">
                <a:solidFill>
                  <a:schemeClr val="tx1"/>
                </a:solidFill>
                <a:ea typeface="+mn-ea"/>
                <a:cs typeface="Arial" panose="020B0604020202020204" pitchFamily="34" charset="0"/>
              </a:rPr>
              <a:t>. Our team will engage with ESS, RRS, UNHCR in requirement analysis, designing and implementation of Distributed Replicated Relational Database System for Vital Event Birth Registration (DRRDS-VEBR). </a:t>
            </a:r>
            <a:endParaRPr lang="en-GB" sz="1600" dirty="0">
              <a:effectLst/>
              <a:ea typeface="Calibri" panose="020F050202020403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BC6BA7F7-4289-F231-538F-66709CD360FD}"/>
              </a:ext>
            </a:extLst>
          </p:cNvPr>
          <p:cNvSpPr txBox="1"/>
          <p:nvPr/>
        </p:nvSpPr>
        <p:spPr>
          <a:xfrm>
            <a:off x="764770" y="3514616"/>
            <a:ext cx="4484937" cy="400110"/>
          </a:xfrm>
          <a:prstGeom prst="rect">
            <a:avLst/>
          </a:prstGeom>
          <a:noFill/>
        </p:spPr>
        <p:txBody>
          <a:bodyPr wrap="square">
            <a:spAutoFit/>
          </a:bodyPr>
          <a:lstStyle/>
          <a:p>
            <a:pPr defTabSz="667512">
              <a:spcAft>
                <a:spcPts val="600"/>
              </a:spcAft>
            </a:pPr>
            <a:r>
              <a:rPr lang="en-GB" sz="2000" b="1" kern="1200" dirty="0">
                <a:solidFill>
                  <a:srgbClr val="4472C4"/>
                </a:solidFill>
                <a:ea typeface="+mn-ea"/>
                <a:cs typeface="Arial" panose="020B0604020202020204" pitchFamily="34" charset="0"/>
              </a:rPr>
              <a:t>Scope</a:t>
            </a:r>
            <a:endParaRPr lang="en-GB" sz="2000" dirty="0"/>
          </a:p>
        </p:txBody>
      </p:sp>
    </p:spTree>
    <p:extLst>
      <p:ext uri="{BB962C8B-B14F-4D97-AF65-F5344CB8AC3E}">
        <p14:creationId xmlns:p14="http://schemas.microsoft.com/office/powerpoint/2010/main" val="193804924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2" name="Picture 51" descr="Exclamation mark on a yellow background">
            <a:extLst>
              <a:ext uri="{FF2B5EF4-FFF2-40B4-BE49-F238E27FC236}">
                <a16:creationId xmlns:a16="http://schemas.microsoft.com/office/drawing/2014/main" id="{D221AC32-7D60-A9F6-B146-1E76487B74DA}"/>
              </a:ext>
            </a:extLst>
          </p:cNvPr>
          <p:cNvPicPr>
            <a:picLocks noChangeAspect="1"/>
          </p:cNvPicPr>
          <p:nvPr/>
        </p:nvPicPr>
        <p:blipFill rotWithShape="1">
          <a:blip r:embed="rId2"/>
          <a:srcRect t="13119"/>
          <a:stretch/>
        </p:blipFill>
        <p:spPr>
          <a:xfrm>
            <a:off x="1" y="1"/>
            <a:ext cx="5262386" cy="3429000"/>
          </a:xfrm>
          <a:prstGeom prst="rect">
            <a:avLst/>
          </a:prstGeom>
        </p:spPr>
      </p:pic>
      <p:cxnSp>
        <p:nvCxnSpPr>
          <p:cNvPr id="56" name="Straight Connector 55">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5214"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F6BC724-FC8E-9415-9358-7B843CC4FA99}"/>
              </a:ext>
            </a:extLst>
          </p:cNvPr>
          <p:cNvSpPr txBox="1"/>
          <p:nvPr/>
        </p:nvSpPr>
        <p:spPr>
          <a:xfrm>
            <a:off x="4494415" y="4145280"/>
            <a:ext cx="5979622" cy="3155344"/>
          </a:xfrm>
          <a:prstGeom prst="rect">
            <a:avLst/>
          </a:prstGeom>
        </p:spPr>
        <p:txBody>
          <a:bodyPr vert="horz" lIns="91440" tIns="45720" rIns="91440" bIns="45720" rtlCol="0">
            <a:normAutofit/>
          </a:bodyPr>
          <a:lstStyle/>
          <a:p>
            <a:pPr>
              <a:lnSpc>
                <a:spcPct val="90000"/>
              </a:lnSpc>
              <a:spcBef>
                <a:spcPts val="1000"/>
              </a:spcBef>
              <a:spcAft>
                <a:spcPts val="408"/>
              </a:spcAft>
            </a:pPr>
            <a:r>
              <a:rPr lang="en-US" sz="2000" dirty="0"/>
              <a:t>This has resulted in the following problems.</a:t>
            </a:r>
          </a:p>
          <a:p>
            <a:pPr>
              <a:lnSpc>
                <a:spcPct val="90000"/>
              </a:lnSpc>
              <a:spcBef>
                <a:spcPts val="1000"/>
              </a:spcBef>
              <a:spcAft>
                <a:spcPts val="408"/>
              </a:spcAft>
            </a:pPr>
            <a:r>
              <a:rPr lang="en-US" sz="2000" dirty="0"/>
              <a:t>• 	Inefficient Birth Registration operations </a:t>
            </a:r>
          </a:p>
          <a:p>
            <a:pPr>
              <a:lnSpc>
                <a:spcPct val="90000"/>
              </a:lnSpc>
              <a:spcBef>
                <a:spcPts val="1000"/>
              </a:spcBef>
              <a:spcAft>
                <a:spcPts val="408"/>
              </a:spcAft>
            </a:pPr>
            <a:r>
              <a:rPr lang="en-US" sz="2000" dirty="0"/>
              <a:t>•	Ineffective Birth Registration decision-making</a:t>
            </a:r>
            <a:endParaRPr lang="en-US" sz="2000" dirty="0">
              <a:effectLst/>
            </a:endParaRPr>
          </a:p>
        </p:txBody>
      </p:sp>
      <p:sp>
        <p:nvSpPr>
          <p:cNvPr id="5" name="TextBox 4">
            <a:extLst>
              <a:ext uri="{FF2B5EF4-FFF2-40B4-BE49-F238E27FC236}">
                <a16:creationId xmlns:a16="http://schemas.microsoft.com/office/drawing/2014/main" id="{B4D4FE81-894A-D3DD-3EE7-83D24654A70C}"/>
              </a:ext>
            </a:extLst>
          </p:cNvPr>
          <p:cNvSpPr txBox="1"/>
          <p:nvPr/>
        </p:nvSpPr>
        <p:spPr>
          <a:xfrm>
            <a:off x="4894118" y="741676"/>
            <a:ext cx="7297881" cy="2593018"/>
          </a:xfrm>
          <a:prstGeom prst="rect">
            <a:avLst/>
          </a:prstGeom>
          <a:noFill/>
        </p:spPr>
        <p:txBody>
          <a:bodyPr wrap="square">
            <a:spAutoFit/>
          </a:bodyPr>
          <a:lstStyle/>
          <a:p>
            <a:pPr defTabSz="465978">
              <a:spcAft>
                <a:spcPts val="336"/>
              </a:spcAft>
            </a:pPr>
            <a:endParaRPr lang="en-GB" sz="2000" b="1" kern="1200" dirty="0">
              <a:solidFill>
                <a:srgbClr val="0070C0"/>
              </a:solidFill>
              <a:latin typeface="Times New Roman" panose="02020603050405020304" pitchFamily="18" charset="0"/>
              <a:ea typeface="+mn-ea"/>
              <a:cs typeface="Times New Roman" panose="02020603050405020304" pitchFamily="18" charset="0"/>
            </a:endParaRPr>
          </a:p>
          <a:p>
            <a:pPr defTabSz="465978">
              <a:spcAft>
                <a:spcPts val="336"/>
              </a:spcAft>
            </a:pPr>
            <a:r>
              <a:rPr lang="en-GB" sz="2000" kern="1200" dirty="0">
                <a:solidFill>
                  <a:schemeClr val="tx1"/>
                </a:solidFill>
                <a:latin typeface="+mn-lt"/>
                <a:ea typeface="+mn-ea"/>
                <a:cs typeface="+mn-cs"/>
              </a:rPr>
              <a:t>ICS is a federal service providing organization that supports regions and city administration with total registration offices of more than 20,000, Ethiopian shipping lines, ministry of defence, refugee and returnee service and embassy and consular services abroad Ethiopia in about 52 countries worldwide.  Birth Registration data is currently stored in a variety of disparate systems, which makes it difficult to access and manage. </a:t>
            </a:r>
            <a:endParaRPr lang="en-GB" sz="2000" dirty="0"/>
          </a:p>
        </p:txBody>
      </p:sp>
      <p:sp>
        <p:nvSpPr>
          <p:cNvPr id="9" name="TextBox 8">
            <a:extLst>
              <a:ext uri="{FF2B5EF4-FFF2-40B4-BE49-F238E27FC236}">
                <a16:creationId xmlns:a16="http://schemas.microsoft.com/office/drawing/2014/main" id="{22492432-3F20-87D2-C5FA-6377D0E51F45}"/>
              </a:ext>
            </a:extLst>
          </p:cNvPr>
          <p:cNvSpPr txBox="1"/>
          <p:nvPr/>
        </p:nvSpPr>
        <p:spPr>
          <a:xfrm>
            <a:off x="78601" y="308652"/>
            <a:ext cx="5262386" cy="1415270"/>
          </a:xfrm>
          <a:prstGeom prst="rect">
            <a:avLst/>
          </a:prstGeom>
        </p:spPr>
        <p:txBody>
          <a:bodyPr vert="horz" lIns="91440" tIns="45720" rIns="91440" bIns="45720" rtlCol="0" anchor="t">
            <a:normAutofit/>
          </a:bodyPr>
          <a:lstStyle/>
          <a:p>
            <a:pPr>
              <a:lnSpc>
                <a:spcPct val="90000"/>
              </a:lnSpc>
              <a:spcBef>
                <a:spcPct val="0"/>
              </a:spcBef>
              <a:spcAft>
                <a:spcPts val="336"/>
              </a:spcAft>
            </a:pPr>
            <a:r>
              <a:rPr lang="en-US" sz="3200" b="1" kern="1200" dirty="0">
                <a:solidFill>
                  <a:schemeClr val="tx1"/>
                </a:solidFill>
                <a:latin typeface="+mj-lt"/>
                <a:ea typeface="+mj-ea"/>
                <a:cs typeface="+mj-cs"/>
              </a:rPr>
              <a:t>Problem Statement </a:t>
            </a:r>
          </a:p>
        </p:txBody>
      </p:sp>
    </p:spTree>
    <p:extLst>
      <p:ext uri="{BB962C8B-B14F-4D97-AF65-F5344CB8AC3E}">
        <p14:creationId xmlns:p14="http://schemas.microsoft.com/office/powerpoint/2010/main" val="342487685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TextBox 8">
            <a:extLst>
              <a:ext uri="{FF2B5EF4-FFF2-40B4-BE49-F238E27FC236}">
                <a16:creationId xmlns:a16="http://schemas.microsoft.com/office/drawing/2014/main" id="{C8671F1F-FA82-2A75-D929-3244B8232AAE}"/>
              </a:ext>
            </a:extLst>
          </p:cNvPr>
          <p:cNvSpPr txBox="1"/>
          <p:nvPr/>
        </p:nvSpPr>
        <p:spPr>
          <a:xfrm>
            <a:off x="55419" y="1070800"/>
            <a:ext cx="4292154" cy="5583126"/>
          </a:xfrm>
          <a:prstGeom prst="rect">
            <a:avLst/>
          </a:prstGeom>
        </p:spPr>
        <p:txBody>
          <a:bodyPr vert="horz" lIns="91440" tIns="45720" rIns="91440" bIns="45720" rtlCol="0" anchor="ctr">
            <a:normAutofit/>
          </a:bodyPr>
          <a:lstStyle/>
          <a:p>
            <a:pPr marL="0" marR="0" lvl="0" indent="0" algn="r" fontAlgn="base">
              <a:lnSpc>
                <a:spcPct val="90000"/>
              </a:lnSpc>
              <a:spcBef>
                <a:spcPct val="0"/>
              </a:spcBef>
              <a:spcAft>
                <a:spcPts val="600"/>
              </a:spcAft>
              <a:buClrTx/>
              <a:buSzTx/>
              <a:tabLst/>
              <a:defRPr/>
            </a:pPr>
            <a:r>
              <a:rPr kumimoji="0" lang="en-US" altLang="en-US" sz="7200" b="1" i="0" u="none" strike="noStrike" kern="1200" cap="none" spc="0" normalizeH="0" baseline="0" noProof="0" dirty="0">
                <a:ln>
                  <a:noFill/>
                </a:ln>
                <a:solidFill>
                  <a:schemeClr val="tx1"/>
                </a:solidFill>
                <a:effectLst/>
                <a:uLnTx/>
                <a:uFillTx/>
                <a:latin typeface="+mj-lt"/>
                <a:ea typeface="+mj-ea"/>
                <a:cs typeface="+mj-cs"/>
              </a:rPr>
              <a:t>Technology</a:t>
            </a:r>
            <a:endParaRPr kumimoji="0" lang="en-US" altLang="en-US" sz="72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18" name="Straight Connector 17">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11" name="TextBox 4">
            <a:extLst>
              <a:ext uri="{FF2B5EF4-FFF2-40B4-BE49-F238E27FC236}">
                <a16:creationId xmlns:a16="http://schemas.microsoft.com/office/drawing/2014/main" id="{EA07B980-9BD9-7E67-4B3E-1131EB05417A}"/>
              </a:ext>
            </a:extLst>
          </p:cNvPr>
          <p:cNvGraphicFramePr/>
          <p:nvPr>
            <p:extLst>
              <p:ext uri="{D42A27DB-BD31-4B8C-83A1-F6EECF244321}">
                <p14:modId xmlns:p14="http://schemas.microsoft.com/office/powerpoint/2010/main" val="1728821724"/>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983621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
            <a:extLst>
              <a:ext uri="{FF2B5EF4-FFF2-40B4-BE49-F238E27FC236}">
                <a16:creationId xmlns:a16="http://schemas.microsoft.com/office/drawing/2014/main" id="{844A3327-3296-92FB-1B3C-19509E9A4449}"/>
              </a:ext>
            </a:extLst>
          </p:cNvPr>
          <p:cNvSpPr>
            <a:spLocks noChangeArrowheads="1"/>
          </p:cNvSpPr>
          <p:nvPr/>
        </p:nvSpPr>
        <p:spPr bwMode="auto">
          <a:xfrm>
            <a:off x="838198" y="547815"/>
            <a:ext cx="5167185" cy="168051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fontAlgn="base">
              <a:lnSpc>
                <a:spcPct val="90000"/>
              </a:lnSpc>
              <a:spcBef>
                <a:spcPct val="0"/>
              </a:spcBef>
              <a:spcAft>
                <a:spcPts val="600"/>
              </a:spcAft>
              <a:buClrTx/>
              <a:buSzTx/>
              <a:tabLst/>
            </a:pPr>
            <a:r>
              <a:rPr kumimoji="0" lang="en-US" altLang="en-US" sz="4000" b="1" i="0" u="none" strike="noStrike" cap="none" normalizeH="0" baseline="0" dirty="0">
                <a:ln>
                  <a:noFill/>
                </a:ln>
                <a:effectLst/>
                <a:latin typeface="+mj-lt"/>
                <a:ea typeface="+mj-ea"/>
                <a:cs typeface="+mj-cs"/>
              </a:rPr>
              <a:t>Technical Overview</a:t>
            </a:r>
            <a:endParaRPr kumimoji="0" lang="en-US" altLang="en-US" sz="4000" b="0" i="0" u="none" strike="noStrike" cap="none" normalizeH="0" baseline="0" dirty="0">
              <a:ln>
                <a:noFill/>
              </a:ln>
              <a:effectLst/>
              <a:latin typeface="+mj-lt"/>
              <a:ea typeface="+mj-ea"/>
              <a:cs typeface="+mj-cs"/>
            </a:endParaRPr>
          </a:p>
          <a:p>
            <a:pPr marL="0" marR="0" lvl="0" indent="0" fontAlgn="base">
              <a:lnSpc>
                <a:spcPct val="90000"/>
              </a:lnSpc>
              <a:spcBef>
                <a:spcPct val="0"/>
              </a:spcBef>
              <a:spcAft>
                <a:spcPts val="600"/>
              </a:spcAft>
              <a:buClrTx/>
              <a:buSzTx/>
              <a:tabLst/>
            </a:pPr>
            <a:endParaRPr kumimoji="0" lang="en-US" altLang="en-US" sz="4000" b="0" i="0" u="none" strike="noStrike" cap="none" normalizeH="0" baseline="0" dirty="0">
              <a:ln>
                <a:noFill/>
              </a:ln>
              <a:effectLst/>
              <a:latin typeface="+mj-lt"/>
              <a:ea typeface="+mj-ea"/>
              <a:cs typeface="+mj-cs"/>
            </a:endParaRPr>
          </a:p>
        </p:txBody>
      </p:sp>
      <p:sp>
        <p:nvSpPr>
          <p:cNvPr id="11" name="TextBox 10">
            <a:extLst>
              <a:ext uri="{FF2B5EF4-FFF2-40B4-BE49-F238E27FC236}">
                <a16:creationId xmlns:a16="http://schemas.microsoft.com/office/drawing/2014/main" id="{1FC764CC-598A-0507-29C5-27D63EEEC305}"/>
              </a:ext>
            </a:extLst>
          </p:cNvPr>
          <p:cNvSpPr txBox="1"/>
          <p:nvPr/>
        </p:nvSpPr>
        <p:spPr>
          <a:xfrm>
            <a:off x="6186619" y="547815"/>
            <a:ext cx="5178960" cy="1680519"/>
          </a:xfrm>
          <a:prstGeom prst="rect">
            <a:avLst/>
          </a:prstGeom>
        </p:spPr>
        <p:txBody>
          <a:bodyPr vert="horz" lIns="91440" tIns="45720" rIns="91440" bIns="45720" rtlCol="0" anchor="ctr">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000" b="1" i="0" u="none" strike="noStrike" cap="none" normalizeH="0" baseline="0" dirty="0">
                <a:ln>
                  <a:noFill/>
                </a:ln>
                <a:effectLst/>
              </a:rPr>
              <a:t>Constraints</a:t>
            </a:r>
            <a:r>
              <a:rPr kumimoji="0" lang="en-US" altLang="en-US" sz="2000" b="0" i="0" u="none" strike="noStrike" cap="none" normalizeH="0" baseline="0" dirty="0">
                <a:ln>
                  <a:noFill/>
                </a:ln>
                <a:effectLst/>
              </a:rPr>
              <a:t> </a:t>
            </a:r>
            <a:r>
              <a:rPr kumimoji="0" lang="en-US" altLang="en-US" sz="2000" b="1" i="0" u="none" strike="noStrike" cap="none" normalizeH="0" baseline="0" dirty="0">
                <a:ln>
                  <a:noFill/>
                </a:ln>
                <a:effectLst/>
              </a:rPr>
              <a:t>and</a:t>
            </a:r>
            <a:r>
              <a:rPr kumimoji="0" lang="en-US" altLang="en-US" sz="2000" b="0" i="0" u="none" strike="noStrike" cap="none" normalizeH="0" baseline="0" dirty="0">
                <a:ln>
                  <a:noFill/>
                </a:ln>
                <a:effectLst/>
              </a:rPr>
              <a:t> </a:t>
            </a:r>
            <a:r>
              <a:rPr kumimoji="0" lang="en-US" altLang="en-US" sz="2000" b="1" i="0" u="none" strike="noStrike" cap="none" normalizeH="0" baseline="0" dirty="0">
                <a:ln>
                  <a:noFill/>
                </a:ln>
                <a:effectLst/>
              </a:rPr>
              <a:t>Relationships</a:t>
            </a:r>
            <a:endParaRPr kumimoji="0" lang="en-US" altLang="en-US" sz="2000" b="0" i="0" u="none" strike="noStrike" cap="none" normalizeH="0" baseline="0" dirty="0">
              <a:ln>
                <a:noFill/>
              </a:ln>
              <a:effectLst/>
            </a:endParaRPr>
          </a:p>
        </p:txBody>
      </p:sp>
      <p:pic>
        <p:nvPicPr>
          <p:cNvPr id="9" name="Picture 8" descr="A screenshot of a computer&#10;&#10;Description automatically generated">
            <a:extLst>
              <a:ext uri="{FF2B5EF4-FFF2-40B4-BE49-F238E27FC236}">
                <a16:creationId xmlns:a16="http://schemas.microsoft.com/office/drawing/2014/main" id="{753AC481-DD97-C523-BD52-D0A3C036C6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7013" y="2357228"/>
            <a:ext cx="5167185" cy="3629947"/>
          </a:xfrm>
          <a:prstGeom prst="rect">
            <a:avLst/>
          </a:prstGeom>
        </p:spPr>
      </p:pic>
      <p:graphicFrame>
        <p:nvGraphicFramePr>
          <p:cNvPr id="8" name="Table 7">
            <a:extLst>
              <a:ext uri="{FF2B5EF4-FFF2-40B4-BE49-F238E27FC236}">
                <a16:creationId xmlns:a16="http://schemas.microsoft.com/office/drawing/2014/main" id="{2E1773F5-9B88-58A7-5337-A870F0147636}"/>
              </a:ext>
            </a:extLst>
          </p:cNvPr>
          <p:cNvGraphicFramePr>
            <a:graphicFrameLocks noGrp="1"/>
          </p:cNvGraphicFramePr>
          <p:nvPr>
            <p:extLst>
              <p:ext uri="{D42A27DB-BD31-4B8C-83A1-F6EECF244321}">
                <p14:modId xmlns:p14="http://schemas.microsoft.com/office/powerpoint/2010/main" val="2789664387"/>
              </p:ext>
            </p:extLst>
          </p:nvPr>
        </p:nvGraphicFramePr>
        <p:xfrm>
          <a:off x="539912" y="2776149"/>
          <a:ext cx="5167189" cy="3162032"/>
        </p:xfrm>
        <a:graphic>
          <a:graphicData uri="http://schemas.openxmlformats.org/drawingml/2006/table">
            <a:tbl>
              <a:tblPr firstRow="1" firstCol="1" bandRow="1">
                <a:noFill/>
                <a:tableStyleId>{5C22544A-7EE6-4342-B048-85BDC9FD1C3A}</a:tableStyleId>
              </a:tblPr>
              <a:tblGrid>
                <a:gridCol w="1443035">
                  <a:extLst>
                    <a:ext uri="{9D8B030D-6E8A-4147-A177-3AD203B41FA5}">
                      <a16:colId xmlns:a16="http://schemas.microsoft.com/office/drawing/2014/main" val="1210424457"/>
                    </a:ext>
                  </a:extLst>
                </a:gridCol>
                <a:gridCol w="960384">
                  <a:extLst>
                    <a:ext uri="{9D8B030D-6E8A-4147-A177-3AD203B41FA5}">
                      <a16:colId xmlns:a16="http://schemas.microsoft.com/office/drawing/2014/main" val="380724852"/>
                    </a:ext>
                  </a:extLst>
                </a:gridCol>
                <a:gridCol w="524592">
                  <a:extLst>
                    <a:ext uri="{9D8B030D-6E8A-4147-A177-3AD203B41FA5}">
                      <a16:colId xmlns:a16="http://schemas.microsoft.com/office/drawing/2014/main" val="2611846458"/>
                    </a:ext>
                  </a:extLst>
                </a:gridCol>
                <a:gridCol w="524592">
                  <a:extLst>
                    <a:ext uri="{9D8B030D-6E8A-4147-A177-3AD203B41FA5}">
                      <a16:colId xmlns:a16="http://schemas.microsoft.com/office/drawing/2014/main" val="3128054930"/>
                    </a:ext>
                  </a:extLst>
                </a:gridCol>
                <a:gridCol w="832692">
                  <a:extLst>
                    <a:ext uri="{9D8B030D-6E8A-4147-A177-3AD203B41FA5}">
                      <a16:colId xmlns:a16="http://schemas.microsoft.com/office/drawing/2014/main" val="2558446102"/>
                    </a:ext>
                  </a:extLst>
                </a:gridCol>
                <a:gridCol w="881894">
                  <a:extLst>
                    <a:ext uri="{9D8B030D-6E8A-4147-A177-3AD203B41FA5}">
                      <a16:colId xmlns:a16="http://schemas.microsoft.com/office/drawing/2014/main" val="355138318"/>
                    </a:ext>
                  </a:extLst>
                </a:gridCol>
              </a:tblGrid>
              <a:tr h="367613">
                <a:tc gridSpan="6">
                  <a:txBody>
                    <a:bodyPr/>
                    <a:lstStyle/>
                    <a:p>
                      <a:pPr algn="l">
                        <a:lnSpc>
                          <a:spcPct val="107000"/>
                        </a:lnSpc>
                        <a:spcAft>
                          <a:spcPts val="800"/>
                        </a:spcAft>
                      </a:pPr>
                      <a:r>
                        <a:rPr lang="en-GB" sz="1300" b="1" dirty="0" err="1">
                          <a:solidFill>
                            <a:schemeClr val="tx1">
                              <a:lumMod val="75000"/>
                              <a:lumOff val="25000"/>
                            </a:schemeClr>
                          </a:solidFill>
                          <a:effectLst/>
                        </a:rPr>
                        <a:t>Child_Information</a:t>
                      </a:r>
                      <a:r>
                        <a:rPr lang="en-GB" sz="1300" b="1" dirty="0">
                          <a:solidFill>
                            <a:schemeClr val="tx1">
                              <a:lumMod val="75000"/>
                              <a:lumOff val="25000"/>
                            </a:schemeClr>
                          </a:solidFill>
                          <a:effectLst/>
                        </a:rPr>
                        <a:t> Table Structure</a:t>
                      </a:r>
                      <a:endParaRPr lang="en-GB" sz="1300" b="1" dirty="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134955" marR="101216" marT="67478" marB="67478">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354805235"/>
                  </a:ext>
                </a:extLst>
              </a:tr>
              <a:tr h="310491">
                <a:tc>
                  <a:txBody>
                    <a:bodyPr/>
                    <a:lstStyle/>
                    <a:p>
                      <a:pPr algn="l">
                        <a:lnSpc>
                          <a:spcPct val="107000"/>
                        </a:lnSpc>
                        <a:spcAft>
                          <a:spcPts val="800"/>
                        </a:spcAft>
                      </a:pPr>
                      <a:r>
                        <a:rPr lang="en-GB" sz="1000" b="1">
                          <a:solidFill>
                            <a:schemeClr val="tx1">
                              <a:lumMod val="75000"/>
                              <a:lumOff val="25000"/>
                            </a:schemeClr>
                          </a:solidFill>
                          <a:effectLst/>
                        </a:rPr>
                        <a:t>Column</a:t>
                      </a:r>
                      <a:endParaRPr lang="en-GB" sz="1000" b="1">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134955" marR="101216" marT="67478" marB="67478" anchor="ctr">
                    <a:lnL w="19050" cap="flat" cmpd="sng" algn="ctr">
                      <a:noFill/>
                      <a:prstDash val="solid"/>
                    </a:lnL>
                    <a:lnR w="9525" cap="flat" cmpd="sng" algn="ctr">
                      <a:solidFill>
                        <a:srgbClr val="C7C6C1"/>
                      </a:solidFill>
                      <a:prstDash val="solid"/>
                    </a:lnR>
                    <a:lnT w="9525" cap="flat" cmpd="sng" algn="ctr">
                      <a:solidFill>
                        <a:srgbClr val="C7C6C1"/>
                      </a:solidFill>
                      <a:prstDash val="solid"/>
                    </a:lnT>
                    <a:lnB w="12700" cmpd="sng">
                      <a:noFill/>
                      <a:prstDash val="solid"/>
                    </a:lnB>
                    <a:noFill/>
                  </a:tcPr>
                </a:tc>
                <a:tc>
                  <a:txBody>
                    <a:bodyPr/>
                    <a:lstStyle/>
                    <a:p>
                      <a:pPr algn="l">
                        <a:lnSpc>
                          <a:spcPct val="107000"/>
                        </a:lnSpc>
                        <a:spcAft>
                          <a:spcPts val="800"/>
                        </a:spcAft>
                      </a:pPr>
                      <a:r>
                        <a:rPr lang="en-GB" sz="1000">
                          <a:solidFill>
                            <a:schemeClr val="tx1">
                              <a:lumMod val="75000"/>
                              <a:lumOff val="25000"/>
                            </a:schemeClr>
                          </a:solidFill>
                          <a:effectLst/>
                        </a:rPr>
                        <a:t>Type</a:t>
                      </a:r>
                      <a:endParaRPr lang="en-GB" sz="100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134955" marR="101216" marT="67478" marB="67478" anchor="ctr">
                    <a:lnL w="9525" cap="flat" cmpd="sng" algn="ctr">
                      <a:solidFill>
                        <a:srgbClr val="C7C6C1"/>
                      </a:solid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lnSpc>
                          <a:spcPct val="107000"/>
                        </a:lnSpc>
                        <a:spcAft>
                          <a:spcPts val="800"/>
                        </a:spcAft>
                      </a:pPr>
                      <a:r>
                        <a:rPr lang="en-GB" sz="1000">
                          <a:solidFill>
                            <a:schemeClr val="tx1">
                              <a:lumMod val="75000"/>
                              <a:lumOff val="25000"/>
                            </a:schemeClr>
                          </a:solidFill>
                          <a:effectLst/>
                        </a:rPr>
                        <a:t>Null</a:t>
                      </a:r>
                      <a:endParaRPr lang="en-GB" sz="100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134955" marR="101216" marT="67478" marB="67478"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lnSpc>
                          <a:spcPct val="107000"/>
                        </a:lnSpc>
                        <a:spcAft>
                          <a:spcPts val="800"/>
                        </a:spcAft>
                      </a:pPr>
                      <a:r>
                        <a:rPr lang="en-GB" sz="1000">
                          <a:solidFill>
                            <a:schemeClr val="tx1">
                              <a:lumMod val="75000"/>
                              <a:lumOff val="25000"/>
                            </a:schemeClr>
                          </a:solidFill>
                          <a:effectLst/>
                        </a:rPr>
                        <a:t>Key</a:t>
                      </a:r>
                      <a:endParaRPr lang="en-GB" sz="100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134955" marR="101216" marT="67478" marB="67478">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lnSpc>
                          <a:spcPct val="107000"/>
                        </a:lnSpc>
                        <a:spcAft>
                          <a:spcPts val="800"/>
                        </a:spcAft>
                      </a:pPr>
                      <a:r>
                        <a:rPr lang="en-GB" sz="1000">
                          <a:solidFill>
                            <a:schemeClr val="tx1">
                              <a:lumMod val="75000"/>
                              <a:lumOff val="25000"/>
                            </a:schemeClr>
                          </a:solidFill>
                          <a:effectLst/>
                        </a:rPr>
                        <a:t>Check</a:t>
                      </a:r>
                      <a:endParaRPr lang="en-GB" sz="100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134955" marR="101216" marT="67478" marB="67478">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lnSpc>
                          <a:spcPct val="107000"/>
                        </a:lnSpc>
                        <a:spcAft>
                          <a:spcPts val="800"/>
                        </a:spcAft>
                      </a:pPr>
                      <a:r>
                        <a:rPr lang="en-GB" sz="1000">
                          <a:solidFill>
                            <a:schemeClr val="tx1">
                              <a:lumMod val="75000"/>
                              <a:lumOff val="25000"/>
                            </a:schemeClr>
                          </a:solidFill>
                          <a:effectLst/>
                        </a:rPr>
                        <a:t>Default</a:t>
                      </a:r>
                      <a:endParaRPr lang="en-GB" sz="100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134955" marR="101216" marT="67478" marB="67478"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749815165"/>
                  </a:ext>
                </a:extLst>
              </a:tr>
              <a:tr h="310491">
                <a:tc>
                  <a:txBody>
                    <a:bodyPr/>
                    <a:lstStyle/>
                    <a:p>
                      <a:pPr algn="l">
                        <a:lnSpc>
                          <a:spcPct val="107000"/>
                        </a:lnSpc>
                        <a:spcAft>
                          <a:spcPts val="800"/>
                        </a:spcAft>
                      </a:pPr>
                      <a:r>
                        <a:rPr lang="en-GB" sz="1000" b="1" err="1">
                          <a:solidFill>
                            <a:schemeClr val="tx1">
                              <a:lumMod val="75000"/>
                              <a:lumOff val="25000"/>
                            </a:schemeClr>
                          </a:solidFill>
                          <a:effectLst/>
                        </a:rPr>
                        <a:t>child_id</a:t>
                      </a:r>
                      <a:endParaRPr lang="en-GB" sz="1000" b="1">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134955" marR="101216" marT="67478" marB="67478" anchor="ctr">
                    <a:lnL w="19050" cap="flat" cmpd="sng" algn="ctr">
                      <a:noFill/>
                      <a:prstDash val="solid"/>
                    </a:lnL>
                    <a:lnR w="9525" cap="flat" cmpd="sng" algn="ctr">
                      <a:solidFill>
                        <a:srgbClr val="C7C6C1"/>
                      </a:solidFill>
                      <a:prstDash val="solid"/>
                    </a:lnR>
                    <a:lnT w="12700" cmpd="sng">
                      <a:noFill/>
                      <a:prstDash val="solid"/>
                    </a:lnT>
                    <a:lnB w="12700" cmpd="sng">
                      <a:noFill/>
                      <a:prstDash val="solid"/>
                    </a:lnB>
                    <a:noFill/>
                  </a:tcPr>
                </a:tc>
                <a:tc>
                  <a:txBody>
                    <a:bodyPr/>
                    <a:lstStyle/>
                    <a:p>
                      <a:pPr algn="l">
                        <a:lnSpc>
                          <a:spcPct val="107000"/>
                        </a:lnSpc>
                        <a:spcAft>
                          <a:spcPts val="800"/>
                        </a:spcAft>
                      </a:pPr>
                      <a:r>
                        <a:rPr lang="en-GB" sz="1000">
                          <a:solidFill>
                            <a:schemeClr val="tx1">
                              <a:lumMod val="75000"/>
                              <a:lumOff val="25000"/>
                            </a:schemeClr>
                          </a:solidFill>
                          <a:effectLst/>
                        </a:rPr>
                        <a:t>int(18)</a:t>
                      </a:r>
                      <a:endParaRPr lang="en-GB" sz="100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134955" marR="101216" marT="67478" marB="67478" anchor="ctr">
                    <a:lnL w="9525" cap="flat" cmpd="sng" algn="ctr">
                      <a:solidFill>
                        <a:srgbClr val="C7C6C1"/>
                      </a:solid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lnSpc>
                          <a:spcPct val="107000"/>
                        </a:lnSpc>
                        <a:spcAft>
                          <a:spcPts val="800"/>
                        </a:spcAft>
                      </a:pPr>
                      <a:r>
                        <a:rPr lang="en-GB" sz="1000" dirty="0">
                          <a:solidFill>
                            <a:schemeClr val="tx1">
                              <a:lumMod val="75000"/>
                              <a:lumOff val="25000"/>
                            </a:schemeClr>
                          </a:solidFill>
                          <a:effectLst/>
                        </a:rPr>
                        <a:t>No</a:t>
                      </a:r>
                      <a:endParaRPr lang="en-GB" sz="1000" dirty="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134955" marR="101216" marT="67478" marB="67478">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lnSpc>
                          <a:spcPct val="107000"/>
                        </a:lnSpc>
                        <a:spcAft>
                          <a:spcPts val="800"/>
                        </a:spcAft>
                      </a:pPr>
                      <a:r>
                        <a:rPr lang="en-GB" sz="1000">
                          <a:solidFill>
                            <a:schemeClr val="tx1">
                              <a:lumMod val="75000"/>
                              <a:lumOff val="25000"/>
                            </a:schemeClr>
                          </a:solidFill>
                          <a:effectLst/>
                        </a:rPr>
                        <a:t>PRI</a:t>
                      </a:r>
                      <a:endParaRPr lang="en-GB" sz="100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134955" marR="101216" marT="67478" marB="67478">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lnSpc>
                          <a:spcPct val="107000"/>
                        </a:lnSpc>
                        <a:spcAft>
                          <a:spcPts val="800"/>
                        </a:spcAft>
                      </a:pPr>
                      <a:r>
                        <a:rPr lang="en-GB" sz="1000">
                          <a:solidFill>
                            <a:schemeClr val="tx1">
                              <a:lumMod val="75000"/>
                              <a:lumOff val="25000"/>
                            </a:schemeClr>
                          </a:solidFill>
                          <a:effectLst/>
                        </a:rPr>
                        <a:t> </a:t>
                      </a:r>
                      <a:endParaRPr lang="en-GB" sz="100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134955" marR="101216" marT="67478" marB="67478">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lnSpc>
                          <a:spcPct val="107000"/>
                        </a:lnSpc>
                        <a:spcAft>
                          <a:spcPts val="800"/>
                        </a:spcAft>
                      </a:pPr>
                      <a:r>
                        <a:rPr lang="en-GB" sz="1000">
                          <a:solidFill>
                            <a:schemeClr val="tx1">
                              <a:lumMod val="75000"/>
                              <a:lumOff val="25000"/>
                            </a:schemeClr>
                          </a:solidFill>
                          <a:effectLst/>
                        </a:rPr>
                        <a:t>NULL</a:t>
                      </a:r>
                      <a:endParaRPr lang="en-GB" sz="100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134955" marR="101216" marT="67478" marB="67478">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534722183"/>
                  </a:ext>
                </a:extLst>
              </a:tr>
              <a:tr h="310491">
                <a:tc>
                  <a:txBody>
                    <a:bodyPr/>
                    <a:lstStyle/>
                    <a:p>
                      <a:pPr algn="l">
                        <a:lnSpc>
                          <a:spcPct val="107000"/>
                        </a:lnSpc>
                        <a:spcAft>
                          <a:spcPts val="800"/>
                        </a:spcAft>
                      </a:pPr>
                      <a:r>
                        <a:rPr lang="en-GB" sz="1000" b="1">
                          <a:solidFill>
                            <a:schemeClr val="tx1">
                              <a:lumMod val="75000"/>
                              <a:lumOff val="25000"/>
                            </a:schemeClr>
                          </a:solidFill>
                          <a:effectLst/>
                        </a:rPr>
                        <a:t>c_first_name</a:t>
                      </a:r>
                      <a:endParaRPr lang="en-GB" sz="1000" b="1">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134955" marR="101216" marT="67478" marB="67478" anchor="ctr">
                    <a:lnL w="19050" cap="flat" cmpd="sng" algn="ctr">
                      <a:noFill/>
                      <a:prstDash val="solid"/>
                    </a:lnL>
                    <a:lnR w="9525" cap="flat" cmpd="sng" algn="ctr">
                      <a:solidFill>
                        <a:srgbClr val="C7C6C1"/>
                      </a:solidFill>
                      <a:prstDash val="solid"/>
                    </a:lnR>
                    <a:lnT w="12700" cmpd="sng">
                      <a:noFill/>
                      <a:prstDash val="solid"/>
                    </a:lnT>
                    <a:lnB w="12700" cmpd="sng">
                      <a:noFill/>
                      <a:prstDash val="solid"/>
                    </a:lnB>
                    <a:noFill/>
                  </a:tcPr>
                </a:tc>
                <a:tc>
                  <a:txBody>
                    <a:bodyPr/>
                    <a:lstStyle/>
                    <a:p>
                      <a:pPr algn="l">
                        <a:lnSpc>
                          <a:spcPct val="107000"/>
                        </a:lnSpc>
                        <a:spcAft>
                          <a:spcPts val="800"/>
                        </a:spcAft>
                      </a:pPr>
                      <a:r>
                        <a:rPr lang="en-GB" sz="1000">
                          <a:solidFill>
                            <a:schemeClr val="tx1">
                              <a:lumMod val="75000"/>
                              <a:lumOff val="25000"/>
                            </a:schemeClr>
                          </a:solidFill>
                          <a:effectLst/>
                        </a:rPr>
                        <a:t>Varchar(35)</a:t>
                      </a:r>
                      <a:endParaRPr lang="en-GB" sz="100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134955" marR="101216" marT="67478" marB="67478">
                    <a:lnL w="9525" cap="flat" cmpd="sng" algn="ctr">
                      <a:solidFill>
                        <a:srgbClr val="C7C6C1"/>
                      </a:solid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lnSpc>
                          <a:spcPct val="107000"/>
                        </a:lnSpc>
                        <a:spcAft>
                          <a:spcPts val="800"/>
                        </a:spcAft>
                      </a:pPr>
                      <a:r>
                        <a:rPr lang="en-GB" sz="1000">
                          <a:solidFill>
                            <a:schemeClr val="tx1">
                              <a:lumMod val="75000"/>
                              <a:lumOff val="25000"/>
                            </a:schemeClr>
                          </a:solidFill>
                          <a:effectLst/>
                        </a:rPr>
                        <a:t>No</a:t>
                      </a:r>
                      <a:endParaRPr lang="en-GB" sz="100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134955" marR="101216" marT="67478" marB="67478">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lnSpc>
                          <a:spcPct val="107000"/>
                        </a:lnSpc>
                        <a:spcAft>
                          <a:spcPts val="800"/>
                        </a:spcAft>
                      </a:pPr>
                      <a:r>
                        <a:rPr lang="en-GB" sz="1000">
                          <a:solidFill>
                            <a:schemeClr val="tx1">
                              <a:lumMod val="75000"/>
                              <a:lumOff val="25000"/>
                            </a:schemeClr>
                          </a:solidFill>
                          <a:effectLst/>
                        </a:rPr>
                        <a:t> </a:t>
                      </a:r>
                      <a:endParaRPr lang="en-GB" sz="100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134955" marR="101216" marT="67478" marB="67478">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lnSpc>
                          <a:spcPct val="107000"/>
                        </a:lnSpc>
                        <a:spcAft>
                          <a:spcPts val="800"/>
                        </a:spcAft>
                      </a:pPr>
                      <a:r>
                        <a:rPr lang="en-GB" sz="1000">
                          <a:solidFill>
                            <a:schemeClr val="tx1">
                              <a:lumMod val="75000"/>
                              <a:lumOff val="25000"/>
                            </a:schemeClr>
                          </a:solidFill>
                          <a:effectLst/>
                        </a:rPr>
                        <a:t> </a:t>
                      </a:r>
                      <a:endParaRPr lang="en-GB" sz="100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134955" marR="101216" marT="67478" marB="67478">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lnSpc>
                          <a:spcPct val="107000"/>
                        </a:lnSpc>
                        <a:spcAft>
                          <a:spcPts val="800"/>
                        </a:spcAft>
                      </a:pPr>
                      <a:r>
                        <a:rPr lang="en-GB" sz="1000">
                          <a:solidFill>
                            <a:schemeClr val="tx1">
                              <a:lumMod val="75000"/>
                              <a:lumOff val="25000"/>
                            </a:schemeClr>
                          </a:solidFill>
                          <a:effectLst/>
                        </a:rPr>
                        <a:t>NULL</a:t>
                      </a:r>
                      <a:endParaRPr lang="en-GB" sz="100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134955" marR="101216" marT="67478" marB="67478">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779450652"/>
                  </a:ext>
                </a:extLst>
              </a:tr>
              <a:tr h="310491">
                <a:tc>
                  <a:txBody>
                    <a:bodyPr/>
                    <a:lstStyle/>
                    <a:p>
                      <a:pPr algn="l">
                        <a:lnSpc>
                          <a:spcPct val="107000"/>
                        </a:lnSpc>
                        <a:spcAft>
                          <a:spcPts val="800"/>
                        </a:spcAft>
                      </a:pPr>
                      <a:r>
                        <a:rPr lang="en-GB" sz="1000" b="1">
                          <a:solidFill>
                            <a:schemeClr val="tx1">
                              <a:lumMod val="75000"/>
                              <a:lumOff val="25000"/>
                            </a:schemeClr>
                          </a:solidFill>
                          <a:effectLst/>
                        </a:rPr>
                        <a:t>c_middle_name</a:t>
                      </a:r>
                      <a:endParaRPr lang="en-GB" sz="1000" b="1">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134955" marR="101216" marT="67478" marB="67478" anchor="ctr">
                    <a:lnL w="19050" cap="flat" cmpd="sng" algn="ctr">
                      <a:noFill/>
                      <a:prstDash val="solid"/>
                    </a:lnL>
                    <a:lnR w="9525" cap="flat" cmpd="sng" algn="ctr">
                      <a:solidFill>
                        <a:srgbClr val="C7C6C1"/>
                      </a:solidFill>
                      <a:prstDash val="solid"/>
                    </a:lnR>
                    <a:lnT w="12700" cmpd="sng">
                      <a:noFill/>
                      <a:prstDash val="solid"/>
                    </a:lnT>
                    <a:lnB w="12700" cmpd="sng">
                      <a:noFill/>
                      <a:prstDash val="solid"/>
                    </a:lnB>
                    <a:noFill/>
                  </a:tcPr>
                </a:tc>
                <a:tc>
                  <a:txBody>
                    <a:bodyPr/>
                    <a:lstStyle/>
                    <a:p>
                      <a:pPr algn="l">
                        <a:lnSpc>
                          <a:spcPct val="107000"/>
                        </a:lnSpc>
                        <a:spcAft>
                          <a:spcPts val="800"/>
                        </a:spcAft>
                      </a:pPr>
                      <a:r>
                        <a:rPr lang="en-GB" sz="1000">
                          <a:solidFill>
                            <a:schemeClr val="tx1">
                              <a:lumMod val="75000"/>
                              <a:lumOff val="25000"/>
                            </a:schemeClr>
                          </a:solidFill>
                          <a:effectLst/>
                        </a:rPr>
                        <a:t>Varchar(35)</a:t>
                      </a:r>
                      <a:endParaRPr lang="en-GB" sz="100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134955" marR="101216" marT="67478" marB="67478">
                    <a:lnL w="9525" cap="flat" cmpd="sng" algn="ctr">
                      <a:solidFill>
                        <a:srgbClr val="C7C6C1"/>
                      </a:solid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lnSpc>
                          <a:spcPct val="107000"/>
                        </a:lnSpc>
                        <a:spcAft>
                          <a:spcPts val="800"/>
                        </a:spcAft>
                      </a:pPr>
                      <a:r>
                        <a:rPr lang="en-GB" sz="1000">
                          <a:solidFill>
                            <a:schemeClr val="tx1">
                              <a:lumMod val="75000"/>
                              <a:lumOff val="25000"/>
                            </a:schemeClr>
                          </a:solidFill>
                          <a:effectLst/>
                        </a:rPr>
                        <a:t>No</a:t>
                      </a:r>
                      <a:endParaRPr lang="en-GB" sz="100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134955" marR="101216" marT="67478" marB="67478">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lnSpc>
                          <a:spcPct val="107000"/>
                        </a:lnSpc>
                        <a:spcAft>
                          <a:spcPts val="800"/>
                        </a:spcAft>
                      </a:pPr>
                      <a:r>
                        <a:rPr lang="en-GB" sz="1000">
                          <a:solidFill>
                            <a:schemeClr val="tx1">
                              <a:lumMod val="75000"/>
                              <a:lumOff val="25000"/>
                            </a:schemeClr>
                          </a:solidFill>
                          <a:effectLst/>
                        </a:rPr>
                        <a:t> </a:t>
                      </a:r>
                      <a:endParaRPr lang="en-GB" sz="100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134955" marR="101216" marT="67478" marB="67478">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lnSpc>
                          <a:spcPct val="107000"/>
                        </a:lnSpc>
                        <a:spcAft>
                          <a:spcPts val="800"/>
                        </a:spcAft>
                      </a:pPr>
                      <a:r>
                        <a:rPr lang="en-GB" sz="1000">
                          <a:solidFill>
                            <a:schemeClr val="tx1">
                              <a:lumMod val="75000"/>
                              <a:lumOff val="25000"/>
                            </a:schemeClr>
                          </a:solidFill>
                          <a:effectLst/>
                        </a:rPr>
                        <a:t> </a:t>
                      </a:r>
                      <a:endParaRPr lang="en-GB" sz="100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134955" marR="101216" marT="67478" marB="67478">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lnSpc>
                          <a:spcPct val="107000"/>
                        </a:lnSpc>
                        <a:spcAft>
                          <a:spcPts val="800"/>
                        </a:spcAft>
                      </a:pPr>
                      <a:r>
                        <a:rPr lang="en-GB" sz="1000">
                          <a:solidFill>
                            <a:schemeClr val="tx1">
                              <a:lumMod val="75000"/>
                              <a:lumOff val="25000"/>
                            </a:schemeClr>
                          </a:solidFill>
                          <a:effectLst/>
                        </a:rPr>
                        <a:t>NULL</a:t>
                      </a:r>
                      <a:endParaRPr lang="en-GB" sz="100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134955" marR="101216" marT="67478" marB="67478"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352967373"/>
                  </a:ext>
                </a:extLst>
              </a:tr>
              <a:tr h="310491">
                <a:tc>
                  <a:txBody>
                    <a:bodyPr/>
                    <a:lstStyle/>
                    <a:p>
                      <a:pPr algn="l">
                        <a:lnSpc>
                          <a:spcPct val="107000"/>
                        </a:lnSpc>
                        <a:spcAft>
                          <a:spcPts val="800"/>
                        </a:spcAft>
                      </a:pPr>
                      <a:r>
                        <a:rPr lang="en-GB" sz="1000" b="1">
                          <a:solidFill>
                            <a:schemeClr val="tx1">
                              <a:lumMod val="75000"/>
                              <a:lumOff val="25000"/>
                            </a:schemeClr>
                          </a:solidFill>
                          <a:effectLst/>
                        </a:rPr>
                        <a:t>c_last_name</a:t>
                      </a:r>
                      <a:endParaRPr lang="en-GB" sz="1000" b="1">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134955" marR="101216" marT="67478" marB="67478" anchor="ctr">
                    <a:lnL w="19050" cap="flat" cmpd="sng" algn="ctr">
                      <a:noFill/>
                      <a:prstDash val="solid"/>
                    </a:lnL>
                    <a:lnR w="9525" cap="flat" cmpd="sng" algn="ctr">
                      <a:solidFill>
                        <a:srgbClr val="C7C6C1"/>
                      </a:solidFill>
                      <a:prstDash val="solid"/>
                    </a:lnR>
                    <a:lnT w="12700" cmpd="sng">
                      <a:noFill/>
                      <a:prstDash val="solid"/>
                    </a:lnT>
                    <a:lnB w="12700" cmpd="sng">
                      <a:noFill/>
                      <a:prstDash val="solid"/>
                    </a:lnB>
                    <a:noFill/>
                  </a:tcPr>
                </a:tc>
                <a:tc>
                  <a:txBody>
                    <a:bodyPr/>
                    <a:lstStyle/>
                    <a:p>
                      <a:pPr algn="l">
                        <a:lnSpc>
                          <a:spcPct val="107000"/>
                        </a:lnSpc>
                        <a:spcAft>
                          <a:spcPts val="800"/>
                        </a:spcAft>
                      </a:pPr>
                      <a:r>
                        <a:rPr lang="en-GB" sz="1000">
                          <a:solidFill>
                            <a:schemeClr val="tx1">
                              <a:lumMod val="75000"/>
                              <a:lumOff val="25000"/>
                            </a:schemeClr>
                          </a:solidFill>
                          <a:effectLst/>
                        </a:rPr>
                        <a:t>Varchar(35)</a:t>
                      </a:r>
                      <a:endParaRPr lang="en-GB" sz="100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134955" marR="101216" marT="67478" marB="67478">
                    <a:lnL w="9525" cap="flat" cmpd="sng" algn="ctr">
                      <a:solidFill>
                        <a:srgbClr val="C7C6C1"/>
                      </a:solid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lnSpc>
                          <a:spcPct val="107000"/>
                        </a:lnSpc>
                        <a:spcAft>
                          <a:spcPts val="800"/>
                        </a:spcAft>
                      </a:pPr>
                      <a:r>
                        <a:rPr lang="en-GB" sz="1000">
                          <a:solidFill>
                            <a:schemeClr val="tx1">
                              <a:lumMod val="75000"/>
                              <a:lumOff val="25000"/>
                            </a:schemeClr>
                          </a:solidFill>
                          <a:effectLst/>
                        </a:rPr>
                        <a:t>No</a:t>
                      </a:r>
                      <a:endParaRPr lang="en-GB" sz="100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134955" marR="101216" marT="67478" marB="67478">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lnSpc>
                          <a:spcPct val="107000"/>
                        </a:lnSpc>
                        <a:spcAft>
                          <a:spcPts val="800"/>
                        </a:spcAft>
                      </a:pPr>
                      <a:r>
                        <a:rPr lang="en-GB" sz="1000">
                          <a:solidFill>
                            <a:schemeClr val="tx1">
                              <a:lumMod val="75000"/>
                              <a:lumOff val="25000"/>
                            </a:schemeClr>
                          </a:solidFill>
                          <a:effectLst/>
                        </a:rPr>
                        <a:t> </a:t>
                      </a:r>
                      <a:endParaRPr lang="en-GB" sz="100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134955" marR="101216" marT="67478" marB="67478">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lnSpc>
                          <a:spcPct val="107000"/>
                        </a:lnSpc>
                        <a:spcAft>
                          <a:spcPts val="800"/>
                        </a:spcAft>
                      </a:pPr>
                      <a:r>
                        <a:rPr lang="en-GB" sz="1000">
                          <a:solidFill>
                            <a:schemeClr val="tx1">
                              <a:lumMod val="75000"/>
                              <a:lumOff val="25000"/>
                            </a:schemeClr>
                          </a:solidFill>
                          <a:effectLst/>
                        </a:rPr>
                        <a:t> </a:t>
                      </a:r>
                      <a:endParaRPr lang="en-GB" sz="100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134955" marR="101216" marT="67478" marB="67478">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lnSpc>
                          <a:spcPct val="107000"/>
                        </a:lnSpc>
                        <a:spcAft>
                          <a:spcPts val="800"/>
                        </a:spcAft>
                      </a:pPr>
                      <a:r>
                        <a:rPr lang="en-GB" sz="1000">
                          <a:solidFill>
                            <a:schemeClr val="tx1">
                              <a:lumMod val="75000"/>
                              <a:lumOff val="25000"/>
                            </a:schemeClr>
                          </a:solidFill>
                          <a:effectLst/>
                        </a:rPr>
                        <a:t>NULL</a:t>
                      </a:r>
                      <a:endParaRPr lang="en-GB" sz="100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134955" marR="101216" marT="67478" marB="67478"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085093724"/>
                  </a:ext>
                </a:extLst>
              </a:tr>
              <a:tr h="310491">
                <a:tc>
                  <a:txBody>
                    <a:bodyPr/>
                    <a:lstStyle/>
                    <a:p>
                      <a:pPr algn="l">
                        <a:lnSpc>
                          <a:spcPct val="107000"/>
                        </a:lnSpc>
                        <a:spcAft>
                          <a:spcPts val="800"/>
                        </a:spcAft>
                      </a:pPr>
                      <a:r>
                        <a:rPr lang="en-GB" sz="1000" b="1">
                          <a:solidFill>
                            <a:schemeClr val="tx1">
                              <a:lumMod val="75000"/>
                              <a:lumOff val="25000"/>
                            </a:schemeClr>
                          </a:solidFill>
                          <a:effectLst/>
                        </a:rPr>
                        <a:t>c_sex</a:t>
                      </a:r>
                      <a:endParaRPr lang="en-GB" sz="1000" b="1">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134955" marR="101216" marT="67478" marB="67478" anchor="ctr">
                    <a:lnL w="19050" cap="flat" cmpd="sng" algn="ctr">
                      <a:noFill/>
                      <a:prstDash val="solid"/>
                    </a:lnL>
                    <a:lnR w="9525" cap="flat" cmpd="sng" algn="ctr">
                      <a:solidFill>
                        <a:srgbClr val="C7C6C1"/>
                      </a:solidFill>
                      <a:prstDash val="solid"/>
                    </a:lnR>
                    <a:lnT w="12700" cmpd="sng">
                      <a:noFill/>
                      <a:prstDash val="solid"/>
                    </a:lnT>
                    <a:lnB w="12700" cmpd="sng">
                      <a:noFill/>
                      <a:prstDash val="solid"/>
                    </a:lnB>
                    <a:noFill/>
                  </a:tcPr>
                </a:tc>
                <a:tc>
                  <a:txBody>
                    <a:bodyPr/>
                    <a:lstStyle/>
                    <a:p>
                      <a:pPr algn="l">
                        <a:lnSpc>
                          <a:spcPct val="107000"/>
                        </a:lnSpc>
                        <a:spcAft>
                          <a:spcPts val="800"/>
                        </a:spcAft>
                      </a:pPr>
                      <a:r>
                        <a:rPr lang="en-GB" sz="1000">
                          <a:solidFill>
                            <a:schemeClr val="tx1">
                              <a:lumMod val="75000"/>
                              <a:lumOff val="25000"/>
                            </a:schemeClr>
                          </a:solidFill>
                          <a:effectLst/>
                        </a:rPr>
                        <a:t>Char(1)</a:t>
                      </a:r>
                      <a:endParaRPr lang="en-GB" sz="100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134955" marR="101216" marT="67478" marB="67478" anchor="ctr">
                    <a:lnL w="9525" cap="flat" cmpd="sng" algn="ctr">
                      <a:solidFill>
                        <a:srgbClr val="C7C6C1"/>
                      </a:solid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lnSpc>
                          <a:spcPct val="107000"/>
                        </a:lnSpc>
                        <a:spcAft>
                          <a:spcPts val="800"/>
                        </a:spcAft>
                      </a:pPr>
                      <a:r>
                        <a:rPr lang="en-GB" sz="1000">
                          <a:solidFill>
                            <a:schemeClr val="tx1">
                              <a:lumMod val="75000"/>
                              <a:lumOff val="25000"/>
                            </a:schemeClr>
                          </a:solidFill>
                          <a:effectLst/>
                        </a:rPr>
                        <a:t>No</a:t>
                      </a:r>
                      <a:endParaRPr lang="en-GB" sz="100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134955" marR="101216" marT="67478" marB="67478">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lnSpc>
                          <a:spcPct val="107000"/>
                        </a:lnSpc>
                        <a:spcAft>
                          <a:spcPts val="800"/>
                        </a:spcAft>
                      </a:pPr>
                      <a:r>
                        <a:rPr lang="en-GB" sz="1000">
                          <a:solidFill>
                            <a:schemeClr val="tx1">
                              <a:lumMod val="75000"/>
                              <a:lumOff val="25000"/>
                            </a:schemeClr>
                          </a:solidFill>
                          <a:effectLst/>
                        </a:rPr>
                        <a:t> </a:t>
                      </a:r>
                      <a:endParaRPr lang="en-GB" sz="100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134955" marR="101216" marT="67478" marB="67478">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lnSpc>
                          <a:spcPct val="107000"/>
                        </a:lnSpc>
                        <a:spcAft>
                          <a:spcPts val="800"/>
                        </a:spcAft>
                      </a:pPr>
                      <a:r>
                        <a:rPr lang="en-GB" sz="1000">
                          <a:solidFill>
                            <a:schemeClr val="tx1">
                              <a:lumMod val="75000"/>
                              <a:lumOff val="25000"/>
                            </a:schemeClr>
                          </a:solidFill>
                          <a:effectLst/>
                        </a:rPr>
                        <a:t>“M” or “F”</a:t>
                      </a:r>
                      <a:endParaRPr lang="en-GB" sz="100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134955" marR="101216" marT="67478" marB="67478">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lnSpc>
                          <a:spcPct val="107000"/>
                        </a:lnSpc>
                        <a:spcAft>
                          <a:spcPts val="800"/>
                        </a:spcAft>
                      </a:pPr>
                      <a:r>
                        <a:rPr lang="en-GB" sz="1000">
                          <a:solidFill>
                            <a:schemeClr val="tx1">
                              <a:lumMod val="75000"/>
                              <a:lumOff val="25000"/>
                            </a:schemeClr>
                          </a:solidFill>
                          <a:effectLst/>
                        </a:rPr>
                        <a:t>NULL</a:t>
                      </a:r>
                      <a:endParaRPr lang="en-GB" sz="100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134955" marR="101216" marT="67478" marB="67478"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809218685"/>
                  </a:ext>
                </a:extLst>
              </a:tr>
              <a:tr h="310491">
                <a:tc>
                  <a:txBody>
                    <a:bodyPr/>
                    <a:lstStyle/>
                    <a:p>
                      <a:pPr algn="l">
                        <a:lnSpc>
                          <a:spcPct val="107000"/>
                        </a:lnSpc>
                        <a:spcAft>
                          <a:spcPts val="800"/>
                        </a:spcAft>
                      </a:pPr>
                      <a:r>
                        <a:rPr lang="en-GB" sz="1000" b="1">
                          <a:solidFill>
                            <a:schemeClr val="tx1">
                              <a:lumMod val="75000"/>
                              <a:lumOff val="25000"/>
                            </a:schemeClr>
                          </a:solidFill>
                          <a:effectLst/>
                        </a:rPr>
                        <a:t>c_nationality</a:t>
                      </a:r>
                      <a:endParaRPr lang="en-GB" sz="1000" b="1">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134955" marR="101216" marT="67478" marB="67478" anchor="ctr">
                    <a:lnL w="19050" cap="flat" cmpd="sng" algn="ctr">
                      <a:noFill/>
                      <a:prstDash val="solid"/>
                    </a:lnL>
                    <a:lnR w="9525" cap="flat" cmpd="sng" algn="ctr">
                      <a:solidFill>
                        <a:srgbClr val="C7C6C1"/>
                      </a:solidFill>
                      <a:prstDash val="solid"/>
                    </a:lnR>
                    <a:lnT w="12700" cmpd="sng">
                      <a:noFill/>
                      <a:prstDash val="solid"/>
                    </a:lnT>
                    <a:lnB w="12700" cmpd="sng">
                      <a:noFill/>
                      <a:prstDash val="solid"/>
                    </a:lnB>
                    <a:noFill/>
                  </a:tcPr>
                </a:tc>
                <a:tc>
                  <a:txBody>
                    <a:bodyPr/>
                    <a:lstStyle/>
                    <a:p>
                      <a:pPr algn="l">
                        <a:lnSpc>
                          <a:spcPct val="107000"/>
                        </a:lnSpc>
                        <a:spcAft>
                          <a:spcPts val="800"/>
                        </a:spcAft>
                      </a:pPr>
                      <a:r>
                        <a:rPr lang="en-GB" sz="1000">
                          <a:solidFill>
                            <a:schemeClr val="tx1">
                              <a:lumMod val="75000"/>
                              <a:lumOff val="25000"/>
                            </a:schemeClr>
                          </a:solidFill>
                          <a:effectLst/>
                        </a:rPr>
                        <a:t>Varchar(50)</a:t>
                      </a:r>
                      <a:endParaRPr lang="en-GB" sz="100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134955" marR="101216" marT="67478" marB="67478" anchor="ctr">
                    <a:lnL w="9525" cap="flat" cmpd="sng" algn="ctr">
                      <a:solidFill>
                        <a:srgbClr val="C7C6C1"/>
                      </a:solid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lnSpc>
                          <a:spcPct val="107000"/>
                        </a:lnSpc>
                        <a:spcAft>
                          <a:spcPts val="800"/>
                        </a:spcAft>
                      </a:pPr>
                      <a:r>
                        <a:rPr lang="en-GB" sz="1000">
                          <a:solidFill>
                            <a:schemeClr val="tx1">
                              <a:lumMod val="75000"/>
                              <a:lumOff val="25000"/>
                            </a:schemeClr>
                          </a:solidFill>
                          <a:effectLst/>
                        </a:rPr>
                        <a:t>No</a:t>
                      </a:r>
                      <a:endParaRPr lang="en-GB" sz="100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134955" marR="101216" marT="67478" marB="67478">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lnSpc>
                          <a:spcPct val="107000"/>
                        </a:lnSpc>
                        <a:spcAft>
                          <a:spcPts val="800"/>
                        </a:spcAft>
                      </a:pPr>
                      <a:r>
                        <a:rPr lang="en-GB" sz="1000">
                          <a:solidFill>
                            <a:schemeClr val="tx1">
                              <a:lumMod val="75000"/>
                              <a:lumOff val="25000"/>
                            </a:schemeClr>
                          </a:solidFill>
                          <a:effectLst/>
                        </a:rPr>
                        <a:t> </a:t>
                      </a:r>
                      <a:endParaRPr lang="en-GB" sz="100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134955" marR="101216" marT="67478" marB="67478">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lnSpc>
                          <a:spcPct val="107000"/>
                        </a:lnSpc>
                        <a:spcAft>
                          <a:spcPts val="800"/>
                        </a:spcAft>
                      </a:pPr>
                      <a:r>
                        <a:rPr lang="en-GB" sz="1000">
                          <a:solidFill>
                            <a:schemeClr val="tx1">
                              <a:lumMod val="75000"/>
                              <a:lumOff val="25000"/>
                            </a:schemeClr>
                          </a:solidFill>
                          <a:effectLst/>
                        </a:rPr>
                        <a:t> </a:t>
                      </a:r>
                      <a:endParaRPr lang="en-GB" sz="100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134955" marR="101216" marT="67478" marB="67478">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lnSpc>
                          <a:spcPct val="107000"/>
                        </a:lnSpc>
                        <a:spcAft>
                          <a:spcPts val="800"/>
                        </a:spcAft>
                      </a:pPr>
                      <a:r>
                        <a:rPr lang="en-GB" sz="1000">
                          <a:solidFill>
                            <a:schemeClr val="tx1">
                              <a:lumMod val="75000"/>
                              <a:lumOff val="25000"/>
                            </a:schemeClr>
                          </a:solidFill>
                          <a:effectLst/>
                        </a:rPr>
                        <a:t>NULL</a:t>
                      </a:r>
                      <a:endParaRPr lang="en-GB" sz="100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134955" marR="101216" marT="67478" marB="67478"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033032676"/>
                  </a:ext>
                </a:extLst>
              </a:tr>
              <a:tr h="310491">
                <a:tc>
                  <a:txBody>
                    <a:bodyPr/>
                    <a:lstStyle/>
                    <a:p>
                      <a:pPr algn="l">
                        <a:lnSpc>
                          <a:spcPct val="107000"/>
                        </a:lnSpc>
                        <a:spcAft>
                          <a:spcPts val="800"/>
                        </a:spcAft>
                      </a:pPr>
                      <a:r>
                        <a:rPr lang="en-GB" sz="1000" b="1">
                          <a:solidFill>
                            <a:schemeClr val="tx1">
                              <a:lumMod val="75000"/>
                              <a:lumOff val="25000"/>
                            </a:schemeClr>
                          </a:solidFill>
                          <a:effectLst/>
                        </a:rPr>
                        <a:t>c_dob</a:t>
                      </a:r>
                      <a:endParaRPr lang="en-GB" sz="1000" b="1">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134955" marR="101216" marT="67478" marB="67478" anchor="ctr">
                    <a:lnL w="19050" cap="flat" cmpd="sng" algn="ctr">
                      <a:noFill/>
                      <a:prstDash val="solid"/>
                    </a:lnL>
                    <a:lnR w="9525" cap="flat" cmpd="sng" algn="ctr">
                      <a:solidFill>
                        <a:srgbClr val="C7C6C1"/>
                      </a:solidFill>
                      <a:prstDash val="solid"/>
                    </a:lnR>
                    <a:lnT w="12700" cmpd="sng">
                      <a:noFill/>
                      <a:prstDash val="solid"/>
                    </a:lnT>
                    <a:lnB w="12700" cmpd="sng">
                      <a:noFill/>
                      <a:prstDash val="solid"/>
                    </a:lnB>
                    <a:noFill/>
                  </a:tcPr>
                </a:tc>
                <a:tc>
                  <a:txBody>
                    <a:bodyPr/>
                    <a:lstStyle/>
                    <a:p>
                      <a:pPr algn="l">
                        <a:lnSpc>
                          <a:spcPct val="107000"/>
                        </a:lnSpc>
                        <a:spcAft>
                          <a:spcPts val="800"/>
                        </a:spcAft>
                      </a:pPr>
                      <a:r>
                        <a:rPr lang="en-GB" sz="1000">
                          <a:solidFill>
                            <a:schemeClr val="tx1">
                              <a:lumMod val="75000"/>
                              <a:lumOff val="25000"/>
                            </a:schemeClr>
                          </a:solidFill>
                          <a:effectLst/>
                        </a:rPr>
                        <a:t>Date</a:t>
                      </a:r>
                      <a:endParaRPr lang="en-GB" sz="100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134955" marR="101216" marT="67478" marB="67478" anchor="ctr">
                    <a:lnL w="9525" cap="flat" cmpd="sng" algn="ctr">
                      <a:solidFill>
                        <a:srgbClr val="C7C6C1"/>
                      </a:solid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lnSpc>
                          <a:spcPct val="107000"/>
                        </a:lnSpc>
                        <a:spcAft>
                          <a:spcPts val="800"/>
                        </a:spcAft>
                      </a:pPr>
                      <a:r>
                        <a:rPr lang="en-GB" sz="1000">
                          <a:solidFill>
                            <a:schemeClr val="tx1">
                              <a:lumMod val="75000"/>
                              <a:lumOff val="25000"/>
                            </a:schemeClr>
                          </a:solidFill>
                          <a:effectLst/>
                        </a:rPr>
                        <a:t>No</a:t>
                      </a:r>
                      <a:endParaRPr lang="en-GB" sz="100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134955" marR="101216" marT="67478" marB="67478">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lnSpc>
                          <a:spcPct val="107000"/>
                        </a:lnSpc>
                        <a:spcAft>
                          <a:spcPts val="800"/>
                        </a:spcAft>
                      </a:pPr>
                      <a:r>
                        <a:rPr lang="en-GB" sz="1000">
                          <a:solidFill>
                            <a:schemeClr val="tx1">
                              <a:lumMod val="75000"/>
                              <a:lumOff val="25000"/>
                            </a:schemeClr>
                          </a:solidFill>
                          <a:effectLst/>
                        </a:rPr>
                        <a:t> </a:t>
                      </a:r>
                      <a:endParaRPr lang="en-GB" sz="100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134955" marR="101216" marT="67478" marB="67478">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lnSpc>
                          <a:spcPct val="107000"/>
                        </a:lnSpc>
                        <a:spcAft>
                          <a:spcPts val="800"/>
                        </a:spcAft>
                      </a:pPr>
                      <a:r>
                        <a:rPr lang="en-GB" sz="1000">
                          <a:solidFill>
                            <a:schemeClr val="tx1">
                              <a:lumMod val="75000"/>
                              <a:lumOff val="25000"/>
                            </a:schemeClr>
                          </a:solidFill>
                          <a:effectLst/>
                        </a:rPr>
                        <a:t> </a:t>
                      </a:r>
                      <a:endParaRPr lang="en-GB" sz="100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134955" marR="101216" marT="67478" marB="67478">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lnSpc>
                          <a:spcPct val="107000"/>
                        </a:lnSpc>
                        <a:spcAft>
                          <a:spcPts val="800"/>
                        </a:spcAft>
                      </a:pPr>
                      <a:r>
                        <a:rPr lang="en-GB" sz="1000">
                          <a:solidFill>
                            <a:schemeClr val="tx1">
                              <a:lumMod val="75000"/>
                              <a:lumOff val="25000"/>
                            </a:schemeClr>
                          </a:solidFill>
                          <a:effectLst/>
                        </a:rPr>
                        <a:t>NULL</a:t>
                      </a:r>
                      <a:endParaRPr lang="en-GB" sz="100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134955" marR="101216" marT="67478" marB="67478"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392138618"/>
                  </a:ext>
                </a:extLst>
              </a:tr>
              <a:tr h="310491">
                <a:tc>
                  <a:txBody>
                    <a:bodyPr/>
                    <a:lstStyle/>
                    <a:p>
                      <a:pPr algn="l">
                        <a:lnSpc>
                          <a:spcPct val="107000"/>
                        </a:lnSpc>
                        <a:spcAft>
                          <a:spcPts val="800"/>
                        </a:spcAft>
                      </a:pPr>
                      <a:r>
                        <a:rPr lang="en-GB" sz="1000" b="1" err="1">
                          <a:solidFill>
                            <a:schemeClr val="tx1">
                              <a:lumMod val="75000"/>
                              <a:lumOff val="25000"/>
                            </a:schemeClr>
                          </a:solidFill>
                          <a:effectLst/>
                        </a:rPr>
                        <a:t>c_registration_date</a:t>
                      </a:r>
                      <a:endParaRPr lang="en-GB" sz="1000" b="1">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134955" marR="101216" marT="67478" marB="67478" anchor="ctr">
                    <a:lnL w="19050" cap="flat" cmpd="sng" algn="ctr">
                      <a:noFill/>
                      <a:prstDash val="solid"/>
                    </a:lnL>
                    <a:lnR w="9525" cap="flat" cmpd="sng" algn="ctr">
                      <a:solidFill>
                        <a:srgbClr val="C7C6C1"/>
                      </a:solidFill>
                      <a:prstDash val="solid"/>
                    </a:lnR>
                    <a:lnT w="12700" cmpd="sng">
                      <a:noFill/>
                      <a:prstDash val="solid"/>
                    </a:lnT>
                    <a:lnB w="12700" cmpd="sng">
                      <a:noFill/>
                      <a:prstDash val="solid"/>
                    </a:lnB>
                    <a:noFill/>
                  </a:tcPr>
                </a:tc>
                <a:tc>
                  <a:txBody>
                    <a:bodyPr/>
                    <a:lstStyle/>
                    <a:p>
                      <a:pPr algn="l">
                        <a:lnSpc>
                          <a:spcPct val="107000"/>
                        </a:lnSpc>
                        <a:spcAft>
                          <a:spcPts val="800"/>
                        </a:spcAft>
                      </a:pPr>
                      <a:r>
                        <a:rPr lang="en-GB" sz="1000">
                          <a:solidFill>
                            <a:schemeClr val="tx1">
                              <a:lumMod val="75000"/>
                              <a:lumOff val="25000"/>
                            </a:schemeClr>
                          </a:solidFill>
                          <a:effectLst/>
                        </a:rPr>
                        <a:t>Date</a:t>
                      </a:r>
                      <a:endParaRPr lang="en-GB" sz="100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134955" marR="101216" marT="67478" marB="67478" anchor="ctr">
                    <a:lnL w="9525" cap="flat" cmpd="sng" algn="ctr">
                      <a:solidFill>
                        <a:srgbClr val="C7C6C1"/>
                      </a:solid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l">
                        <a:lnSpc>
                          <a:spcPct val="107000"/>
                        </a:lnSpc>
                        <a:spcAft>
                          <a:spcPts val="800"/>
                        </a:spcAft>
                      </a:pPr>
                      <a:r>
                        <a:rPr lang="en-GB" sz="1000">
                          <a:solidFill>
                            <a:schemeClr val="tx1">
                              <a:lumMod val="75000"/>
                              <a:lumOff val="25000"/>
                            </a:schemeClr>
                          </a:solidFill>
                          <a:effectLst/>
                        </a:rPr>
                        <a:t>No</a:t>
                      </a:r>
                      <a:endParaRPr lang="en-GB" sz="100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134955" marR="101216" marT="67478" marB="67478" anchor="ctr">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l">
                        <a:lnSpc>
                          <a:spcPct val="107000"/>
                        </a:lnSpc>
                        <a:spcAft>
                          <a:spcPts val="800"/>
                        </a:spcAft>
                      </a:pPr>
                      <a:r>
                        <a:rPr lang="en-GB" sz="1000">
                          <a:solidFill>
                            <a:schemeClr val="tx1">
                              <a:lumMod val="75000"/>
                              <a:lumOff val="25000"/>
                            </a:schemeClr>
                          </a:solidFill>
                          <a:effectLst/>
                        </a:rPr>
                        <a:t> </a:t>
                      </a:r>
                      <a:endParaRPr lang="en-GB" sz="100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134955" marR="101216" marT="67478" marB="67478">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l">
                        <a:lnSpc>
                          <a:spcPct val="107000"/>
                        </a:lnSpc>
                        <a:spcAft>
                          <a:spcPts val="800"/>
                        </a:spcAft>
                      </a:pPr>
                      <a:r>
                        <a:rPr lang="en-GB" sz="1000">
                          <a:solidFill>
                            <a:schemeClr val="tx1">
                              <a:lumMod val="75000"/>
                              <a:lumOff val="25000"/>
                            </a:schemeClr>
                          </a:solidFill>
                          <a:effectLst/>
                        </a:rPr>
                        <a:t> </a:t>
                      </a:r>
                      <a:endParaRPr lang="en-GB" sz="100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134955" marR="101216" marT="67478" marB="67478">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l">
                        <a:lnSpc>
                          <a:spcPct val="107000"/>
                        </a:lnSpc>
                        <a:spcAft>
                          <a:spcPts val="800"/>
                        </a:spcAft>
                      </a:pPr>
                      <a:r>
                        <a:rPr lang="en-GB" sz="1000" dirty="0">
                          <a:solidFill>
                            <a:schemeClr val="tx1">
                              <a:lumMod val="75000"/>
                              <a:lumOff val="25000"/>
                            </a:schemeClr>
                          </a:solidFill>
                          <a:effectLst/>
                        </a:rPr>
                        <a:t>SYSDATE</a:t>
                      </a:r>
                      <a:endParaRPr lang="en-GB" sz="1000" dirty="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134955" marR="101216" marT="67478" marB="67478" anchor="ctr">
                    <a:lnL w="12700" cmpd="sng">
                      <a:noFill/>
                      <a:prstDash val="solid"/>
                    </a:lnL>
                    <a:lnR w="12700" cmpd="sng">
                      <a:noFill/>
                      <a:prstDash val="solid"/>
                    </a:lnR>
                    <a:lnT w="9525" cap="flat" cmpd="sng" algn="ctr">
                      <a:solidFill>
                        <a:srgbClr val="C7C6C1"/>
                      </a:solidFill>
                      <a:prstDash val="solid"/>
                    </a:lnT>
                    <a:lnB w="12700" cmpd="sng">
                      <a:noFill/>
                      <a:prstDash val="solid"/>
                    </a:lnB>
                    <a:noFill/>
                  </a:tcPr>
                </a:tc>
                <a:extLst>
                  <a:ext uri="{0D108BD9-81ED-4DB2-BD59-A6C34878D82A}">
                    <a16:rowId xmlns:a16="http://schemas.microsoft.com/office/drawing/2014/main" val="1718496707"/>
                  </a:ext>
                </a:extLst>
              </a:tr>
            </a:tbl>
          </a:graphicData>
        </a:graphic>
      </p:graphicFrame>
    </p:spTree>
    <p:extLst>
      <p:ext uri="{BB962C8B-B14F-4D97-AF65-F5344CB8AC3E}">
        <p14:creationId xmlns:p14="http://schemas.microsoft.com/office/powerpoint/2010/main" val="287583451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16EA5DF-240B-D799-90C6-D342C2C4DEF9}"/>
              </a:ext>
            </a:extLst>
          </p:cNvPr>
          <p:cNvSpPr txBox="1"/>
          <p:nvPr/>
        </p:nvSpPr>
        <p:spPr>
          <a:xfrm>
            <a:off x="793662" y="386930"/>
            <a:ext cx="10066122" cy="1298448"/>
          </a:xfrm>
          <a:prstGeom prst="rect">
            <a:avLst/>
          </a:prstGeom>
        </p:spPr>
        <p:txBody>
          <a:bodyPr vert="horz" lIns="91440" tIns="45720" rIns="91440" bIns="45720" rtlCol="0" anchor="b">
            <a:normAutofit/>
          </a:bodyPr>
          <a:lstStyle/>
          <a:p>
            <a:pPr>
              <a:lnSpc>
                <a:spcPct val="90000"/>
              </a:lnSpc>
              <a:spcBef>
                <a:spcPct val="0"/>
              </a:spcBef>
              <a:spcAft>
                <a:spcPts val="800"/>
              </a:spcAft>
            </a:pPr>
            <a:r>
              <a:rPr lang="en-US" sz="4800" b="1" kern="1200">
                <a:solidFill>
                  <a:schemeClr val="tx1"/>
                </a:solidFill>
                <a:effectLst/>
                <a:latin typeface="+mj-lt"/>
                <a:ea typeface="+mj-ea"/>
                <a:cs typeface="+mj-cs"/>
              </a:rPr>
              <a:t>Data Model</a:t>
            </a:r>
          </a:p>
        </p:txBody>
      </p:sp>
      <p:sp>
        <p:nvSpPr>
          <p:cNvPr id="15" name="Rectangle 1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97783B7-4644-69FC-DA21-9A7CA66A2046}"/>
              </a:ext>
            </a:extLst>
          </p:cNvPr>
          <p:cNvSpPr txBox="1"/>
          <p:nvPr/>
        </p:nvSpPr>
        <p:spPr>
          <a:xfrm>
            <a:off x="793661" y="2599509"/>
            <a:ext cx="4530898" cy="3639450"/>
          </a:xfrm>
          <a:prstGeom prst="rect">
            <a:avLst/>
          </a:prstGeom>
        </p:spPr>
        <p:txBody>
          <a:bodyPr vert="horz" lIns="91440" tIns="45720" rIns="91440" bIns="45720" rtlCol="0" anchor="ctr">
            <a:normAutofit/>
          </a:bodyPr>
          <a:lstStyle/>
          <a:p>
            <a:pPr indent="-228600">
              <a:lnSpc>
                <a:spcPct val="90000"/>
              </a:lnSpc>
              <a:spcAft>
                <a:spcPts val="800"/>
              </a:spcAft>
              <a:buFont typeface="Arial" panose="020B0604020202020204" pitchFamily="34" charset="0"/>
              <a:buChar char="•"/>
            </a:pPr>
            <a:r>
              <a:rPr lang="en-US" sz="2000">
                <a:effectLst/>
              </a:rPr>
              <a:t>Relational database management system (RDBMS) </a:t>
            </a:r>
          </a:p>
        </p:txBody>
      </p:sp>
      <p:pic>
        <p:nvPicPr>
          <p:cNvPr id="6" name="Picture 5" descr="A diagram of a computer network&#10;&#10;Description automatically generated with medium confidence">
            <a:extLst>
              <a:ext uri="{FF2B5EF4-FFF2-40B4-BE49-F238E27FC236}">
                <a16:creationId xmlns:a16="http://schemas.microsoft.com/office/drawing/2014/main" id="{F97B2357-12F9-9D9F-900F-096FEA7567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4385" y="2510444"/>
            <a:ext cx="6107425" cy="3556275"/>
          </a:xfrm>
          <a:prstGeom prst="rect">
            <a:avLst/>
          </a:prstGeom>
        </p:spPr>
      </p:pic>
      <p:sp>
        <p:nvSpPr>
          <p:cNvPr id="19" name="Rectangle 18">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931731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50CAF96-32D9-6580-9C37-045EE9C33001}"/>
              </a:ext>
            </a:extLst>
          </p:cNvPr>
          <p:cNvSpPr txBox="1"/>
          <p:nvPr/>
        </p:nvSpPr>
        <p:spPr>
          <a:xfrm>
            <a:off x="808638" y="386930"/>
            <a:ext cx="9236700" cy="1188950"/>
          </a:xfrm>
          <a:prstGeom prst="rect">
            <a:avLst/>
          </a:prstGeom>
        </p:spPr>
        <p:txBody>
          <a:bodyPr vert="horz" lIns="91440" tIns="45720" rIns="91440" bIns="45720" rtlCol="0" anchor="b">
            <a:normAutofit/>
          </a:bodyPr>
          <a:lstStyle/>
          <a:p>
            <a:pPr>
              <a:lnSpc>
                <a:spcPct val="90000"/>
              </a:lnSpc>
              <a:spcBef>
                <a:spcPct val="0"/>
              </a:spcBef>
              <a:spcAft>
                <a:spcPts val="800"/>
              </a:spcAft>
            </a:pPr>
            <a:r>
              <a:rPr lang="en-US" sz="5400" b="1" kern="1200">
                <a:solidFill>
                  <a:schemeClr val="tx1"/>
                </a:solidFill>
                <a:effectLst/>
                <a:latin typeface="+mj-lt"/>
                <a:ea typeface="+mj-ea"/>
                <a:cs typeface="+mj-cs"/>
              </a:rPr>
              <a:t>Data Partitioning Strategy</a:t>
            </a:r>
            <a:endParaRPr lang="en-US" sz="5400" kern="1200">
              <a:solidFill>
                <a:schemeClr val="tx1"/>
              </a:solidFill>
              <a:effectLst/>
              <a:latin typeface="+mj-lt"/>
              <a:ea typeface="+mj-ea"/>
              <a:cs typeface="+mj-cs"/>
            </a:endParaRPr>
          </a:p>
        </p:txBody>
      </p:sp>
      <p:grpSp>
        <p:nvGrpSpPr>
          <p:cNvPr id="14" name="Group 13">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5" name="Rectangle 14">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2F1F32B-DAB2-4100-BA5B-C40C0773F9F6}"/>
              </a:ext>
            </a:extLst>
          </p:cNvPr>
          <p:cNvSpPr txBox="1"/>
          <p:nvPr/>
        </p:nvSpPr>
        <p:spPr>
          <a:xfrm>
            <a:off x="793660" y="2599509"/>
            <a:ext cx="10143668" cy="3435531"/>
          </a:xfrm>
          <a:prstGeom prst="rect">
            <a:avLst/>
          </a:prstGeom>
        </p:spPr>
        <p:txBody>
          <a:bodyPr vert="horz" lIns="91440" tIns="45720" rIns="91440" bIns="45720" rtlCol="0" anchor="ctr">
            <a:normAutofit/>
          </a:bodyPr>
          <a:lstStyle/>
          <a:p>
            <a:pPr>
              <a:lnSpc>
                <a:spcPct val="90000"/>
              </a:lnSpc>
              <a:spcAft>
                <a:spcPts val="800"/>
              </a:spcAft>
            </a:pPr>
            <a:r>
              <a:rPr lang="en-US" sz="2400" dirty="0">
                <a:effectLst/>
              </a:rPr>
              <a:t>• 	Current Birth</a:t>
            </a:r>
          </a:p>
          <a:p>
            <a:pPr>
              <a:lnSpc>
                <a:spcPct val="90000"/>
              </a:lnSpc>
              <a:spcAft>
                <a:spcPts val="800"/>
              </a:spcAft>
            </a:pPr>
            <a:r>
              <a:rPr lang="en-US" sz="2400" dirty="0">
                <a:effectLst/>
              </a:rPr>
              <a:t>• </a:t>
            </a:r>
            <a:r>
              <a:rPr lang="en-US" sz="2400" dirty="0"/>
              <a:t>	</a:t>
            </a:r>
            <a:r>
              <a:rPr lang="en-US" sz="2400" dirty="0">
                <a:effectLst/>
              </a:rPr>
              <a:t>late Birth </a:t>
            </a:r>
          </a:p>
          <a:p>
            <a:pPr>
              <a:lnSpc>
                <a:spcPct val="90000"/>
              </a:lnSpc>
              <a:spcAft>
                <a:spcPts val="800"/>
              </a:spcAft>
            </a:pPr>
            <a:r>
              <a:rPr lang="en-US" sz="2400" dirty="0">
                <a:effectLst/>
              </a:rPr>
              <a:t>•	Delayed Birth </a:t>
            </a:r>
          </a:p>
        </p:txBody>
      </p:sp>
    </p:spTree>
    <p:extLst>
      <p:ext uri="{BB962C8B-B14F-4D97-AF65-F5344CB8AC3E}">
        <p14:creationId xmlns:p14="http://schemas.microsoft.com/office/powerpoint/2010/main" val="121588054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2">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0D0CAE5-CF46-FEED-2B48-883A05533C38}"/>
              </a:ext>
            </a:extLst>
          </p:cNvPr>
          <p:cNvSpPr txBox="1"/>
          <p:nvPr/>
        </p:nvSpPr>
        <p:spPr>
          <a:xfrm>
            <a:off x="793662" y="386930"/>
            <a:ext cx="10066122" cy="1298448"/>
          </a:xfrm>
          <a:prstGeom prst="rect">
            <a:avLst/>
          </a:prstGeom>
        </p:spPr>
        <p:txBody>
          <a:bodyPr vert="horz" lIns="91440" tIns="45720" rIns="91440" bIns="45720" rtlCol="0" anchor="b">
            <a:normAutofit/>
          </a:bodyPr>
          <a:lstStyle/>
          <a:p>
            <a:pPr>
              <a:lnSpc>
                <a:spcPct val="90000"/>
              </a:lnSpc>
              <a:spcBef>
                <a:spcPct val="0"/>
              </a:spcBef>
              <a:spcAft>
                <a:spcPts val="800"/>
              </a:spcAft>
            </a:pPr>
            <a:r>
              <a:rPr lang="en-US" sz="4800" b="1" kern="1200" dirty="0">
                <a:solidFill>
                  <a:schemeClr val="tx1"/>
                </a:solidFill>
                <a:effectLst/>
                <a:latin typeface="+mj-lt"/>
                <a:ea typeface="+mj-ea"/>
                <a:cs typeface="+mj-cs"/>
              </a:rPr>
              <a:t>Replication Strategy </a:t>
            </a:r>
            <a:endParaRPr lang="en-US" sz="4800" kern="1200" dirty="0">
              <a:solidFill>
                <a:schemeClr val="tx1"/>
              </a:solidFill>
              <a:effectLst/>
              <a:latin typeface="+mj-lt"/>
              <a:ea typeface="+mj-ea"/>
              <a:cs typeface="+mj-cs"/>
            </a:endParaRPr>
          </a:p>
        </p:txBody>
      </p:sp>
      <p:sp>
        <p:nvSpPr>
          <p:cNvPr id="25" name="Rectangle 2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ED10F27-255E-438B-40F9-17A836DA3F33}"/>
              </a:ext>
            </a:extLst>
          </p:cNvPr>
          <p:cNvSpPr txBox="1"/>
          <p:nvPr/>
        </p:nvSpPr>
        <p:spPr>
          <a:xfrm>
            <a:off x="793661" y="2599509"/>
            <a:ext cx="4530898" cy="3639450"/>
          </a:xfrm>
          <a:prstGeom prst="rect">
            <a:avLst/>
          </a:prstGeom>
        </p:spPr>
        <p:txBody>
          <a:bodyPr vert="horz" lIns="91440" tIns="45720" rIns="91440" bIns="45720" rtlCol="0" anchor="ctr">
            <a:normAutofit/>
          </a:bodyPr>
          <a:lstStyle/>
          <a:p>
            <a:pPr indent="-228600">
              <a:lnSpc>
                <a:spcPct val="90000"/>
              </a:lnSpc>
              <a:spcAft>
                <a:spcPts val="800"/>
              </a:spcAft>
              <a:buFont typeface="Arial" panose="020B0604020202020204" pitchFamily="34" charset="0"/>
              <a:buChar char="•"/>
            </a:pPr>
            <a:r>
              <a:rPr lang="en-US" sz="2000">
                <a:effectLst/>
              </a:rPr>
              <a:t>The replication strategy for the DRRDS-VEBR database will use a master-slave or master-master replication model. The master node will be located in the ICS headquarters, and the slave nodes will be located at branch offices around the world.</a:t>
            </a:r>
          </a:p>
        </p:txBody>
      </p:sp>
      <p:pic>
        <p:nvPicPr>
          <p:cNvPr id="9" name="Picture 8" descr="A screenshot of a computer&#10;&#10;Description automatically generated">
            <a:extLst>
              <a:ext uri="{FF2B5EF4-FFF2-40B4-BE49-F238E27FC236}">
                <a16:creationId xmlns:a16="http://schemas.microsoft.com/office/drawing/2014/main" id="{3AFDD93B-F1A7-A65D-6C60-C76386EBFDC9}"/>
              </a:ext>
            </a:extLst>
          </p:cNvPr>
          <p:cNvPicPr>
            <a:picLocks noChangeAspect="1"/>
          </p:cNvPicPr>
          <p:nvPr/>
        </p:nvPicPr>
        <p:blipFill>
          <a:blip r:embed="rId2"/>
          <a:stretch>
            <a:fillRect/>
          </a:stretch>
        </p:blipFill>
        <p:spPr>
          <a:xfrm>
            <a:off x="5911532" y="3169689"/>
            <a:ext cx="5150277" cy="2343375"/>
          </a:xfrm>
          <a:prstGeom prst="rect">
            <a:avLst/>
          </a:prstGeom>
        </p:spPr>
      </p:pic>
      <p:sp>
        <p:nvSpPr>
          <p:cNvPr id="29" name="Rectangle 28">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234237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Monitor">
            <a:extLst>
              <a:ext uri="{FF2B5EF4-FFF2-40B4-BE49-F238E27FC236}">
                <a16:creationId xmlns:a16="http://schemas.microsoft.com/office/drawing/2014/main" id="{1D5D87B9-7F8C-840A-4AF7-82D8177384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2502" y="623275"/>
            <a:ext cx="5607882" cy="5607882"/>
          </a:xfrm>
          <a:prstGeom prst="rect">
            <a:avLst/>
          </a:prstGeom>
        </p:spPr>
      </p:pic>
      <p:sp>
        <p:nvSpPr>
          <p:cNvPr id="11" name="Right Triangle 10">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3" y="623275"/>
            <a:ext cx="401217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FE571B-A249-CB3A-3E89-C0D562EE0E59}"/>
              </a:ext>
            </a:extLst>
          </p:cNvPr>
          <p:cNvSpPr>
            <a:spLocks noGrp="1"/>
          </p:cNvSpPr>
          <p:nvPr>
            <p:ph type="title"/>
          </p:nvPr>
        </p:nvSpPr>
        <p:spPr>
          <a:xfrm>
            <a:off x="8052497" y="1056640"/>
            <a:ext cx="3197660" cy="3125746"/>
          </a:xfrm>
        </p:spPr>
        <p:txBody>
          <a:bodyPr vert="horz" lIns="91440" tIns="45720" rIns="91440" bIns="45720" rtlCol="0" anchor="b">
            <a:normAutofit/>
          </a:bodyPr>
          <a:lstStyle/>
          <a:p>
            <a:r>
              <a:rPr lang="en-US" sz="7200" kern="1200">
                <a:solidFill>
                  <a:schemeClr val="tx1"/>
                </a:solidFill>
                <a:latin typeface="+mj-lt"/>
                <a:ea typeface="+mj-ea"/>
                <a:cs typeface="+mj-cs"/>
              </a:rPr>
              <a:t>Demo</a:t>
            </a:r>
          </a:p>
        </p:txBody>
      </p:sp>
    </p:spTree>
    <p:extLst>
      <p:ext uri="{BB962C8B-B14F-4D97-AF65-F5344CB8AC3E}">
        <p14:creationId xmlns:p14="http://schemas.microsoft.com/office/powerpoint/2010/main" val="2758438594"/>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525</Words>
  <Application>Microsoft Office PowerPoint</Application>
  <PresentationFormat>Widescreen</PresentationFormat>
  <Paragraphs>90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natnael makonnen</dc:creator>
  <cp:lastModifiedBy>natnael makonnen</cp:lastModifiedBy>
  <cp:revision>1</cp:revision>
  <dcterms:created xsi:type="dcterms:W3CDTF">2023-09-30T11:23:04Z</dcterms:created>
  <dcterms:modified xsi:type="dcterms:W3CDTF">2023-09-30T12:07:20Z</dcterms:modified>
</cp:coreProperties>
</file>