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PT-Project02/AnlisedeDemandaEnergiaparaoestadodeSP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E9157CD-7A92-4AA2-8D8B-4BCD791CF4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pt-br">
                <a:hlinkClick r:id="rId6"/>
              </a:rPr>
              <a:t>DAPT-Project02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9D7466-2590-4D86-A5CB-97873F6A94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10/16/2021 8:27:03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de Demanda Energia para o estado de SP2" id="2" name="slide2">
            <a:extLst>
              <a:ext uri="{FF2B5EF4-FFF2-40B4-BE49-F238E27FC236}">
                <a16:creationId xmlns:a16="http://schemas.microsoft.com/office/drawing/2014/main" id="{FC1AD3B2-0A2B-40FF-A90C-862935C53F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de Demanda Energia para o estado de SP4" id="3" name="slide3">
            <a:extLst>
              <a:ext uri="{FF2B5EF4-FFF2-40B4-BE49-F238E27FC236}">
                <a16:creationId xmlns:a16="http://schemas.microsoft.com/office/drawing/2014/main" id="{E32914F5-1685-4434-824F-0DD9E38944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de Demanda Energia para o estado de SP5" id="4" name="slide4">
            <a:extLst>
              <a:ext uri="{FF2B5EF4-FFF2-40B4-BE49-F238E27FC236}">
                <a16:creationId xmlns:a16="http://schemas.microsoft.com/office/drawing/2014/main" id="{2733D6EC-E249-4312-9C14-11CFD22821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de Demanda Energia para o estado de SP6" id="5" name="slide5">
            <a:extLst>
              <a:ext uri="{FF2B5EF4-FFF2-40B4-BE49-F238E27FC236}">
                <a16:creationId xmlns:a16="http://schemas.microsoft.com/office/drawing/2014/main" id="{EBC473A2-90A8-455C-8CD7-06CDE4DDA6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de Demanda Energia para o estado de SP7" id="6" name="slide6">
            <a:extLst>
              <a:ext uri="{FF2B5EF4-FFF2-40B4-BE49-F238E27FC236}">
                <a16:creationId xmlns:a16="http://schemas.microsoft.com/office/drawing/2014/main" id="{D73B446F-134C-47A5-AEB3-2FC39E4D9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álise de Demanda Energia para o estado de SP8" id="7" name="slide7">
            <a:extLst>
              <a:ext uri="{FF2B5EF4-FFF2-40B4-BE49-F238E27FC236}">
                <a16:creationId xmlns:a16="http://schemas.microsoft.com/office/drawing/2014/main" id="{57205FE7-1406-4564-A566-95C651D9CF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2021-10-16T08:27:04Z</dcterms:created>
  <dcterms:modified xsi:type="dcterms:W3CDTF">2021-10-16T08:27:04Z</dcterms:modified>
</cp:coreProperties>
</file>