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1496" autoAdjust="0"/>
  </p:normalViewPr>
  <p:slideViewPr>
    <p:cSldViewPr>
      <p:cViewPr varScale="1">
        <p:scale>
          <a:sx n="45" d="100"/>
          <a:sy n="45" d="100"/>
        </p:scale>
        <p:origin x="645" y="31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AF89F-273D-47F6-8CC0-B8BB24FCD58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CCECA-55F1-4BB6-BE26-787EA8D4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E7FD-9307-44F2-A9F4-ECC3D3BB3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C4E0B-3C70-43C3-923F-CB0C27B6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B460-B33C-47A6-94FA-65B8B71B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CCB3-1E41-4AD4-832C-633F4E02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48AB-E6A0-4CB2-81CA-BD2B9A4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891F-27E1-4760-B1B0-7868DCFE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559C6-1FC2-4FAF-A642-8B9655969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D68-0684-4AE1-8E62-77388423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1B28-EEDB-43C2-A0B0-9D5C8CA1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DE09-DEFF-4AF1-99D6-5170477A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208EB-8F13-4716-8D81-0E0D1F21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CF511-F604-4A69-8F43-F79AC83A1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30C77-C3B2-4680-87F2-E54A4A2E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AF21-3B1A-4A10-9873-4E5ABBB7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D0EC-48AD-448C-B942-8A89F8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565-D081-40DD-93BC-BC39C62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BA4F-9420-467D-91DD-FD6E80B2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3396-B25C-4BE8-936C-60590D2B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A0A3-6472-4330-9590-8F4EAAF3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7B8C-168E-44A1-8E2E-9351A944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EFF8-271A-4030-930B-57007D37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7639A-A734-4BB8-8D1C-9BAB413D2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BBEE-13E0-40B5-B2D2-FF79ACA1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5CCC-0A88-426E-945D-8421550F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9441-A1A5-4527-A38A-B214156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2043-D613-4365-82AD-EF14214D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EAB5-39D1-4E23-874B-3A911065F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4D316-5198-4265-8C23-3002C27B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401E-BBD5-48CB-9D46-2B83DDE4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36201-5B50-4099-9D96-50BFBF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39A3-498C-462D-8EB8-83742546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40C-B01C-4622-84EF-AF48EF9A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EC898-62DB-429B-B775-9CAE8EFF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5C035-DDD0-43A8-AEF1-39A4E8DF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E814B-28B3-4B13-9D92-195DF0681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06304-62F4-41F5-B403-9147013E4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3DDE2-FBA3-4C3F-8E9F-582F1AF7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19929-83E4-4D8B-AACD-2102B05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B63B2-61F1-4091-9438-7295AC21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06FE-6147-4DBD-BDA3-5AA62FF3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00A41-BA42-412F-A7F9-A0A81305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C1EBA-3A9F-4219-813F-D3AEE35A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931F8-5B63-43A4-A361-B4E8CB6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170AD-F995-4A49-A735-4512DF06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D2B6B-6C61-40C2-80DF-3781E26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7A779-3C74-4CC7-ADFD-B563979E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93A2-1E1F-4474-B9FE-134F6E74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74F2-C5ED-46D8-853D-B112CFD0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E5859-00A7-4DC0-807F-C1B005333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DBF7E-E39B-4486-819F-5103937B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4E6D-354F-4FA7-8BA4-AE412906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4AF6-20F3-4A66-AFBE-017216E0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15E2-6056-40EE-8E66-5F3CDCC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C0FC4-1C52-4F2D-9A6A-FC640D2B5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3CC97-4DD8-4815-99CF-89744B9C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A591-953E-42F4-BCF8-63BF7CF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BE16-1FAC-4A7D-A4ED-86A27161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9F188-A28D-4B0F-AE15-C9247EDC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49457-D051-4E2D-9D83-9E6C8DE8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1B23-EB6F-4218-B9BD-7B149AB3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BF54-9F2F-401E-97AE-9CCE7874B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B2AD5-35B8-45E0-9EAE-626B0F28C79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7442-A367-483F-BA15-60D5918F3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5E8A-0088-4F8E-A111-DC578F6E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0D7D-2448-4DFF-BA32-EDA4B784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974BE-FD87-4E28-B0CF-831EB765C9E2}"/>
              </a:ext>
            </a:extLst>
          </p:cNvPr>
          <p:cNvSpPr txBox="1"/>
          <p:nvPr/>
        </p:nvSpPr>
        <p:spPr>
          <a:xfrm>
            <a:off x="593906" y="186898"/>
            <a:ext cx="733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Kickstarter Campaign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4CC50F-6DBE-4164-847D-9F33560F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05" y="3428999"/>
            <a:ext cx="4584589" cy="275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1ECA2-A88F-41D3-A3B6-9B72A4F4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05" y="671509"/>
            <a:ext cx="4584589" cy="2755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1007AC-B3C5-49BF-99DB-C540A816C515}"/>
              </a:ext>
            </a:extLst>
          </p:cNvPr>
          <p:cNvSpPr txBox="1"/>
          <p:nvPr/>
        </p:nvSpPr>
        <p:spPr>
          <a:xfrm>
            <a:off x="762000" y="990600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Kickstarter campaigns are seeking funding for Theater/Plays, 30 days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June is the most common start month of all campaigns with 388, December is the least with 253 and the average monthly is 342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Staff Picks are successful 90%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E8961-F8E0-4F57-9488-56D4AA4C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6" y="34290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7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mitch</dc:creator>
  <cp:lastModifiedBy>nathan mitch</cp:lastModifiedBy>
  <cp:revision>13</cp:revision>
  <dcterms:created xsi:type="dcterms:W3CDTF">2018-11-08T23:27:17Z</dcterms:created>
  <dcterms:modified xsi:type="dcterms:W3CDTF">2018-11-10T15:25:18Z</dcterms:modified>
</cp:coreProperties>
</file>