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311" r:id="rId2"/>
    <p:sldId id="618" r:id="rId3"/>
    <p:sldId id="637" r:id="rId4"/>
    <p:sldId id="638" r:id="rId5"/>
    <p:sldId id="639" r:id="rId6"/>
    <p:sldId id="641" r:id="rId7"/>
    <p:sldId id="643" r:id="rId8"/>
    <p:sldId id="619" r:id="rId9"/>
    <p:sldId id="625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42" r:id="rId25"/>
    <p:sldId id="644" r:id="rId26"/>
    <p:sldId id="645" r:id="rId27"/>
    <p:sldId id="389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" autoAdjust="0"/>
    <p:restoredTop sz="96412" autoAdjust="0"/>
  </p:normalViewPr>
  <p:slideViewPr>
    <p:cSldViewPr>
      <p:cViewPr varScale="1">
        <p:scale>
          <a:sx n="94" d="100"/>
          <a:sy n="94" d="100"/>
        </p:scale>
        <p:origin x="19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28FE4-1570-4CA4-8366-EC4D17FC3971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31B95-5AD5-4F7F-942B-AF42C218799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gm:t>
    </dgm:pt>
    <dgm:pt modelId="{874FABC3-8B84-4C6B-B893-A84DE0789D43}" type="parTrans" cxnId="{C1F9ECA6-7647-4B50-97E3-F08C263D80EC}">
      <dgm:prSet/>
      <dgm:spPr/>
      <dgm:t>
        <a:bodyPr/>
        <a:lstStyle/>
        <a:p>
          <a:endParaRPr lang="en-US"/>
        </a:p>
      </dgm:t>
    </dgm:pt>
    <dgm:pt modelId="{7D7B8A5D-32C5-443D-9899-CA8D3C48BF8C}" type="sibTrans" cxnId="{C1F9ECA6-7647-4B50-97E3-F08C263D80EC}">
      <dgm:prSet/>
      <dgm:spPr/>
      <dgm:t>
        <a:bodyPr/>
        <a:lstStyle/>
        <a:p>
          <a:endParaRPr lang="en-US"/>
        </a:p>
      </dgm:t>
    </dgm:pt>
    <dgm:pt modelId="{F94ECD17-D923-431F-8913-DA45F9A81D9C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gm:t>
    </dgm:pt>
    <dgm:pt modelId="{0E4F7B36-3D17-440B-B5CF-EE932B1AB6BD}" type="parTrans" cxnId="{2F2F96E8-18A7-4EFC-AF6D-EE43D0DF3493}">
      <dgm:prSet/>
      <dgm:spPr/>
      <dgm:t>
        <a:bodyPr/>
        <a:lstStyle/>
        <a:p>
          <a:endParaRPr lang="en-US"/>
        </a:p>
      </dgm:t>
    </dgm:pt>
    <dgm:pt modelId="{202C98D9-44D4-452A-B701-CABF8BBD5765}" type="sibTrans" cxnId="{2F2F96E8-18A7-4EFC-AF6D-EE43D0DF3493}">
      <dgm:prSet/>
      <dgm:spPr/>
      <dgm:t>
        <a:bodyPr/>
        <a:lstStyle/>
        <a:p>
          <a:endParaRPr lang="en-US"/>
        </a:p>
      </dgm:t>
    </dgm:pt>
    <dgm:pt modelId="{D3EB1359-7927-4CAE-8192-90D25BFE5E1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gm:t>
    </dgm:pt>
    <dgm:pt modelId="{CB474753-644C-4671-8634-F52467BE5B47}" type="parTrans" cxnId="{48F037AF-5453-4744-8D4A-080F3A72E583}">
      <dgm:prSet/>
      <dgm:spPr/>
      <dgm:t>
        <a:bodyPr/>
        <a:lstStyle/>
        <a:p>
          <a:endParaRPr lang="en-US"/>
        </a:p>
      </dgm:t>
    </dgm:pt>
    <dgm:pt modelId="{AD80934C-6705-4BF4-BC4B-4650AF13D439}" type="sibTrans" cxnId="{48F037AF-5453-4744-8D4A-080F3A72E583}">
      <dgm:prSet/>
      <dgm:spPr/>
      <dgm:t>
        <a:bodyPr/>
        <a:lstStyle/>
        <a:p>
          <a:endParaRPr lang="en-US"/>
        </a:p>
      </dgm:t>
    </dgm:pt>
    <dgm:pt modelId="{848B7C36-D9D3-4FD9-A94D-AB0BF901EAD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gm:t>
    </dgm:pt>
    <dgm:pt modelId="{361CCE0A-48F4-4818-A546-EC20A6E6FB47}" type="parTrans" cxnId="{9B18169B-1001-48DE-92EA-EDA7CE06ACA3}">
      <dgm:prSet/>
      <dgm:spPr/>
      <dgm:t>
        <a:bodyPr/>
        <a:lstStyle/>
        <a:p>
          <a:endParaRPr lang="en-US"/>
        </a:p>
      </dgm:t>
    </dgm:pt>
    <dgm:pt modelId="{8CF80518-ABB4-485E-9490-71DC160D0FBA}" type="sibTrans" cxnId="{9B18169B-1001-48DE-92EA-EDA7CE06ACA3}">
      <dgm:prSet/>
      <dgm:spPr/>
      <dgm:t>
        <a:bodyPr/>
        <a:lstStyle/>
        <a:p>
          <a:endParaRPr lang="en-US"/>
        </a:p>
      </dgm:t>
    </dgm:pt>
    <dgm:pt modelId="{68BD5F48-3104-49E7-9235-C83D7D0ACE3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gm:t>
    </dgm:pt>
    <dgm:pt modelId="{3407EFDD-C0ED-4252-AA42-F1D40B103315}" type="parTrans" cxnId="{22F172D7-C11C-4D2E-A6A6-435478995409}">
      <dgm:prSet/>
      <dgm:spPr/>
      <dgm:t>
        <a:bodyPr/>
        <a:lstStyle/>
        <a:p>
          <a:endParaRPr lang="en-US"/>
        </a:p>
      </dgm:t>
    </dgm:pt>
    <dgm:pt modelId="{D6AC8D3F-483D-4FBC-A6D3-47D4BCB7D7BD}" type="sibTrans" cxnId="{22F172D7-C11C-4D2E-A6A6-435478995409}">
      <dgm:prSet/>
      <dgm:spPr/>
      <dgm:t>
        <a:bodyPr/>
        <a:lstStyle/>
        <a:p>
          <a:endParaRPr lang="en-US"/>
        </a:p>
      </dgm:t>
    </dgm:pt>
    <dgm:pt modelId="{0F571D1F-C945-424E-801C-53A74FEA1AA0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gm:t>
    </dgm:pt>
    <dgm:pt modelId="{DD850E8A-631B-41E4-AAB1-8C9E7F1E5497}" type="parTrans" cxnId="{82856528-AFBC-4BA9-BB1C-27AB0D27AEFF}">
      <dgm:prSet/>
      <dgm:spPr/>
      <dgm:t>
        <a:bodyPr/>
        <a:lstStyle/>
        <a:p>
          <a:endParaRPr lang="en-US"/>
        </a:p>
      </dgm:t>
    </dgm:pt>
    <dgm:pt modelId="{43C3AA67-E3B8-4797-AE0F-D206F0E61D35}" type="sibTrans" cxnId="{82856528-AFBC-4BA9-BB1C-27AB0D27AEFF}">
      <dgm:prSet/>
      <dgm:spPr/>
      <dgm:t>
        <a:bodyPr/>
        <a:lstStyle/>
        <a:p>
          <a:endParaRPr lang="en-US"/>
        </a:p>
      </dgm:t>
    </dgm:pt>
    <dgm:pt modelId="{EE161486-3491-40A8-B9BA-475717D571E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gm:t>
    </dgm:pt>
    <dgm:pt modelId="{6D8EF457-6CD2-4C66-8E75-D21D18CC5642}" type="parTrans" cxnId="{6C4EEA2C-DED7-476E-8AF0-B0072D8C76A5}">
      <dgm:prSet/>
      <dgm:spPr/>
      <dgm:t>
        <a:bodyPr/>
        <a:lstStyle/>
        <a:p>
          <a:endParaRPr lang="en-US"/>
        </a:p>
      </dgm:t>
    </dgm:pt>
    <dgm:pt modelId="{D5915C85-47F1-422B-9694-D87833334EAE}" type="sibTrans" cxnId="{6C4EEA2C-DED7-476E-8AF0-B0072D8C76A5}">
      <dgm:prSet/>
      <dgm:spPr/>
      <dgm:t>
        <a:bodyPr/>
        <a:lstStyle/>
        <a:p>
          <a:endParaRPr lang="en-US"/>
        </a:p>
      </dgm:t>
    </dgm:pt>
    <dgm:pt modelId="{89B0A19F-1567-4729-9E76-DB7892947C63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gm:t>
    </dgm:pt>
    <dgm:pt modelId="{C9B34217-5CCC-411A-AFC9-6C194BFD7703}" type="parTrans" cxnId="{5FD19128-1399-4FDA-A792-A8A026B55CE9}">
      <dgm:prSet/>
      <dgm:spPr/>
      <dgm:t>
        <a:bodyPr/>
        <a:lstStyle/>
        <a:p>
          <a:endParaRPr lang="en-US"/>
        </a:p>
      </dgm:t>
    </dgm:pt>
    <dgm:pt modelId="{A58999B4-2C5A-458E-905B-2D68E6F6CA8E}" type="sibTrans" cxnId="{5FD19128-1399-4FDA-A792-A8A026B55CE9}">
      <dgm:prSet/>
      <dgm:spPr/>
      <dgm:t>
        <a:bodyPr/>
        <a:lstStyle/>
        <a:p>
          <a:endParaRPr lang="en-US"/>
        </a:p>
      </dgm:t>
    </dgm:pt>
    <dgm:pt modelId="{38F67FE5-986D-46C8-9743-B2BB555F69A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gm:t>
    </dgm:pt>
    <dgm:pt modelId="{A768A05B-7D9C-473A-B338-428937949DA6}" type="parTrans" cxnId="{F3395791-319E-4244-B38E-87923232C8C6}">
      <dgm:prSet/>
      <dgm:spPr/>
      <dgm:t>
        <a:bodyPr/>
        <a:lstStyle/>
        <a:p>
          <a:endParaRPr lang="en-US"/>
        </a:p>
      </dgm:t>
    </dgm:pt>
    <dgm:pt modelId="{2EE1B086-640A-4F4F-BC85-6E569AE85E2B}" type="sibTrans" cxnId="{F3395791-319E-4244-B38E-87923232C8C6}">
      <dgm:prSet/>
      <dgm:spPr/>
      <dgm:t>
        <a:bodyPr/>
        <a:lstStyle/>
        <a:p>
          <a:endParaRPr lang="en-US"/>
        </a:p>
      </dgm:t>
    </dgm:pt>
    <dgm:pt modelId="{7BE6F752-FBF3-4ABF-8562-4AACDC2C4327}" type="pres">
      <dgm:prSet presAssocID="{DCA28FE4-1570-4CA4-8366-EC4D17FC39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9238F5-1002-429C-B3EC-2D824E1143E2}" type="pres">
      <dgm:prSet presAssocID="{F94ECD17-D923-431F-8913-DA45F9A81D9C}" presName="vertOne" presStyleCnt="0"/>
      <dgm:spPr/>
    </dgm:pt>
    <dgm:pt modelId="{1311687D-1063-48BC-A4A4-910A8D127878}" type="pres">
      <dgm:prSet presAssocID="{F94ECD17-D923-431F-8913-DA45F9A81D9C}" presName="txOne" presStyleLbl="node0" presStyleIdx="0" presStyleCnt="1">
        <dgm:presLayoutVars>
          <dgm:chPref val="3"/>
        </dgm:presLayoutVars>
      </dgm:prSet>
      <dgm:spPr/>
    </dgm:pt>
    <dgm:pt modelId="{483AE64B-8891-4D78-9C23-3A2EB9FB9F4A}" type="pres">
      <dgm:prSet presAssocID="{F94ECD17-D923-431F-8913-DA45F9A81D9C}" presName="parTransOne" presStyleCnt="0"/>
      <dgm:spPr/>
    </dgm:pt>
    <dgm:pt modelId="{32929E24-64BE-4C99-84D9-CE6EA16F4E34}" type="pres">
      <dgm:prSet presAssocID="{F94ECD17-D923-431F-8913-DA45F9A81D9C}" presName="horzOne" presStyleCnt="0"/>
      <dgm:spPr/>
    </dgm:pt>
    <dgm:pt modelId="{FEDD157F-874B-4D94-B808-FD0820F05EE9}" type="pres">
      <dgm:prSet presAssocID="{D3EB1359-7927-4CAE-8192-90D25BFE5E19}" presName="vertTwo" presStyleCnt="0"/>
      <dgm:spPr/>
    </dgm:pt>
    <dgm:pt modelId="{28BF6D7C-7ACE-4B92-B70A-7BAAB135C480}" type="pres">
      <dgm:prSet presAssocID="{D3EB1359-7927-4CAE-8192-90D25BFE5E19}" presName="txTwo" presStyleLbl="node2" presStyleIdx="0" presStyleCnt="2">
        <dgm:presLayoutVars>
          <dgm:chPref val="3"/>
        </dgm:presLayoutVars>
      </dgm:prSet>
      <dgm:spPr/>
    </dgm:pt>
    <dgm:pt modelId="{0903142B-8864-4D2E-B10D-45F4AC9C6229}" type="pres">
      <dgm:prSet presAssocID="{D3EB1359-7927-4CAE-8192-90D25BFE5E19}" presName="parTransTwo" presStyleCnt="0"/>
      <dgm:spPr/>
    </dgm:pt>
    <dgm:pt modelId="{4CEC6A8E-545D-4566-9891-DBA1FC1DBC3C}" type="pres">
      <dgm:prSet presAssocID="{D3EB1359-7927-4CAE-8192-90D25BFE5E19}" presName="horzTwo" presStyleCnt="0"/>
      <dgm:spPr/>
    </dgm:pt>
    <dgm:pt modelId="{2DB3A2BB-AFC2-4411-8167-B52F2A80DAF1}" type="pres">
      <dgm:prSet presAssocID="{68BD5F48-3104-49E7-9235-C83D7D0ACE32}" presName="vertThree" presStyleCnt="0"/>
      <dgm:spPr/>
    </dgm:pt>
    <dgm:pt modelId="{F87B9A9B-40AA-48D6-B9A4-36BD421BF4B8}" type="pres">
      <dgm:prSet presAssocID="{68BD5F48-3104-49E7-9235-C83D7D0ACE32}" presName="txThree" presStyleLbl="node3" presStyleIdx="0" presStyleCnt="4">
        <dgm:presLayoutVars>
          <dgm:chPref val="3"/>
        </dgm:presLayoutVars>
      </dgm:prSet>
      <dgm:spPr/>
    </dgm:pt>
    <dgm:pt modelId="{EB9E88B9-CBE7-4CA7-A943-4762A228CD19}" type="pres">
      <dgm:prSet presAssocID="{68BD5F48-3104-49E7-9235-C83D7D0ACE32}" presName="horzThree" presStyleCnt="0"/>
      <dgm:spPr/>
    </dgm:pt>
    <dgm:pt modelId="{D9ECD184-5821-47C0-977C-8D6AECF8E569}" type="pres">
      <dgm:prSet presAssocID="{AD80934C-6705-4BF4-BC4B-4650AF13D439}" presName="sibSpaceTwo" presStyleCnt="0"/>
      <dgm:spPr/>
    </dgm:pt>
    <dgm:pt modelId="{D69FE8D3-99BA-45F3-922B-1AD820A6C6EF}" type="pres">
      <dgm:prSet presAssocID="{54531B95-5AD5-4F7F-942B-AF42C218799D}" presName="vertTwo" presStyleCnt="0"/>
      <dgm:spPr/>
    </dgm:pt>
    <dgm:pt modelId="{6E7F776A-18DF-4337-9034-3ABCE61B555A}" type="pres">
      <dgm:prSet presAssocID="{54531B95-5AD5-4F7F-942B-AF42C218799D}" presName="txTwo" presStyleLbl="node2" presStyleIdx="1" presStyleCnt="2">
        <dgm:presLayoutVars>
          <dgm:chPref val="3"/>
        </dgm:presLayoutVars>
      </dgm:prSet>
      <dgm:spPr/>
    </dgm:pt>
    <dgm:pt modelId="{7118299E-223C-40BC-A299-80D15ED0D012}" type="pres">
      <dgm:prSet presAssocID="{54531B95-5AD5-4F7F-942B-AF42C218799D}" presName="parTransTwo" presStyleCnt="0"/>
      <dgm:spPr/>
    </dgm:pt>
    <dgm:pt modelId="{B18FF6C8-24F2-4574-805D-93442DFAC512}" type="pres">
      <dgm:prSet presAssocID="{54531B95-5AD5-4F7F-942B-AF42C218799D}" presName="horzTwo" presStyleCnt="0"/>
      <dgm:spPr/>
    </dgm:pt>
    <dgm:pt modelId="{7729B921-6C28-4B41-99BD-4DB4A1A7EA9A}" type="pres">
      <dgm:prSet presAssocID="{848B7C36-D9D3-4FD9-A94D-AB0BF901EADD}" presName="vertThree" presStyleCnt="0"/>
      <dgm:spPr/>
    </dgm:pt>
    <dgm:pt modelId="{7336406C-1B30-46E7-A680-A684C5397EDD}" type="pres">
      <dgm:prSet presAssocID="{848B7C36-D9D3-4FD9-A94D-AB0BF901EADD}" presName="txThree" presStyleLbl="node3" presStyleIdx="1" presStyleCnt="4">
        <dgm:presLayoutVars>
          <dgm:chPref val="3"/>
        </dgm:presLayoutVars>
      </dgm:prSet>
      <dgm:spPr/>
    </dgm:pt>
    <dgm:pt modelId="{FC960DC2-5691-4C4A-9FF6-71D00577AF50}" type="pres">
      <dgm:prSet presAssocID="{848B7C36-D9D3-4FD9-A94D-AB0BF901EADD}" presName="parTransThree" presStyleCnt="0"/>
      <dgm:spPr/>
    </dgm:pt>
    <dgm:pt modelId="{7F62E9B0-BF3A-4CD7-B609-8AF06FEC9924}" type="pres">
      <dgm:prSet presAssocID="{848B7C36-D9D3-4FD9-A94D-AB0BF901EADD}" presName="horzThree" presStyleCnt="0"/>
      <dgm:spPr/>
    </dgm:pt>
    <dgm:pt modelId="{16DC2C5A-01A5-4EF7-922D-FC19617E367A}" type="pres">
      <dgm:prSet presAssocID="{EE161486-3491-40A8-B9BA-475717D571ED}" presName="vertFour" presStyleCnt="0">
        <dgm:presLayoutVars>
          <dgm:chPref val="3"/>
        </dgm:presLayoutVars>
      </dgm:prSet>
      <dgm:spPr/>
    </dgm:pt>
    <dgm:pt modelId="{08FD729D-E9E8-4FC4-A0E9-F37F1BF8339A}" type="pres">
      <dgm:prSet presAssocID="{EE161486-3491-40A8-B9BA-475717D571ED}" presName="txFour" presStyleLbl="node4" presStyleIdx="0" presStyleCnt="2">
        <dgm:presLayoutVars>
          <dgm:chPref val="3"/>
        </dgm:presLayoutVars>
      </dgm:prSet>
      <dgm:spPr/>
    </dgm:pt>
    <dgm:pt modelId="{BC972DA8-FD5A-46F3-9EC0-8A578BA73C5A}" type="pres">
      <dgm:prSet presAssocID="{EE161486-3491-40A8-B9BA-475717D571ED}" presName="horzFour" presStyleCnt="0"/>
      <dgm:spPr/>
    </dgm:pt>
    <dgm:pt modelId="{51DD6EBD-CD71-4638-8516-BB10B84D5796}" type="pres">
      <dgm:prSet presAssocID="{8CF80518-ABB4-485E-9490-71DC160D0FBA}" presName="sibSpaceThree" presStyleCnt="0"/>
      <dgm:spPr/>
    </dgm:pt>
    <dgm:pt modelId="{1C1C4174-8296-446E-A5F0-5EF726C153F7}" type="pres">
      <dgm:prSet presAssocID="{0F571D1F-C945-424E-801C-53A74FEA1AA0}" presName="vertThree" presStyleCnt="0"/>
      <dgm:spPr/>
    </dgm:pt>
    <dgm:pt modelId="{0099DC7C-1AE1-4B54-8C0B-490BC4E0C778}" type="pres">
      <dgm:prSet presAssocID="{0F571D1F-C945-424E-801C-53A74FEA1AA0}" presName="txThree" presStyleLbl="node3" presStyleIdx="2" presStyleCnt="4">
        <dgm:presLayoutVars>
          <dgm:chPref val="3"/>
        </dgm:presLayoutVars>
      </dgm:prSet>
      <dgm:spPr/>
    </dgm:pt>
    <dgm:pt modelId="{DEBA888B-8F2F-4189-8ECE-446B16367799}" type="pres">
      <dgm:prSet presAssocID="{0F571D1F-C945-424E-801C-53A74FEA1AA0}" presName="parTransThree" presStyleCnt="0"/>
      <dgm:spPr/>
    </dgm:pt>
    <dgm:pt modelId="{9342B62D-D43A-4197-B388-9D76F2BD323F}" type="pres">
      <dgm:prSet presAssocID="{0F571D1F-C945-424E-801C-53A74FEA1AA0}" presName="horzThree" presStyleCnt="0"/>
      <dgm:spPr/>
    </dgm:pt>
    <dgm:pt modelId="{2009A95D-9657-4D84-A2C2-88815BA16B85}" type="pres">
      <dgm:prSet presAssocID="{38F67FE5-986D-46C8-9743-B2BB555F69A4}" presName="vertFour" presStyleCnt="0">
        <dgm:presLayoutVars>
          <dgm:chPref val="3"/>
        </dgm:presLayoutVars>
      </dgm:prSet>
      <dgm:spPr/>
    </dgm:pt>
    <dgm:pt modelId="{601DFACA-80DA-47A5-AA74-B14FACE687C4}" type="pres">
      <dgm:prSet presAssocID="{38F67FE5-986D-46C8-9743-B2BB555F69A4}" presName="txFour" presStyleLbl="node4" presStyleIdx="1" presStyleCnt="2">
        <dgm:presLayoutVars>
          <dgm:chPref val="3"/>
        </dgm:presLayoutVars>
      </dgm:prSet>
      <dgm:spPr/>
    </dgm:pt>
    <dgm:pt modelId="{92A11B9A-BE82-4D73-81C3-6DA8C70B5AA0}" type="pres">
      <dgm:prSet presAssocID="{38F67FE5-986D-46C8-9743-B2BB555F69A4}" presName="horzFour" presStyleCnt="0"/>
      <dgm:spPr/>
    </dgm:pt>
    <dgm:pt modelId="{F0E5F6A2-030F-463F-9111-4AD16262EBFE}" type="pres">
      <dgm:prSet presAssocID="{43C3AA67-E3B8-4797-AE0F-D206F0E61D35}" presName="sibSpaceThree" presStyleCnt="0"/>
      <dgm:spPr/>
    </dgm:pt>
    <dgm:pt modelId="{018CE593-E9A8-4F88-91DC-BFF4B836BAD8}" type="pres">
      <dgm:prSet presAssocID="{89B0A19F-1567-4729-9E76-DB7892947C63}" presName="vertThree" presStyleCnt="0"/>
      <dgm:spPr/>
    </dgm:pt>
    <dgm:pt modelId="{C282D415-67B8-47B8-A22B-8575BA03A5B2}" type="pres">
      <dgm:prSet presAssocID="{89B0A19F-1567-4729-9E76-DB7892947C63}" presName="txThree" presStyleLbl="node3" presStyleIdx="3" presStyleCnt="4">
        <dgm:presLayoutVars>
          <dgm:chPref val="3"/>
        </dgm:presLayoutVars>
      </dgm:prSet>
      <dgm:spPr/>
    </dgm:pt>
    <dgm:pt modelId="{0E257857-0E7D-4ACC-BE0A-DF21A283EE1D}" type="pres">
      <dgm:prSet presAssocID="{89B0A19F-1567-4729-9E76-DB7892947C63}" presName="horzThree" presStyleCnt="0"/>
      <dgm:spPr/>
    </dgm:pt>
  </dgm:ptLst>
  <dgm:cxnLst>
    <dgm:cxn modelId="{45BE5322-236A-8647-B027-935AEB0E6C9C}" type="presOf" srcId="{D3EB1359-7927-4CAE-8192-90D25BFE5E19}" destId="{28BF6D7C-7ACE-4B92-B70A-7BAAB135C480}" srcOrd="0" destOrd="0" presId="urn:microsoft.com/office/officeart/2005/8/layout/architecture"/>
    <dgm:cxn modelId="{82856528-AFBC-4BA9-BB1C-27AB0D27AEFF}" srcId="{54531B95-5AD5-4F7F-942B-AF42C218799D}" destId="{0F571D1F-C945-424E-801C-53A74FEA1AA0}" srcOrd="1" destOrd="0" parTransId="{DD850E8A-631B-41E4-AAB1-8C9E7F1E5497}" sibTransId="{43C3AA67-E3B8-4797-AE0F-D206F0E61D35}"/>
    <dgm:cxn modelId="{5FD19128-1399-4FDA-A792-A8A026B55CE9}" srcId="{54531B95-5AD5-4F7F-942B-AF42C218799D}" destId="{89B0A19F-1567-4729-9E76-DB7892947C63}" srcOrd="2" destOrd="0" parTransId="{C9B34217-5CCC-411A-AFC9-6C194BFD7703}" sibTransId="{A58999B4-2C5A-458E-905B-2D68E6F6CA8E}"/>
    <dgm:cxn modelId="{6C4EEA2C-DED7-476E-8AF0-B0072D8C76A5}" srcId="{848B7C36-D9D3-4FD9-A94D-AB0BF901EADD}" destId="{EE161486-3491-40A8-B9BA-475717D571ED}" srcOrd="0" destOrd="0" parTransId="{6D8EF457-6CD2-4C66-8E75-D21D18CC5642}" sibTransId="{D5915C85-47F1-422B-9694-D87833334EAE}"/>
    <dgm:cxn modelId="{8EADF23F-F1F2-F54A-8433-813024F1ECD3}" type="presOf" srcId="{F94ECD17-D923-431F-8913-DA45F9A81D9C}" destId="{1311687D-1063-48BC-A4A4-910A8D127878}" srcOrd="0" destOrd="0" presId="urn:microsoft.com/office/officeart/2005/8/layout/architecture"/>
    <dgm:cxn modelId="{45529E43-90CF-2D42-8CB1-9E80F4D85A5E}" type="presOf" srcId="{68BD5F48-3104-49E7-9235-C83D7D0ACE32}" destId="{F87B9A9B-40AA-48D6-B9A4-36BD421BF4B8}" srcOrd="0" destOrd="0" presId="urn:microsoft.com/office/officeart/2005/8/layout/architecture"/>
    <dgm:cxn modelId="{95E97588-0A48-BC43-A036-B51F2426DA56}" type="presOf" srcId="{EE161486-3491-40A8-B9BA-475717D571ED}" destId="{08FD729D-E9E8-4FC4-A0E9-F37F1BF8339A}" srcOrd="0" destOrd="0" presId="urn:microsoft.com/office/officeart/2005/8/layout/architecture"/>
    <dgm:cxn modelId="{F3395791-319E-4244-B38E-87923232C8C6}" srcId="{0F571D1F-C945-424E-801C-53A74FEA1AA0}" destId="{38F67FE5-986D-46C8-9743-B2BB555F69A4}" srcOrd="0" destOrd="0" parTransId="{A768A05B-7D9C-473A-B338-428937949DA6}" sibTransId="{2EE1B086-640A-4F4F-BC85-6E569AE85E2B}"/>
    <dgm:cxn modelId="{00004693-BF7E-414D-AA99-4EBCB431FC08}" type="presOf" srcId="{54531B95-5AD5-4F7F-942B-AF42C218799D}" destId="{6E7F776A-18DF-4337-9034-3ABCE61B555A}" srcOrd="0" destOrd="0" presId="urn:microsoft.com/office/officeart/2005/8/layout/architecture"/>
    <dgm:cxn modelId="{3D847D94-1D97-6D49-AC8D-E0CD0F1AC3E9}" type="presOf" srcId="{89B0A19F-1567-4729-9E76-DB7892947C63}" destId="{C282D415-67B8-47B8-A22B-8575BA03A5B2}" srcOrd="0" destOrd="0" presId="urn:microsoft.com/office/officeart/2005/8/layout/architecture"/>
    <dgm:cxn modelId="{9B18169B-1001-48DE-92EA-EDA7CE06ACA3}" srcId="{54531B95-5AD5-4F7F-942B-AF42C218799D}" destId="{848B7C36-D9D3-4FD9-A94D-AB0BF901EADD}" srcOrd="0" destOrd="0" parTransId="{361CCE0A-48F4-4818-A546-EC20A6E6FB47}" sibTransId="{8CF80518-ABB4-485E-9490-71DC160D0FBA}"/>
    <dgm:cxn modelId="{246258A1-45EC-814E-9943-840F5EB742EA}" type="presOf" srcId="{848B7C36-D9D3-4FD9-A94D-AB0BF901EADD}" destId="{7336406C-1B30-46E7-A680-A684C5397EDD}" srcOrd="0" destOrd="0" presId="urn:microsoft.com/office/officeart/2005/8/layout/architecture"/>
    <dgm:cxn modelId="{C1F9ECA6-7647-4B50-97E3-F08C263D80EC}" srcId="{F94ECD17-D923-431F-8913-DA45F9A81D9C}" destId="{54531B95-5AD5-4F7F-942B-AF42C218799D}" srcOrd="1" destOrd="0" parTransId="{874FABC3-8B84-4C6B-B893-A84DE0789D43}" sibTransId="{7D7B8A5D-32C5-443D-9899-CA8D3C48BF8C}"/>
    <dgm:cxn modelId="{8CBFEFAD-79DD-084F-989F-B0D69B6AB738}" type="presOf" srcId="{DCA28FE4-1570-4CA4-8366-EC4D17FC3971}" destId="{7BE6F752-FBF3-4ABF-8562-4AACDC2C4327}" srcOrd="0" destOrd="0" presId="urn:microsoft.com/office/officeart/2005/8/layout/architecture"/>
    <dgm:cxn modelId="{48F037AF-5453-4744-8D4A-080F3A72E583}" srcId="{F94ECD17-D923-431F-8913-DA45F9A81D9C}" destId="{D3EB1359-7927-4CAE-8192-90D25BFE5E19}" srcOrd="0" destOrd="0" parTransId="{CB474753-644C-4671-8634-F52467BE5B47}" sibTransId="{AD80934C-6705-4BF4-BC4B-4650AF13D439}"/>
    <dgm:cxn modelId="{0A3040C3-9198-F846-AD7F-A8CE027D289B}" type="presOf" srcId="{0F571D1F-C945-424E-801C-53A74FEA1AA0}" destId="{0099DC7C-1AE1-4B54-8C0B-490BC4E0C778}" srcOrd="0" destOrd="0" presId="urn:microsoft.com/office/officeart/2005/8/layout/architecture"/>
    <dgm:cxn modelId="{22F172D7-C11C-4D2E-A6A6-435478995409}" srcId="{D3EB1359-7927-4CAE-8192-90D25BFE5E19}" destId="{68BD5F48-3104-49E7-9235-C83D7D0ACE32}" srcOrd="0" destOrd="0" parTransId="{3407EFDD-C0ED-4252-AA42-F1D40B103315}" sibTransId="{D6AC8D3F-483D-4FBC-A6D3-47D4BCB7D7BD}"/>
    <dgm:cxn modelId="{2F2F96E8-18A7-4EFC-AF6D-EE43D0DF3493}" srcId="{DCA28FE4-1570-4CA4-8366-EC4D17FC3971}" destId="{F94ECD17-D923-431F-8913-DA45F9A81D9C}" srcOrd="0" destOrd="0" parTransId="{0E4F7B36-3D17-440B-B5CF-EE932B1AB6BD}" sibTransId="{202C98D9-44D4-452A-B701-CABF8BBD5765}"/>
    <dgm:cxn modelId="{8951F5EA-885B-6043-8178-258AD1D4833F}" type="presOf" srcId="{38F67FE5-986D-46C8-9743-B2BB555F69A4}" destId="{601DFACA-80DA-47A5-AA74-B14FACE687C4}" srcOrd="0" destOrd="0" presId="urn:microsoft.com/office/officeart/2005/8/layout/architecture"/>
    <dgm:cxn modelId="{A66DA92D-49E3-4542-9AAB-128A082D2C64}" type="presParOf" srcId="{7BE6F752-FBF3-4ABF-8562-4AACDC2C4327}" destId="{169238F5-1002-429C-B3EC-2D824E1143E2}" srcOrd="0" destOrd="0" presId="urn:microsoft.com/office/officeart/2005/8/layout/architecture"/>
    <dgm:cxn modelId="{0403CCE6-5BEC-D048-93C9-408F60FCDDB3}" type="presParOf" srcId="{169238F5-1002-429C-B3EC-2D824E1143E2}" destId="{1311687D-1063-48BC-A4A4-910A8D127878}" srcOrd="0" destOrd="0" presId="urn:microsoft.com/office/officeart/2005/8/layout/architecture"/>
    <dgm:cxn modelId="{2EBEF3A9-1CD4-3C4B-B6B1-197028497E0B}" type="presParOf" srcId="{169238F5-1002-429C-B3EC-2D824E1143E2}" destId="{483AE64B-8891-4D78-9C23-3A2EB9FB9F4A}" srcOrd="1" destOrd="0" presId="urn:microsoft.com/office/officeart/2005/8/layout/architecture"/>
    <dgm:cxn modelId="{A356A367-1797-784B-AE82-B850C0454B2D}" type="presParOf" srcId="{169238F5-1002-429C-B3EC-2D824E1143E2}" destId="{32929E24-64BE-4C99-84D9-CE6EA16F4E34}" srcOrd="2" destOrd="0" presId="urn:microsoft.com/office/officeart/2005/8/layout/architecture"/>
    <dgm:cxn modelId="{4D9D9EEF-0A75-0746-B1EF-D39298667770}" type="presParOf" srcId="{32929E24-64BE-4C99-84D9-CE6EA16F4E34}" destId="{FEDD157F-874B-4D94-B808-FD0820F05EE9}" srcOrd="0" destOrd="0" presId="urn:microsoft.com/office/officeart/2005/8/layout/architecture"/>
    <dgm:cxn modelId="{EBFE2B5F-66C4-274D-96C9-B5C8F4FAB6DC}" type="presParOf" srcId="{FEDD157F-874B-4D94-B808-FD0820F05EE9}" destId="{28BF6D7C-7ACE-4B92-B70A-7BAAB135C480}" srcOrd="0" destOrd="0" presId="urn:microsoft.com/office/officeart/2005/8/layout/architecture"/>
    <dgm:cxn modelId="{4220DD68-493D-6946-B4FB-AFB551C5CBDD}" type="presParOf" srcId="{FEDD157F-874B-4D94-B808-FD0820F05EE9}" destId="{0903142B-8864-4D2E-B10D-45F4AC9C6229}" srcOrd="1" destOrd="0" presId="urn:microsoft.com/office/officeart/2005/8/layout/architecture"/>
    <dgm:cxn modelId="{8777A93D-9497-F64B-8696-C0C28DBE0B48}" type="presParOf" srcId="{FEDD157F-874B-4D94-B808-FD0820F05EE9}" destId="{4CEC6A8E-545D-4566-9891-DBA1FC1DBC3C}" srcOrd="2" destOrd="0" presId="urn:microsoft.com/office/officeart/2005/8/layout/architecture"/>
    <dgm:cxn modelId="{65929F22-9B51-7E4F-86C8-0B18D4995EE5}" type="presParOf" srcId="{4CEC6A8E-545D-4566-9891-DBA1FC1DBC3C}" destId="{2DB3A2BB-AFC2-4411-8167-B52F2A80DAF1}" srcOrd="0" destOrd="0" presId="urn:microsoft.com/office/officeart/2005/8/layout/architecture"/>
    <dgm:cxn modelId="{C4061D0F-FAF9-D047-85FD-C43611A4082B}" type="presParOf" srcId="{2DB3A2BB-AFC2-4411-8167-B52F2A80DAF1}" destId="{F87B9A9B-40AA-48D6-B9A4-36BD421BF4B8}" srcOrd="0" destOrd="0" presId="urn:microsoft.com/office/officeart/2005/8/layout/architecture"/>
    <dgm:cxn modelId="{91E56C57-5B0E-F14D-8E29-67260A80F331}" type="presParOf" srcId="{2DB3A2BB-AFC2-4411-8167-B52F2A80DAF1}" destId="{EB9E88B9-CBE7-4CA7-A943-4762A228CD19}" srcOrd="1" destOrd="0" presId="urn:microsoft.com/office/officeart/2005/8/layout/architecture"/>
    <dgm:cxn modelId="{A8AFCC99-6CB9-284A-86D1-CEAB0A805D11}" type="presParOf" srcId="{32929E24-64BE-4C99-84D9-CE6EA16F4E34}" destId="{D9ECD184-5821-47C0-977C-8D6AECF8E569}" srcOrd="1" destOrd="0" presId="urn:microsoft.com/office/officeart/2005/8/layout/architecture"/>
    <dgm:cxn modelId="{43F54BA5-482D-0143-B14D-EB14457EF01B}" type="presParOf" srcId="{32929E24-64BE-4C99-84D9-CE6EA16F4E34}" destId="{D69FE8D3-99BA-45F3-922B-1AD820A6C6EF}" srcOrd="2" destOrd="0" presId="urn:microsoft.com/office/officeart/2005/8/layout/architecture"/>
    <dgm:cxn modelId="{9A8B2B8B-216C-B84A-9B0E-483BE93C63A3}" type="presParOf" srcId="{D69FE8D3-99BA-45F3-922B-1AD820A6C6EF}" destId="{6E7F776A-18DF-4337-9034-3ABCE61B555A}" srcOrd="0" destOrd="0" presId="urn:microsoft.com/office/officeart/2005/8/layout/architecture"/>
    <dgm:cxn modelId="{4C6D2572-7CAA-164F-B195-BED8ADC69853}" type="presParOf" srcId="{D69FE8D3-99BA-45F3-922B-1AD820A6C6EF}" destId="{7118299E-223C-40BC-A299-80D15ED0D012}" srcOrd="1" destOrd="0" presId="urn:microsoft.com/office/officeart/2005/8/layout/architecture"/>
    <dgm:cxn modelId="{67E97F4C-9628-594C-B3C3-4336452FF13E}" type="presParOf" srcId="{D69FE8D3-99BA-45F3-922B-1AD820A6C6EF}" destId="{B18FF6C8-24F2-4574-805D-93442DFAC512}" srcOrd="2" destOrd="0" presId="urn:microsoft.com/office/officeart/2005/8/layout/architecture"/>
    <dgm:cxn modelId="{CC907952-ED5D-694A-80D4-3475A1039560}" type="presParOf" srcId="{B18FF6C8-24F2-4574-805D-93442DFAC512}" destId="{7729B921-6C28-4B41-99BD-4DB4A1A7EA9A}" srcOrd="0" destOrd="0" presId="urn:microsoft.com/office/officeart/2005/8/layout/architecture"/>
    <dgm:cxn modelId="{A3AA3ADF-A0A8-0942-BC73-29E4979E37C7}" type="presParOf" srcId="{7729B921-6C28-4B41-99BD-4DB4A1A7EA9A}" destId="{7336406C-1B30-46E7-A680-A684C5397EDD}" srcOrd="0" destOrd="0" presId="urn:microsoft.com/office/officeart/2005/8/layout/architecture"/>
    <dgm:cxn modelId="{3B410443-7576-0A45-9716-C23DE330E96E}" type="presParOf" srcId="{7729B921-6C28-4B41-99BD-4DB4A1A7EA9A}" destId="{FC960DC2-5691-4C4A-9FF6-71D00577AF50}" srcOrd="1" destOrd="0" presId="urn:microsoft.com/office/officeart/2005/8/layout/architecture"/>
    <dgm:cxn modelId="{4CFF8A3F-2754-0E43-B392-91274CD61D64}" type="presParOf" srcId="{7729B921-6C28-4B41-99BD-4DB4A1A7EA9A}" destId="{7F62E9B0-BF3A-4CD7-B609-8AF06FEC9924}" srcOrd="2" destOrd="0" presId="urn:microsoft.com/office/officeart/2005/8/layout/architecture"/>
    <dgm:cxn modelId="{0CAC2078-5945-B74C-8F61-7AF667843C4D}" type="presParOf" srcId="{7F62E9B0-BF3A-4CD7-B609-8AF06FEC9924}" destId="{16DC2C5A-01A5-4EF7-922D-FC19617E367A}" srcOrd="0" destOrd="0" presId="urn:microsoft.com/office/officeart/2005/8/layout/architecture"/>
    <dgm:cxn modelId="{900E0A07-7283-EB4C-93E0-D1C77D2BA362}" type="presParOf" srcId="{16DC2C5A-01A5-4EF7-922D-FC19617E367A}" destId="{08FD729D-E9E8-4FC4-A0E9-F37F1BF8339A}" srcOrd="0" destOrd="0" presId="urn:microsoft.com/office/officeart/2005/8/layout/architecture"/>
    <dgm:cxn modelId="{012313AD-FBF2-2C4D-9749-809304DB3BD0}" type="presParOf" srcId="{16DC2C5A-01A5-4EF7-922D-FC19617E367A}" destId="{BC972DA8-FD5A-46F3-9EC0-8A578BA73C5A}" srcOrd="1" destOrd="0" presId="urn:microsoft.com/office/officeart/2005/8/layout/architecture"/>
    <dgm:cxn modelId="{4346414A-00E5-7A4A-8B4F-EA2B7EEA049A}" type="presParOf" srcId="{B18FF6C8-24F2-4574-805D-93442DFAC512}" destId="{51DD6EBD-CD71-4638-8516-BB10B84D5796}" srcOrd="1" destOrd="0" presId="urn:microsoft.com/office/officeart/2005/8/layout/architecture"/>
    <dgm:cxn modelId="{AD08E1EC-7EC4-C841-B7C9-36536CAC6250}" type="presParOf" srcId="{B18FF6C8-24F2-4574-805D-93442DFAC512}" destId="{1C1C4174-8296-446E-A5F0-5EF726C153F7}" srcOrd="2" destOrd="0" presId="urn:microsoft.com/office/officeart/2005/8/layout/architecture"/>
    <dgm:cxn modelId="{1B594EF3-7711-EF44-8D97-61E56BB7DD10}" type="presParOf" srcId="{1C1C4174-8296-446E-A5F0-5EF726C153F7}" destId="{0099DC7C-1AE1-4B54-8C0B-490BC4E0C778}" srcOrd="0" destOrd="0" presId="urn:microsoft.com/office/officeart/2005/8/layout/architecture"/>
    <dgm:cxn modelId="{D8619034-BBA9-9B4B-8E8A-302C03F18D4C}" type="presParOf" srcId="{1C1C4174-8296-446E-A5F0-5EF726C153F7}" destId="{DEBA888B-8F2F-4189-8ECE-446B16367799}" srcOrd="1" destOrd="0" presId="urn:microsoft.com/office/officeart/2005/8/layout/architecture"/>
    <dgm:cxn modelId="{5D6B268C-DD9F-CB48-A15F-8C9E5EA8FCBE}" type="presParOf" srcId="{1C1C4174-8296-446E-A5F0-5EF726C153F7}" destId="{9342B62D-D43A-4197-B388-9D76F2BD323F}" srcOrd="2" destOrd="0" presId="urn:microsoft.com/office/officeart/2005/8/layout/architecture"/>
    <dgm:cxn modelId="{1343EC72-311D-304C-B1B6-3CFB93063995}" type="presParOf" srcId="{9342B62D-D43A-4197-B388-9D76F2BD323F}" destId="{2009A95D-9657-4D84-A2C2-88815BA16B85}" srcOrd="0" destOrd="0" presId="urn:microsoft.com/office/officeart/2005/8/layout/architecture"/>
    <dgm:cxn modelId="{A8E9567B-3FED-B54D-9FCF-B98A14C3D3A2}" type="presParOf" srcId="{2009A95D-9657-4D84-A2C2-88815BA16B85}" destId="{601DFACA-80DA-47A5-AA74-B14FACE687C4}" srcOrd="0" destOrd="0" presId="urn:microsoft.com/office/officeart/2005/8/layout/architecture"/>
    <dgm:cxn modelId="{01B4BAD5-5C16-384F-865A-E272DE559E66}" type="presParOf" srcId="{2009A95D-9657-4D84-A2C2-88815BA16B85}" destId="{92A11B9A-BE82-4D73-81C3-6DA8C70B5AA0}" srcOrd="1" destOrd="0" presId="urn:microsoft.com/office/officeart/2005/8/layout/architecture"/>
    <dgm:cxn modelId="{A8A0B22E-1CC4-DA47-BBC1-12A760447350}" type="presParOf" srcId="{B18FF6C8-24F2-4574-805D-93442DFAC512}" destId="{F0E5F6A2-030F-463F-9111-4AD16262EBFE}" srcOrd="3" destOrd="0" presId="urn:microsoft.com/office/officeart/2005/8/layout/architecture"/>
    <dgm:cxn modelId="{EEC5A92C-DA10-3E43-B7EA-E6240712A456}" type="presParOf" srcId="{B18FF6C8-24F2-4574-805D-93442DFAC512}" destId="{018CE593-E9A8-4F88-91DC-BFF4B836BAD8}" srcOrd="4" destOrd="0" presId="urn:microsoft.com/office/officeart/2005/8/layout/architecture"/>
    <dgm:cxn modelId="{41D6C415-DFE9-B64F-8EB5-E8FE4627B82D}" type="presParOf" srcId="{018CE593-E9A8-4F88-91DC-BFF4B836BAD8}" destId="{C282D415-67B8-47B8-A22B-8575BA03A5B2}" srcOrd="0" destOrd="0" presId="urn:microsoft.com/office/officeart/2005/8/layout/architecture"/>
    <dgm:cxn modelId="{6575C1D2-C6FA-1446-94C6-CC24DF5DB63E}" type="presParOf" srcId="{018CE593-E9A8-4F88-91DC-BFF4B836BAD8}" destId="{0E257857-0E7D-4ACC-BE0A-DF21A283EE1D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687D-1063-48BC-A4A4-910A8D127878}">
      <dsp:nvSpPr>
        <dsp:cNvPr id="0" name=""/>
        <dsp:cNvSpPr/>
      </dsp:nvSpPr>
      <dsp:spPr>
        <a:xfrm>
          <a:off x="3122" y="4197108"/>
          <a:ext cx="8451955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Tool Familiarity</a:t>
          </a:r>
        </a:p>
      </dsp:txBody>
      <dsp:txXfrm>
        <a:off x="40823" y="4234809"/>
        <a:ext cx="8376553" cy="1211812"/>
      </dsp:txXfrm>
    </dsp:sp>
    <dsp:sp modelId="{28BF6D7C-7ACE-4B92-B70A-7BAAB135C480}">
      <dsp:nvSpPr>
        <dsp:cNvPr id="0" name=""/>
        <dsp:cNvSpPr/>
      </dsp:nvSpPr>
      <dsp:spPr>
        <a:xfrm>
          <a:off x="3122" y="2798764"/>
          <a:ext cx="2027820" cy="128721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Technical Vocabulary</a:t>
          </a:r>
        </a:p>
      </dsp:txBody>
      <dsp:txXfrm>
        <a:off x="40823" y="2836465"/>
        <a:ext cx="1952418" cy="1211812"/>
      </dsp:txXfrm>
    </dsp:sp>
    <dsp:sp modelId="{F87B9A9B-40AA-48D6-B9A4-36BD421BF4B8}">
      <dsp:nvSpPr>
        <dsp:cNvPr id="0" name=""/>
        <dsp:cNvSpPr/>
      </dsp:nvSpPr>
      <dsp:spPr>
        <a:xfrm>
          <a:off x="3122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Documentation Research</a:t>
          </a:r>
        </a:p>
      </dsp:txBody>
      <dsp:txXfrm>
        <a:off x="40823" y="1438121"/>
        <a:ext cx="1952418" cy="1211812"/>
      </dsp:txXfrm>
    </dsp:sp>
    <dsp:sp modelId="{6E7F776A-18DF-4337-9034-3ABCE61B555A}">
      <dsp:nvSpPr>
        <dsp:cNvPr id="0" name=""/>
        <dsp:cNvSpPr/>
      </dsp:nvSpPr>
      <dsp:spPr>
        <a:xfrm>
          <a:off x="2201279" y="2798764"/>
          <a:ext cx="6253798" cy="128721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Syntax Recollection</a:t>
          </a:r>
        </a:p>
      </dsp:txBody>
      <dsp:txXfrm>
        <a:off x="2238980" y="2836465"/>
        <a:ext cx="6178396" cy="1211812"/>
      </dsp:txXfrm>
    </dsp:sp>
    <dsp:sp modelId="{7336406C-1B30-46E7-A680-A684C5397EDD}">
      <dsp:nvSpPr>
        <dsp:cNvPr id="0" name=""/>
        <dsp:cNvSpPr/>
      </dsp:nvSpPr>
      <dsp:spPr>
        <a:xfrm>
          <a:off x="2201279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Pattern Recognition</a:t>
          </a:r>
        </a:p>
      </dsp:txBody>
      <dsp:txXfrm>
        <a:off x="2238980" y="1438121"/>
        <a:ext cx="1952418" cy="1211812"/>
      </dsp:txXfrm>
    </dsp:sp>
    <dsp:sp modelId="{08FD729D-E9E8-4FC4-A0E9-F37F1BF8339A}">
      <dsp:nvSpPr>
        <dsp:cNvPr id="0" name=""/>
        <dsp:cNvSpPr/>
      </dsp:nvSpPr>
      <dsp:spPr>
        <a:xfrm>
          <a:off x="2201279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New Problem Solving</a:t>
          </a:r>
        </a:p>
      </dsp:txBody>
      <dsp:txXfrm>
        <a:off x="2238980" y="39777"/>
        <a:ext cx="1952418" cy="1211812"/>
      </dsp:txXfrm>
    </dsp:sp>
    <dsp:sp modelId="{0099DC7C-1AE1-4B54-8C0B-490BC4E0C778}">
      <dsp:nvSpPr>
        <dsp:cNvPr id="0" name=""/>
        <dsp:cNvSpPr/>
      </dsp:nvSpPr>
      <dsp:spPr>
        <a:xfrm>
          <a:off x="4314268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Pseudocoding</a:t>
          </a:r>
        </a:p>
      </dsp:txBody>
      <dsp:txXfrm>
        <a:off x="4351969" y="1438121"/>
        <a:ext cx="1952418" cy="1211812"/>
      </dsp:txXfrm>
    </dsp:sp>
    <dsp:sp modelId="{601DFACA-80DA-47A5-AA74-B14FACE687C4}">
      <dsp:nvSpPr>
        <dsp:cNvPr id="0" name=""/>
        <dsp:cNvSpPr/>
      </dsp:nvSpPr>
      <dsp:spPr>
        <a:xfrm>
          <a:off x="4314268" y="2076"/>
          <a:ext cx="2027820" cy="12872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Code Organization</a:t>
          </a:r>
        </a:p>
      </dsp:txBody>
      <dsp:txXfrm>
        <a:off x="4351969" y="39777"/>
        <a:ext cx="1952418" cy="1211812"/>
      </dsp:txXfrm>
    </dsp:sp>
    <dsp:sp modelId="{C282D415-67B8-47B8-A22B-8575BA03A5B2}">
      <dsp:nvSpPr>
        <dsp:cNvPr id="0" name=""/>
        <dsp:cNvSpPr/>
      </dsp:nvSpPr>
      <dsp:spPr>
        <a:xfrm>
          <a:off x="6427257" y="1400420"/>
          <a:ext cx="2027820" cy="1287214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Debugging</a:t>
          </a:r>
        </a:p>
      </dsp:txBody>
      <dsp:txXfrm>
        <a:off x="6464958" y="1438121"/>
        <a:ext cx="1952418" cy="1211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mcritchie.mvps.org/excel/colors.htm" TargetMode="External"/><Relationship Id="rId2" Type="http://schemas.openxmlformats.org/officeDocument/2006/relationships/hyperlink" Target="https://analystcave.com/excel-vba-colorindex-vs-vba-color-property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Victorious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670435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November 17,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128270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252626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When </a:t>
            </a:r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3</a:t>
            </a:r>
            <a:r>
              <a:rPr lang="mr-IN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Nope</a:t>
            </a:r>
            <a:r>
              <a:rPr lang="mr-IN" sz="3200" i="1" dirty="0"/>
              <a:t>…</a:t>
            </a:r>
            <a:r>
              <a:rPr lang="en-US" sz="3200" i="1" dirty="0"/>
              <a:t>.</a:t>
            </a:r>
          </a:p>
          <a:p>
            <a:r>
              <a:rPr lang="en-US" sz="3200" dirty="0"/>
              <a:t>Not going to </a:t>
            </a:r>
            <a:r>
              <a:rPr lang="en-US" sz="3200" dirty="0" err="1"/>
              <a:t>i</a:t>
            </a:r>
            <a:r>
              <a:rPr lang="en-US" sz="3200" dirty="0"/>
              <a:t> =4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539" y="374975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</a:t>
            </a:r>
            <a:r>
              <a:rPr lang="en-US" sz="4800" b="1" i="1" dirty="0">
                <a:solidFill>
                  <a:schemeClr val="dk1"/>
                </a:solidFill>
              </a:rPr>
              <a:t>nested</a:t>
            </a:r>
            <a:r>
              <a:rPr lang="en-US" sz="4800" b="1" dirty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23583B-EB15-594F-96EB-F977FDD7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61747-B757-A740-9E86-7ACD52E2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81175" y="113071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90700" y="140386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664EE0-7F16-8A4C-9259-78399EFAE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0563" y="128381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E3DA5-8AE7-F74B-9682-2AD4F625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1600" y="1267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58936" y="128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</a:t>
            </a:r>
            <a:r>
              <a:rPr lang="en-US"/>
              <a:t>of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D2D6B6-F76C-4F47-8282-C39782E4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784760" y="2461337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4760" y="271287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19DEE0-140D-BA42-A413-2E1A5192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2970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27235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 err="1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j = 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5E8C3C-F318-1F4E-932B-260DEE0E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90641" y="25506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4900" y="253089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Code Do?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Luis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Evan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Mariah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Ricky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Jamie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Jeff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Lakshmi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continues</a:t>
            </a:r>
            <a:r>
              <a:rPr lang="mr-IN" sz="3200" dirty="0"/>
              <a:t>…</a:t>
            </a:r>
            <a:endParaRPr lang="en-US" sz="3200" dirty="0">
              <a:solidFill>
                <a:schemeClr val="accent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ED99DE-6593-E34F-868C-98FA0427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81" y="1204037"/>
            <a:ext cx="3524619" cy="2514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9750" y="3648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=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9750" y="3890963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6105-F0F9-D24B-B9CC-FC27056A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VBA Formatting</a:t>
            </a:r>
          </a:p>
        </p:txBody>
      </p:sp>
    </p:spTree>
    <p:extLst>
      <p:ext uri="{BB962C8B-B14F-4D97-AF65-F5344CB8AC3E}">
        <p14:creationId xmlns:p14="http://schemas.microsoft.com/office/powerpoint/2010/main" val="29153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95F0-74ED-FC47-9610-2210F85D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Formatting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BB4E6-10DF-234C-BF33-22C49C5F7D83}"/>
              </a:ext>
            </a:extLst>
          </p:cNvPr>
          <p:cNvSpPr/>
          <p:nvPr/>
        </p:nvSpPr>
        <p:spPr>
          <a:xfrm>
            <a:off x="336645" y="48768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https://analystcave.com/excel-vba-colorindex-vs-vba-color-property/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http://dmcritchie.mvps.org/excel/colors.htm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screen shot of a social media post&#13;&#10;&#13;&#10;Description automatically generated">
            <a:extLst>
              <a:ext uri="{FF2B5EF4-FFF2-40B4-BE49-F238E27FC236}">
                <a16:creationId xmlns:a16="http://schemas.microsoft.com/office/drawing/2014/main" id="{10EDBE07-5246-0547-9203-0D73F8A19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5" y="1184177"/>
            <a:ext cx="64516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#1: There Is No Cram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7764567" cy="51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Advice #2: Ask for Help!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990600"/>
            <a:ext cx="5054600" cy="5054600"/>
          </a:xfrm>
          <a:prstGeom prst="rect">
            <a:avLst/>
          </a:prstGeom>
        </p:spPr>
      </p:pic>
      <p:sp>
        <p:nvSpPr>
          <p:cNvPr id="6" name="Shape 136"/>
          <p:cNvSpPr txBox="1"/>
          <p:nvPr/>
        </p:nvSpPr>
        <p:spPr>
          <a:xfrm>
            <a:off x="258763" y="2216150"/>
            <a:ext cx="3505200" cy="260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If you’re ever spending more than 10 hours in a week and not seeing progress</a:t>
            </a:r>
            <a:r>
              <a:rPr lang="mr-IN" sz="2400" dirty="0">
                <a:solidFill>
                  <a:schemeClr val="dk1"/>
                </a:solidFill>
              </a:rPr>
              <a:t>…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lvl="0" algn="ctr">
              <a:buSzPct val="100000"/>
            </a:pPr>
            <a:endParaRPr lang="en-US" sz="2400" b="1" dirty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2400" b="1" dirty="0">
                <a:solidFill>
                  <a:schemeClr val="dk1"/>
                </a:solidFill>
              </a:rPr>
              <a:t>Get Help!!!</a:t>
            </a:r>
          </a:p>
        </p:txBody>
      </p:sp>
    </p:spTree>
    <p:extLst>
      <p:ext uri="{BB962C8B-B14F-4D97-AF65-F5344CB8AC3E}">
        <p14:creationId xmlns:p14="http://schemas.microsoft.com/office/powerpoint/2010/main" val="404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653854"/>
          </a:xfrm>
        </p:spPr>
        <p:txBody>
          <a:bodyPr/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8199"/>
            <a:ext cx="6934200" cy="53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 Advice #3: Be Sure to Study The </a:t>
            </a:r>
            <a:r>
              <a:rPr lang="en-US" i="1" dirty="0"/>
              <a:t>Right</a:t>
            </a:r>
            <a:r>
              <a:rPr lang="en-US" dirty="0"/>
              <a:t> Way</a:t>
            </a: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533400" y="762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04800" y="838200"/>
            <a:ext cx="0" cy="5410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16200000">
            <a:off x="-2190132" y="3772286"/>
            <a:ext cx="4695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charset="0"/>
                <a:ea typeface="Arial" charset="0"/>
                <a:cs typeface="Arial" charset="0"/>
              </a:rPr>
              <a:t>Challenge Level</a:t>
            </a:r>
            <a:endParaRPr lang="en-US" sz="1400" i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>
                <a:solidFill>
                  <a:schemeClr val="dk1"/>
                </a:solidFill>
              </a:rPr>
              <a:t>Open Questions</a:t>
            </a:r>
            <a:r>
              <a:rPr lang="en-US" sz="4800" dirty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6756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>
                <a:solidFill>
                  <a:schemeClr val="dk1"/>
                </a:solidFill>
              </a:rPr>
              <a:t>Explain to a baby:</a:t>
            </a:r>
          </a:p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14334</TotalTime>
  <Words>635</Words>
  <Application>Microsoft Macintosh PowerPoint</Application>
  <PresentationFormat>On-screen Show (4:3)</PresentationFormat>
  <Paragraphs>346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Mangal</vt:lpstr>
      <vt:lpstr>Roboto</vt:lpstr>
      <vt:lpstr>1_Unbranded</vt:lpstr>
      <vt:lpstr>Victorious VBA</vt:lpstr>
      <vt:lpstr>Words of Advice</vt:lpstr>
      <vt:lpstr> Advice #1: There Is No Cram…</vt:lpstr>
      <vt:lpstr> Advice #2: Ask for Help!</vt:lpstr>
      <vt:lpstr> Advice #3: Be Sure to Study The Right Way</vt:lpstr>
      <vt:lpstr> Advice #3: Be Sure to Study The Right Way</vt:lpstr>
      <vt:lpstr>So…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VBA Formatting</vt:lpstr>
      <vt:lpstr>Without Formatting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SK725 ...</cp:lastModifiedBy>
  <cp:revision>1741</cp:revision>
  <cp:lastPrinted>2016-01-30T16:23:56Z</cp:lastPrinted>
  <dcterms:created xsi:type="dcterms:W3CDTF">2015-01-20T17:19:00Z</dcterms:created>
  <dcterms:modified xsi:type="dcterms:W3CDTF">2018-11-12T01:58:46Z</dcterms:modified>
</cp:coreProperties>
</file>