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-60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AE24-98F8-0D47-B4DF-D6AA1ACEABFA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BB9F-5CF4-D648-AB75-8E3C0B1E48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us.c.panga@gmail.com" TargetMode="External"/><Relationship Id="rId2" Type="http://schemas.openxmlformats.org/officeDocument/2006/relationships/hyperlink" Target="mailto:valelav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ivasj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Ukraine C-IED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8494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9600" b="1" dirty="0"/>
              <a:t>Online Studio 3 Group 3</a:t>
            </a:r>
            <a:endParaRPr lang="fr-CA" sz="9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CA" sz="9600" dirty="0" smtClean="0"/>
              <a:t>Valérie Lavigne, </a:t>
            </a:r>
            <a:r>
              <a:rPr lang="fr-CA" sz="9600" u="sng" dirty="0" smtClean="0">
                <a:hlinkClick r:id="rId2"/>
              </a:rPr>
              <a:t>valelavi@gmail.com</a:t>
            </a:r>
            <a:endParaRPr lang="fr-CA" sz="9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CA" sz="9600" dirty="0" smtClean="0"/>
              <a:t>Marius </a:t>
            </a:r>
            <a:r>
              <a:rPr lang="fr-CA" sz="9600" dirty="0" err="1" smtClean="0"/>
              <a:t>Panga</a:t>
            </a:r>
            <a:r>
              <a:rPr lang="fr-CA" sz="9600" dirty="0" smtClean="0"/>
              <a:t>, </a:t>
            </a:r>
            <a:r>
              <a:rPr lang="en-CA" sz="9600" u="sng" dirty="0" smtClean="0">
                <a:hlinkClick r:id="rId3"/>
              </a:rPr>
              <a:t>marius.c.panga@gmail.com</a:t>
            </a:r>
            <a:endParaRPr lang="fr-CA" sz="9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9600" dirty="0" err="1" smtClean="0"/>
              <a:t>Jayaram</a:t>
            </a:r>
            <a:r>
              <a:rPr lang="en-CA" sz="9600" dirty="0" smtClean="0"/>
              <a:t> </a:t>
            </a:r>
            <a:r>
              <a:rPr lang="en-CA" sz="9600" dirty="0" err="1"/>
              <a:t>Shivas</a:t>
            </a:r>
            <a:r>
              <a:rPr lang="en-CA" sz="9600" dirty="0"/>
              <a:t> </a:t>
            </a:r>
            <a:r>
              <a:rPr lang="en-CA" sz="9600" dirty="0" err="1" smtClean="0"/>
              <a:t>Vadakumpuram</a:t>
            </a:r>
            <a:r>
              <a:rPr lang="en-CA" sz="9600" dirty="0" smtClean="0"/>
              <a:t>, </a:t>
            </a:r>
            <a:r>
              <a:rPr lang="en-CA" sz="9600" u="sng" dirty="0" smtClean="0">
                <a:hlinkClick r:id="rId4"/>
              </a:rPr>
              <a:t>shivasj@gmail.com</a:t>
            </a:r>
            <a:endParaRPr lang="fr-CA" sz="9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Goals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15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Tasks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2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Sketches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566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896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Personnalisé</PresentationFormat>
  <Paragraphs>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Ukraine C-IED Project</vt:lpstr>
      <vt:lpstr>Goals</vt:lpstr>
      <vt:lpstr>Tasks</vt:lpstr>
      <vt:lpstr>Sketches</vt:lpstr>
      <vt:lpstr>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Nato Project</dc:title>
  <dc:creator>Shivas Jayaram</dc:creator>
  <cp:lastModifiedBy>Sebastien</cp:lastModifiedBy>
  <cp:revision>3</cp:revision>
  <dcterms:created xsi:type="dcterms:W3CDTF">2016-03-26T16:24:44Z</dcterms:created>
  <dcterms:modified xsi:type="dcterms:W3CDTF">2016-03-28T01:43:59Z</dcterms:modified>
</cp:coreProperties>
</file>