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1.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8"/>
  </p:notesMasterIdLst>
  <p:handoutMasterIdLst>
    <p:handoutMasterId r:id="rId9"/>
  </p:handoutMasterIdLst>
  <p:sldIdLst>
    <p:sldId id="664" r:id="rId2"/>
    <p:sldId id="1516" r:id="rId3"/>
    <p:sldId id="1518" r:id="rId4"/>
    <p:sldId id="1517" r:id="rId5"/>
    <p:sldId id="1519" r:id="rId6"/>
    <p:sldId id="906" r:id="rId7"/>
  </p:sldIdLst>
  <p:sldSz cx="10058400" cy="7772400"/>
  <p:notesSz cx="6805613" cy="9939338"/>
  <p:custDataLst>
    <p:tags r:id="rId10"/>
  </p:custDataLst>
  <p:defaultTextStyle>
    <a:defPPr>
      <a:defRPr lang="en-US"/>
    </a:defPPr>
    <a:lvl1pPr marL="0" algn="l" defTabSz="1018824" rtl="0" eaLnBrk="1" latinLnBrk="0" hangingPunct="1">
      <a:defRPr sz="1100" kern="1200">
        <a:solidFill>
          <a:schemeClr val="tx1"/>
        </a:solidFill>
        <a:latin typeface="+mn-lt"/>
        <a:ea typeface="+mn-ea"/>
        <a:cs typeface="+mn-cs"/>
      </a:defRPr>
    </a:lvl1pPr>
    <a:lvl2pPr marL="509412" algn="l" defTabSz="1018824" rtl="0" eaLnBrk="1" latinLnBrk="0" hangingPunct="1">
      <a:defRPr sz="1100" kern="1200">
        <a:solidFill>
          <a:schemeClr val="tx1"/>
        </a:solidFill>
        <a:latin typeface="+mn-lt"/>
        <a:ea typeface="+mn-ea"/>
        <a:cs typeface="+mn-cs"/>
      </a:defRPr>
    </a:lvl2pPr>
    <a:lvl3pPr marL="1018824" algn="l" defTabSz="1018824" rtl="0" eaLnBrk="1" latinLnBrk="0" hangingPunct="1">
      <a:defRPr sz="1100" kern="1200">
        <a:solidFill>
          <a:schemeClr val="tx1"/>
        </a:solidFill>
        <a:latin typeface="+mn-lt"/>
        <a:ea typeface="+mn-ea"/>
        <a:cs typeface="+mn-cs"/>
      </a:defRPr>
    </a:lvl3pPr>
    <a:lvl4pPr marL="1528237" algn="l" defTabSz="1018824" rtl="0" eaLnBrk="1" latinLnBrk="0" hangingPunct="1">
      <a:defRPr sz="1100" kern="1200">
        <a:solidFill>
          <a:schemeClr val="tx1"/>
        </a:solidFill>
        <a:latin typeface="+mn-lt"/>
        <a:ea typeface="+mn-ea"/>
        <a:cs typeface="+mn-cs"/>
      </a:defRPr>
    </a:lvl4pPr>
    <a:lvl5pPr marL="2037649" algn="l" defTabSz="1018824" rtl="0" eaLnBrk="1" latinLnBrk="0" hangingPunct="1">
      <a:defRPr sz="1100" kern="1200">
        <a:solidFill>
          <a:schemeClr val="tx1"/>
        </a:solidFill>
        <a:latin typeface="+mn-lt"/>
        <a:ea typeface="+mn-ea"/>
        <a:cs typeface="+mn-cs"/>
      </a:defRPr>
    </a:lvl5pPr>
    <a:lvl6pPr marL="2547061" algn="l" defTabSz="1018824" rtl="0" eaLnBrk="1" latinLnBrk="0" hangingPunct="1">
      <a:defRPr sz="1100" kern="1200">
        <a:solidFill>
          <a:schemeClr val="tx1"/>
        </a:solidFill>
        <a:latin typeface="+mn-lt"/>
        <a:ea typeface="+mn-ea"/>
        <a:cs typeface="+mn-cs"/>
      </a:defRPr>
    </a:lvl6pPr>
    <a:lvl7pPr marL="3056473" algn="l" defTabSz="1018824" rtl="0" eaLnBrk="1" latinLnBrk="0" hangingPunct="1">
      <a:defRPr sz="1100" kern="1200">
        <a:solidFill>
          <a:schemeClr val="tx1"/>
        </a:solidFill>
        <a:latin typeface="+mn-lt"/>
        <a:ea typeface="+mn-ea"/>
        <a:cs typeface="+mn-cs"/>
      </a:defRPr>
    </a:lvl7pPr>
    <a:lvl8pPr marL="3565886" algn="l" defTabSz="1018824" rtl="0" eaLnBrk="1" latinLnBrk="0" hangingPunct="1">
      <a:defRPr sz="1100" kern="1200">
        <a:solidFill>
          <a:schemeClr val="tx1"/>
        </a:solidFill>
        <a:latin typeface="+mn-lt"/>
        <a:ea typeface="+mn-ea"/>
        <a:cs typeface="+mn-cs"/>
      </a:defRPr>
    </a:lvl8pPr>
    <a:lvl9pPr marL="4075298" algn="l" defTabSz="1018824" rtl="0" eaLnBrk="1" latinLnBrk="0" hangingPunct="1">
      <a:defRPr sz="1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2">
          <p15:clr>
            <a:srgbClr val="A4A3A4"/>
          </p15:clr>
        </p15:guide>
        <p15:guide id="2" orient="horz" pos="4671">
          <p15:clr>
            <a:srgbClr val="A4A3A4"/>
          </p15:clr>
        </p15:guide>
        <p15:guide id="3" orient="horz" pos="180">
          <p15:clr>
            <a:srgbClr val="A4A3A4"/>
          </p15:clr>
        </p15:guide>
        <p15:guide id="4" orient="horz" pos="4126">
          <p15:clr>
            <a:srgbClr val="A4A3A4"/>
          </p15:clr>
        </p15:guide>
        <p15:guide id="5" orient="horz" pos="3809">
          <p15:clr>
            <a:srgbClr val="A4A3A4"/>
          </p15:clr>
        </p15:guide>
        <p15:guide id="6" orient="horz" pos="3763">
          <p15:clr>
            <a:srgbClr val="A4A3A4"/>
          </p15:clr>
        </p15:guide>
        <p15:guide id="7" orient="horz" pos="4398">
          <p15:clr>
            <a:srgbClr val="A4A3A4"/>
          </p15:clr>
        </p15:guide>
        <p15:guide id="8" orient="horz" pos="2902">
          <p15:clr>
            <a:srgbClr val="A4A3A4"/>
          </p15:clr>
        </p15:guide>
        <p15:guide id="9" orient="horz" pos="1949">
          <p15:clr>
            <a:srgbClr val="A4A3A4"/>
          </p15:clr>
        </p15:guide>
        <p15:guide id="10" orient="horz" pos="1904">
          <p15:clr>
            <a:srgbClr val="A4A3A4"/>
          </p15:clr>
        </p15:guide>
        <p15:guide id="11" orient="horz" pos="2493">
          <p15:clr>
            <a:srgbClr val="A4A3A4"/>
          </p15:clr>
        </p15:guide>
        <p15:guide id="12" orient="horz" pos="1314">
          <p15:clr>
            <a:srgbClr val="A4A3A4"/>
          </p15:clr>
        </p15:guide>
        <p15:guide id="13" orient="horz" pos="3083">
          <p15:clr>
            <a:srgbClr val="A4A3A4"/>
          </p15:clr>
        </p15:guide>
        <p15:guide id="14" orient="horz" pos="3264">
          <p15:clr>
            <a:srgbClr val="A4A3A4"/>
          </p15:clr>
        </p15:guide>
        <p15:guide id="15" orient="horz" pos="3491">
          <p15:clr>
            <a:srgbClr val="A4A3A4"/>
          </p15:clr>
        </p15:guide>
        <p15:guide id="16" orient="horz" pos="3900">
          <p15:clr>
            <a:srgbClr val="A4A3A4"/>
          </p15:clr>
        </p15:guide>
        <p15:guide id="17" pos="356">
          <p15:clr>
            <a:srgbClr val="A4A3A4"/>
          </p15:clr>
        </p15:guide>
        <p15:guide id="18" pos="5980">
          <p15:clr>
            <a:srgbClr val="A4A3A4"/>
          </p15:clr>
        </p15:guide>
        <p15:guide id="19" pos="1218">
          <p15:clr>
            <a:srgbClr val="A4A3A4"/>
          </p15:clr>
        </p15:guide>
        <p15:guide id="20" pos="1490">
          <p15:clr>
            <a:srgbClr val="A4A3A4"/>
          </p15:clr>
        </p15:guide>
        <p15:guide id="21" pos="2160">
          <p15:clr>
            <a:srgbClr val="A4A3A4"/>
          </p15:clr>
        </p15:guide>
        <p15:guide id="22" pos="2261">
          <p15:clr>
            <a:srgbClr val="A4A3A4"/>
          </p15:clr>
        </p15:guide>
        <p15:guide id="23" pos="2669">
          <p15:clr>
            <a:srgbClr val="A4A3A4"/>
          </p15:clr>
        </p15:guide>
        <p15:guide id="24" pos="3213">
          <p15:clr>
            <a:srgbClr val="A4A3A4"/>
          </p15:clr>
        </p15:guide>
        <p15:guide id="25" pos="3304">
          <p15:clr>
            <a:srgbClr val="A4A3A4"/>
          </p15:clr>
        </p15:guide>
        <p15:guide id="26" pos="4166">
          <p15:clr>
            <a:srgbClr val="A4A3A4"/>
          </p15:clr>
        </p15:guide>
        <p15:guide id="27" pos="5028">
          <p15:clr>
            <a:srgbClr val="A4A3A4"/>
          </p15:clr>
        </p15:guide>
        <p15:guide id="28" pos="5255">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227"/>
    <a:srgbClr val="FFA451"/>
    <a:srgbClr val="FFFFFB"/>
    <a:srgbClr val="A54F00"/>
    <a:srgbClr val="FFC28B"/>
    <a:srgbClr val="FFE1C5"/>
    <a:srgbClr val="DC6900"/>
    <a:srgbClr val="CDE8FF"/>
    <a:srgbClr val="FFFFCC"/>
    <a:srgbClr val="FFF1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C30875-5027-47A9-8995-C2BF9F8F2FF4}">
  <a:tblStyle styleId="{D5C30875-5027-47A9-8995-C2BF9F8F2FF4}" styleName="Smart Colour Block">
    <a:wholeTbl>
      <a:tcTxStyle>
        <a:fontRef idx="maj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38100" cmpd="sng">
              <a:solidFill>
                <a:schemeClr val="lt1"/>
              </a:solidFill>
            </a:ln>
          </a:bottom>
        </a:tcBdr>
      </a:tcStyle>
    </a:band1H>
    <a:band2H>
      <a:tcStyle>
        <a:tcBdr>
          <a:bottom>
            <a:ln w="38100" cmpd="sng">
              <a:solidFill>
                <a:schemeClr val="lt1"/>
              </a:solidFill>
            </a:ln>
          </a:bottom>
        </a:tcBdr>
      </a:tcStyle>
    </a:band2H>
    <a:firstCol>
      <a:tcTxStyle b="on">
        <a:fontRef idx="major">
          <a:prstClr val="black"/>
        </a:fontRef>
        <a:schemeClr val="dk1"/>
      </a:tcTxStyle>
      <a:tcStyle>
        <a:tcBdr/>
        <a:fill>
          <a:solidFill>
            <a:schemeClr val="accent1">
              <a:lumMod val="20000"/>
              <a:lumOff val="80000"/>
            </a:schemeClr>
          </a:solidFill>
        </a:fill>
      </a:tcStyle>
    </a:firstCol>
    <a:firstRow>
      <a:tcTxStyle b="on">
        <a:fontRef idx="major">
          <a:prstClr val="black"/>
        </a:fontRef>
        <a:schemeClr val="dk2"/>
      </a:tcTxStyle>
      <a:tcStyle>
        <a:tcBdr>
          <a:bottom>
            <a:ln w="38100" cmpd="sng">
              <a:solidFill>
                <a:schemeClr val="lt1"/>
              </a:solidFill>
            </a:ln>
          </a:bottom>
        </a:tcBdr>
        <a:fill>
          <a:noFill/>
        </a:fill>
      </a:tcStyle>
    </a:firstRow>
  </a:tblStyle>
  <a:tblStyle styleId="{74ED0A72-4B8E-423B-AE2F-120ADE3C16FB}" styleName="Smart Table Text">
    <a:wholeTbl>
      <a:tcTxStyle>
        <a:fontRef idx="maj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12700" cmpd="sng">
              <a:solidFill>
                <a:schemeClr val="accent1"/>
              </a:solidFill>
              <a:prstDash val="sysDot"/>
              <a:round/>
              <a:headEnd type="none" w="med" len="med"/>
              <a:tailEnd type="none" w="med" len="med"/>
            </a:ln>
          </a:bottom>
        </a:tcBdr>
      </a:tcStyle>
    </a:band1H>
    <a:band2H>
      <a:tcStyle>
        <a:tcBdr>
          <a:bottom>
            <a:ln w="12700" cmpd="sng">
              <a:solidFill>
                <a:schemeClr val="accent1"/>
              </a:solidFill>
              <a:prstDash val="sysDot"/>
              <a:round/>
              <a:headEnd type="none" w="med" len="med"/>
              <a:tailEnd type="none" w="med" len="med"/>
            </a:ln>
          </a:bottom>
        </a:tcBdr>
      </a:tcStyle>
    </a:band2H>
    <a:firstCol>
      <a:tcTxStyle b="on">
        <a:fontRef idx="major">
          <a:prstClr val="black"/>
        </a:fontRef>
        <a:schemeClr val="dk1"/>
      </a:tcTxStyle>
      <a:tcStyle>
        <a:tcBdr/>
        <a:fill>
          <a:noFill/>
        </a:fill>
      </a:tcStyle>
    </a:firstCol>
    <a:lastRow>
      <a:tcTxStyle b="on">
        <a:fontRef idx="major">
          <a:prstClr val="black"/>
        </a:fontRef>
        <a:schemeClr val="dk1"/>
      </a:tcTxStyle>
      <a:tcStyle>
        <a:tcBdr>
          <a:top>
            <a:ln w="12700" cmpd="sng">
              <a:solidFill>
                <a:schemeClr val="accent1"/>
              </a:solidFill>
            </a:ln>
          </a:top>
          <a:bottom>
            <a:ln w="12700" cmpd="sng">
              <a:solidFill>
                <a:schemeClr val="accent1"/>
              </a:solidFill>
            </a:ln>
          </a:bottom>
        </a:tcBdr>
        <a:fill>
          <a:noFill/>
        </a:fill>
      </a:tcStyle>
    </a:lastRow>
    <a:firstRow>
      <a:tcTxStyle b="on">
        <a:fontRef idx="major">
          <a:prstClr val="black"/>
        </a:fontRef>
        <a:schemeClr val="dk2"/>
      </a:tcTxStyle>
      <a:tcStyle>
        <a:tcBdr>
          <a:top>
            <a:ln w="12700" cmpd="sng">
              <a:solidFill>
                <a:schemeClr val="accent1"/>
              </a:solidFill>
            </a:ln>
          </a:top>
          <a:bottom>
            <a:ln w="12700" cmpd="sng">
              <a:solidFill>
                <a:schemeClr val="accent1"/>
              </a:solidFill>
            </a:ln>
          </a:bottom>
        </a:tcBdr>
        <a:fill>
          <a:noFill/>
        </a:fill>
      </a:tcStyle>
    </a:firstRow>
  </a:tblStyle>
  <a:tblStyle styleId="{8D360D96-D63B-11DF-A243-F2A3DFD72085}" styleName="Smart Table Figures">
    <a:wholeTbl>
      <a:tcTxStyle>
        <a:fontRef idx="min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12700" cmpd="sng">
              <a:solidFill>
                <a:schemeClr val="accent1"/>
              </a:solidFill>
              <a:prstDash val="sysDot"/>
              <a:round/>
              <a:headEnd type="none" w="med" len="med"/>
              <a:tailEnd type="none" w="med" len="med"/>
            </a:ln>
          </a:bottom>
        </a:tcBdr>
      </a:tcStyle>
    </a:band1H>
    <a:band2H>
      <a:tcStyle>
        <a:tcBdr>
          <a:bottom>
            <a:ln w="12700" cmpd="sng">
              <a:solidFill>
                <a:schemeClr val="accent1"/>
              </a:solidFill>
              <a:prstDash val="sysDot"/>
              <a:round/>
              <a:headEnd type="none" w="med" len="med"/>
              <a:tailEnd type="none" w="med" len="med"/>
            </a:ln>
          </a:bottom>
        </a:tcBdr>
      </a:tcStyle>
    </a:band2H>
    <a:firstCol>
      <a:tcTxStyle b="on">
        <a:fontRef idx="minor">
          <a:prstClr val="black"/>
        </a:fontRef>
        <a:schemeClr val="dk1"/>
      </a:tcTxStyle>
      <a:tcStyle>
        <a:tcBdr/>
        <a:fill>
          <a:noFill/>
        </a:fill>
      </a:tcStyle>
    </a:firstCol>
    <a:lastRow>
      <a:tcTxStyle b="on">
        <a:fontRef idx="minor">
          <a:prstClr val="black"/>
        </a:fontRef>
        <a:schemeClr val="dk1"/>
      </a:tcTxStyle>
      <a:tcStyle>
        <a:tcBdr>
          <a:top>
            <a:ln w="12700" cmpd="sng">
              <a:solidFill>
                <a:schemeClr val="accent1"/>
              </a:solidFill>
            </a:ln>
          </a:top>
          <a:bottom>
            <a:ln w="12700" cmpd="sng">
              <a:solidFill>
                <a:schemeClr val="accent1"/>
              </a:solidFill>
            </a:ln>
          </a:bottom>
        </a:tcBdr>
        <a:fill>
          <a:noFill/>
        </a:fill>
      </a:tcStyle>
    </a:lastRow>
    <a:firstRow>
      <a:tcTxStyle b="on">
        <a:fontRef idx="major">
          <a:prstClr val="black"/>
        </a:fontRef>
        <a:schemeClr val="dk2"/>
      </a:tcTxStyle>
      <a:tcStyle>
        <a:tcBdr>
          <a:top>
            <a:ln w="12700" cmpd="sng">
              <a:solidFill>
                <a:schemeClr val="accent1"/>
              </a:solidFill>
            </a:ln>
          </a:top>
          <a:bottom>
            <a:ln w="12700" cmpd="sng">
              <a:solidFill>
                <a:schemeClr val="accent1"/>
              </a:solidFill>
            </a:ln>
          </a:bottom>
        </a:tcBdr>
        <a:fill>
          <a:noFill/>
        </a:fill>
      </a:tcStyle>
    </a:firstRow>
  </a:tblStyle>
  <a:tblStyle styleId="{E81BAE4E-8E61-4555-8164-91CCB0C98032}" styleName="Smart Text List">
    <a:wholeTbl>
      <a:tcTxStyle>
        <a:fontRef idx="maj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a:noFill/>
            </a:ln>
          </a:bottom>
        </a:tcBdr>
      </a:tcStyle>
    </a:band1H>
    <a:band2H>
      <a:tcStyle>
        <a:tcBdr>
          <a:bottom>
            <a:ln>
              <a:noFill/>
            </a:ln>
          </a:bottom>
        </a:tcBdr>
      </a:tcStyle>
    </a:band2H>
    <a:firstCol>
      <a:tcTxStyle b="on">
        <a:fontRef idx="major">
          <a:prstClr val="black"/>
        </a:fontRef>
        <a:schemeClr val="dk1"/>
      </a:tcTxStyle>
      <a:tcStyle>
        <a:tcBdr/>
        <a:fill>
          <a:noFill/>
        </a:fill>
      </a:tcStyle>
    </a:firstCol>
    <a:lastRow>
      <a:tcTxStyle>
        <a:fontRef idx="major">
          <a:prstClr val="black"/>
        </a:fontRef>
        <a:schemeClr val="dk1"/>
      </a:tcTxStyle>
      <a:tcStyle>
        <a:tcBdr>
          <a:top>
            <a:ln>
              <a:noFill/>
            </a:ln>
          </a:top>
          <a:bottom>
            <a:ln>
              <a:noFill/>
            </a:ln>
          </a:bottom>
        </a:tcBdr>
        <a:fill>
          <a:noFill/>
        </a:fill>
      </a:tcStyle>
    </a:lastRow>
    <a:firstRow>
      <a:tcTxStyle b="on">
        <a:fontRef idx="major">
          <a:prstClr val="black"/>
        </a:fontRef>
        <a:schemeClr val="dk2"/>
      </a:tcTxStyle>
      <a:tcStyle>
        <a:tcBdr>
          <a:top>
            <a:ln>
              <a:noFill/>
            </a:ln>
          </a:top>
          <a:bottom>
            <a:ln w="12700" cmpd="sng">
              <a:solidFill>
                <a:schemeClr val="accent1"/>
              </a:solidFill>
            </a:ln>
          </a:bottom>
        </a:tcBdr>
        <a:fill>
          <a:noFill/>
        </a:fill>
      </a:tcStyle>
    </a:firstRow>
  </a:tblStyle>
  <a:tblStyle styleId="{69D073F8-1565-44D7-B386-08B59EADF2EE}" styleName="Smart Basic">
    <a:wholeTbl>
      <a:tcTxStyle>
        <a:fontRef idx="maj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38100" cmpd="sng">
              <a:noFill/>
            </a:ln>
          </a:bottom>
        </a:tcBdr>
      </a:tcStyle>
    </a:band1H>
    <a:band2H>
      <a:tcStyle>
        <a:tcBdr>
          <a:bottom>
            <a:ln w="38100" cmpd="sng">
              <a:noFill/>
            </a:ln>
          </a:bottom>
        </a:tcBdr>
      </a:tcStyle>
    </a:band2H>
    <a:firstCol>
      <a:tcTxStyle b="on">
        <a:fontRef idx="major">
          <a:prstClr val="black"/>
        </a:fontRef>
        <a:schemeClr val="dk1"/>
      </a:tcTxStyle>
      <a:tcStyle>
        <a:tcBdr/>
        <a:fill>
          <a:noFill/>
        </a:fill>
      </a:tcStyle>
    </a:firstCol>
    <a:firstRow>
      <a:tcTxStyle b="on">
        <a:fontRef idx="major">
          <a:prstClr val="black"/>
        </a:fontRef>
        <a:schemeClr val="dk2"/>
      </a:tcTxStyle>
      <a:tcStyle>
        <a:tcBdr>
          <a:bottom>
            <a:ln w="38100" cmpd="sng">
              <a:noFill/>
            </a:ln>
          </a:bottom>
        </a:tcBdr>
        <a:fill>
          <a:noFill/>
        </a:fill>
      </a:tcStyle>
    </a:firstRow>
  </a:tblStyle>
  <a:tblStyle styleId="{582F6C1B-F5DC-4988-9FA3-4B01CB59C5F3}" styleName="Smart Classic">
    <a:wholeTbl>
      <a:tcTxStyle>
        <a:fontRef idx="major">
          <a:prstClr val="black"/>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tcStyle>
    </a:band1H>
    <a:band2H>
      <a:tcStyle>
        <a:tcBdr/>
      </a:tcStyle>
    </a:band2H>
    <a:firstCol>
      <a:tcStyle>
        <a:tcBdr/>
      </a:tcStyle>
    </a:firstCol>
    <a:firstRow>
      <a:tcTxStyle b="on">
        <a:fontRef idx="major">
          <a:prstClr val="black"/>
        </a:fontRef>
        <a:schemeClr val="dk2"/>
      </a:tcTxStyle>
      <a:tcStyle>
        <a:tcBdr/>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79" autoAdjust="0"/>
    <p:restoredTop sz="83525" autoAdjust="0"/>
  </p:normalViewPr>
  <p:slideViewPr>
    <p:cSldViewPr snapToObjects="1">
      <p:cViewPr varScale="1">
        <p:scale>
          <a:sx n="85" d="100"/>
          <a:sy n="85" d="100"/>
        </p:scale>
        <p:origin x="972" y="102"/>
      </p:cViewPr>
      <p:guideLst>
        <p:guide orient="horz" pos="452"/>
        <p:guide orient="horz" pos="4671"/>
        <p:guide orient="horz" pos="180"/>
        <p:guide orient="horz" pos="4126"/>
        <p:guide orient="horz" pos="3809"/>
        <p:guide orient="horz" pos="3763"/>
        <p:guide orient="horz" pos="4398"/>
        <p:guide orient="horz" pos="2902"/>
        <p:guide orient="horz" pos="1949"/>
        <p:guide orient="horz" pos="1904"/>
        <p:guide orient="horz" pos="2493"/>
        <p:guide orient="horz" pos="1314"/>
        <p:guide orient="horz" pos="3083"/>
        <p:guide orient="horz" pos="3264"/>
        <p:guide orient="horz" pos="3491"/>
        <p:guide orient="horz" pos="3900"/>
        <p:guide pos="356"/>
        <p:guide pos="5980"/>
        <p:guide pos="1218"/>
        <p:guide pos="1490"/>
        <p:guide pos="2160"/>
        <p:guide pos="2261"/>
        <p:guide pos="2669"/>
        <p:guide pos="3213"/>
        <p:guide pos="3304"/>
        <p:guide pos="4166"/>
        <p:guide pos="5028"/>
        <p:guide pos="5255"/>
      </p:guideLst>
    </p:cSldViewPr>
  </p:slideViewPr>
  <p:outlineViewPr>
    <p:cViewPr>
      <p:scale>
        <a:sx n="33" d="100"/>
        <a:sy n="33" d="100"/>
      </p:scale>
      <p:origin x="0" y="7500"/>
    </p:cViewPr>
  </p:outlineViewPr>
  <p:notesTextViewPr>
    <p:cViewPr>
      <p:scale>
        <a:sx n="100" d="100"/>
        <a:sy n="100" d="100"/>
      </p:scale>
      <p:origin x="0" y="0"/>
    </p:cViewPr>
  </p:notesTextViewPr>
  <p:sorterViewPr>
    <p:cViewPr>
      <p:scale>
        <a:sx n="66" d="100"/>
        <a:sy n="66" d="100"/>
      </p:scale>
      <p:origin x="0" y="13284"/>
    </p:cViewPr>
  </p:sorterViewPr>
  <p:notesViewPr>
    <p:cSldViewPr snapToObjects="1">
      <p:cViewPr varScale="1">
        <p:scale>
          <a:sx n="63" d="100"/>
          <a:sy n="63" d="100"/>
        </p:scale>
        <p:origin x="-1704" y="-10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2949099" cy="496967"/>
          </a:xfrm>
          <a:prstGeom prst="rect">
            <a:avLst/>
          </a:prstGeom>
        </p:spPr>
        <p:txBody>
          <a:bodyPr vert="horz" lIns="95707" tIns="47857" rIns="95707" bIns="47857" rtlCol="0"/>
          <a:lstStyle>
            <a:lvl1pPr algn="l">
              <a:defRPr sz="1300"/>
            </a:lvl1pPr>
          </a:lstStyle>
          <a:p>
            <a:endParaRPr lang="en-GB" dirty="0"/>
          </a:p>
        </p:txBody>
      </p:sp>
      <p:sp>
        <p:nvSpPr>
          <p:cNvPr id="3" name="Date Placeholder 2"/>
          <p:cNvSpPr>
            <a:spLocks noGrp="1"/>
          </p:cNvSpPr>
          <p:nvPr>
            <p:ph type="dt" sz="quarter" idx="1"/>
          </p:nvPr>
        </p:nvSpPr>
        <p:spPr>
          <a:xfrm>
            <a:off x="3854943" y="4"/>
            <a:ext cx="2949099" cy="496967"/>
          </a:xfrm>
          <a:prstGeom prst="rect">
            <a:avLst/>
          </a:prstGeom>
        </p:spPr>
        <p:txBody>
          <a:bodyPr vert="horz" lIns="95707" tIns="47857" rIns="95707" bIns="47857" rtlCol="0"/>
          <a:lstStyle>
            <a:lvl1pPr algn="r">
              <a:defRPr sz="1300"/>
            </a:lvl1pPr>
          </a:lstStyle>
          <a:p>
            <a:fld id="{EDAD35B1-60AB-43F7-96E0-8278C11AA7BA}" type="datetimeFigureOut">
              <a:rPr lang="en-GB" smtClean="0"/>
              <a:pPr/>
              <a:t>28/03/2016</a:t>
            </a:fld>
            <a:endParaRPr lang="en-GB" dirty="0"/>
          </a:p>
        </p:txBody>
      </p:sp>
      <p:sp>
        <p:nvSpPr>
          <p:cNvPr id="4" name="Footer Placeholder 3"/>
          <p:cNvSpPr>
            <a:spLocks noGrp="1"/>
          </p:cNvSpPr>
          <p:nvPr>
            <p:ph type="ftr" sz="quarter" idx="2"/>
          </p:nvPr>
        </p:nvSpPr>
        <p:spPr>
          <a:xfrm>
            <a:off x="4" y="9440650"/>
            <a:ext cx="2949099" cy="496967"/>
          </a:xfrm>
          <a:prstGeom prst="rect">
            <a:avLst/>
          </a:prstGeom>
        </p:spPr>
        <p:txBody>
          <a:bodyPr vert="horz" lIns="95707" tIns="47857" rIns="95707" bIns="47857" rtlCol="0" anchor="b"/>
          <a:lstStyle>
            <a:lvl1pPr algn="l">
              <a:defRPr sz="1300"/>
            </a:lvl1pPr>
          </a:lstStyle>
          <a:p>
            <a:endParaRPr lang="en-GB" dirty="0"/>
          </a:p>
        </p:txBody>
      </p:sp>
      <p:sp>
        <p:nvSpPr>
          <p:cNvPr id="5" name="Slide Number Placeholder 4"/>
          <p:cNvSpPr>
            <a:spLocks noGrp="1"/>
          </p:cNvSpPr>
          <p:nvPr>
            <p:ph type="sldNum" sz="quarter" idx="3"/>
          </p:nvPr>
        </p:nvSpPr>
        <p:spPr>
          <a:xfrm>
            <a:off x="3854943" y="9440650"/>
            <a:ext cx="2949099" cy="496967"/>
          </a:xfrm>
          <a:prstGeom prst="rect">
            <a:avLst/>
          </a:prstGeom>
        </p:spPr>
        <p:txBody>
          <a:bodyPr vert="horz" lIns="95707" tIns="47857" rIns="95707" bIns="47857" rtlCol="0" anchor="b"/>
          <a:lstStyle>
            <a:lvl1pPr algn="r">
              <a:defRPr sz="1300"/>
            </a:lvl1pPr>
          </a:lstStyle>
          <a:p>
            <a:fld id="{221CB74D-572E-4F08-9394-3ECB1E1638A9}" type="slidenum">
              <a:rPr lang="en-GB" smtClean="0"/>
              <a:pPr/>
              <a:t>‹#›</a:t>
            </a:fld>
            <a:endParaRPr lang="en-GB" dirty="0"/>
          </a:p>
        </p:txBody>
      </p:sp>
    </p:spTree>
    <p:extLst>
      <p:ext uri="{BB962C8B-B14F-4D97-AF65-F5344CB8AC3E}">
        <p14:creationId xmlns:p14="http://schemas.microsoft.com/office/powerpoint/2010/main" val="1533791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2949099" cy="496967"/>
          </a:xfrm>
          <a:prstGeom prst="rect">
            <a:avLst/>
          </a:prstGeom>
        </p:spPr>
        <p:txBody>
          <a:bodyPr vert="horz" lIns="95707" tIns="47857" rIns="95707" bIns="47857" rtlCol="0"/>
          <a:lstStyle>
            <a:lvl1pPr algn="l">
              <a:defRPr sz="1300"/>
            </a:lvl1pPr>
          </a:lstStyle>
          <a:p>
            <a:endParaRPr lang="en-GB" dirty="0"/>
          </a:p>
        </p:txBody>
      </p:sp>
      <p:sp>
        <p:nvSpPr>
          <p:cNvPr id="3" name="Date Placeholder 2"/>
          <p:cNvSpPr>
            <a:spLocks noGrp="1"/>
          </p:cNvSpPr>
          <p:nvPr>
            <p:ph type="dt" idx="1"/>
          </p:nvPr>
        </p:nvSpPr>
        <p:spPr>
          <a:xfrm>
            <a:off x="3854943" y="4"/>
            <a:ext cx="2949099" cy="496967"/>
          </a:xfrm>
          <a:prstGeom prst="rect">
            <a:avLst/>
          </a:prstGeom>
        </p:spPr>
        <p:txBody>
          <a:bodyPr vert="horz" lIns="95707" tIns="47857" rIns="95707" bIns="47857" rtlCol="0"/>
          <a:lstStyle>
            <a:lvl1pPr algn="r">
              <a:defRPr sz="1300"/>
            </a:lvl1pPr>
          </a:lstStyle>
          <a:p>
            <a:fld id="{7E8B935B-3E5D-4FF0-8ED3-E5C882647223}" type="datetimeFigureOut">
              <a:rPr lang="en-US" smtClean="0"/>
              <a:pPr/>
              <a:t>3/28/2016</a:t>
            </a:fld>
            <a:endParaRPr lang="en-GB" dirty="0"/>
          </a:p>
        </p:txBody>
      </p:sp>
      <p:sp>
        <p:nvSpPr>
          <p:cNvPr id="4" name="Slide Image Placeholder 3"/>
          <p:cNvSpPr>
            <a:spLocks noGrp="1" noRot="1" noChangeAspect="1"/>
          </p:cNvSpPr>
          <p:nvPr>
            <p:ph type="sldImg" idx="2"/>
          </p:nvPr>
        </p:nvSpPr>
        <p:spPr>
          <a:xfrm>
            <a:off x="990600" y="744538"/>
            <a:ext cx="4824413" cy="3727450"/>
          </a:xfrm>
          <a:prstGeom prst="rect">
            <a:avLst/>
          </a:prstGeom>
          <a:noFill/>
          <a:ln w="12700">
            <a:solidFill>
              <a:prstClr val="black"/>
            </a:solidFill>
          </a:ln>
        </p:spPr>
        <p:txBody>
          <a:bodyPr vert="horz" lIns="95707" tIns="47857" rIns="95707" bIns="47857" rtlCol="0" anchor="ctr"/>
          <a:lstStyle/>
          <a:p>
            <a:endParaRPr lang="en-GB" dirty="0"/>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5707" tIns="47857" rIns="95707" bIns="4785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4" y="9440650"/>
            <a:ext cx="2949099" cy="496967"/>
          </a:xfrm>
          <a:prstGeom prst="rect">
            <a:avLst/>
          </a:prstGeom>
        </p:spPr>
        <p:txBody>
          <a:bodyPr vert="horz" lIns="95707" tIns="47857" rIns="95707" bIns="47857" rtlCol="0" anchor="b"/>
          <a:lstStyle>
            <a:lvl1pPr algn="l">
              <a:defRPr sz="1300"/>
            </a:lvl1pPr>
          </a:lstStyle>
          <a:p>
            <a:endParaRPr lang="en-GB" dirty="0"/>
          </a:p>
        </p:txBody>
      </p:sp>
      <p:sp>
        <p:nvSpPr>
          <p:cNvPr id="7" name="Slide Number Placeholder 6"/>
          <p:cNvSpPr>
            <a:spLocks noGrp="1"/>
          </p:cNvSpPr>
          <p:nvPr>
            <p:ph type="sldNum" sz="quarter" idx="5"/>
          </p:nvPr>
        </p:nvSpPr>
        <p:spPr>
          <a:xfrm>
            <a:off x="3854943" y="9440650"/>
            <a:ext cx="2949099" cy="496967"/>
          </a:xfrm>
          <a:prstGeom prst="rect">
            <a:avLst/>
          </a:prstGeom>
        </p:spPr>
        <p:txBody>
          <a:bodyPr vert="horz" lIns="95707" tIns="47857" rIns="95707" bIns="47857" rtlCol="0" anchor="b"/>
          <a:lstStyle>
            <a:lvl1pPr algn="r">
              <a:defRPr sz="1300"/>
            </a:lvl1pPr>
          </a:lstStyle>
          <a:p>
            <a:fld id="{048706B8-EBCC-470A-8AE8-B49CE76EE6E5}" type="slidenum">
              <a:rPr lang="en-GB" smtClean="0"/>
              <a:pPr/>
              <a:t>‹#›</a:t>
            </a:fld>
            <a:endParaRPr lang="en-GB" dirty="0"/>
          </a:p>
        </p:txBody>
      </p:sp>
    </p:spTree>
    <p:extLst>
      <p:ext uri="{BB962C8B-B14F-4D97-AF65-F5344CB8AC3E}">
        <p14:creationId xmlns:p14="http://schemas.microsoft.com/office/powerpoint/2010/main" val="3446671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48706B8-EBCC-470A-8AE8-B49CE76EE6E5}" type="slidenum">
              <a:rPr lang="en-GB" smtClean="0"/>
              <a:pPr/>
              <a:t>1</a:t>
            </a:fld>
            <a:endParaRPr lang="en-GB" dirty="0"/>
          </a:p>
        </p:txBody>
      </p:sp>
    </p:spTree>
    <p:extLst>
      <p:ext uri="{BB962C8B-B14F-4D97-AF65-F5344CB8AC3E}">
        <p14:creationId xmlns:p14="http://schemas.microsoft.com/office/powerpoint/2010/main" val="125886530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5.xml"/><Relationship Id="rId7" Type="http://schemas.openxmlformats.org/officeDocument/2006/relationships/tags" Target="../tags/tag109.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slideMaster" Target="../slideMasters/slideMaster1.xml"/><Relationship Id="rId5" Type="http://schemas.openxmlformats.org/officeDocument/2006/relationships/tags" Target="../tags/tag114.xml"/><Relationship Id="rId4" Type="http://schemas.openxmlformats.org/officeDocument/2006/relationships/tags" Target="../tags/tag11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slideMaster" Target="../slideMasters/slideMaster1.xml"/><Relationship Id="rId5" Type="http://schemas.openxmlformats.org/officeDocument/2006/relationships/tags" Target="../tags/tag119.xml"/><Relationship Id="rId4" Type="http://schemas.openxmlformats.org/officeDocument/2006/relationships/tags" Target="../tags/tag118.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9"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slideMaster" Target="../slideMasters/slideMaster1.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36.xml"/><Relationship Id="rId7" Type="http://schemas.openxmlformats.org/officeDocument/2006/relationships/slideMaster" Target="../slideMasters/slideMaster1.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slideMaster" Target="../slideMasters/slideMaster1.xml"/><Relationship Id="rId4" Type="http://schemas.openxmlformats.org/officeDocument/2006/relationships/tags" Target="../tags/tag21.xml"/><Relationship Id="rId9" Type="http://schemas.openxmlformats.org/officeDocument/2006/relationships/tags" Target="../tags/tag26.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slideMaster" Target="../slideMasters/slideMaster1.xml"/><Relationship Id="rId4" Type="http://schemas.openxmlformats.org/officeDocument/2006/relationships/tags" Target="../tags/tag30.xml"/><Relationship Id="rId9" Type="http://schemas.openxmlformats.org/officeDocument/2006/relationships/tags" Target="../tags/tag3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slideMaster" Target="../slideMasters/slideMaster1.xml"/><Relationship Id="rId5" Type="http://schemas.openxmlformats.org/officeDocument/2006/relationships/tags" Target="../tags/tag4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slideMaster" Target="../slideMasters/slideMaster1.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slideMaster" Target="../slideMasters/slideMaster1.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7.xml"/><Relationship Id="rId7" Type="http://schemas.openxmlformats.org/officeDocument/2006/relationships/tags" Target="../tags/tag8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grpSp>
        <p:nvGrpSpPr>
          <p:cNvPr id="35" name="Logo with Panels"/>
          <p:cNvGrpSpPr/>
          <p:nvPr userDrawn="1"/>
        </p:nvGrpSpPr>
        <p:grpSpPr>
          <a:xfrm>
            <a:off x="1130368" y="0"/>
            <a:ext cx="8928031" cy="7318210"/>
            <a:chOff x="1130368" y="0"/>
            <a:chExt cx="8928031" cy="7318210"/>
          </a:xfrm>
        </p:grpSpPr>
        <p:grpSp>
          <p:nvGrpSpPr>
            <p:cNvPr id="37" name="Logo Shapes"/>
            <p:cNvGrpSpPr/>
            <p:nvPr userDrawn="1"/>
          </p:nvGrpSpPr>
          <p:grpSpPr>
            <a:xfrm>
              <a:off x="1904992" y="0"/>
              <a:ext cx="8153407" cy="6792223"/>
              <a:chOff x="1828800" y="-7143"/>
              <a:chExt cx="8153407" cy="6792223"/>
            </a:xfrm>
          </p:grpSpPr>
          <p:sp>
            <p:nvSpPr>
              <p:cNvPr id="45" name="Rectangle 1"/>
              <p:cNvSpPr>
                <a:spLocks noChangeArrowheads="1"/>
              </p:cNvSpPr>
              <p:nvPr/>
            </p:nvSpPr>
            <p:spPr bwMode="gray">
              <a:xfrm>
                <a:off x="1832930" y="4496096"/>
                <a:ext cx="8149277" cy="2288752"/>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6" name="Rectangle 2"/>
              <p:cNvSpPr>
                <a:spLocks noChangeArrowheads="1"/>
              </p:cNvSpPr>
              <p:nvPr userDrawn="1"/>
            </p:nvSpPr>
            <p:spPr bwMode="gray">
              <a:xfrm>
                <a:off x="1828800" y="3583783"/>
                <a:ext cx="7132320" cy="3201066"/>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7" name="Rectangle 3"/>
              <p:cNvSpPr>
                <a:spLocks noChangeArrowheads="1"/>
              </p:cNvSpPr>
              <p:nvPr userDrawn="1"/>
            </p:nvSpPr>
            <p:spPr bwMode="gray">
              <a:xfrm>
                <a:off x="1828800" y="4496096"/>
                <a:ext cx="7132320" cy="2288752"/>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8" name="Rectangle 4"/>
              <p:cNvSpPr>
                <a:spLocks noChangeArrowheads="1"/>
              </p:cNvSpPr>
              <p:nvPr/>
            </p:nvSpPr>
            <p:spPr bwMode="gray">
              <a:xfrm>
                <a:off x="1828800" y="-7143"/>
                <a:ext cx="6248400" cy="677272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9" name="Rectangle 5"/>
              <p:cNvSpPr>
                <a:spLocks noChangeArrowheads="1"/>
              </p:cNvSpPr>
              <p:nvPr userDrawn="1"/>
            </p:nvSpPr>
            <p:spPr bwMode="gray">
              <a:xfrm>
                <a:off x="1828800" y="1137665"/>
                <a:ext cx="6492240" cy="5627914"/>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0" name="Rectangle 6"/>
              <p:cNvSpPr>
                <a:spLocks noChangeArrowheads="1"/>
              </p:cNvSpPr>
              <p:nvPr userDrawn="1"/>
            </p:nvSpPr>
            <p:spPr bwMode="gray">
              <a:xfrm>
                <a:off x="1828800" y="3583783"/>
                <a:ext cx="6492240" cy="3201066"/>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1" name="Rectangle 7"/>
              <p:cNvSpPr>
                <a:spLocks noChangeArrowheads="1"/>
              </p:cNvSpPr>
              <p:nvPr userDrawn="1"/>
            </p:nvSpPr>
            <p:spPr bwMode="gray">
              <a:xfrm>
                <a:off x="1828800" y="1137665"/>
                <a:ext cx="6248400" cy="5627914"/>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noProof="0" dirty="0"/>
              </a:p>
            </p:txBody>
          </p:sp>
          <p:sp>
            <p:nvSpPr>
              <p:cNvPr id="52" name="Rectangle 8"/>
              <p:cNvSpPr>
                <a:spLocks noChangeArrowheads="1"/>
              </p:cNvSpPr>
              <p:nvPr userDrawn="1"/>
            </p:nvSpPr>
            <p:spPr bwMode="gray">
              <a:xfrm>
                <a:off x="1828800" y="4496096"/>
                <a:ext cx="6492240" cy="2288752"/>
              </a:xfrm>
              <a:prstGeom prst="rect">
                <a:avLst/>
              </a:prstGeom>
              <a:solidFill>
                <a:srgbClr val="D139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3" name="Rectangle 9"/>
              <p:cNvSpPr/>
              <p:nvPr userDrawn="1"/>
            </p:nvSpPr>
            <p:spPr bwMode="gray">
              <a:xfrm>
                <a:off x="1828800" y="3583783"/>
                <a:ext cx="6246019" cy="3201066"/>
              </a:xfrm>
              <a:prstGeom prst="rect">
                <a:avLst/>
              </a:prstGeom>
              <a:solidFill>
                <a:srgbClr val="CD2F0E"/>
              </a:solid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1018824" rtl="0" eaLnBrk="1" latinLnBrk="0" hangingPunct="1"/>
                <a:endParaRPr lang="en-GB" sz="2000" kern="1200" noProof="0" dirty="0">
                  <a:solidFill>
                    <a:schemeClr val="tx1"/>
                  </a:solidFill>
                  <a:latin typeface="+mn-lt"/>
                  <a:ea typeface="+mn-ea"/>
                  <a:cs typeface="+mn-cs"/>
                </a:endParaRPr>
              </a:p>
            </p:txBody>
          </p:sp>
          <p:sp>
            <p:nvSpPr>
              <p:cNvPr id="54" name="Rectangle 10"/>
              <p:cNvSpPr>
                <a:spLocks noChangeArrowheads="1"/>
              </p:cNvSpPr>
              <p:nvPr userDrawn="1"/>
            </p:nvSpPr>
            <p:spPr bwMode="gray">
              <a:xfrm>
                <a:off x="1828800" y="4495801"/>
                <a:ext cx="6245352" cy="2288752"/>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5" name="Rectangle 11"/>
              <p:cNvSpPr>
                <a:spLocks noChangeArrowheads="1"/>
              </p:cNvSpPr>
              <p:nvPr userDrawn="1"/>
            </p:nvSpPr>
            <p:spPr bwMode="gray">
              <a:xfrm>
                <a:off x="1828800" y="4800832"/>
                <a:ext cx="2286000" cy="1984248"/>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grpSp>
        <p:grpSp>
          <p:nvGrpSpPr>
            <p:cNvPr id="41" name="Logo"/>
            <p:cNvGrpSpPr/>
            <p:nvPr userDrawn="1"/>
          </p:nvGrpSpPr>
          <p:grpSpPr>
            <a:xfrm>
              <a:off x="1130368" y="6790556"/>
              <a:ext cx="905256" cy="527654"/>
              <a:chOff x="1130368" y="6790556"/>
              <a:chExt cx="905256" cy="527654"/>
            </a:xfrm>
          </p:grpSpPr>
          <p:sp>
            <p:nvSpPr>
              <p:cNvPr id="42" name="Rectangle 0"/>
              <p:cNvSpPr>
                <a:spLocks noChangeArrowheads="1"/>
              </p:cNvSpPr>
              <p:nvPr userDrawn="1"/>
            </p:nvSpPr>
            <p:spPr bwMode="black">
              <a:xfrm>
                <a:off x="1676368" y="6790556"/>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4" name="Freeform 43"/>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grpSp>
      </p:grpSp>
      <p:sp>
        <p:nvSpPr>
          <p:cNvPr id="56" name="Report Title"/>
          <p:cNvSpPr>
            <a:spLocks noGrp="1"/>
          </p:cNvSpPr>
          <p:nvPr>
            <p:ph type="ctrTitle" hasCustomPrompt="1"/>
            <p:custDataLst>
              <p:tags r:id="rId1"/>
            </p:custDataLst>
          </p:nvPr>
        </p:nvSpPr>
        <p:spPr bwMode="white">
          <a:xfrm>
            <a:off x="2056818" y="1261037"/>
            <a:ext cx="5943600" cy="479550"/>
          </a:xfrm>
        </p:spPr>
        <p:txBody>
          <a:bodyPr vert="horz" lIns="0" tIns="0" rIns="0" bIns="36000" rtlCol="0" anchor="t" anchorCtr="0">
            <a:spAutoFit/>
          </a:bodyPr>
          <a:lstStyle>
            <a:lvl1pPr algn="l" defTabSz="1018824" rtl="0" eaLnBrk="1" latinLnBrk="0" hangingPunct="1">
              <a:lnSpc>
                <a:spcPct val="90000"/>
              </a:lnSpc>
              <a:spcBef>
                <a:spcPct val="0"/>
              </a:spcBef>
              <a:buNone/>
              <a:defRPr lang="en-GB" sz="3200" b="1" i="1" kern="1200" baseline="0" noProof="0">
                <a:solidFill>
                  <a:schemeClr val="bg1"/>
                </a:solidFill>
                <a:latin typeface="+mj-lt"/>
                <a:ea typeface="+mj-ea"/>
                <a:cs typeface="+mj-cs"/>
              </a:defRPr>
            </a:lvl1pPr>
          </a:lstStyle>
          <a:p>
            <a:r>
              <a:rPr lang="en-GB" noProof="0" dirty="0" smtClean="0"/>
              <a:t>Report Title</a:t>
            </a:r>
            <a:endParaRPr lang="en-GB" noProof="0" dirty="0"/>
          </a:p>
        </p:txBody>
      </p:sp>
      <p:sp>
        <p:nvSpPr>
          <p:cNvPr id="57" name="Report Subtitle"/>
          <p:cNvSpPr>
            <a:spLocks noGrp="1"/>
          </p:cNvSpPr>
          <p:nvPr>
            <p:ph type="subTitle" idx="1" hasCustomPrompt="1"/>
            <p:custDataLst>
              <p:tags r:id="rId2"/>
            </p:custDataLst>
          </p:nvPr>
        </p:nvSpPr>
        <p:spPr bwMode="white">
          <a:xfrm>
            <a:off x="2056818" y="1752600"/>
            <a:ext cx="5943600" cy="443198"/>
          </a:xfrm>
        </p:spPr>
        <p:txBody>
          <a:bodyPr tIns="0" bIns="0">
            <a:spAutoFit/>
          </a:bodyPr>
          <a:lstStyle>
            <a:lvl1pPr marL="0" indent="0" algn="l">
              <a:lnSpc>
                <a:spcPct val="90000"/>
              </a:lnSpc>
              <a:spcAft>
                <a:spcPts val="0"/>
              </a:spcAft>
              <a:buNone/>
              <a:defRPr sz="3200" baseline="0">
                <a:solidFill>
                  <a:schemeClr val="bg1"/>
                </a:solidFill>
                <a:latin typeface="+mj-lt"/>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GB" noProof="0" dirty="0" smtClean="0"/>
              <a:t>Subtitle</a:t>
            </a:r>
          </a:p>
        </p:txBody>
      </p:sp>
      <p:sp>
        <p:nvSpPr>
          <p:cNvPr id="58" name="Cover image"/>
          <p:cNvSpPr txBox="1">
            <a:spLocks noChangeAspect="1"/>
          </p:cNvSpPr>
          <p:nvPr userDrawn="1">
            <p:custDataLst>
              <p:tags r:id="rId3"/>
            </p:custDataLst>
          </p:nvPr>
        </p:nvSpPr>
        <p:spPr>
          <a:xfrm>
            <a:off x="1904334" y="3589973"/>
            <a:ext cx="6719929" cy="3200400"/>
          </a:xfrm>
          <a:prstGeom prst="rect">
            <a:avLst/>
          </a:prstGeom>
          <a:noFill/>
          <a:ln w="3175">
            <a:noFill/>
          </a:ln>
        </p:spPr>
        <p:txBody>
          <a:bodyPr wrap="square" lIns="0" tIns="0" rIns="0" bIns="0" rtlCol="0">
            <a:noAutofit/>
          </a:bodyPr>
          <a:lstStyle/>
          <a:p>
            <a:pPr indent="-305647">
              <a:spcAft>
                <a:spcPts val="1003"/>
              </a:spcAft>
            </a:pPr>
            <a:endParaRPr lang="en-GB" sz="2200" dirty="0" smtClean="0">
              <a:latin typeface="Georgia" pitchFamily="18" charset="0"/>
            </a:endParaRPr>
          </a:p>
        </p:txBody>
      </p:sp>
      <p:cxnSp>
        <p:nvCxnSpPr>
          <p:cNvPr id="59" name="Frame Line"/>
          <p:cNvCxnSpPr/>
          <p:nvPr userDrawn="1"/>
        </p:nvCxnSpPr>
        <p:spPr bwMode="black">
          <a:xfrm flipV="1">
            <a:off x="381000" y="3594352"/>
            <a:ext cx="1371600" cy="144000"/>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60" name="Descriptor"/>
          <p:cNvSpPr txBox="1"/>
          <p:nvPr userDrawn="1">
            <p:custDataLst>
              <p:tags r:id="rId4"/>
            </p:custDataLst>
          </p:nvPr>
        </p:nvSpPr>
        <p:spPr bwMode="white">
          <a:xfrm>
            <a:off x="2057400" y="841248"/>
            <a:ext cx="65" cy="153888"/>
          </a:xfrm>
          <a:prstGeom prst="rect">
            <a:avLst/>
          </a:prstGeom>
          <a:noFill/>
          <a:ln>
            <a:noFill/>
          </a:ln>
        </p:spPr>
        <p:txBody>
          <a:bodyPr wrap="none" lIns="0" tIns="0" rIns="0" bIns="0" rtlCol="0">
            <a:spAutoFit/>
          </a:bodyPr>
          <a:lstStyle/>
          <a:p>
            <a:endParaRPr lang="en-GB" sz="1000" dirty="0">
              <a:solidFill>
                <a:schemeClr val="bg1"/>
              </a:solidFill>
              <a:latin typeface="+mn-lt"/>
            </a:endParaRPr>
          </a:p>
        </p:txBody>
      </p:sp>
      <p:sp>
        <p:nvSpPr>
          <p:cNvPr id="61" name="Confidentiality stamp"/>
          <p:cNvSpPr txBox="1"/>
          <p:nvPr userDrawn="1">
            <p:custDataLst>
              <p:tags r:id="rId5"/>
            </p:custDataLst>
          </p:nvPr>
        </p:nvSpPr>
        <p:spPr bwMode="black">
          <a:xfrm>
            <a:off x="530352" y="3730752"/>
            <a:ext cx="1225296" cy="153888"/>
          </a:xfrm>
          <a:prstGeom prst="rect">
            <a:avLst/>
          </a:prstGeom>
          <a:noFill/>
          <a:ln>
            <a:noFill/>
          </a:ln>
        </p:spPr>
        <p:txBody>
          <a:bodyPr wrap="square" lIns="0" tIns="0" rIns="0" bIns="0" rtlCol="0">
            <a:spAutoFit/>
          </a:bodyPr>
          <a:lstStyle/>
          <a:p>
            <a:pPr algn="l"/>
            <a:endParaRPr lang="en-GB" sz="1000" b="0" i="1" dirty="0">
              <a:latin typeface="Georgia" pitchFamily="18" charset="0"/>
            </a:endParaRPr>
          </a:p>
        </p:txBody>
      </p:sp>
      <p:sp>
        <p:nvSpPr>
          <p:cNvPr id="62" name="Draft stamp"/>
          <p:cNvSpPr txBox="1"/>
          <p:nvPr userDrawn="1">
            <p:custDataLst>
              <p:tags r:id="rId6"/>
            </p:custDataLst>
          </p:nvPr>
        </p:nvSpPr>
        <p:spPr bwMode="black">
          <a:xfrm>
            <a:off x="530352" y="4041648"/>
            <a:ext cx="1371600" cy="292388"/>
          </a:xfrm>
          <a:prstGeom prst="rect">
            <a:avLst/>
          </a:prstGeom>
          <a:noFill/>
          <a:ln>
            <a:noFill/>
          </a:ln>
        </p:spPr>
        <p:txBody>
          <a:bodyPr wrap="square" lIns="0" tIns="0" rIns="0" bIns="137160" rtlCol="0" anchor="t" anchorCtr="0">
            <a:spAutoFit/>
          </a:bodyPr>
          <a:lstStyle/>
          <a:p>
            <a:pPr algn="l">
              <a:lnSpc>
                <a:spcPct val="100000"/>
              </a:lnSpc>
            </a:pPr>
            <a:endParaRPr lang="en-GB" sz="1000" b="1" i="1" dirty="0">
              <a:latin typeface="Georgia" pitchFamily="18" charset="0"/>
            </a:endParaRPr>
          </a:p>
        </p:txBody>
      </p:sp>
      <p:sp>
        <p:nvSpPr>
          <p:cNvPr id="63" name="Report Date"/>
          <p:cNvSpPr txBox="1"/>
          <p:nvPr userDrawn="1">
            <p:custDataLst>
              <p:tags r:id="rId7"/>
            </p:custDataLst>
          </p:nvPr>
        </p:nvSpPr>
        <p:spPr bwMode="black">
          <a:xfrm>
            <a:off x="530352" y="4343400"/>
            <a:ext cx="1225296" cy="153888"/>
          </a:xfrm>
          <a:prstGeom prst="rect">
            <a:avLst/>
          </a:prstGeom>
          <a:noFill/>
          <a:ln>
            <a:noFill/>
          </a:ln>
        </p:spPr>
        <p:txBody>
          <a:bodyPr wrap="square" lIns="0" tIns="0" rIns="0" bIns="0" rtlCol="0">
            <a:spAutoFit/>
          </a:bodyPr>
          <a:lstStyle/>
          <a:p>
            <a:pPr algn="l"/>
            <a:endParaRPr lang="en-GB" sz="1000" b="0" i="1" dirty="0">
              <a:latin typeface="Georgia"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Long Top Row">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GB" noProof="0" dirty="0" smtClean="0"/>
              <a:t>Insert banner statement here</a:t>
            </a:r>
            <a:endParaRPr lang="en-GB" dirty="0"/>
          </a:p>
        </p:txBody>
      </p:sp>
      <p:sp>
        <p:nvSpPr>
          <p:cNvPr id="16" name="Content Placeholder 2"/>
          <p:cNvSpPr>
            <a:spLocks noGrp="1"/>
          </p:cNvSpPr>
          <p:nvPr>
            <p:ph sz="quarter" idx="10"/>
          </p:nvPr>
        </p:nvSpPr>
        <p:spPr>
          <a:xfrm>
            <a:off x="530352" y="2212848"/>
            <a:ext cx="8997696" cy="2130552"/>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8" name="Content Placeholder 3"/>
          <p:cNvSpPr>
            <a:spLocks noGrp="1"/>
          </p:cNvSpPr>
          <p:nvPr>
            <p:ph sz="quarter" idx="11"/>
          </p:nvPr>
        </p:nvSpPr>
        <p:spPr>
          <a:xfrm>
            <a:off x="530352" y="4498848"/>
            <a:ext cx="4425696" cy="2130552"/>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20" name="Content Placeholder 4"/>
          <p:cNvSpPr>
            <a:spLocks noGrp="1"/>
          </p:cNvSpPr>
          <p:nvPr>
            <p:ph sz="quarter" idx="12"/>
          </p:nvPr>
        </p:nvSpPr>
        <p:spPr>
          <a:xfrm>
            <a:off x="5102352" y="4498848"/>
            <a:ext cx="4425696" cy="2130552"/>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21" name="PwC Text"/>
          <p:cNvSpPr txBox="1"/>
          <p:nvPr userDrawn="1"/>
        </p:nvSpPr>
        <p:spPr>
          <a:xfrm>
            <a:off x="537875" y="7287768"/>
            <a:ext cx="274320" cy="107157"/>
          </a:xfrm>
          <a:prstGeom prst="rect">
            <a:avLst/>
          </a:prstGeom>
          <a:noFill/>
        </p:spPr>
        <p:txBody>
          <a:bodyPr vert="horz" wrap="none" lIns="0" tIns="0" rIns="0" bIns="0" rtlCol="0" anchor="t" anchorCtr="0">
            <a:noAutofit/>
          </a:bodyPr>
          <a:lstStyle/>
          <a:p>
            <a:pPr>
              <a:lnSpc>
                <a:spcPts val="1000"/>
              </a:lnSpc>
            </a:pPr>
            <a:r>
              <a:rPr lang="en-GB" sz="900" noProof="1" smtClean="0">
                <a:latin typeface="+mn-lt"/>
                <a:cs typeface="Arial" pitchFamily="34" charset="0"/>
              </a:rPr>
              <a:t>PwC</a:t>
            </a:r>
            <a:endParaRPr lang="en-GB" sz="900" noProof="1">
              <a:latin typeface="+mn-lt"/>
              <a:cs typeface="Arial" pitchFamily="34" charset="0"/>
            </a:endParaRPr>
          </a:p>
        </p:txBody>
      </p:sp>
      <p:sp>
        <p:nvSpPr>
          <p:cNvPr id="27" name="Disclaimer" hidden="1"/>
          <p:cNvSpPr txBox="1"/>
          <p:nvPr userDrawn="1">
            <p:custDataLst>
              <p:tags r:id="rId1"/>
            </p:custDataLst>
          </p:nvPr>
        </p:nvSpPr>
        <p:spPr>
          <a:xfrm>
            <a:off x="5102352" y="7276623"/>
            <a:ext cx="3246120" cy="138499"/>
          </a:xfrm>
          <a:prstGeom prst="rect">
            <a:avLst/>
          </a:prstGeom>
          <a:noFill/>
        </p:spPr>
        <p:txBody>
          <a:bodyPr wrap="square" lIns="0" tIns="0" rIns="0" bIns="0" rtlCol="0" anchor="b" anchorCtr="0">
            <a:spAutoFit/>
          </a:bodyPr>
          <a:lstStyle/>
          <a:p>
            <a:pPr>
              <a:lnSpc>
                <a:spcPct val="100000"/>
              </a:lnSpc>
            </a:pPr>
            <a:endParaRPr lang="en-GB" sz="900" noProof="1" smtClean="0"/>
          </a:p>
        </p:txBody>
      </p:sp>
      <p:sp>
        <p:nvSpPr>
          <p:cNvPr id="26" name="Presentation Disclaimer" hidden="1"/>
          <p:cNvSpPr txBox="1"/>
          <p:nvPr userDrawn="1">
            <p:custDataLst>
              <p:tags r:id="rId2"/>
            </p:custDataLst>
          </p:nvPr>
        </p:nvSpPr>
        <p:spPr>
          <a:xfrm>
            <a:off x="537495" y="7003924"/>
            <a:ext cx="8074152" cy="138499"/>
          </a:xfrm>
          <a:prstGeom prst="rect">
            <a:avLst/>
          </a:prstGeom>
          <a:noFill/>
        </p:spPr>
        <p:txBody>
          <a:bodyPr wrap="square" lIns="0" tIns="0" rIns="0" bIns="0" rtlCol="0" anchor="t" anchorCtr="0">
            <a:spAutoFit/>
          </a:bodyPr>
          <a:lstStyle/>
          <a:p>
            <a:pPr algn="l"/>
            <a:endParaRPr lang="en-GB" sz="900" noProof="1" smtClean="0"/>
          </a:p>
        </p:txBody>
      </p:sp>
      <p:sp>
        <p:nvSpPr>
          <p:cNvPr id="24" name="Executive Summary" hidden="1"/>
          <p:cNvSpPr txBox="1"/>
          <p:nvPr userDrawn="1">
            <p:custDataLst>
              <p:tags r:id="rId3"/>
            </p:custDataLst>
          </p:nvPr>
        </p:nvSpPr>
        <p:spPr>
          <a:xfrm>
            <a:off x="530349" y="6931152"/>
            <a:ext cx="65" cy="205184"/>
          </a:xfrm>
          <a:prstGeom prst="rect">
            <a:avLst/>
          </a:prstGeom>
          <a:noFill/>
        </p:spPr>
        <p:txBody>
          <a:bodyPr wrap="none" lIns="0" tIns="0" rIns="0" bIns="0" rtlCol="0">
            <a:spAutoFit/>
          </a:bodyPr>
          <a:lstStyle/>
          <a:p>
            <a:pPr>
              <a:lnSpc>
                <a:spcPts val="1600"/>
              </a:lnSpc>
            </a:pPr>
            <a:endParaRPr lang="en-GB" sz="1600" noProof="1" smtClean="0">
              <a:solidFill>
                <a:schemeClr val="tx1"/>
              </a:solidFill>
            </a:endParaRPr>
          </a:p>
        </p:txBody>
      </p:sp>
      <p:sp>
        <p:nvSpPr>
          <p:cNvPr id="19" name="Draft stamp" hidden="1"/>
          <p:cNvSpPr txBox="1"/>
          <p:nvPr userDrawn="1">
            <p:custDataLst>
              <p:tags r:id="rId4"/>
            </p:custDataLst>
          </p:nvPr>
        </p:nvSpPr>
        <p:spPr>
          <a:xfrm>
            <a:off x="9156191" y="804672"/>
            <a:ext cx="357470" cy="184666"/>
          </a:xfrm>
          <a:prstGeom prst="rect">
            <a:avLst/>
          </a:prstGeom>
          <a:noFill/>
          <a:ln>
            <a:noFill/>
          </a:ln>
        </p:spPr>
        <p:txBody>
          <a:bodyPr wrap="none" lIns="0" tIns="0" rIns="0" bIns="0" rtlCol="0">
            <a:spAutoFit/>
          </a:bodyPr>
          <a:lstStyle/>
          <a:p>
            <a:pPr algn="r"/>
            <a:r>
              <a:rPr lang="en-GB" sz="1200" noProof="1" smtClean="0"/>
              <a:t>Draft</a:t>
            </a:r>
            <a:endParaRPr lang="en-GB" sz="1200" noProof="1"/>
          </a:p>
        </p:txBody>
      </p:sp>
      <p:sp>
        <p:nvSpPr>
          <p:cNvPr id="15" name="Section Header"/>
          <p:cNvSpPr txBox="1"/>
          <p:nvPr userDrawn="1">
            <p:custDataLst>
              <p:tags r:id="rId5"/>
            </p:custDataLst>
          </p:nvPr>
        </p:nvSpPr>
        <p:spPr>
          <a:xfrm>
            <a:off x="530352" y="850392"/>
            <a:ext cx="5486400" cy="137160"/>
          </a:xfrm>
          <a:prstGeom prst="rect">
            <a:avLst/>
          </a:prstGeom>
          <a:noFill/>
        </p:spPr>
        <p:txBody>
          <a:bodyPr wrap="square" lIns="0" tIns="0" rIns="0" bIns="0" rtlCol="0" anchor="b" anchorCtr="0">
            <a:noAutofit/>
          </a:bodyPr>
          <a:lstStyle/>
          <a:p>
            <a:endParaRPr lang="en-GB" sz="900" noProof="1" smtClean="0">
              <a:solidFill>
                <a:schemeClr val="tx1"/>
              </a:solidFill>
            </a:endParaRPr>
          </a:p>
        </p:txBody>
      </p:sp>
      <p:sp>
        <p:nvSpPr>
          <p:cNvPr id="17" name="Date/Filepath" hidden="1"/>
          <p:cNvSpPr txBox="1"/>
          <p:nvPr userDrawn="1">
            <p:custDataLst>
              <p:tags r:id="rId6"/>
            </p:custDataLst>
          </p:nvPr>
        </p:nvSpPr>
        <p:spPr>
          <a:xfrm>
            <a:off x="3299464" y="538991"/>
            <a:ext cx="6217920" cy="138499"/>
          </a:xfrm>
          <a:prstGeom prst="rect">
            <a:avLst/>
          </a:prstGeom>
          <a:noFill/>
        </p:spPr>
        <p:txBody>
          <a:bodyPr wrap="square" lIns="0" tIns="0" rIns="0" bIns="0" rtlCol="0" anchor="b" anchorCtr="0">
            <a:spAutoFit/>
          </a:bodyPr>
          <a:lstStyle/>
          <a:p>
            <a:pPr algn="r"/>
            <a:r>
              <a:rPr lang="en-GB" sz="900" noProof="1" smtClean="0"/>
              <a:t>3/28/2016 C:\Users\Allen Y Zhang\Dropbox\06.SteelBrick\Compare Apttus vs. SteelBrick.pptx</a:t>
            </a:r>
            <a:endParaRPr lang="en-GB" sz="900" noProof="1"/>
          </a:p>
        </p:txBody>
      </p:sp>
      <p:cxnSp>
        <p:nvCxnSpPr>
          <p:cNvPr id="29" name="Frame Line"/>
          <p:cNvCxnSpPr/>
          <p:nvPr userDrawn="1"/>
        </p:nvCxnSpPr>
        <p:spPr>
          <a:xfrm flipV="1">
            <a:off x="381000" y="1027575"/>
            <a:ext cx="9144002" cy="144000"/>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Section Footer"/>
          <p:cNvSpPr txBox="1"/>
          <p:nvPr userDrawn="1">
            <p:custDataLst>
              <p:tags r:id="rId7"/>
            </p:custDataLst>
          </p:nvPr>
        </p:nvSpPr>
        <p:spPr>
          <a:xfrm>
            <a:off x="537494" y="7136702"/>
            <a:ext cx="7516041" cy="143261"/>
          </a:xfrm>
          <a:prstGeom prst="rect">
            <a:avLst/>
          </a:prstGeom>
          <a:noFill/>
          <a:ln>
            <a:noFill/>
          </a:ln>
        </p:spPr>
        <p:txBody>
          <a:bodyPr wrap="square" lIns="0" tIns="0" rIns="0" bIns="0" rtlCol="0" anchor="b" anchorCtr="0">
            <a:spAutoFit/>
          </a:bodyPr>
          <a:lstStyle/>
          <a:p>
            <a:endParaRPr lang="en-GB" sz="900" noProof="1" smtClean="0">
              <a:solidFill>
                <a:schemeClr val="tx1"/>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ong Bottom Row">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GB" noProof="0" dirty="0" smtClean="0"/>
              <a:t>Insert banner statement here</a:t>
            </a:r>
            <a:endParaRPr lang="en-GB" dirty="0"/>
          </a:p>
        </p:txBody>
      </p:sp>
      <p:sp>
        <p:nvSpPr>
          <p:cNvPr id="16" name="Content Placeholder 2"/>
          <p:cNvSpPr>
            <a:spLocks noGrp="1"/>
          </p:cNvSpPr>
          <p:nvPr>
            <p:ph sz="quarter" idx="10"/>
          </p:nvPr>
        </p:nvSpPr>
        <p:spPr>
          <a:xfrm>
            <a:off x="530351" y="2212848"/>
            <a:ext cx="4425696" cy="2130552"/>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8" name="Content Placeholder 3"/>
          <p:cNvSpPr>
            <a:spLocks noGrp="1"/>
          </p:cNvSpPr>
          <p:nvPr>
            <p:ph sz="quarter" idx="11"/>
          </p:nvPr>
        </p:nvSpPr>
        <p:spPr>
          <a:xfrm>
            <a:off x="5102352" y="2212848"/>
            <a:ext cx="4425696" cy="2130552"/>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20" name="Content Placeholder 4"/>
          <p:cNvSpPr>
            <a:spLocks noGrp="1"/>
          </p:cNvSpPr>
          <p:nvPr>
            <p:ph sz="quarter" idx="12"/>
          </p:nvPr>
        </p:nvSpPr>
        <p:spPr>
          <a:xfrm>
            <a:off x="530224" y="4498848"/>
            <a:ext cx="8997696" cy="2130552"/>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21" name="PwC Text"/>
          <p:cNvSpPr txBox="1"/>
          <p:nvPr userDrawn="1"/>
        </p:nvSpPr>
        <p:spPr>
          <a:xfrm>
            <a:off x="537875" y="7287768"/>
            <a:ext cx="274320" cy="107157"/>
          </a:xfrm>
          <a:prstGeom prst="rect">
            <a:avLst/>
          </a:prstGeom>
          <a:noFill/>
        </p:spPr>
        <p:txBody>
          <a:bodyPr vert="horz" wrap="none" lIns="0" tIns="0" rIns="0" bIns="0" rtlCol="0" anchor="t" anchorCtr="0">
            <a:noAutofit/>
          </a:bodyPr>
          <a:lstStyle/>
          <a:p>
            <a:pPr>
              <a:lnSpc>
                <a:spcPts val="1000"/>
              </a:lnSpc>
            </a:pPr>
            <a:r>
              <a:rPr lang="en-GB" sz="900" noProof="1" smtClean="0">
                <a:latin typeface="+mn-lt"/>
                <a:cs typeface="Arial" pitchFamily="34" charset="0"/>
              </a:rPr>
              <a:t>PwC</a:t>
            </a:r>
            <a:endParaRPr lang="en-GB" sz="900" noProof="1">
              <a:latin typeface="+mn-lt"/>
              <a:cs typeface="Arial" pitchFamily="34" charset="0"/>
            </a:endParaRPr>
          </a:p>
        </p:txBody>
      </p:sp>
      <p:sp>
        <p:nvSpPr>
          <p:cNvPr id="27" name="Disclaimer" hidden="1"/>
          <p:cNvSpPr txBox="1"/>
          <p:nvPr userDrawn="1">
            <p:custDataLst>
              <p:tags r:id="rId1"/>
            </p:custDataLst>
          </p:nvPr>
        </p:nvSpPr>
        <p:spPr>
          <a:xfrm>
            <a:off x="5102352" y="7276623"/>
            <a:ext cx="3246120" cy="138499"/>
          </a:xfrm>
          <a:prstGeom prst="rect">
            <a:avLst/>
          </a:prstGeom>
          <a:noFill/>
        </p:spPr>
        <p:txBody>
          <a:bodyPr wrap="square" lIns="0" tIns="0" rIns="0" bIns="0" rtlCol="0" anchor="b" anchorCtr="0">
            <a:spAutoFit/>
          </a:bodyPr>
          <a:lstStyle/>
          <a:p>
            <a:pPr>
              <a:lnSpc>
                <a:spcPct val="100000"/>
              </a:lnSpc>
            </a:pPr>
            <a:endParaRPr lang="en-GB" sz="900" noProof="1" smtClean="0"/>
          </a:p>
        </p:txBody>
      </p:sp>
      <p:sp>
        <p:nvSpPr>
          <p:cNvPr id="26" name="Presentation Disclaimer" hidden="1"/>
          <p:cNvSpPr txBox="1"/>
          <p:nvPr userDrawn="1">
            <p:custDataLst>
              <p:tags r:id="rId2"/>
            </p:custDataLst>
          </p:nvPr>
        </p:nvSpPr>
        <p:spPr>
          <a:xfrm>
            <a:off x="537495" y="7003924"/>
            <a:ext cx="8074152" cy="138499"/>
          </a:xfrm>
          <a:prstGeom prst="rect">
            <a:avLst/>
          </a:prstGeom>
          <a:noFill/>
        </p:spPr>
        <p:txBody>
          <a:bodyPr wrap="square" lIns="0" tIns="0" rIns="0" bIns="0" rtlCol="0" anchor="t" anchorCtr="0">
            <a:spAutoFit/>
          </a:bodyPr>
          <a:lstStyle/>
          <a:p>
            <a:pPr algn="l"/>
            <a:endParaRPr lang="en-GB" sz="900" noProof="1" smtClean="0"/>
          </a:p>
        </p:txBody>
      </p:sp>
      <p:sp>
        <p:nvSpPr>
          <p:cNvPr id="24" name="Executive Summary" hidden="1"/>
          <p:cNvSpPr txBox="1"/>
          <p:nvPr userDrawn="1">
            <p:custDataLst>
              <p:tags r:id="rId3"/>
            </p:custDataLst>
          </p:nvPr>
        </p:nvSpPr>
        <p:spPr>
          <a:xfrm>
            <a:off x="530349" y="6931152"/>
            <a:ext cx="65" cy="205184"/>
          </a:xfrm>
          <a:prstGeom prst="rect">
            <a:avLst/>
          </a:prstGeom>
          <a:noFill/>
        </p:spPr>
        <p:txBody>
          <a:bodyPr wrap="none" lIns="0" tIns="0" rIns="0" bIns="0" rtlCol="0">
            <a:spAutoFit/>
          </a:bodyPr>
          <a:lstStyle/>
          <a:p>
            <a:pPr>
              <a:lnSpc>
                <a:spcPts val="1600"/>
              </a:lnSpc>
            </a:pPr>
            <a:endParaRPr lang="en-GB" sz="1600" noProof="1" smtClean="0">
              <a:solidFill>
                <a:schemeClr val="tx1"/>
              </a:solidFill>
            </a:endParaRPr>
          </a:p>
        </p:txBody>
      </p:sp>
      <p:sp>
        <p:nvSpPr>
          <p:cNvPr id="19" name="Draft stamp" hidden="1"/>
          <p:cNvSpPr txBox="1"/>
          <p:nvPr userDrawn="1">
            <p:custDataLst>
              <p:tags r:id="rId4"/>
            </p:custDataLst>
          </p:nvPr>
        </p:nvSpPr>
        <p:spPr>
          <a:xfrm>
            <a:off x="9156191" y="804672"/>
            <a:ext cx="357470" cy="184666"/>
          </a:xfrm>
          <a:prstGeom prst="rect">
            <a:avLst/>
          </a:prstGeom>
          <a:noFill/>
          <a:ln>
            <a:noFill/>
          </a:ln>
        </p:spPr>
        <p:txBody>
          <a:bodyPr wrap="none" lIns="0" tIns="0" rIns="0" bIns="0" rtlCol="0">
            <a:spAutoFit/>
          </a:bodyPr>
          <a:lstStyle/>
          <a:p>
            <a:pPr algn="r"/>
            <a:r>
              <a:rPr lang="en-GB" sz="1200" noProof="1" smtClean="0"/>
              <a:t>Draft</a:t>
            </a:r>
            <a:endParaRPr lang="en-GB" sz="1200" noProof="1"/>
          </a:p>
        </p:txBody>
      </p:sp>
      <p:sp>
        <p:nvSpPr>
          <p:cNvPr id="15" name="Section Header"/>
          <p:cNvSpPr txBox="1"/>
          <p:nvPr userDrawn="1">
            <p:custDataLst>
              <p:tags r:id="rId5"/>
            </p:custDataLst>
          </p:nvPr>
        </p:nvSpPr>
        <p:spPr>
          <a:xfrm>
            <a:off x="530352" y="850392"/>
            <a:ext cx="5486400" cy="137160"/>
          </a:xfrm>
          <a:prstGeom prst="rect">
            <a:avLst/>
          </a:prstGeom>
          <a:noFill/>
        </p:spPr>
        <p:txBody>
          <a:bodyPr wrap="square" lIns="0" tIns="0" rIns="0" bIns="0" rtlCol="0" anchor="b" anchorCtr="0">
            <a:noAutofit/>
          </a:bodyPr>
          <a:lstStyle/>
          <a:p>
            <a:endParaRPr lang="en-GB" sz="900" noProof="1" smtClean="0">
              <a:solidFill>
                <a:schemeClr val="tx1"/>
              </a:solidFill>
            </a:endParaRPr>
          </a:p>
        </p:txBody>
      </p:sp>
      <p:sp>
        <p:nvSpPr>
          <p:cNvPr id="17" name="Date/Filepath" hidden="1"/>
          <p:cNvSpPr txBox="1"/>
          <p:nvPr userDrawn="1">
            <p:custDataLst>
              <p:tags r:id="rId6"/>
            </p:custDataLst>
          </p:nvPr>
        </p:nvSpPr>
        <p:spPr>
          <a:xfrm>
            <a:off x="3299464" y="538991"/>
            <a:ext cx="6217920" cy="138499"/>
          </a:xfrm>
          <a:prstGeom prst="rect">
            <a:avLst/>
          </a:prstGeom>
          <a:noFill/>
        </p:spPr>
        <p:txBody>
          <a:bodyPr wrap="square" lIns="0" tIns="0" rIns="0" bIns="0" rtlCol="0" anchor="b" anchorCtr="0">
            <a:spAutoFit/>
          </a:bodyPr>
          <a:lstStyle/>
          <a:p>
            <a:pPr algn="r"/>
            <a:r>
              <a:rPr lang="en-GB" sz="900" noProof="1" smtClean="0"/>
              <a:t>3/28/2016 C:\Users\Allen Y Zhang\Dropbox\06.SteelBrick\Compare Apttus vs. SteelBrick.pptx</a:t>
            </a:r>
            <a:endParaRPr lang="en-GB" sz="900" noProof="1"/>
          </a:p>
        </p:txBody>
      </p:sp>
      <p:cxnSp>
        <p:nvCxnSpPr>
          <p:cNvPr id="29" name="Frame Line"/>
          <p:cNvCxnSpPr/>
          <p:nvPr userDrawn="1"/>
        </p:nvCxnSpPr>
        <p:spPr>
          <a:xfrm flipV="1">
            <a:off x="381000" y="1027575"/>
            <a:ext cx="9144002" cy="144000"/>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Section Footer"/>
          <p:cNvSpPr txBox="1"/>
          <p:nvPr userDrawn="1">
            <p:custDataLst>
              <p:tags r:id="rId7"/>
            </p:custDataLst>
          </p:nvPr>
        </p:nvSpPr>
        <p:spPr>
          <a:xfrm>
            <a:off x="537494" y="7136702"/>
            <a:ext cx="7516041" cy="143261"/>
          </a:xfrm>
          <a:prstGeom prst="rect">
            <a:avLst/>
          </a:prstGeom>
          <a:noFill/>
          <a:ln>
            <a:noFill/>
          </a:ln>
        </p:spPr>
        <p:txBody>
          <a:bodyPr wrap="square" lIns="0" tIns="0" rIns="0" bIns="0" rtlCol="0" anchor="b" anchorCtr="0">
            <a:spAutoFit/>
          </a:bodyPr>
          <a:lstStyle/>
          <a:p>
            <a:endParaRPr lang="en-GB" sz="900" noProof="1" smtClean="0">
              <a:solidFill>
                <a:schemeClr val="tx1"/>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ix">
    <p:spTree>
      <p:nvGrpSpPr>
        <p:cNvPr id="1" name=""/>
        <p:cNvGrpSpPr/>
        <p:nvPr/>
      </p:nvGrpSpPr>
      <p:grpSpPr>
        <a:xfrm>
          <a:off x="0" y="0"/>
          <a:ext cx="0" cy="0"/>
          <a:chOff x="0" y="0"/>
          <a:chExt cx="0" cy="0"/>
        </a:xfrm>
      </p:grpSpPr>
      <p:sp>
        <p:nvSpPr>
          <p:cNvPr id="22" name="Title 23"/>
          <p:cNvSpPr>
            <a:spLocks noGrp="1"/>
          </p:cNvSpPr>
          <p:nvPr>
            <p:ph type="title" hasCustomPrompt="1"/>
          </p:nvPr>
        </p:nvSpPr>
        <p:spPr/>
        <p:txBody>
          <a:bodyPr/>
          <a:lstStyle/>
          <a:p>
            <a:r>
              <a:rPr lang="en-GB" noProof="0" dirty="0" smtClean="0"/>
              <a:t>Insert banner statement here</a:t>
            </a:r>
            <a:endParaRPr lang="en-GB" dirty="0"/>
          </a:p>
        </p:txBody>
      </p:sp>
      <p:sp>
        <p:nvSpPr>
          <p:cNvPr id="34" name="Content Placeholder 2"/>
          <p:cNvSpPr>
            <a:spLocks noGrp="1"/>
          </p:cNvSpPr>
          <p:nvPr>
            <p:ph sz="quarter" idx="24"/>
          </p:nvPr>
        </p:nvSpPr>
        <p:spPr>
          <a:xfrm>
            <a:off x="530352" y="2212848"/>
            <a:ext cx="2898648" cy="2130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6" name="Content Placeholder 3"/>
          <p:cNvSpPr>
            <a:spLocks noGrp="1"/>
          </p:cNvSpPr>
          <p:nvPr>
            <p:ph sz="quarter" idx="25"/>
          </p:nvPr>
        </p:nvSpPr>
        <p:spPr>
          <a:xfrm>
            <a:off x="3582067" y="2212848"/>
            <a:ext cx="2898648" cy="2130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8" name="Content Placeholder 4"/>
          <p:cNvSpPr>
            <a:spLocks noGrp="1"/>
          </p:cNvSpPr>
          <p:nvPr>
            <p:ph sz="quarter" idx="26"/>
          </p:nvPr>
        </p:nvSpPr>
        <p:spPr>
          <a:xfrm>
            <a:off x="6629400" y="2212848"/>
            <a:ext cx="2898648" cy="2130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40" name="Content Placeholder 5"/>
          <p:cNvSpPr>
            <a:spLocks noGrp="1"/>
          </p:cNvSpPr>
          <p:nvPr>
            <p:ph sz="quarter" idx="27"/>
          </p:nvPr>
        </p:nvSpPr>
        <p:spPr>
          <a:xfrm>
            <a:off x="530352" y="4498848"/>
            <a:ext cx="2898648" cy="2130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42" name="Content Placeholder 6"/>
          <p:cNvSpPr>
            <a:spLocks noGrp="1"/>
          </p:cNvSpPr>
          <p:nvPr>
            <p:ph sz="quarter" idx="28"/>
          </p:nvPr>
        </p:nvSpPr>
        <p:spPr>
          <a:xfrm>
            <a:off x="3582067" y="4498848"/>
            <a:ext cx="2898648" cy="2130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44" name="Content Placeholder 7"/>
          <p:cNvSpPr>
            <a:spLocks noGrp="1"/>
          </p:cNvSpPr>
          <p:nvPr>
            <p:ph sz="quarter" idx="29"/>
          </p:nvPr>
        </p:nvSpPr>
        <p:spPr>
          <a:xfrm>
            <a:off x="6629400" y="4498848"/>
            <a:ext cx="2898648" cy="2130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9" name="PwC Text"/>
          <p:cNvSpPr txBox="1"/>
          <p:nvPr userDrawn="1"/>
        </p:nvSpPr>
        <p:spPr>
          <a:xfrm>
            <a:off x="537875" y="7287768"/>
            <a:ext cx="274320" cy="107157"/>
          </a:xfrm>
          <a:prstGeom prst="rect">
            <a:avLst/>
          </a:prstGeom>
          <a:noFill/>
        </p:spPr>
        <p:txBody>
          <a:bodyPr vert="horz" wrap="none" lIns="0" tIns="0" rIns="0" bIns="0" rtlCol="0" anchor="t" anchorCtr="0">
            <a:noAutofit/>
          </a:bodyPr>
          <a:lstStyle/>
          <a:p>
            <a:pPr>
              <a:lnSpc>
                <a:spcPts val="1000"/>
              </a:lnSpc>
            </a:pPr>
            <a:r>
              <a:rPr lang="en-GB" sz="900" noProof="1" smtClean="0">
                <a:latin typeface="+mn-lt"/>
                <a:cs typeface="Arial" pitchFamily="34" charset="0"/>
              </a:rPr>
              <a:t>PwC</a:t>
            </a:r>
            <a:endParaRPr lang="en-GB" sz="900" noProof="1">
              <a:latin typeface="+mn-lt"/>
              <a:cs typeface="Arial" pitchFamily="34" charset="0"/>
            </a:endParaRPr>
          </a:p>
        </p:txBody>
      </p:sp>
      <p:sp>
        <p:nvSpPr>
          <p:cNvPr id="20" name="Disclaimer" hidden="1"/>
          <p:cNvSpPr txBox="1"/>
          <p:nvPr userDrawn="1">
            <p:custDataLst>
              <p:tags r:id="rId1"/>
            </p:custDataLst>
          </p:nvPr>
        </p:nvSpPr>
        <p:spPr>
          <a:xfrm>
            <a:off x="5102352" y="7276623"/>
            <a:ext cx="3246120" cy="138499"/>
          </a:xfrm>
          <a:prstGeom prst="rect">
            <a:avLst/>
          </a:prstGeom>
          <a:noFill/>
        </p:spPr>
        <p:txBody>
          <a:bodyPr wrap="square" lIns="0" tIns="0" rIns="0" bIns="0" rtlCol="0" anchor="b" anchorCtr="0">
            <a:spAutoFit/>
          </a:bodyPr>
          <a:lstStyle/>
          <a:p>
            <a:pPr>
              <a:lnSpc>
                <a:spcPct val="100000"/>
              </a:lnSpc>
            </a:pPr>
            <a:endParaRPr lang="en-GB" sz="900" noProof="1" smtClean="0"/>
          </a:p>
        </p:txBody>
      </p:sp>
      <p:sp>
        <p:nvSpPr>
          <p:cNvPr id="41" name="Presentation Disclaimer" hidden="1"/>
          <p:cNvSpPr txBox="1"/>
          <p:nvPr userDrawn="1">
            <p:custDataLst>
              <p:tags r:id="rId2"/>
            </p:custDataLst>
          </p:nvPr>
        </p:nvSpPr>
        <p:spPr>
          <a:xfrm>
            <a:off x="537495" y="7003924"/>
            <a:ext cx="8074152" cy="138499"/>
          </a:xfrm>
          <a:prstGeom prst="rect">
            <a:avLst/>
          </a:prstGeom>
          <a:noFill/>
        </p:spPr>
        <p:txBody>
          <a:bodyPr wrap="square" lIns="0" tIns="0" rIns="0" bIns="0" rtlCol="0" anchor="t" anchorCtr="0">
            <a:spAutoFit/>
          </a:bodyPr>
          <a:lstStyle/>
          <a:p>
            <a:pPr algn="l"/>
            <a:endParaRPr lang="en-GB" sz="900" noProof="1" smtClean="0"/>
          </a:p>
        </p:txBody>
      </p:sp>
      <p:sp>
        <p:nvSpPr>
          <p:cNvPr id="32" name="Executive Summary" hidden="1"/>
          <p:cNvSpPr txBox="1"/>
          <p:nvPr userDrawn="1">
            <p:custDataLst>
              <p:tags r:id="rId3"/>
            </p:custDataLst>
          </p:nvPr>
        </p:nvSpPr>
        <p:spPr>
          <a:xfrm>
            <a:off x="530349" y="6931152"/>
            <a:ext cx="65" cy="205184"/>
          </a:xfrm>
          <a:prstGeom prst="rect">
            <a:avLst/>
          </a:prstGeom>
          <a:noFill/>
        </p:spPr>
        <p:txBody>
          <a:bodyPr wrap="none" lIns="0" tIns="0" rIns="0" bIns="0" rtlCol="0">
            <a:spAutoFit/>
          </a:bodyPr>
          <a:lstStyle/>
          <a:p>
            <a:pPr>
              <a:lnSpc>
                <a:spcPts val="1600"/>
              </a:lnSpc>
            </a:pPr>
            <a:endParaRPr lang="en-GB" sz="1600" noProof="1" smtClean="0">
              <a:solidFill>
                <a:schemeClr val="tx1"/>
              </a:solidFill>
            </a:endParaRPr>
          </a:p>
        </p:txBody>
      </p:sp>
      <p:sp>
        <p:nvSpPr>
          <p:cNvPr id="37" name="Draft stamp" hidden="1"/>
          <p:cNvSpPr txBox="1"/>
          <p:nvPr userDrawn="1">
            <p:custDataLst>
              <p:tags r:id="rId4"/>
            </p:custDataLst>
          </p:nvPr>
        </p:nvSpPr>
        <p:spPr>
          <a:xfrm>
            <a:off x="9156191" y="804672"/>
            <a:ext cx="357470" cy="184666"/>
          </a:xfrm>
          <a:prstGeom prst="rect">
            <a:avLst/>
          </a:prstGeom>
          <a:noFill/>
          <a:ln>
            <a:noFill/>
          </a:ln>
        </p:spPr>
        <p:txBody>
          <a:bodyPr wrap="none" lIns="0" tIns="0" rIns="0" bIns="0" rtlCol="0">
            <a:spAutoFit/>
          </a:bodyPr>
          <a:lstStyle/>
          <a:p>
            <a:pPr algn="r"/>
            <a:r>
              <a:rPr lang="en-GB" sz="1200" noProof="1" smtClean="0"/>
              <a:t>Draft</a:t>
            </a:r>
            <a:endParaRPr lang="en-GB" sz="1200" noProof="1"/>
          </a:p>
        </p:txBody>
      </p:sp>
      <p:sp>
        <p:nvSpPr>
          <p:cNvPr id="21" name="Section Header"/>
          <p:cNvSpPr txBox="1"/>
          <p:nvPr userDrawn="1">
            <p:custDataLst>
              <p:tags r:id="rId5"/>
            </p:custDataLst>
          </p:nvPr>
        </p:nvSpPr>
        <p:spPr>
          <a:xfrm>
            <a:off x="530352" y="850392"/>
            <a:ext cx="5486400" cy="137160"/>
          </a:xfrm>
          <a:prstGeom prst="rect">
            <a:avLst/>
          </a:prstGeom>
          <a:noFill/>
        </p:spPr>
        <p:txBody>
          <a:bodyPr wrap="square" lIns="0" tIns="0" rIns="0" bIns="0" rtlCol="0" anchor="b" anchorCtr="0">
            <a:noAutofit/>
          </a:bodyPr>
          <a:lstStyle/>
          <a:p>
            <a:endParaRPr lang="en-GB" sz="900" noProof="1" smtClean="0">
              <a:solidFill>
                <a:schemeClr val="tx1"/>
              </a:solidFill>
            </a:endParaRPr>
          </a:p>
        </p:txBody>
      </p:sp>
      <p:sp>
        <p:nvSpPr>
          <p:cNvPr id="33" name="Date/Filepath" hidden="1"/>
          <p:cNvSpPr txBox="1"/>
          <p:nvPr userDrawn="1">
            <p:custDataLst>
              <p:tags r:id="rId6"/>
            </p:custDataLst>
          </p:nvPr>
        </p:nvSpPr>
        <p:spPr>
          <a:xfrm>
            <a:off x="3299464" y="538991"/>
            <a:ext cx="6217920" cy="138499"/>
          </a:xfrm>
          <a:prstGeom prst="rect">
            <a:avLst/>
          </a:prstGeom>
          <a:noFill/>
        </p:spPr>
        <p:txBody>
          <a:bodyPr wrap="square" lIns="0" tIns="0" rIns="0" bIns="0" rtlCol="0" anchor="b" anchorCtr="0">
            <a:spAutoFit/>
          </a:bodyPr>
          <a:lstStyle/>
          <a:p>
            <a:pPr algn="r"/>
            <a:r>
              <a:rPr lang="en-GB" sz="900" noProof="1" smtClean="0"/>
              <a:t>3/28/2016 C:\Users\Allen Y Zhang\Dropbox\06.SteelBrick\Compare Apttus vs. SteelBrick.pptx</a:t>
            </a:r>
            <a:endParaRPr lang="en-GB" sz="900" noProof="1"/>
          </a:p>
        </p:txBody>
      </p:sp>
      <p:cxnSp>
        <p:nvCxnSpPr>
          <p:cNvPr id="24" name="Frame Line"/>
          <p:cNvCxnSpPr/>
          <p:nvPr userDrawn="1"/>
        </p:nvCxnSpPr>
        <p:spPr>
          <a:xfrm flipV="1">
            <a:off x="381000" y="1027575"/>
            <a:ext cx="9144002" cy="144000"/>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50" name="Section Footer"/>
          <p:cNvSpPr txBox="1"/>
          <p:nvPr userDrawn="1">
            <p:custDataLst>
              <p:tags r:id="rId7"/>
            </p:custDataLst>
          </p:nvPr>
        </p:nvSpPr>
        <p:spPr>
          <a:xfrm>
            <a:off x="537494" y="7136702"/>
            <a:ext cx="7516041" cy="143261"/>
          </a:xfrm>
          <a:prstGeom prst="rect">
            <a:avLst/>
          </a:prstGeom>
          <a:noFill/>
          <a:ln>
            <a:noFill/>
          </a:ln>
        </p:spPr>
        <p:txBody>
          <a:bodyPr wrap="square" lIns="0" tIns="0" rIns="0" bIns="0" rtlCol="0" anchor="b" anchorCtr="0">
            <a:spAutoFit/>
          </a:bodyPr>
          <a:lstStyle/>
          <a:p>
            <a:endParaRPr lang="en-GB" sz="900" noProof="1" smtClean="0">
              <a:solidFill>
                <a:schemeClr val="tx1"/>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Title Only">
    <p:spTree>
      <p:nvGrpSpPr>
        <p:cNvPr id="1" name=""/>
        <p:cNvGrpSpPr/>
        <p:nvPr/>
      </p:nvGrpSpPr>
      <p:grpSpPr>
        <a:xfrm>
          <a:off x="0" y="0"/>
          <a:ext cx="0" cy="0"/>
          <a:chOff x="0" y="0"/>
          <a:chExt cx="0" cy="0"/>
        </a:xfrm>
      </p:grpSpPr>
      <p:sp>
        <p:nvSpPr>
          <p:cNvPr id="15" name="Title 23"/>
          <p:cNvSpPr>
            <a:spLocks noGrp="1"/>
          </p:cNvSpPr>
          <p:nvPr>
            <p:ph type="title" hasCustomPrompt="1"/>
          </p:nvPr>
        </p:nvSpPr>
        <p:spPr/>
        <p:txBody>
          <a:bodyPr/>
          <a:lstStyle/>
          <a:p>
            <a:r>
              <a:rPr lang="en-GB" noProof="0" dirty="0" smtClean="0"/>
              <a:t>Insert banner statement here</a:t>
            </a:r>
            <a:endParaRPr lang="en-GB" dirty="0"/>
          </a:p>
        </p:txBody>
      </p:sp>
      <p:sp>
        <p:nvSpPr>
          <p:cNvPr id="24" name="PwC Text"/>
          <p:cNvSpPr txBox="1"/>
          <p:nvPr userDrawn="1"/>
        </p:nvSpPr>
        <p:spPr>
          <a:xfrm>
            <a:off x="537875" y="7287768"/>
            <a:ext cx="274320" cy="107157"/>
          </a:xfrm>
          <a:prstGeom prst="rect">
            <a:avLst/>
          </a:prstGeom>
          <a:noFill/>
        </p:spPr>
        <p:txBody>
          <a:bodyPr vert="horz" wrap="none" lIns="0" tIns="0" rIns="0" bIns="0" rtlCol="0" anchor="t" anchorCtr="0">
            <a:noAutofit/>
          </a:bodyPr>
          <a:lstStyle/>
          <a:p>
            <a:pPr>
              <a:lnSpc>
                <a:spcPts val="1000"/>
              </a:lnSpc>
            </a:pPr>
            <a:r>
              <a:rPr lang="en-GB" sz="900" noProof="1" smtClean="0">
                <a:latin typeface="+mn-lt"/>
                <a:cs typeface="Arial" pitchFamily="34" charset="0"/>
              </a:rPr>
              <a:t>PwC</a:t>
            </a:r>
            <a:endParaRPr lang="en-GB" sz="900" noProof="1">
              <a:latin typeface="+mn-lt"/>
              <a:cs typeface="Arial" pitchFamily="34" charset="0"/>
            </a:endParaRPr>
          </a:p>
        </p:txBody>
      </p:sp>
      <p:sp>
        <p:nvSpPr>
          <p:cNvPr id="16" name="Disclaimer" hidden="1"/>
          <p:cNvSpPr txBox="1"/>
          <p:nvPr userDrawn="1">
            <p:custDataLst>
              <p:tags r:id="rId1"/>
            </p:custDataLst>
          </p:nvPr>
        </p:nvSpPr>
        <p:spPr>
          <a:xfrm>
            <a:off x="5102352" y="7276623"/>
            <a:ext cx="3246120" cy="138499"/>
          </a:xfrm>
          <a:prstGeom prst="rect">
            <a:avLst/>
          </a:prstGeom>
          <a:noFill/>
        </p:spPr>
        <p:txBody>
          <a:bodyPr wrap="square" lIns="0" tIns="0" rIns="0" bIns="0" rtlCol="0" anchor="b" anchorCtr="0">
            <a:spAutoFit/>
          </a:bodyPr>
          <a:lstStyle/>
          <a:p>
            <a:pPr>
              <a:lnSpc>
                <a:spcPct val="100000"/>
              </a:lnSpc>
            </a:pPr>
            <a:endParaRPr lang="en-GB" sz="900" noProof="1" smtClean="0"/>
          </a:p>
        </p:txBody>
      </p:sp>
      <p:sp>
        <p:nvSpPr>
          <p:cNvPr id="30" name="Presentation Disclaimer" hidden="1"/>
          <p:cNvSpPr txBox="1"/>
          <p:nvPr userDrawn="1">
            <p:custDataLst>
              <p:tags r:id="rId2"/>
            </p:custDataLst>
          </p:nvPr>
        </p:nvSpPr>
        <p:spPr>
          <a:xfrm>
            <a:off x="537495" y="7003924"/>
            <a:ext cx="8074152" cy="138499"/>
          </a:xfrm>
          <a:prstGeom prst="rect">
            <a:avLst/>
          </a:prstGeom>
          <a:noFill/>
        </p:spPr>
        <p:txBody>
          <a:bodyPr wrap="square" lIns="0" tIns="0" rIns="0" bIns="0" rtlCol="0" anchor="t" anchorCtr="0">
            <a:spAutoFit/>
          </a:bodyPr>
          <a:lstStyle/>
          <a:p>
            <a:pPr algn="l"/>
            <a:endParaRPr lang="en-GB" sz="900" noProof="1" smtClean="0"/>
          </a:p>
        </p:txBody>
      </p:sp>
      <p:sp>
        <p:nvSpPr>
          <p:cNvPr id="27" name="Executive Summary" hidden="1"/>
          <p:cNvSpPr txBox="1"/>
          <p:nvPr userDrawn="1">
            <p:custDataLst>
              <p:tags r:id="rId3"/>
            </p:custDataLst>
          </p:nvPr>
        </p:nvSpPr>
        <p:spPr>
          <a:xfrm>
            <a:off x="530349" y="6931152"/>
            <a:ext cx="65" cy="205184"/>
          </a:xfrm>
          <a:prstGeom prst="rect">
            <a:avLst/>
          </a:prstGeom>
          <a:noFill/>
        </p:spPr>
        <p:txBody>
          <a:bodyPr wrap="none" lIns="0" tIns="0" rIns="0" bIns="0" rtlCol="0">
            <a:spAutoFit/>
          </a:bodyPr>
          <a:lstStyle/>
          <a:p>
            <a:pPr>
              <a:lnSpc>
                <a:spcPts val="1600"/>
              </a:lnSpc>
            </a:pPr>
            <a:endParaRPr lang="en-GB" sz="1600" noProof="1" smtClean="0">
              <a:solidFill>
                <a:schemeClr val="tx1"/>
              </a:solidFill>
            </a:endParaRPr>
          </a:p>
        </p:txBody>
      </p:sp>
      <p:sp>
        <p:nvSpPr>
          <p:cNvPr id="21" name="Draft stamp" hidden="1"/>
          <p:cNvSpPr txBox="1"/>
          <p:nvPr userDrawn="1">
            <p:custDataLst>
              <p:tags r:id="rId4"/>
            </p:custDataLst>
          </p:nvPr>
        </p:nvSpPr>
        <p:spPr>
          <a:xfrm>
            <a:off x="9156191" y="804672"/>
            <a:ext cx="357470" cy="184666"/>
          </a:xfrm>
          <a:prstGeom prst="rect">
            <a:avLst/>
          </a:prstGeom>
          <a:noFill/>
          <a:ln>
            <a:noFill/>
          </a:ln>
        </p:spPr>
        <p:txBody>
          <a:bodyPr wrap="none" lIns="0" tIns="0" rIns="0" bIns="0" rtlCol="0">
            <a:spAutoFit/>
          </a:bodyPr>
          <a:lstStyle/>
          <a:p>
            <a:pPr algn="r"/>
            <a:r>
              <a:rPr lang="en-GB" sz="1200" noProof="1" smtClean="0"/>
              <a:t>Draft</a:t>
            </a:r>
            <a:endParaRPr lang="en-GB" sz="1200" noProof="1"/>
          </a:p>
        </p:txBody>
      </p:sp>
      <p:sp>
        <p:nvSpPr>
          <p:cNvPr id="14" name="Section Header"/>
          <p:cNvSpPr txBox="1"/>
          <p:nvPr userDrawn="1">
            <p:custDataLst>
              <p:tags r:id="rId5"/>
            </p:custDataLst>
          </p:nvPr>
        </p:nvSpPr>
        <p:spPr>
          <a:xfrm>
            <a:off x="530352" y="850392"/>
            <a:ext cx="5486400" cy="137160"/>
          </a:xfrm>
          <a:prstGeom prst="rect">
            <a:avLst/>
          </a:prstGeom>
          <a:noFill/>
        </p:spPr>
        <p:txBody>
          <a:bodyPr wrap="square" lIns="0" tIns="0" rIns="0" bIns="0" rtlCol="0" anchor="b" anchorCtr="0">
            <a:noAutofit/>
          </a:bodyPr>
          <a:lstStyle/>
          <a:p>
            <a:endParaRPr lang="en-GB" sz="900" noProof="1" smtClean="0">
              <a:solidFill>
                <a:schemeClr val="tx1"/>
              </a:solidFill>
            </a:endParaRPr>
          </a:p>
        </p:txBody>
      </p:sp>
      <p:sp>
        <p:nvSpPr>
          <p:cNvPr id="19" name="Date/Filepath" hidden="1"/>
          <p:cNvSpPr txBox="1"/>
          <p:nvPr userDrawn="1">
            <p:custDataLst>
              <p:tags r:id="rId6"/>
            </p:custDataLst>
          </p:nvPr>
        </p:nvSpPr>
        <p:spPr>
          <a:xfrm>
            <a:off x="3299464" y="538991"/>
            <a:ext cx="6217920" cy="138499"/>
          </a:xfrm>
          <a:prstGeom prst="rect">
            <a:avLst/>
          </a:prstGeom>
          <a:noFill/>
        </p:spPr>
        <p:txBody>
          <a:bodyPr wrap="square" lIns="0" tIns="0" rIns="0" bIns="0" rtlCol="0" anchor="b" anchorCtr="0">
            <a:spAutoFit/>
          </a:bodyPr>
          <a:lstStyle/>
          <a:p>
            <a:pPr algn="r"/>
            <a:r>
              <a:rPr lang="en-GB" sz="900" noProof="1" smtClean="0"/>
              <a:t>3/28/2016 C:\Users\Allen Y Zhang\Dropbox\06.SteelBrick\Compare Apttus vs. SteelBrick.pptx</a:t>
            </a:r>
            <a:endParaRPr lang="en-GB" sz="900" noProof="1"/>
          </a:p>
        </p:txBody>
      </p:sp>
      <p:cxnSp>
        <p:nvCxnSpPr>
          <p:cNvPr id="18" name="Frame Line"/>
          <p:cNvCxnSpPr/>
          <p:nvPr userDrawn="1"/>
        </p:nvCxnSpPr>
        <p:spPr>
          <a:xfrm flipV="1">
            <a:off x="381000" y="1027575"/>
            <a:ext cx="9144002" cy="144000"/>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Section Footer"/>
          <p:cNvSpPr txBox="1"/>
          <p:nvPr userDrawn="1">
            <p:custDataLst>
              <p:tags r:id="rId7"/>
            </p:custDataLst>
          </p:nvPr>
        </p:nvSpPr>
        <p:spPr>
          <a:xfrm>
            <a:off x="537494" y="7136702"/>
            <a:ext cx="7516041" cy="143261"/>
          </a:xfrm>
          <a:prstGeom prst="rect">
            <a:avLst/>
          </a:prstGeom>
          <a:noFill/>
          <a:ln>
            <a:noFill/>
          </a:ln>
        </p:spPr>
        <p:txBody>
          <a:bodyPr wrap="square" lIns="0" tIns="0" rIns="0" bIns="0" rtlCol="0" anchor="b" anchorCtr="0">
            <a:spAutoFit/>
          </a:bodyPr>
          <a:lstStyle/>
          <a:p>
            <a:endParaRPr lang="en-GB" sz="900" noProof="1" smtClean="0">
              <a:solidFill>
                <a:schemeClr val="tx1"/>
              </a:solidFil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noProof="0" dirty="0" smtClean="0"/>
              <a:t>Insert banner statement here</a:t>
            </a:r>
            <a:endParaRPr lang="en-GB" noProof="0" dirty="0"/>
          </a:p>
        </p:txBody>
      </p:sp>
      <p:cxnSp>
        <p:nvCxnSpPr>
          <p:cNvPr id="7" name="Frame Line"/>
          <p:cNvCxnSpPr/>
          <p:nvPr userDrawn="1"/>
        </p:nvCxnSpPr>
        <p:spPr>
          <a:xfrm flipV="1">
            <a:off x="381000" y="1027575"/>
            <a:ext cx="9144002" cy="144000"/>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3" name="Section Divider Title"/>
          <p:cNvSpPr>
            <a:spLocks noGrp="1"/>
          </p:cNvSpPr>
          <p:nvPr>
            <p:ph type="title" hasCustomPrompt="1"/>
            <p:custDataLst>
              <p:tags r:id="rId1"/>
            </p:custDataLst>
          </p:nvPr>
        </p:nvSpPr>
        <p:spPr>
          <a:xfrm>
            <a:off x="530352" y="1578469"/>
            <a:ext cx="8997696" cy="492443"/>
          </a:xfrm>
        </p:spPr>
        <p:txBody>
          <a:bodyPr wrap="square" tIns="0" bIns="0" anchor="t">
            <a:spAutoFit/>
          </a:bodyPr>
          <a:lstStyle>
            <a:lvl1pPr algn="l">
              <a:defRPr sz="3200" b="1" i="1" cap="none">
                <a:solidFill>
                  <a:schemeClr val="tx1"/>
                </a:solidFill>
              </a:defRPr>
            </a:lvl1pPr>
          </a:lstStyle>
          <a:p>
            <a:r>
              <a:rPr lang="en-GB" noProof="0" dirty="0" smtClean="0"/>
              <a:t>Click to add Section Divider Title</a:t>
            </a:r>
            <a:endParaRPr lang="en-GB" noProof="0" dirty="0"/>
          </a:p>
        </p:txBody>
      </p:sp>
      <p:sp>
        <p:nvSpPr>
          <p:cNvPr id="8" name="PwC Text"/>
          <p:cNvSpPr txBox="1"/>
          <p:nvPr userDrawn="1"/>
        </p:nvSpPr>
        <p:spPr>
          <a:xfrm>
            <a:off x="537875" y="7287768"/>
            <a:ext cx="274320" cy="107157"/>
          </a:xfrm>
          <a:prstGeom prst="rect">
            <a:avLst/>
          </a:prstGeom>
          <a:noFill/>
        </p:spPr>
        <p:txBody>
          <a:bodyPr vert="horz" wrap="none" lIns="0" tIns="0" rIns="0" bIns="0" rtlCol="0" anchor="t" anchorCtr="0">
            <a:noAutofit/>
          </a:bodyPr>
          <a:lstStyle/>
          <a:p>
            <a:pPr>
              <a:lnSpc>
                <a:spcPts val="1000"/>
              </a:lnSpc>
            </a:pPr>
            <a:r>
              <a:rPr lang="en-GB" sz="900" noProof="1" smtClean="0">
                <a:latin typeface="+mn-lt"/>
                <a:cs typeface="Arial" pitchFamily="34" charset="0"/>
              </a:rPr>
              <a:t>PwC</a:t>
            </a:r>
            <a:endParaRPr lang="en-GB" sz="900" noProof="1">
              <a:latin typeface="+mn-lt"/>
              <a:cs typeface="Arial" pitchFamily="34" charset="0"/>
            </a:endParaRPr>
          </a:p>
        </p:txBody>
      </p:sp>
      <p:sp>
        <p:nvSpPr>
          <p:cNvPr id="6" name="Section No."/>
          <p:cNvSpPr>
            <a:spLocks noGrp="1"/>
          </p:cNvSpPr>
          <p:nvPr>
            <p:ph type="body" idx="1" hasCustomPrompt="1"/>
            <p:custDataLst>
              <p:tags r:id="rId2"/>
            </p:custDataLst>
          </p:nvPr>
        </p:nvSpPr>
        <p:spPr>
          <a:xfrm>
            <a:off x="530352" y="1087200"/>
            <a:ext cx="8997696" cy="432000"/>
          </a:xfrm>
        </p:spPr>
        <p:txBody>
          <a:bodyPr wrap="none" tIns="0" bIns="0" anchor="t"/>
          <a:lstStyle>
            <a:lvl1pPr marL="0" indent="0">
              <a:spcAft>
                <a:spcPts val="0"/>
              </a:spcAft>
              <a:buNone/>
              <a:defRPr sz="3200" b="0" i="0">
                <a:solidFill>
                  <a:schemeClr val="tx1"/>
                </a:solidFill>
                <a:latin typeface="+mj-lt"/>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GB" noProof="0" dirty="0" smtClean="0"/>
              <a:t>Click to edit Section Divider style</a:t>
            </a:r>
          </a:p>
        </p:txBody>
      </p:sp>
      <p:sp>
        <p:nvSpPr>
          <p:cNvPr id="17" name="Presentation Disclaimer" hidden="1"/>
          <p:cNvSpPr txBox="1"/>
          <p:nvPr userDrawn="1">
            <p:custDataLst>
              <p:tags r:id="rId3"/>
            </p:custDataLst>
          </p:nvPr>
        </p:nvSpPr>
        <p:spPr>
          <a:xfrm>
            <a:off x="537495" y="7003924"/>
            <a:ext cx="8074152" cy="138499"/>
          </a:xfrm>
          <a:prstGeom prst="rect">
            <a:avLst/>
          </a:prstGeom>
          <a:noFill/>
        </p:spPr>
        <p:txBody>
          <a:bodyPr wrap="square" lIns="0" tIns="0" rIns="0" bIns="0" rtlCol="0" anchor="t" anchorCtr="0">
            <a:spAutoFit/>
          </a:bodyPr>
          <a:lstStyle/>
          <a:p>
            <a:pPr algn="l"/>
            <a:endParaRPr lang="en-GB" sz="900" noProof="1" smtClean="0"/>
          </a:p>
        </p:txBody>
      </p:sp>
      <p:sp>
        <p:nvSpPr>
          <p:cNvPr id="11" name="Slide Tags" hidden="1"/>
          <p:cNvSpPr txBox="1"/>
          <p:nvPr userDrawn="1">
            <p:custDataLst>
              <p:tags r:id="rId4"/>
            </p:custDataLst>
          </p:nvPr>
        </p:nvSpPr>
        <p:spPr>
          <a:xfrm>
            <a:off x="0" y="228600"/>
            <a:ext cx="1600200" cy="261610"/>
          </a:xfrm>
          <a:prstGeom prst="rect">
            <a:avLst/>
          </a:prstGeom>
          <a:noFill/>
        </p:spPr>
        <p:txBody>
          <a:bodyPr wrap="square" rtlCol="0">
            <a:spAutoFit/>
          </a:bodyPr>
          <a:lstStyle/>
          <a:p>
            <a:r>
              <a:rPr lang="en-GB" noProof="1" smtClean="0"/>
              <a:t>Slide Tags</a:t>
            </a:r>
            <a:endParaRPr lang="en-GB" noProof="1"/>
          </a:p>
        </p:txBody>
      </p:sp>
      <p:cxnSp>
        <p:nvCxnSpPr>
          <p:cNvPr id="12" name="Frame Line"/>
          <p:cNvCxnSpPr/>
          <p:nvPr userDrawn="1"/>
        </p:nvCxnSpPr>
        <p:spPr>
          <a:xfrm flipV="1">
            <a:off x="381000" y="1026000"/>
            <a:ext cx="9144002" cy="144000"/>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Section Footer"/>
          <p:cNvSpPr txBox="1"/>
          <p:nvPr userDrawn="1">
            <p:custDataLst>
              <p:tags r:id="rId5"/>
            </p:custDataLst>
          </p:nvPr>
        </p:nvSpPr>
        <p:spPr>
          <a:xfrm>
            <a:off x="537494" y="7136702"/>
            <a:ext cx="7516041" cy="143261"/>
          </a:xfrm>
          <a:prstGeom prst="rect">
            <a:avLst/>
          </a:prstGeom>
          <a:noFill/>
          <a:ln>
            <a:noFill/>
          </a:ln>
        </p:spPr>
        <p:txBody>
          <a:bodyPr wrap="square" lIns="0" tIns="0" rIns="0" bIns="0" rtlCol="0" anchor="b" anchorCtr="0">
            <a:spAutoFit/>
          </a:bodyPr>
          <a:lstStyle/>
          <a:p>
            <a:endParaRPr lang="en-GB" sz="900" noProof="1" smtClean="0">
              <a:solidFill>
                <a:schemeClr val="tx1"/>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 Divider">
    <p:spTree>
      <p:nvGrpSpPr>
        <p:cNvPr id="1" name=""/>
        <p:cNvGrpSpPr/>
        <p:nvPr/>
      </p:nvGrpSpPr>
      <p:grpSpPr>
        <a:xfrm>
          <a:off x="0" y="0"/>
          <a:ext cx="0" cy="0"/>
          <a:chOff x="0" y="0"/>
          <a:chExt cx="0" cy="0"/>
        </a:xfrm>
      </p:grpSpPr>
      <p:sp>
        <p:nvSpPr>
          <p:cNvPr id="2" name="Appendix Divider Title"/>
          <p:cNvSpPr>
            <a:spLocks noGrp="1"/>
          </p:cNvSpPr>
          <p:nvPr>
            <p:ph type="title" hasCustomPrompt="1"/>
            <p:custDataLst>
              <p:tags r:id="rId1"/>
            </p:custDataLst>
          </p:nvPr>
        </p:nvSpPr>
        <p:spPr>
          <a:xfrm>
            <a:off x="530352" y="1579072"/>
            <a:ext cx="8997696" cy="492443"/>
          </a:xfrm>
        </p:spPr>
        <p:txBody>
          <a:bodyPr wrap="square" tIns="0" bIns="0" anchor="t">
            <a:spAutoFit/>
          </a:bodyPr>
          <a:lstStyle>
            <a:lvl1pPr algn="l">
              <a:defRPr sz="3200" b="1" i="1" cap="none" baseline="0">
                <a:latin typeface="+mj-lt"/>
              </a:defRPr>
            </a:lvl1pPr>
          </a:lstStyle>
          <a:p>
            <a:r>
              <a:rPr lang="en-GB" noProof="0" dirty="0" smtClean="0"/>
              <a:t>Click to add Appendix Divider Title</a:t>
            </a:r>
            <a:endParaRPr lang="en-GB" noProof="0" dirty="0"/>
          </a:p>
        </p:txBody>
      </p:sp>
      <p:sp>
        <p:nvSpPr>
          <p:cNvPr id="9" name="PwC Text"/>
          <p:cNvSpPr txBox="1"/>
          <p:nvPr userDrawn="1"/>
        </p:nvSpPr>
        <p:spPr>
          <a:xfrm>
            <a:off x="537875" y="7287768"/>
            <a:ext cx="274320" cy="107157"/>
          </a:xfrm>
          <a:prstGeom prst="rect">
            <a:avLst/>
          </a:prstGeom>
          <a:noFill/>
        </p:spPr>
        <p:txBody>
          <a:bodyPr vert="horz" wrap="none" lIns="0" tIns="0" rIns="0" bIns="0" rtlCol="0" anchor="t" anchorCtr="0">
            <a:noAutofit/>
          </a:bodyPr>
          <a:lstStyle/>
          <a:p>
            <a:pPr>
              <a:lnSpc>
                <a:spcPts val="1000"/>
              </a:lnSpc>
            </a:pPr>
            <a:r>
              <a:rPr lang="en-GB" sz="900" noProof="1" smtClean="0">
                <a:latin typeface="+mn-lt"/>
                <a:cs typeface="Arial" pitchFamily="34" charset="0"/>
              </a:rPr>
              <a:t>PwC</a:t>
            </a:r>
            <a:endParaRPr lang="en-GB" sz="900" noProof="1">
              <a:latin typeface="+mn-lt"/>
              <a:cs typeface="Arial" pitchFamily="34" charset="0"/>
            </a:endParaRPr>
          </a:p>
        </p:txBody>
      </p:sp>
      <p:sp>
        <p:nvSpPr>
          <p:cNvPr id="3" name="Section No."/>
          <p:cNvSpPr>
            <a:spLocks noGrp="1"/>
          </p:cNvSpPr>
          <p:nvPr>
            <p:ph type="body" idx="1" hasCustomPrompt="1"/>
            <p:custDataLst>
              <p:tags r:id="rId2"/>
            </p:custDataLst>
          </p:nvPr>
        </p:nvSpPr>
        <p:spPr>
          <a:xfrm>
            <a:off x="530352" y="1087200"/>
            <a:ext cx="8997696" cy="432000"/>
          </a:xfrm>
        </p:spPr>
        <p:txBody>
          <a:bodyPr wrap="none" tIns="0" bIns="0" anchor="t"/>
          <a:lstStyle>
            <a:lvl1pPr marL="0" indent="0">
              <a:spcAft>
                <a:spcPts val="0"/>
              </a:spcAft>
              <a:buNone/>
              <a:defRPr sz="3200" b="0" i="0">
                <a:solidFill>
                  <a:schemeClr val="tx1"/>
                </a:solidFill>
                <a:latin typeface="+mj-lt"/>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GB" noProof="0" dirty="0" smtClean="0"/>
              <a:t>Click to edit Appendix Divider style</a:t>
            </a:r>
          </a:p>
        </p:txBody>
      </p:sp>
      <p:sp>
        <p:nvSpPr>
          <p:cNvPr id="14" name="Presentation Disclaimer" hidden="1"/>
          <p:cNvSpPr txBox="1"/>
          <p:nvPr userDrawn="1">
            <p:custDataLst>
              <p:tags r:id="rId3"/>
            </p:custDataLst>
          </p:nvPr>
        </p:nvSpPr>
        <p:spPr>
          <a:xfrm>
            <a:off x="537495" y="7003924"/>
            <a:ext cx="8074152" cy="138499"/>
          </a:xfrm>
          <a:prstGeom prst="rect">
            <a:avLst/>
          </a:prstGeom>
          <a:noFill/>
        </p:spPr>
        <p:txBody>
          <a:bodyPr wrap="square" lIns="0" tIns="0" rIns="0" bIns="0" rtlCol="0" anchor="t" anchorCtr="0">
            <a:spAutoFit/>
          </a:bodyPr>
          <a:lstStyle/>
          <a:p>
            <a:pPr algn="l"/>
            <a:endParaRPr lang="en-GB" sz="900" noProof="1" smtClean="0"/>
          </a:p>
        </p:txBody>
      </p:sp>
      <p:sp>
        <p:nvSpPr>
          <p:cNvPr id="16" name="Slide Tags" hidden="1"/>
          <p:cNvSpPr txBox="1"/>
          <p:nvPr userDrawn="1">
            <p:custDataLst>
              <p:tags r:id="rId4"/>
            </p:custDataLst>
          </p:nvPr>
        </p:nvSpPr>
        <p:spPr>
          <a:xfrm>
            <a:off x="0" y="228600"/>
            <a:ext cx="1600200" cy="261610"/>
          </a:xfrm>
          <a:prstGeom prst="rect">
            <a:avLst/>
          </a:prstGeom>
          <a:noFill/>
        </p:spPr>
        <p:txBody>
          <a:bodyPr wrap="square" rtlCol="0">
            <a:spAutoFit/>
          </a:bodyPr>
          <a:lstStyle/>
          <a:p>
            <a:r>
              <a:rPr lang="en-GB" noProof="1" smtClean="0"/>
              <a:t>Slide Tags</a:t>
            </a:r>
            <a:endParaRPr lang="en-GB" noProof="1"/>
          </a:p>
        </p:txBody>
      </p:sp>
      <p:cxnSp>
        <p:nvCxnSpPr>
          <p:cNvPr id="17" name="Frame Line"/>
          <p:cNvCxnSpPr/>
          <p:nvPr userDrawn="1"/>
        </p:nvCxnSpPr>
        <p:spPr>
          <a:xfrm flipV="1">
            <a:off x="381000" y="1026000"/>
            <a:ext cx="9144002" cy="144000"/>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ction Footer"/>
          <p:cNvSpPr txBox="1"/>
          <p:nvPr userDrawn="1">
            <p:custDataLst>
              <p:tags r:id="rId5"/>
            </p:custDataLst>
          </p:nvPr>
        </p:nvSpPr>
        <p:spPr>
          <a:xfrm>
            <a:off x="537494" y="7136702"/>
            <a:ext cx="7516041" cy="143261"/>
          </a:xfrm>
          <a:prstGeom prst="rect">
            <a:avLst/>
          </a:prstGeom>
          <a:noFill/>
          <a:ln>
            <a:noFill/>
          </a:ln>
        </p:spPr>
        <p:txBody>
          <a:bodyPr wrap="square" lIns="0" tIns="0" rIns="0" bIns="0" rtlCol="0" anchor="b" anchorCtr="0">
            <a:spAutoFit/>
          </a:bodyPr>
          <a:lstStyle/>
          <a:p>
            <a:endParaRPr lang="en-GB" sz="900" noProof="1" smtClean="0">
              <a:solidFill>
                <a:schemeClr val="tx1"/>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Slide with Content">
    <p:spTree>
      <p:nvGrpSpPr>
        <p:cNvPr id="1" name=""/>
        <p:cNvGrpSpPr/>
        <p:nvPr/>
      </p:nvGrpSpPr>
      <p:grpSpPr>
        <a:xfrm>
          <a:off x="0" y="0"/>
          <a:ext cx="0" cy="0"/>
          <a:chOff x="0" y="0"/>
          <a:chExt cx="0" cy="0"/>
        </a:xfrm>
      </p:grpSpPr>
      <p:grpSp>
        <p:nvGrpSpPr>
          <p:cNvPr id="34" name="Logo with Panels"/>
          <p:cNvGrpSpPr/>
          <p:nvPr userDrawn="1"/>
        </p:nvGrpSpPr>
        <p:grpSpPr>
          <a:xfrm>
            <a:off x="1130368" y="0"/>
            <a:ext cx="8928031" cy="7318210"/>
            <a:chOff x="1130368" y="0"/>
            <a:chExt cx="8928031" cy="7318210"/>
          </a:xfrm>
        </p:grpSpPr>
        <p:grpSp>
          <p:nvGrpSpPr>
            <p:cNvPr id="37" name="Logo Shapes"/>
            <p:cNvGrpSpPr/>
            <p:nvPr userDrawn="1"/>
          </p:nvGrpSpPr>
          <p:grpSpPr>
            <a:xfrm>
              <a:off x="1904992" y="0"/>
              <a:ext cx="8153407" cy="6792223"/>
              <a:chOff x="1828800" y="-7143"/>
              <a:chExt cx="8153407" cy="6792223"/>
            </a:xfrm>
          </p:grpSpPr>
          <p:sp>
            <p:nvSpPr>
              <p:cNvPr id="44" name="Rectangle 1"/>
              <p:cNvSpPr>
                <a:spLocks noChangeArrowheads="1"/>
              </p:cNvSpPr>
              <p:nvPr/>
            </p:nvSpPr>
            <p:spPr bwMode="gray">
              <a:xfrm>
                <a:off x="1832930" y="4496096"/>
                <a:ext cx="8149277" cy="2288752"/>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5" name="Rectangle 2"/>
              <p:cNvSpPr>
                <a:spLocks noChangeArrowheads="1"/>
              </p:cNvSpPr>
              <p:nvPr userDrawn="1"/>
            </p:nvSpPr>
            <p:spPr bwMode="gray">
              <a:xfrm>
                <a:off x="1828800" y="3583782"/>
                <a:ext cx="7132320" cy="3201066"/>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6" name="Rectangle 3"/>
              <p:cNvSpPr>
                <a:spLocks noChangeArrowheads="1"/>
              </p:cNvSpPr>
              <p:nvPr userDrawn="1"/>
            </p:nvSpPr>
            <p:spPr bwMode="gray">
              <a:xfrm>
                <a:off x="1828800" y="4496096"/>
                <a:ext cx="7132320" cy="2288752"/>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7" name="Rectangle 4"/>
              <p:cNvSpPr>
                <a:spLocks noChangeArrowheads="1"/>
              </p:cNvSpPr>
              <p:nvPr/>
            </p:nvSpPr>
            <p:spPr bwMode="gray">
              <a:xfrm>
                <a:off x="1828800" y="-7143"/>
                <a:ext cx="6248400" cy="677272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8" name="Rectangle 5"/>
              <p:cNvSpPr>
                <a:spLocks noChangeArrowheads="1"/>
              </p:cNvSpPr>
              <p:nvPr userDrawn="1"/>
            </p:nvSpPr>
            <p:spPr bwMode="gray">
              <a:xfrm>
                <a:off x="1828800" y="1137665"/>
                <a:ext cx="6492240" cy="5627914"/>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49" name="Rectangle 6"/>
              <p:cNvSpPr>
                <a:spLocks noChangeArrowheads="1"/>
              </p:cNvSpPr>
              <p:nvPr userDrawn="1"/>
            </p:nvSpPr>
            <p:spPr bwMode="gray">
              <a:xfrm>
                <a:off x="1828800" y="3583782"/>
                <a:ext cx="6492240" cy="3201066"/>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0" name="Rectangle 7"/>
              <p:cNvSpPr>
                <a:spLocks noChangeArrowheads="1"/>
              </p:cNvSpPr>
              <p:nvPr userDrawn="1"/>
            </p:nvSpPr>
            <p:spPr bwMode="gray">
              <a:xfrm>
                <a:off x="1828800" y="1137665"/>
                <a:ext cx="6248400" cy="5627914"/>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noProof="0" dirty="0"/>
              </a:p>
            </p:txBody>
          </p:sp>
          <p:sp>
            <p:nvSpPr>
              <p:cNvPr id="51" name="Rectangle 8"/>
              <p:cNvSpPr>
                <a:spLocks noChangeArrowheads="1"/>
              </p:cNvSpPr>
              <p:nvPr userDrawn="1"/>
            </p:nvSpPr>
            <p:spPr bwMode="gray">
              <a:xfrm>
                <a:off x="1828800" y="4496096"/>
                <a:ext cx="6492240" cy="2288752"/>
              </a:xfrm>
              <a:prstGeom prst="rect">
                <a:avLst/>
              </a:prstGeom>
              <a:solidFill>
                <a:srgbClr val="D139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2" name="Rectangle 9"/>
              <p:cNvSpPr/>
              <p:nvPr userDrawn="1"/>
            </p:nvSpPr>
            <p:spPr bwMode="gray">
              <a:xfrm>
                <a:off x="1828800" y="3583782"/>
                <a:ext cx="6246019" cy="3201066"/>
              </a:xfrm>
              <a:prstGeom prst="rect">
                <a:avLst/>
              </a:prstGeom>
              <a:solidFill>
                <a:srgbClr val="CD2F0E"/>
              </a:solid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1018824" rtl="0" eaLnBrk="1" latinLnBrk="0" hangingPunct="1"/>
                <a:endParaRPr lang="en-GB" sz="2000" kern="1200" noProof="0" dirty="0">
                  <a:solidFill>
                    <a:schemeClr val="tx1"/>
                  </a:solidFill>
                  <a:latin typeface="+mn-lt"/>
                  <a:ea typeface="+mn-ea"/>
                  <a:cs typeface="+mn-cs"/>
                </a:endParaRPr>
              </a:p>
            </p:txBody>
          </p:sp>
          <p:sp>
            <p:nvSpPr>
              <p:cNvPr id="53" name="Rectangle 10"/>
              <p:cNvSpPr>
                <a:spLocks noChangeArrowheads="1"/>
              </p:cNvSpPr>
              <p:nvPr userDrawn="1"/>
            </p:nvSpPr>
            <p:spPr bwMode="gray">
              <a:xfrm>
                <a:off x="1828800" y="4495801"/>
                <a:ext cx="6245352" cy="2288752"/>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4" name="Rectangle 11"/>
              <p:cNvSpPr>
                <a:spLocks noChangeArrowheads="1"/>
              </p:cNvSpPr>
              <p:nvPr userDrawn="1"/>
            </p:nvSpPr>
            <p:spPr bwMode="gray">
              <a:xfrm>
                <a:off x="1828800" y="4800832"/>
                <a:ext cx="2286000" cy="1984248"/>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grpSp>
        <p:grpSp>
          <p:nvGrpSpPr>
            <p:cNvPr id="40" name="Logo"/>
            <p:cNvGrpSpPr/>
            <p:nvPr userDrawn="1"/>
          </p:nvGrpSpPr>
          <p:grpSpPr>
            <a:xfrm>
              <a:off x="1130368" y="6790556"/>
              <a:ext cx="905256" cy="527654"/>
              <a:chOff x="1130368" y="6790556"/>
              <a:chExt cx="905256" cy="527654"/>
            </a:xfrm>
          </p:grpSpPr>
          <p:sp>
            <p:nvSpPr>
              <p:cNvPr id="41" name="Rectangle 0"/>
              <p:cNvSpPr>
                <a:spLocks noChangeArrowheads="1"/>
              </p:cNvSpPr>
              <p:nvPr userDrawn="1"/>
            </p:nvSpPr>
            <p:spPr bwMode="black">
              <a:xfrm>
                <a:off x="1676368" y="6790556"/>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2" name="Freeform 41"/>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grpSp>
      </p:grpSp>
      <p:sp>
        <p:nvSpPr>
          <p:cNvPr id="55" name="Report Title"/>
          <p:cNvSpPr>
            <a:spLocks noGrp="1"/>
          </p:cNvSpPr>
          <p:nvPr>
            <p:ph type="ctrTitle" hasCustomPrompt="1"/>
            <p:custDataLst>
              <p:tags r:id="rId1"/>
            </p:custDataLst>
          </p:nvPr>
        </p:nvSpPr>
        <p:spPr bwMode="white">
          <a:xfrm>
            <a:off x="2056818" y="1261037"/>
            <a:ext cx="5943600" cy="479550"/>
          </a:xfrm>
        </p:spPr>
        <p:txBody>
          <a:bodyPr vert="horz" lIns="0" tIns="0" rIns="0" bIns="36000" rtlCol="0" anchor="t" anchorCtr="0">
            <a:spAutoFit/>
          </a:bodyPr>
          <a:lstStyle>
            <a:lvl1pPr algn="l" defTabSz="1018824" rtl="0" eaLnBrk="1" latinLnBrk="0" hangingPunct="1">
              <a:lnSpc>
                <a:spcPct val="90000"/>
              </a:lnSpc>
              <a:spcBef>
                <a:spcPct val="0"/>
              </a:spcBef>
              <a:buNone/>
              <a:defRPr lang="en-GB" sz="3200" b="1" i="1" kern="1200" baseline="0" noProof="0">
                <a:solidFill>
                  <a:schemeClr val="bg1"/>
                </a:solidFill>
                <a:latin typeface="+mj-lt"/>
                <a:ea typeface="+mj-ea"/>
                <a:cs typeface="+mj-cs"/>
              </a:defRPr>
            </a:lvl1pPr>
          </a:lstStyle>
          <a:p>
            <a:r>
              <a:rPr lang="en-GB" noProof="0" dirty="0" smtClean="0"/>
              <a:t>Report Title</a:t>
            </a:r>
            <a:endParaRPr lang="en-GB" noProof="0" dirty="0"/>
          </a:p>
        </p:txBody>
      </p:sp>
      <p:sp>
        <p:nvSpPr>
          <p:cNvPr id="56" name="Report Subtitle"/>
          <p:cNvSpPr>
            <a:spLocks noGrp="1"/>
          </p:cNvSpPr>
          <p:nvPr>
            <p:ph type="subTitle" idx="1" hasCustomPrompt="1"/>
            <p:custDataLst>
              <p:tags r:id="rId2"/>
            </p:custDataLst>
          </p:nvPr>
        </p:nvSpPr>
        <p:spPr bwMode="white">
          <a:xfrm>
            <a:off x="2056818" y="1752600"/>
            <a:ext cx="5943600" cy="443198"/>
          </a:xfrm>
        </p:spPr>
        <p:txBody>
          <a:bodyPr tIns="0" bIns="0">
            <a:spAutoFit/>
          </a:bodyPr>
          <a:lstStyle>
            <a:lvl1pPr marL="0" indent="0" algn="l">
              <a:lnSpc>
                <a:spcPct val="90000"/>
              </a:lnSpc>
              <a:spcAft>
                <a:spcPts val="0"/>
              </a:spcAft>
              <a:buNone/>
              <a:defRPr sz="3200" baseline="0">
                <a:solidFill>
                  <a:schemeClr val="bg1"/>
                </a:solidFill>
                <a:latin typeface="+mj-lt"/>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GB" noProof="0" dirty="0" smtClean="0"/>
              <a:t>Subtitle</a:t>
            </a:r>
          </a:p>
        </p:txBody>
      </p:sp>
      <p:sp>
        <p:nvSpPr>
          <p:cNvPr id="57" name="Content Placeholder 34"/>
          <p:cNvSpPr>
            <a:spLocks noGrp="1"/>
          </p:cNvSpPr>
          <p:nvPr>
            <p:ph sz="quarter" idx="10" hasCustomPrompt="1"/>
            <p:custDataLst>
              <p:tags r:id="rId3"/>
            </p:custDataLst>
          </p:nvPr>
        </p:nvSpPr>
        <p:spPr>
          <a:xfrm>
            <a:off x="530352" y="4645152"/>
            <a:ext cx="1225296" cy="1298448"/>
          </a:xfrm>
        </p:spPr>
        <p:txBody>
          <a:bodyPr/>
          <a:lstStyle>
            <a:lvl1pPr>
              <a:defRPr sz="1000" i="1"/>
            </a:lvl1pPr>
          </a:lstStyle>
          <a:p>
            <a:pPr lvl="0"/>
            <a:r>
              <a:rPr lang="en-GB" noProof="0" dirty="0" smtClean="0"/>
              <a:t>Click to enter text</a:t>
            </a:r>
            <a:endParaRPr lang="en-GB" noProof="0" dirty="0"/>
          </a:p>
        </p:txBody>
      </p:sp>
      <p:cxnSp>
        <p:nvCxnSpPr>
          <p:cNvPr id="58" name="Frame Line"/>
          <p:cNvCxnSpPr/>
          <p:nvPr userDrawn="1"/>
        </p:nvCxnSpPr>
        <p:spPr bwMode="black">
          <a:xfrm flipV="1">
            <a:off x="381000" y="3593592"/>
            <a:ext cx="1371600" cy="144000"/>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9" name="Cover image"/>
          <p:cNvSpPr txBox="1">
            <a:spLocks noChangeAspect="1"/>
          </p:cNvSpPr>
          <p:nvPr userDrawn="1">
            <p:custDataLst>
              <p:tags r:id="rId4"/>
            </p:custDataLst>
          </p:nvPr>
        </p:nvSpPr>
        <p:spPr>
          <a:xfrm>
            <a:off x="1904334" y="3589973"/>
            <a:ext cx="6719929" cy="3200400"/>
          </a:xfrm>
          <a:prstGeom prst="rect">
            <a:avLst/>
          </a:prstGeom>
          <a:noFill/>
          <a:ln w="3175">
            <a:noFill/>
          </a:ln>
        </p:spPr>
        <p:txBody>
          <a:bodyPr wrap="square" lIns="0" tIns="0" rIns="0" bIns="0" rtlCol="0">
            <a:noAutofit/>
          </a:bodyPr>
          <a:lstStyle/>
          <a:p>
            <a:pPr indent="-305647">
              <a:spcAft>
                <a:spcPts val="1003"/>
              </a:spcAft>
            </a:pPr>
            <a:endParaRPr lang="en-GB" sz="2200" noProof="0" dirty="0" smtClean="0">
              <a:latin typeface="Georgia" pitchFamily="18" charset="0"/>
            </a:endParaRPr>
          </a:p>
        </p:txBody>
      </p:sp>
      <p:sp>
        <p:nvSpPr>
          <p:cNvPr id="60" name="Descriptor"/>
          <p:cNvSpPr txBox="1"/>
          <p:nvPr userDrawn="1">
            <p:custDataLst>
              <p:tags r:id="rId5"/>
            </p:custDataLst>
          </p:nvPr>
        </p:nvSpPr>
        <p:spPr bwMode="white">
          <a:xfrm>
            <a:off x="2057400" y="841248"/>
            <a:ext cx="65" cy="153888"/>
          </a:xfrm>
          <a:prstGeom prst="rect">
            <a:avLst/>
          </a:prstGeom>
          <a:noFill/>
          <a:ln>
            <a:noFill/>
          </a:ln>
        </p:spPr>
        <p:txBody>
          <a:bodyPr wrap="none" lIns="0" tIns="0" rIns="0" bIns="0" rtlCol="0">
            <a:spAutoFit/>
          </a:bodyPr>
          <a:lstStyle/>
          <a:p>
            <a:endParaRPr lang="en-GB" sz="1000" dirty="0">
              <a:solidFill>
                <a:schemeClr val="bg1"/>
              </a:solidFill>
              <a:latin typeface="+mn-lt"/>
            </a:endParaRPr>
          </a:p>
        </p:txBody>
      </p:sp>
      <p:sp>
        <p:nvSpPr>
          <p:cNvPr id="61" name="Confidentiality stamp"/>
          <p:cNvSpPr txBox="1"/>
          <p:nvPr userDrawn="1">
            <p:custDataLst>
              <p:tags r:id="rId6"/>
            </p:custDataLst>
          </p:nvPr>
        </p:nvSpPr>
        <p:spPr bwMode="black">
          <a:xfrm>
            <a:off x="530352" y="3730752"/>
            <a:ext cx="1225296" cy="153888"/>
          </a:xfrm>
          <a:prstGeom prst="rect">
            <a:avLst/>
          </a:prstGeom>
          <a:noFill/>
          <a:ln>
            <a:noFill/>
          </a:ln>
        </p:spPr>
        <p:txBody>
          <a:bodyPr wrap="square" lIns="0" tIns="0" rIns="0" bIns="0" rtlCol="0">
            <a:spAutoFit/>
          </a:bodyPr>
          <a:lstStyle/>
          <a:p>
            <a:pPr algn="l"/>
            <a:endParaRPr lang="en-GB" sz="1000" b="0" i="1" dirty="0">
              <a:latin typeface="Georgia" pitchFamily="18" charset="0"/>
            </a:endParaRPr>
          </a:p>
        </p:txBody>
      </p:sp>
      <p:sp>
        <p:nvSpPr>
          <p:cNvPr id="62" name="Draft stamp"/>
          <p:cNvSpPr txBox="1"/>
          <p:nvPr userDrawn="1">
            <p:custDataLst>
              <p:tags r:id="rId7"/>
            </p:custDataLst>
          </p:nvPr>
        </p:nvSpPr>
        <p:spPr bwMode="black">
          <a:xfrm>
            <a:off x="530352" y="4041648"/>
            <a:ext cx="1371600" cy="292388"/>
          </a:xfrm>
          <a:prstGeom prst="rect">
            <a:avLst/>
          </a:prstGeom>
          <a:noFill/>
          <a:ln>
            <a:noFill/>
          </a:ln>
        </p:spPr>
        <p:txBody>
          <a:bodyPr wrap="square" lIns="0" tIns="0" rIns="0" bIns="137160" rtlCol="0" anchor="t" anchorCtr="0">
            <a:spAutoFit/>
          </a:bodyPr>
          <a:lstStyle/>
          <a:p>
            <a:pPr algn="l">
              <a:lnSpc>
                <a:spcPct val="100000"/>
              </a:lnSpc>
            </a:pPr>
            <a:endParaRPr lang="en-GB" sz="1000" b="1" i="1" dirty="0">
              <a:latin typeface="Georgia" pitchFamily="18" charset="0"/>
            </a:endParaRPr>
          </a:p>
        </p:txBody>
      </p:sp>
      <p:sp>
        <p:nvSpPr>
          <p:cNvPr id="63" name="Report Date"/>
          <p:cNvSpPr txBox="1"/>
          <p:nvPr userDrawn="1">
            <p:custDataLst>
              <p:tags r:id="rId8"/>
            </p:custDataLst>
          </p:nvPr>
        </p:nvSpPr>
        <p:spPr bwMode="black">
          <a:xfrm>
            <a:off x="530352" y="4343400"/>
            <a:ext cx="1225296" cy="153888"/>
          </a:xfrm>
          <a:prstGeom prst="rect">
            <a:avLst/>
          </a:prstGeom>
          <a:noFill/>
          <a:ln>
            <a:noFill/>
          </a:ln>
        </p:spPr>
        <p:txBody>
          <a:bodyPr wrap="square" lIns="0" tIns="0" rIns="0" bIns="0" rtlCol="0">
            <a:spAutoFit/>
          </a:bodyPr>
          <a:lstStyle/>
          <a:p>
            <a:pPr algn="l"/>
            <a:endParaRPr lang="en-GB" sz="1000" b="0" i="1" dirty="0">
              <a:latin typeface="Georgia" pitchFamily="18" charset="0"/>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Slide: Fixed Logo">
    <p:spTree>
      <p:nvGrpSpPr>
        <p:cNvPr id="1" name=""/>
        <p:cNvGrpSpPr/>
        <p:nvPr/>
      </p:nvGrpSpPr>
      <p:grpSpPr>
        <a:xfrm>
          <a:off x="0" y="0"/>
          <a:ext cx="0" cy="0"/>
          <a:chOff x="0" y="0"/>
          <a:chExt cx="0" cy="0"/>
        </a:xfrm>
      </p:grpSpPr>
      <p:grpSp>
        <p:nvGrpSpPr>
          <p:cNvPr id="27" name="Logo with Panels"/>
          <p:cNvGrpSpPr/>
          <p:nvPr userDrawn="1"/>
        </p:nvGrpSpPr>
        <p:grpSpPr>
          <a:xfrm>
            <a:off x="1130368" y="6393013"/>
            <a:ext cx="1217986" cy="925197"/>
            <a:chOff x="3835013" y="2828854"/>
            <a:chExt cx="1217986" cy="925197"/>
          </a:xfrm>
        </p:grpSpPr>
        <p:grpSp>
          <p:nvGrpSpPr>
            <p:cNvPr id="28" name="Logo Panels"/>
            <p:cNvGrpSpPr/>
            <p:nvPr/>
          </p:nvGrpSpPr>
          <p:grpSpPr>
            <a:xfrm>
              <a:off x="4609614" y="2828854"/>
              <a:ext cx="443385" cy="397546"/>
              <a:chOff x="4609614" y="2828854"/>
              <a:chExt cx="443385" cy="397546"/>
            </a:xfrm>
          </p:grpSpPr>
          <p:sp>
            <p:nvSpPr>
              <p:cNvPr id="34" name="Rectangle 1"/>
              <p:cNvSpPr>
                <a:spLocks noChangeArrowheads="1"/>
              </p:cNvSpPr>
              <p:nvPr/>
            </p:nvSpPr>
            <p:spPr bwMode="gray">
              <a:xfrm>
                <a:off x="4609614" y="3112483"/>
                <a:ext cx="443385" cy="113916"/>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5" name="Rectangle 2"/>
              <p:cNvSpPr>
                <a:spLocks noChangeArrowheads="1"/>
              </p:cNvSpPr>
              <p:nvPr/>
            </p:nvSpPr>
            <p:spPr bwMode="gray">
              <a:xfrm>
                <a:off x="4609618" y="2873556"/>
                <a:ext cx="269567" cy="35284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6" name="Rectangle 3"/>
              <p:cNvSpPr>
                <a:spLocks noChangeArrowheads="1"/>
              </p:cNvSpPr>
              <p:nvPr/>
            </p:nvSpPr>
            <p:spPr bwMode="gray">
              <a:xfrm>
                <a:off x="4609618" y="2828854"/>
                <a:ext cx="224319" cy="397545"/>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7" name="Rectangle 4"/>
              <p:cNvSpPr>
                <a:spLocks noChangeArrowheads="1"/>
              </p:cNvSpPr>
              <p:nvPr/>
            </p:nvSpPr>
            <p:spPr bwMode="gray">
              <a:xfrm>
                <a:off x="4609617" y="2873555"/>
                <a:ext cx="224319" cy="35284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8" name="Rectangle 5"/>
              <p:cNvSpPr>
                <a:spLocks noChangeArrowheads="1"/>
              </p:cNvSpPr>
              <p:nvPr/>
            </p:nvSpPr>
            <p:spPr bwMode="gray">
              <a:xfrm>
                <a:off x="4609615" y="2944211"/>
                <a:ext cx="383843" cy="282188"/>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9" name="Rectangle 6"/>
              <p:cNvSpPr>
                <a:spLocks noChangeArrowheads="1"/>
              </p:cNvSpPr>
              <p:nvPr/>
            </p:nvSpPr>
            <p:spPr bwMode="gray">
              <a:xfrm>
                <a:off x="4609616" y="3112483"/>
                <a:ext cx="383842" cy="113916"/>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0" name="Rectangle 7"/>
              <p:cNvSpPr>
                <a:spLocks noChangeArrowheads="1"/>
              </p:cNvSpPr>
              <p:nvPr/>
            </p:nvSpPr>
            <p:spPr bwMode="gray">
              <a:xfrm>
                <a:off x="4609616" y="2944211"/>
                <a:ext cx="269570" cy="282188"/>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1" name="Rectangle 8"/>
              <p:cNvSpPr>
                <a:spLocks noChangeArrowheads="1"/>
              </p:cNvSpPr>
              <p:nvPr/>
            </p:nvSpPr>
            <p:spPr bwMode="gray">
              <a:xfrm>
                <a:off x="4609616" y="3112483"/>
                <a:ext cx="269569" cy="113916"/>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2" name="Rectangle 9"/>
              <p:cNvSpPr>
                <a:spLocks/>
              </p:cNvSpPr>
              <p:nvPr/>
            </p:nvSpPr>
            <p:spPr bwMode="gray">
              <a:xfrm>
                <a:off x="4609616" y="2944211"/>
                <a:ext cx="224321" cy="282188"/>
              </a:xfrm>
              <a:prstGeom prst="rect">
                <a:avLst/>
              </a:pr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4" name="Rectangle 10"/>
              <p:cNvSpPr>
                <a:spLocks noChangeArrowheads="1"/>
              </p:cNvSpPr>
              <p:nvPr/>
            </p:nvSpPr>
            <p:spPr bwMode="gray">
              <a:xfrm>
                <a:off x="4609617" y="3112483"/>
                <a:ext cx="224320" cy="113916"/>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5" name="Rectangle 11"/>
              <p:cNvSpPr>
                <a:spLocks noChangeArrowheads="1"/>
              </p:cNvSpPr>
              <p:nvPr/>
            </p:nvSpPr>
            <p:spPr bwMode="gray">
              <a:xfrm>
                <a:off x="4609617" y="3052823"/>
                <a:ext cx="141027" cy="173576"/>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3" name="Rectangle 12"/>
              <p:cNvSpPr>
                <a:spLocks noChangeArrowheads="1"/>
              </p:cNvSpPr>
              <p:nvPr/>
            </p:nvSpPr>
            <p:spPr bwMode="gray">
              <a:xfrm>
                <a:off x="4609617" y="3112483"/>
                <a:ext cx="141027" cy="113916"/>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29" name="Logo"/>
            <p:cNvGrpSpPr/>
            <p:nvPr/>
          </p:nvGrpSpPr>
          <p:grpSpPr>
            <a:xfrm>
              <a:off x="3835013" y="3226397"/>
              <a:ext cx="905256" cy="527654"/>
              <a:chOff x="3835013" y="3226397"/>
              <a:chExt cx="905256" cy="527654"/>
            </a:xfrm>
          </p:grpSpPr>
          <p:sp>
            <p:nvSpPr>
              <p:cNvPr id="30" name="Rectangle 0"/>
              <p:cNvSpPr>
                <a:spLocks noChangeArrowheads="1"/>
              </p:cNvSpPr>
              <p:nvPr/>
            </p:nvSpPr>
            <p:spPr bwMode="black">
              <a:xfrm>
                <a:off x="4381013" y="3226397"/>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3" name="Freeform 32"/>
              <p:cNvSpPr>
                <a:spLocks noEditPoints="1"/>
              </p:cNvSpPr>
              <p:nvPr/>
            </p:nvSpPr>
            <p:spPr bwMode="black">
              <a:xfrm>
                <a:off x="3835013" y="3412840"/>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grpSp>
      </p:grpSp>
      <p:sp>
        <p:nvSpPr>
          <p:cNvPr id="64" name="Repot Title"/>
          <p:cNvSpPr>
            <a:spLocks noGrp="1"/>
          </p:cNvSpPr>
          <p:nvPr>
            <p:ph type="ctrTitle" hasCustomPrompt="1"/>
            <p:custDataLst>
              <p:tags r:id="rId1"/>
            </p:custDataLst>
          </p:nvPr>
        </p:nvSpPr>
        <p:spPr bwMode="black">
          <a:xfrm>
            <a:off x="2056818" y="1261037"/>
            <a:ext cx="5943600" cy="479550"/>
          </a:xfrm>
        </p:spPr>
        <p:txBody>
          <a:bodyPr vert="horz" lIns="0" tIns="0" rIns="0" bIns="36000" rtlCol="0" anchor="t" anchorCtr="0">
            <a:spAutoFit/>
          </a:bodyPr>
          <a:lstStyle>
            <a:lvl1pPr algn="l" defTabSz="1018824" rtl="0" eaLnBrk="1" latinLnBrk="0" hangingPunct="1">
              <a:lnSpc>
                <a:spcPct val="90000"/>
              </a:lnSpc>
              <a:spcBef>
                <a:spcPct val="0"/>
              </a:spcBef>
              <a:buNone/>
              <a:defRPr lang="en-GB" sz="3200" b="1" i="1" kern="1200" baseline="0" noProof="0">
                <a:solidFill>
                  <a:schemeClr val="tx1"/>
                </a:solidFill>
                <a:latin typeface="+mj-lt"/>
                <a:ea typeface="+mj-ea"/>
                <a:cs typeface="+mj-cs"/>
              </a:defRPr>
            </a:lvl1pPr>
          </a:lstStyle>
          <a:p>
            <a:r>
              <a:rPr lang="en-GB" noProof="0" dirty="0" smtClean="0"/>
              <a:t>Report Title</a:t>
            </a:r>
            <a:endParaRPr lang="en-GB" noProof="0" dirty="0"/>
          </a:p>
        </p:txBody>
      </p:sp>
      <p:sp>
        <p:nvSpPr>
          <p:cNvPr id="65" name="Report Subtitle"/>
          <p:cNvSpPr>
            <a:spLocks noGrp="1"/>
          </p:cNvSpPr>
          <p:nvPr>
            <p:ph type="subTitle" idx="1" hasCustomPrompt="1"/>
            <p:custDataLst>
              <p:tags r:id="rId2"/>
            </p:custDataLst>
          </p:nvPr>
        </p:nvSpPr>
        <p:spPr bwMode="black">
          <a:xfrm>
            <a:off x="2056818" y="1752600"/>
            <a:ext cx="5943600" cy="443198"/>
          </a:xfrm>
        </p:spPr>
        <p:txBody>
          <a:bodyPr tIns="0" bIns="0">
            <a:spAutoFit/>
          </a:bodyPr>
          <a:lstStyle>
            <a:lvl1pPr marL="0" indent="0" algn="l">
              <a:lnSpc>
                <a:spcPct val="90000"/>
              </a:lnSpc>
              <a:spcAft>
                <a:spcPts val="0"/>
              </a:spcAft>
              <a:buNone/>
              <a:defRPr sz="3200" baseline="0">
                <a:solidFill>
                  <a:schemeClr val="tx1"/>
                </a:solidFill>
                <a:latin typeface="+mj-lt"/>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GB" noProof="0" dirty="0" smtClean="0"/>
              <a:t>Subtitle</a:t>
            </a:r>
            <a:endParaRPr lang="en-GB" noProof="0" dirty="0"/>
          </a:p>
        </p:txBody>
      </p:sp>
      <p:cxnSp>
        <p:nvCxnSpPr>
          <p:cNvPr id="66" name="Frame Line"/>
          <p:cNvCxnSpPr/>
          <p:nvPr userDrawn="1"/>
        </p:nvCxnSpPr>
        <p:spPr bwMode="black">
          <a:xfrm flipV="1">
            <a:off x="1905000" y="1140745"/>
            <a:ext cx="7615355" cy="144000"/>
          </a:xfrm>
          <a:prstGeom prst="bentConnector3">
            <a:avLst>
              <a:gd name="adj1" fmla="val -3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Frame Line"/>
          <p:cNvCxnSpPr/>
          <p:nvPr userDrawn="1"/>
        </p:nvCxnSpPr>
        <p:spPr bwMode="black">
          <a:xfrm flipV="1">
            <a:off x="381000" y="3593592"/>
            <a:ext cx="1371600" cy="144000"/>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68" name="Descriptor"/>
          <p:cNvSpPr txBox="1"/>
          <p:nvPr userDrawn="1">
            <p:custDataLst>
              <p:tags r:id="rId3"/>
            </p:custDataLst>
          </p:nvPr>
        </p:nvSpPr>
        <p:spPr bwMode="white">
          <a:xfrm>
            <a:off x="2057400" y="841248"/>
            <a:ext cx="65" cy="153888"/>
          </a:xfrm>
          <a:prstGeom prst="rect">
            <a:avLst/>
          </a:prstGeom>
          <a:noFill/>
          <a:ln>
            <a:noFill/>
          </a:ln>
        </p:spPr>
        <p:txBody>
          <a:bodyPr wrap="none" lIns="0" tIns="0" rIns="0" bIns="0" rtlCol="0">
            <a:spAutoFit/>
          </a:bodyPr>
          <a:lstStyle/>
          <a:p>
            <a:endParaRPr lang="en-GB" sz="1000" dirty="0">
              <a:solidFill>
                <a:schemeClr val="tx1"/>
              </a:solidFill>
              <a:latin typeface="+mn-lt"/>
            </a:endParaRPr>
          </a:p>
        </p:txBody>
      </p:sp>
      <p:sp>
        <p:nvSpPr>
          <p:cNvPr id="69" name="Confidentiality stamp"/>
          <p:cNvSpPr txBox="1"/>
          <p:nvPr userDrawn="1">
            <p:custDataLst>
              <p:tags r:id="rId4"/>
            </p:custDataLst>
          </p:nvPr>
        </p:nvSpPr>
        <p:spPr bwMode="black">
          <a:xfrm>
            <a:off x="530352" y="3730752"/>
            <a:ext cx="1225296" cy="153888"/>
          </a:xfrm>
          <a:prstGeom prst="rect">
            <a:avLst/>
          </a:prstGeom>
          <a:noFill/>
          <a:ln>
            <a:noFill/>
          </a:ln>
        </p:spPr>
        <p:txBody>
          <a:bodyPr wrap="square" lIns="0" tIns="0" rIns="0" bIns="0" rtlCol="0">
            <a:spAutoFit/>
          </a:bodyPr>
          <a:lstStyle/>
          <a:p>
            <a:pPr algn="l"/>
            <a:endParaRPr lang="en-GB" sz="1000" b="0" i="1" dirty="0">
              <a:latin typeface="Georgia" pitchFamily="18" charset="0"/>
            </a:endParaRPr>
          </a:p>
        </p:txBody>
      </p:sp>
      <p:sp>
        <p:nvSpPr>
          <p:cNvPr id="70" name="Draft stamp"/>
          <p:cNvSpPr txBox="1"/>
          <p:nvPr userDrawn="1">
            <p:custDataLst>
              <p:tags r:id="rId5"/>
            </p:custDataLst>
          </p:nvPr>
        </p:nvSpPr>
        <p:spPr bwMode="black">
          <a:xfrm>
            <a:off x="530352" y="4041648"/>
            <a:ext cx="1371600" cy="292388"/>
          </a:xfrm>
          <a:prstGeom prst="rect">
            <a:avLst/>
          </a:prstGeom>
          <a:noFill/>
          <a:ln>
            <a:noFill/>
          </a:ln>
        </p:spPr>
        <p:txBody>
          <a:bodyPr wrap="square" lIns="0" tIns="0" rIns="0" bIns="137160" rtlCol="0" anchor="t" anchorCtr="0">
            <a:spAutoFit/>
          </a:bodyPr>
          <a:lstStyle/>
          <a:p>
            <a:pPr algn="l">
              <a:lnSpc>
                <a:spcPct val="100000"/>
              </a:lnSpc>
            </a:pPr>
            <a:endParaRPr lang="en-GB" sz="1000" b="1" i="1" dirty="0">
              <a:latin typeface="Georgia" pitchFamily="18" charset="0"/>
            </a:endParaRPr>
          </a:p>
        </p:txBody>
      </p:sp>
      <p:sp>
        <p:nvSpPr>
          <p:cNvPr id="71" name="Report Date"/>
          <p:cNvSpPr txBox="1"/>
          <p:nvPr userDrawn="1">
            <p:custDataLst>
              <p:tags r:id="rId6"/>
            </p:custDataLst>
          </p:nvPr>
        </p:nvSpPr>
        <p:spPr bwMode="black">
          <a:xfrm>
            <a:off x="530352" y="4343400"/>
            <a:ext cx="1225296" cy="153888"/>
          </a:xfrm>
          <a:prstGeom prst="rect">
            <a:avLst/>
          </a:prstGeom>
          <a:noFill/>
          <a:ln>
            <a:noFill/>
          </a:ln>
        </p:spPr>
        <p:txBody>
          <a:bodyPr wrap="square" lIns="0" tIns="0" rIns="0" bIns="0" rtlCol="0">
            <a:spAutoFit/>
          </a:bodyPr>
          <a:lstStyle/>
          <a:p>
            <a:pPr algn="l"/>
            <a:endParaRPr lang="en-GB" sz="1000" b="0" i="1" dirty="0">
              <a:latin typeface="Georgia" pitchFamily="18"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22" name="Title 23"/>
          <p:cNvSpPr>
            <a:spLocks noGrp="1"/>
          </p:cNvSpPr>
          <p:nvPr>
            <p:ph type="title" hasCustomPrompt="1"/>
          </p:nvPr>
        </p:nvSpPr>
        <p:spPr/>
        <p:txBody>
          <a:bodyPr/>
          <a:lstStyle/>
          <a:p>
            <a:r>
              <a:rPr lang="en-GB" noProof="0" dirty="0" smtClean="0"/>
              <a:t>Insert banner statement here</a:t>
            </a:r>
            <a:endParaRPr lang="en-GB" dirty="0"/>
          </a:p>
        </p:txBody>
      </p:sp>
      <p:sp>
        <p:nvSpPr>
          <p:cNvPr id="34" name="Content Placeholder 2"/>
          <p:cNvSpPr>
            <a:spLocks noGrp="1"/>
          </p:cNvSpPr>
          <p:nvPr>
            <p:ph sz="quarter" idx="24"/>
            <p:custDataLst>
              <p:tags r:id="rId1"/>
            </p:custDataLst>
          </p:nvPr>
        </p:nvSpPr>
        <p:spPr>
          <a:xfrm>
            <a:off x="530352" y="2212848"/>
            <a:ext cx="8997696" cy="4416552"/>
          </a:xfrm>
        </p:spPr>
        <p:txBody>
          <a:bodyPr tIns="0" bIns="0"/>
          <a:lstStyle>
            <a:lvl5pPr>
              <a:defRPr/>
            </a:lvl5pPr>
            <a:lvl6pPr>
              <a:buAutoNum type="arabicPeriod"/>
              <a:defRPr/>
            </a:lvl6pPr>
            <a:lvl7pPr>
              <a:buAutoNum type="alphaLcPeriod"/>
              <a:defRPr/>
            </a:lvl7pPr>
            <a:lvl8pPr>
              <a:buAutoNum type="romanLcPeriod"/>
              <a:defRPr/>
            </a:lvl8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4" name="PwC Text"/>
          <p:cNvSpPr txBox="1"/>
          <p:nvPr userDrawn="1"/>
        </p:nvSpPr>
        <p:spPr>
          <a:xfrm>
            <a:off x="537875" y="7287768"/>
            <a:ext cx="274320" cy="107157"/>
          </a:xfrm>
          <a:prstGeom prst="rect">
            <a:avLst/>
          </a:prstGeom>
          <a:noFill/>
        </p:spPr>
        <p:txBody>
          <a:bodyPr vert="horz" wrap="none" lIns="0" tIns="0" rIns="0" bIns="0" rtlCol="0" anchor="t" anchorCtr="0">
            <a:noAutofit/>
          </a:bodyPr>
          <a:lstStyle/>
          <a:p>
            <a:pPr>
              <a:lnSpc>
                <a:spcPts val="1000"/>
              </a:lnSpc>
            </a:pPr>
            <a:r>
              <a:rPr lang="en-GB" sz="900" noProof="1" smtClean="0">
                <a:latin typeface="+mn-lt"/>
                <a:cs typeface="Arial" pitchFamily="34" charset="0"/>
              </a:rPr>
              <a:t>PwC</a:t>
            </a:r>
            <a:endParaRPr lang="en-GB" sz="900" noProof="1">
              <a:latin typeface="+mn-lt"/>
              <a:cs typeface="Arial" pitchFamily="34" charset="0"/>
            </a:endParaRPr>
          </a:p>
        </p:txBody>
      </p:sp>
      <p:sp>
        <p:nvSpPr>
          <p:cNvPr id="20" name="Section Footer"/>
          <p:cNvSpPr txBox="1"/>
          <p:nvPr userDrawn="1">
            <p:custDataLst>
              <p:tags r:id="rId2"/>
            </p:custDataLst>
          </p:nvPr>
        </p:nvSpPr>
        <p:spPr>
          <a:xfrm>
            <a:off x="537494" y="7136702"/>
            <a:ext cx="7516041" cy="143261"/>
          </a:xfrm>
          <a:prstGeom prst="rect">
            <a:avLst/>
          </a:prstGeom>
          <a:noFill/>
          <a:ln>
            <a:noFill/>
          </a:ln>
        </p:spPr>
        <p:txBody>
          <a:bodyPr wrap="square" lIns="0" tIns="0" rIns="0" bIns="0" rtlCol="0" anchor="b" anchorCtr="0">
            <a:spAutoFit/>
          </a:bodyPr>
          <a:lstStyle/>
          <a:p>
            <a:endParaRPr lang="en-GB" sz="900" noProof="1" smtClean="0">
              <a:solidFill>
                <a:schemeClr val="tx1"/>
              </a:solidFill>
            </a:endParaRPr>
          </a:p>
        </p:txBody>
      </p:sp>
      <p:sp>
        <p:nvSpPr>
          <p:cNvPr id="29" name="Disclaimer" hidden="1"/>
          <p:cNvSpPr txBox="1"/>
          <p:nvPr userDrawn="1">
            <p:custDataLst>
              <p:tags r:id="rId3"/>
            </p:custDataLst>
          </p:nvPr>
        </p:nvSpPr>
        <p:spPr>
          <a:xfrm>
            <a:off x="5102352" y="7276623"/>
            <a:ext cx="3246120" cy="138499"/>
          </a:xfrm>
          <a:prstGeom prst="rect">
            <a:avLst/>
          </a:prstGeom>
          <a:noFill/>
        </p:spPr>
        <p:txBody>
          <a:bodyPr wrap="square" lIns="0" tIns="0" rIns="0" bIns="0" rtlCol="0" anchor="b" anchorCtr="0">
            <a:spAutoFit/>
          </a:bodyPr>
          <a:lstStyle/>
          <a:p>
            <a:pPr>
              <a:lnSpc>
                <a:spcPct val="100000"/>
              </a:lnSpc>
            </a:pPr>
            <a:endParaRPr lang="en-GB" sz="900" noProof="1" smtClean="0"/>
          </a:p>
        </p:txBody>
      </p:sp>
      <p:sp>
        <p:nvSpPr>
          <p:cNvPr id="19" name="Presentation Disclaimer" hidden="1"/>
          <p:cNvSpPr txBox="1"/>
          <p:nvPr userDrawn="1">
            <p:custDataLst>
              <p:tags r:id="rId4"/>
            </p:custDataLst>
          </p:nvPr>
        </p:nvSpPr>
        <p:spPr>
          <a:xfrm>
            <a:off x="537495" y="7003924"/>
            <a:ext cx="8074152" cy="138499"/>
          </a:xfrm>
          <a:prstGeom prst="rect">
            <a:avLst/>
          </a:prstGeom>
          <a:noFill/>
        </p:spPr>
        <p:txBody>
          <a:bodyPr wrap="square" lIns="0" tIns="0" rIns="0" bIns="0" rtlCol="0" anchor="t" anchorCtr="0">
            <a:spAutoFit/>
          </a:bodyPr>
          <a:lstStyle/>
          <a:p>
            <a:pPr algn="l"/>
            <a:endParaRPr lang="en-GB" sz="900" noProof="1" smtClean="0"/>
          </a:p>
        </p:txBody>
      </p:sp>
      <p:sp>
        <p:nvSpPr>
          <p:cNvPr id="18" name="Executive Summary" hidden="1"/>
          <p:cNvSpPr txBox="1"/>
          <p:nvPr userDrawn="1">
            <p:custDataLst>
              <p:tags r:id="rId5"/>
            </p:custDataLst>
          </p:nvPr>
        </p:nvSpPr>
        <p:spPr>
          <a:xfrm>
            <a:off x="530349" y="6931152"/>
            <a:ext cx="65" cy="205184"/>
          </a:xfrm>
          <a:prstGeom prst="rect">
            <a:avLst/>
          </a:prstGeom>
          <a:noFill/>
        </p:spPr>
        <p:txBody>
          <a:bodyPr wrap="none" lIns="0" tIns="0" rIns="0" bIns="0" rtlCol="0">
            <a:spAutoFit/>
          </a:bodyPr>
          <a:lstStyle/>
          <a:p>
            <a:pPr>
              <a:lnSpc>
                <a:spcPts val="1600"/>
              </a:lnSpc>
            </a:pPr>
            <a:endParaRPr lang="en-GB" sz="1600" noProof="1" smtClean="0">
              <a:solidFill>
                <a:schemeClr val="tx1"/>
              </a:solidFill>
            </a:endParaRPr>
          </a:p>
        </p:txBody>
      </p:sp>
      <p:sp>
        <p:nvSpPr>
          <p:cNvPr id="21" name="Draft stamp" hidden="1"/>
          <p:cNvSpPr txBox="1"/>
          <p:nvPr userDrawn="1">
            <p:custDataLst>
              <p:tags r:id="rId6"/>
            </p:custDataLst>
          </p:nvPr>
        </p:nvSpPr>
        <p:spPr>
          <a:xfrm>
            <a:off x="9156191" y="804672"/>
            <a:ext cx="357470" cy="184666"/>
          </a:xfrm>
          <a:prstGeom prst="rect">
            <a:avLst/>
          </a:prstGeom>
          <a:noFill/>
          <a:ln>
            <a:noFill/>
          </a:ln>
        </p:spPr>
        <p:txBody>
          <a:bodyPr wrap="none" lIns="0" tIns="0" rIns="0" bIns="0" rtlCol="0">
            <a:spAutoFit/>
          </a:bodyPr>
          <a:lstStyle/>
          <a:p>
            <a:pPr algn="r"/>
            <a:r>
              <a:rPr lang="en-GB" sz="1200" noProof="1" smtClean="0"/>
              <a:t>Draft</a:t>
            </a:r>
            <a:endParaRPr lang="en-GB" sz="1200" noProof="1"/>
          </a:p>
        </p:txBody>
      </p:sp>
      <p:sp>
        <p:nvSpPr>
          <p:cNvPr id="16" name="Section Header"/>
          <p:cNvSpPr txBox="1"/>
          <p:nvPr userDrawn="1">
            <p:custDataLst>
              <p:tags r:id="rId7"/>
            </p:custDataLst>
          </p:nvPr>
        </p:nvSpPr>
        <p:spPr>
          <a:xfrm>
            <a:off x="530352" y="850392"/>
            <a:ext cx="5486400" cy="137160"/>
          </a:xfrm>
          <a:prstGeom prst="rect">
            <a:avLst/>
          </a:prstGeom>
          <a:noFill/>
        </p:spPr>
        <p:txBody>
          <a:bodyPr wrap="square" lIns="0" tIns="0" rIns="0" bIns="0" rtlCol="0" anchor="b" anchorCtr="0">
            <a:noAutofit/>
          </a:bodyPr>
          <a:lstStyle/>
          <a:p>
            <a:endParaRPr lang="en-GB" sz="900" noProof="1" smtClean="0">
              <a:solidFill>
                <a:schemeClr val="tx1"/>
              </a:solidFill>
            </a:endParaRPr>
          </a:p>
        </p:txBody>
      </p:sp>
      <p:sp>
        <p:nvSpPr>
          <p:cNvPr id="23" name="Date/Filepath" hidden="1"/>
          <p:cNvSpPr txBox="1"/>
          <p:nvPr userDrawn="1">
            <p:custDataLst>
              <p:tags r:id="rId8"/>
            </p:custDataLst>
          </p:nvPr>
        </p:nvSpPr>
        <p:spPr>
          <a:xfrm>
            <a:off x="3299464" y="538991"/>
            <a:ext cx="6217920" cy="138499"/>
          </a:xfrm>
          <a:prstGeom prst="rect">
            <a:avLst/>
          </a:prstGeom>
          <a:noFill/>
        </p:spPr>
        <p:txBody>
          <a:bodyPr wrap="square" lIns="0" tIns="0" rIns="0" bIns="0" rtlCol="0" anchor="b" anchorCtr="0">
            <a:spAutoFit/>
          </a:bodyPr>
          <a:lstStyle/>
          <a:p>
            <a:pPr algn="r"/>
            <a:r>
              <a:rPr lang="en-GB" sz="900" noProof="1" smtClean="0"/>
              <a:t>3/28/2016 C:\Users\Allen Y Zhang\Dropbox\06.SteelBrick\Compare Apttus vs. SteelBrick.pptx</a:t>
            </a:r>
            <a:endParaRPr lang="en-GB" sz="900" noProof="1"/>
          </a:p>
        </p:txBody>
      </p:sp>
      <p:cxnSp>
        <p:nvCxnSpPr>
          <p:cNvPr id="24" name="Frame Line"/>
          <p:cNvCxnSpPr/>
          <p:nvPr userDrawn="1"/>
        </p:nvCxnSpPr>
        <p:spPr>
          <a:xfrm flipV="1">
            <a:off x="381000" y="1027575"/>
            <a:ext cx="9144002" cy="144000"/>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Slide: Colour">
    <p:spTree>
      <p:nvGrpSpPr>
        <p:cNvPr id="1" name=""/>
        <p:cNvGrpSpPr/>
        <p:nvPr/>
      </p:nvGrpSpPr>
      <p:grpSpPr>
        <a:xfrm>
          <a:off x="0" y="0"/>
          <a:ext cx="0" cy="0"/>
          <a:chOff x="0" y="0"/>
          <a:chExt cx="0" cy="0"/>
        </a:xfrm>
      </p:grpSpPr>
      <p:grpSp>
        <p:nvGrpSpPr>
          <p:cNvPr id="18" name="Logo with Panels"/>
          <p:cNvGrpSpPr/>
          <p:nvPr userDrawn="1"/>
        </p:nvGrpSpPr>
        <p:grpSpPr>
          <a:xfrm>
            <a:off x="1130368" y="0"/>
            <a:ext cx="8928032" cy="7318210"/>
            <a:chOff x="1130368" y="0"/>
            <a:chExt cx="8928032" cy="7318210"/>
          </a:xfrm>
        </p:grpSpPr>
        <p:grpSp>
          <p:nvGrpSpPr>
            <p:cNvPr id="19" name="Logo Shapes"/>
            <p:cNvGrpSpPr/>
            <p:nvPr userDrawn="1"/>
          </p:nvGrpSpPr>
          <p:grpSpPr>
            <a:xfrm>
              <a:off x="1904991" y="0"/>
              <a:ext cx="8153409" cy="6792221"/>
              <a:chOff x="1828799" y="0"/>
              <a:chExt cx="8153409" cy="6792221"/>
            </a:xfrm>
          </p:grpSpPr>
          <p:sp>
            <p:nvSpPr>
              <p:cNvPr id="31" name="Rectangle 2"/>
              <p:cNvSpPr>
                <a:spLocks noChangeArrowheads="1"/>
              </p:cNvSpPr>
              <p:nvPr userDrawn="1"/>
            </p:nvSpPr>
            <p:spPr bwMode="gray">
              <a:xfrm>
                <a:off x="1828799" y="1150143"/>
                <a:ext cx="8153409" cy="5638800"/>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32" name="Rectangle 4"/>
              <p:cNvSpPr>
                <a:spLocks noChangeArrowheads="1"/>
              </p:cNvSpPr>
              <p:nvPr/>
            </p:nvSpPr>
            <p:spPr bwMode="gray">
              <a:xfrm>
                <a:off x="1828800" y="0"/>
                <a:ext cx="6248400" cy="6792221"/>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33" name="Rectangle 7"/>
              <p:cNvSpPr>
                <a:spLocks noChangeArrowheads="1"/>
              </p:cNvSpPr>
              <p:nvPr userDrawn="1"/>
            </p:nvSpPr>
            <p:spPr bwMode="gray">
              <a:xfrm>
                <a:off x="1828800" y="1150143"/>
                <a:ext cx="6248400" cy="5638799"/>
              </a:xfrm>
              <a:prstGeom prst="rect">
                <a:avLst/>
              </a:prstGeom>
              <a:solidFill>
                <a:schemeClr val="accent1"/>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noProof="0" dirty="0"/>
              </a:p>
            </p:txBody>
          </p:sp>
        </p:grpSp>
        <p:grpSp>
          <p:nvGrpSpPr>
            <p:cNvPr id="20" name="Logo"/>
            <p:cNvGrpSpPr/>
            <p:nvPr userDrawn="1"/>
          </p:nvGrpSpPr>
          <p:grpSpPr>
            <a:xfrm>
              <a:off x="1130368" y="6790556"/>
              <a:ext cx="905256" cy="527654"/>
              <a:chOff x="1130368" y="6790556"/>
              <a:chExt cx="905256" cy="527654"/>
            </a:xfrm>
          </p:grpSpPr>
          <p:sp>
            <p:nvSpPr>
              <p:cNvPr id="28" name="Rectangle 0"/>
              <p:cNvSpPr>
                <a:spLocks noChangeArrowheads="1"/>
              </p:cNvSpPr>
              <p:nvPr userDrawn="1"/>
            </p:nvSpPr>
            <p:spPr bwMode="black">
              <a:xfrm>
                <a:off x="1676368" y="6790556"/>
                <a:ext cx="228600" cy="57350"/>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0" name="Freeform 29"/>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grpSp>
      </p:grpSp>
      <p:sp>
        <p:nvSpPr>
          <p:cNvPr id="34" name="Report Title"/>
          <p:cNvSpPr>
            <a:spLocks noGrp="1"/>
          </p:cNvSpPr>
          <p:nvPr>
            <p:ph type="ctrTitle" hasCustomPrompt="1"/>
            <p:custDataLst>
              <p:tags r:id="rId1"/>
            </p:custDataLst>
          </p:nvPr>
        </p:nvSpPr>
        <p:spPr bwMode="white">
          <a:xfrm>
            <a:off x="2056818" y="1261037"/>
            <a:ext cx="5943600" cy="479550"/>
          </a:xfrm>
        </p:spPr>
        <p:txBody>
          <a:bodyPr vert="horz" lIns="0" tIns="0" rIns="0" bIns="36000" rtlCol="0" anchor="t" anchorCtr="0">
            <a:spAutoFit/>
          </a:bodyPr>
          <a:lstStyle>
            <a:lvl1pPr algn="l" defTabSz="1018824" rtl="0" eaLnBrk="1" latinLnBrk="0" hangingPunct="1">
              <a:lnSpc>
                <a:spcPct val="90000"/>
              </a:lnSpc>
              <a:spcBef>
                <a:spcPct val="0"/>
              </a:spcBef>
              <a:buNone/>
              <a:defRPr lang="en-GB" sz="3200" b="1" i="1" kern="1200" baseline="0" noProof="0">
                <a:solidFill>
                  <a:schemeClr val="bg1"/>
                </a:solidFill>
                <a:latin typeface="+mj-lt"/>
                <a:ea typeface="+mj-ea"/>
                <a:cs typeface="+mj-cs"/>
              </a:defRPr>
            </a:lvl1pPr>
          </a:lstStyle>
          <a:p>
            <a:r>
              <a:rPr lang="en-GB" noProof="0" dirty="0" smtClean="0"/>
              <a:t>Report Title</a:t>
            </a:r>
            <a:endParaRPr lang="en-GB" noProof="0" dirty="0"/>
          </a:p>
        </p:txBody>
      </p:sp>
      <p:sp>
        <p:nvSpPr>
          <p:cNvPr id="35" name="Report Subtitle"/>
          <p:cNvSpPr>
            <a:spLocks noGrp="1"/>
          </p:cNvSpPr>
          <p:nvPr>
            <p:ph type="subTitle" idx="1" hasCustomPrompt="1"/>
            <p:custDataLst>
              <p:tags r:id="rId2"/>
            </p:custDataLst>
          </p:nvPr>
        </p:nvSpPr>
        <p:spPr bwMode="white">
          <a:xfrm>
            <a:off x="2056818" y="1752600"/>
            <a:ext cx="5943600" cy="443198"/>
          </a:xfrm>
        </p:spPr>
        <p:txBody>
          <a:bodyPr tIns="0" bIns="0">
            <a:spAutoFit/>
          </a:bodyPr>
          <a:lstStyle>
            <a:lvl1pPr marL="0" indent="0" algn="l">
              <a:lnSpc>
                <a:spcPct val="90000"/>
              </a:lnSpc>
              <a:spcAft>
                <a:spcPts val="0"/>
              </a:spcAft>
              <a:buNone/>
              <a:defRPr sz="3200" baseline="0">
                <a:solidFill>
                  <a:schemeClr val="bg1"/>
                </a:solidFill>
                <a:latin typeface="+mj-lt"/>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GB" noProof="0" dirty="0" smtClean="0"/>
              <a:t>Subtitle</a:t>
            </a:r>
            <a:endParaRPr lang="en-GB" noProof="0" dirty="0"/>
          </a:p>
        </p:txBody>
      </p:sp>
      <p:cxnSp>
        <p:nvCxnSpPr>
          <p:cNvPr id="36" name="Frame Line"/>
          <p:cNvCxnSpPr/>
          <p:nvPr userDrawn="1"/>
        </p:nvCxnSpPr>
        <p:spPr bwMode="black">
          <a:xfrm flipV="1">
            <a:off x="381000" y="3593592"/>
            <a:ext cx="1371600" cy="144000"/>
          </a:xfrm>
          <a:prstGeom prst="bentConnector3">
            <a:avLst>
              <a:gd name="adj1" fmla="val -174"/>
            </a:avLst>
          </a:prstGeom>
          <a:ln w="12700" cap="rnd">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Descriptor"/>
          <p:cNvSpPr txBox="1"/>
          <p:nvPr userDrawn="1">
            <p:custDataLst>
              <p:tags r:id="rId3"/>
            </p:custDataLst>
          </p:nvPr>
        </p:nvSpPr>
        <p:spPr bwMode="white">
          <a:xfrm>
            <a:off x="2057400" y="841248"/>
            <a:ext cx="65" cy="153888"/>
          </a:xfrm>
          <a:prstGeom prst="rect">
            <a:avLst/>
          </a:prstGeom>
          <a:noFill/>
          <a:ln>
            <a:noFill/>
          </a:ln>
        </p:spPr>
        <p:txBody>
          <a:bodyPr wrap="none" lIns="0" tIns="0" rIns="0" bIns="0" rtlCol="0">
            <a:spAutoFit/>
          </a:bodyPr>
          <a:lstStyle/>
          <a:p>
            <a:endParaRPr lang="en-GB" sz="1000" dirty="0">
              <a:solidFill>
                <a:schemeClr val="bg1"/>
              </a:solidFill>
              <a:latin typeface="+mn-lt"/>
            </a:endParaRPr>
          </a:p>
        </p:txBody>
      </p:sp>
      <p:sp>
        <p:nvSpPr>
          <p:cNvPr id="38" name="Confidentiality stamp"/>
          <p:cNvSpPr txBox="1"/>
          <p:nvPr userDrawn="1">
            <p:custDataLst>
              <p:tags r:id="rId4"/>
            </p:custDataLst>
          </p:nvPr>
        </p:nvSpPr>
        <p:spPr bwMode="black">
          <a:xfrm>
            <a:off x="530352" y="3730752"/>
            <a:ext cx="1225296" cy="153888"/>
          </a:xfrm>
          <a:prstGeom prst="rect">
            <a:avLst/>
          </a:prstGeom>
          <a:noFill/>
          <a:ln>
            <a:noFill/>
          </a:ln>
        </p:spPr>
        <p:txBody>
          <a:bodyPr wrap="square" lIns="0" tIns="0" rIns="0" bIns="0" rtlCol="0">
            <a:spAutoFit/>
          </a:bodyPr>
          <a:lstStyle/>
          <a:p>
            <a:pPr algn="l"/>
            <a:endParaRPr lang="en-GB" sz="1000" b="0" i="1" dirty="0">
              <a:latin typeface="Georgia" pitchFamily="18" charset="0"/>
            </a:endParaRPr>
          </a:p>
        </p:txBody>
      </p:sp>
      <p:sp>
        <p:nvSpPr>
          <p:cNvPr id="39" name="Draft stamp"/>
          <p:cNvSpPr txBox="1"/>
          <p:nvPr userDrawn="1">
            <p:custDataLst>
              <p:tags r:id="rId5"/>
            </p:custDataLst>
          </p:nvPr>
        </p:nvSpPr>
        <p:spPr bwMode="black">
          <a:xfrm>
            <a:off x="530352" y="4041648"/>
            <a:ext cx="1371600" cy="292388"/>
          </a:xfrm>
          <a:prstGeom prst="rect">
            <a:avLst/>
          </a:prstGeom>
          <a:noFill/>
          <a:ln>
            <a:noFill/>
          </a:ln>
        </p:spPr>
        <p:txBody>
          <a:bodyPr wrap="square" lIns="0" tIns="0" rIns="0" bIns="137160" rtlCol="0" anchor="t" anchorCtr="0">
            <a:spAutoFit/>
          </a:bodyPr>
          <a:lstStyle/>
          <a:p>
            <a:pPr algn="l">
              <a:lnSpc>
                <a:spcPct val="100000"/>
              </a:lnSpc>
            </a:pPr>
            <a:endParaRPr lang="en-GB" sz="1000" b="1" i="1" dirty="0">
              <a:latin typeface="Georgia" pitchFamily="18" charset="0"/>
            </a:endParaRPr>
          </a:p>
        </p:txBody>
      </p:sp>
      <p:sp>
        <p:nvSpPr>
          <p:cNvPr id="40" name="Report Date"/>
          <p:cNvSpPr txBox="1"/>
          <p:nvPr userDrawn="1">
            <p:custDataLst>
              <p:tags r:id="rId6"/>
            </p:custDataLst>
          </p:nvPr>
        </p:nvSpPr>
        <p:spPr bwMode="black">
          <a:xfrm>
            <a:off x="530352" y="4343400"/>
            <a:ext cx="1225296" cy="153888"/>
          </a:xfrm>
          <a:prstGeom prst="rect">
            <a:avLst/>
          </a:prstGeom>
          <a:noFill/>
          <a:ln>
            <a:noFill/>
          </a:ln>
        </p:spPr>
        <p:txBody>
          <a:bodyPr wrap="square" lIns="0" tIns="0" rIns="0" bIns="0" rtlCol="0">
            <a:spAutoFit/>
          </a:bodyPr>
          <a:lstStyle/>
          <a:p>
            <a:pPr algn="l"/>
            <a:endParaRPr lang="en-GB" sz="1000" b="0" i="1" dirty="0">
              <a:latin typeface="Georgia"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sp>
        <p:nvSpPr>
          <p:cNvPr id="20" name="Title 23"/>
          <p:cNvSpPr>
            <a:spLocks noGrp="1"/>
          </p:cNvSpPr>
          <p:nvPr>
            <p:ph type="title" hasCustomPrompt="1"/>
          </p:nvPr>
        </p:nvSpPr>
        <p:spPr/>
        <p:txBody>
          <a:bodyPr/>
          <a:lstStyle/>
          <a:p>
            <a:r>
              <a:rPr lang="en-GB" noProof="0" dirty="0" smtClean="0"/>
              <a:t>Insert banner statement here</a:t>
            </a:r>
            <a:endParaRPr lang="en-GB" dirty="0"/>
          </a:p>
        </p:txBody>
      </p:sp>
      <p:sp>
        <p:nvSpPr>
          <p:cNvPr id="34" name="Content Placeholder 2"/>
          <p:cNvSpPr>
            <a:spLocks noGrp="1"/>
          </p:cNvSpPr>
          <p:nvPr>
            <p:ph sz="quarter" idx="24"/>
            <p:custDataLst>
              <p:tags r:id="rId1"/>
            </p:custDataLst>
          </p:nvPr>
        </p:nvSpPr>
        <p:spPr>
          <a:xfrm>
            <a:off x="530352" y="2212848"/>
            <a:ext cx="4425696" cy="4416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6" name="Content Placeholder 3"/>
          <p:cNvSpPr>
            <a:spLocks noGrp="1"/>
          </p:cNvSpPr>
          <p:nvPr>
            <p:ph sz="quarter" idx="25"/>
            <p:custDataLst>
              <p:tags r:id="rId2"/>
            </p:custDataLst>
          </p:nvPr>
        </p:nvSpPr>
        <p:spPr>
          <a:xfrm>
            <a:off x="5102352" y="2212848"/>
            <a:ext cx="4425696" cy="4416552"/>
          </a:xfrm>
        </p:spPr>
        <p:txBody>
          <a:bodyPr tIns="0" bIns="0"/>
          <a:lstStyle>
            <a:lvl5pPr>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8" name="PwC Text"/>
          <p:cNvSpPr txBox="1"/>
          <p:nvPr userDrawn="1"/>
        </p:nvSpPr>
        <p:spPr>
          <a:xfrm>
            <a:off x="537875" y="7287768"/>
            <a:ext cx="274320" cy="107157"/>
          </a:xfrm>
          <a:prstGeom prst="rect">
            <a:avLst/>
          </a:prstGeom>
          <a:noFill/>
        </p:spPr>
        <p:txBody>
          <a:bodyPr vert="horz" wrap="none" lIns="0" tIns="0" rIns="0" bIns="0" rtlCol="0" anchor="t" anchorCtr="0">
            <a:noAutofit/>
          </a:bodyPr>
          <a:lstStyle/>
          <a:p>
            <a:pPr>
              <a:lnSpc>
                <a:spcPts val="1000"/>
              </a:lnSpc>
            </a:pPr>
            <a:r>
              <a:rPr lang="en-GB" sz="900" noProof="1" smtClean="0">
                <a:latin typeface="+mn-lt"/>
                <a:cs typeface="Arial" pitchFamily="34" charset="0"/>
              </a:rPr>
              <a:t>PwC</a:t>
            </a:r>
            <a:endParaRPr lang="en-GB" sz="900" noProof="1">
              <a:latin typeface="+mn-lt"/>
              <a:cs typeface="Arial" pitchFamily="34" charset="0"/>
            </a:endParaRPr>
          </a:p>
        </p:txBody>
      </p:sp>
      <p:sp>
        <p:nvSpPr>
          <p:cNvPr id="17" name="Disclaimer" hidden="1"/>
          <p:cNvSpPr txBox="1"/>
          <p:nvPr userDrawn="1">
            <p:custDataLst>
              <p:tags r:id="rId3"/>
            </p:custDataLst>
          </p:nvPr>
        </p:nvSpPr>
        <p:spPr>
          <a:xfrm>
            <a:off x="5102352" y="7276623"/>
            <a:ext cx="3246120" cy="138499"/>
          </a:xfrm>
          <a:prstGeom prst="rect">
            <a:avLst/>
          </a:prstGeom>
          <a:noFill/>
        </p:spPr>
        <p:txBody>
          <a:bodyPr wrap="square" lIns="0" tIns="0" rIns="0" bIns="0" rtlCol="0" anchor="b" anchorCtr="0">
            <a:spAutoFit/>
          </a:bodyPr>
          <a:lstStyle/>
          <a:p>
            <a:pPr>
              <a:lnSpc>
                <a:spcPct val="100000"/>
              </a:lnSpc>
            </a:pPr>
            <a:endParaRPr lang="en-GB" sz="900" noProof="1" smtClean="0"/>
          </a:p>
        </p:txBody>
      </p:sp>
      <p:sp>
        <p:nvSpPr>
          <p:cNvPr id="43" name="Presentation Disclaimer" hidden="1"/>
          <p:cNvSpPr txBox="1"/>
          <p:nvPr userDrawn="1">
            <p:custDataLst>
              <p:tags r:id="rId4"/>
            </p:custDataLst>
          </p:nvPr>
        </p:nvSpPr>
        <p:spPr>
          <a:xfrm>
            <a:off x="537495" y="7003924"/>
            <a:ext cx="8074152" cy="138499"/>
          </a:xfrm>
          <a:prstGeom prst="rect">
            <a:avLst/>
          </a:prstGeom>
          <a:noFill/>
        </p:spPr>
        <p:txBody>
          <a:bodyPr wrap="square" lIns="0" tIns="0" rIns="0" bIns="0" rtlCol="0" anchor="t" anchorCtr="0">
            <a:spAutoFit/>
          </a:bodyPr>
          <a:lstStyle/>
          <a:p>
            <a:pPr algn="l"/>
            <a:endParaRPr lang="en-GB" sz="900" noProof="1" smtClean="0"/>
          </a:p>
        </p:txBody>
      </p:sp>
      <p:sp>
        <p:nvSpPr>
          <p:cNvPr id="41" name="Executive Summary" hidden="1"/>
          <p:cNvSpPr txBox="1"/>
          <p:nvPr userDrawn="1">
            <p:custDataLst>
              <p:tags r:id="rId5"/>
            </p:custDataLst>
          </p:nvPr>
        </p:nvSpPr>
        <p:spPr>
          <a:xfrm>
            <a:off x="530349" y="6931152"/>
            <a:ext cx="65" cy="205184"/>
          </a:xfrm>
          <a:prstGeom prst="rect">
            <a:avLst/>
          </a:prstGeom>
          <a:noFill/>
        </p:spPr>
        <p:txBody>
          <a:bodyPr wrap="none" lIns="0" tIns="0" rIns="0" bIns="0" rtlCol="0">
            <a:spAutoFit/>
          </a:bodyPr>
          <a:lstStyle/>
          <a:p>
            <a:pPr>
              <a:lnSpc>
                <a:spcPts val="1600"/>
              </a:lnSpc>
            </a:pPr>
            <a:endParaRPr lang="en-GB" sz="1600" noProof="1" smtClean="0">
              <a:solidFill>
                <a:schemeClr val="tx1"/>
              </a:solidFill>
            </a:endParaRPr>
          </a:p>
        </p:txBody>
      </p:sp>
      <p:sp>
        <p:nvSpPr>
          <p:cNvPr id="24" name="Draft stamp" hidden="1"/>
          <p:cNvSpPr txBox="1"/>
          <p:nvPr userDrawn="1">
            <p:custDataLst>
              <p:tags r:id="rId6"/>
            </p:custDataLst>
          </p:nvPr>
        </p:nvSpPr>
        <p:spPr>
          <a:xfrm>
            <a:off x="9156191" y="804672"/>
            <a:ext cx="357470" cy="184666"/>
          </a:xfrm>
          <a:prstGeom prst="rect">
            <a:avLst/>
          </a:prstGeom>
          <a:noFill/>
          <a:ln>
            <a:noFill/>
          </a:ln>
        </p:spPr>
        <p:txBody>
          <a:bodyPr wrap="none" lIns="0" tIns="0" rIns="0" bIns="0" rtlCol="0">
            <a:spAutoFit/>
          </a:bodyPr>
          <a:lstStyle/>
          <a:p>
            <a:pPr algn="r"/>
            <a:r>
              <a:rPr lang="en-GB" sz="1200" noProof="1" smtClean="0"/>
              <a:t>Draft</a:t>
            </a:r>
            <a:endParaRPr lang="en-GB" sz="1200" noProof="1"/>
          </a:p>
        </p:txBody>
      </p:sp>
      <p:sp>
        <p:nvSpPr>
          <p:cNvPr id="16" name="Section Header"/>
          <p:cNvSpPr txBox="1"/>
          <p:nvPr userDrawn="1">
            <p:custDataLst>
              <p:tags r:id="rId7"/>
            </p:custDataLst>
          </p:nvPr>
        </p:nvSpPr>
        <p:spPr>
          <a:xfrm>
            <a:off x="530352" y="850392"/>
            <a:ext cx="5486400" cy="137160"/>
          </a:xfrm>
          <a:prstGeom prst="rect">
            <a:avLst/>
          </a:prstGeom>
          <a:noFill/>
        </p:spPr>
        <p:txBody>
          <a:bodyPr wrap="square" lIns="0" tIns="0" rIns="0" bIns="0" rtlCol="0" anchor="b" anchorCtr="0">
            <a:noAutofit/>
          </a:bodyPr>
          <a:lstStyle/>
          <a:p>
            <a:endParaRPr lang="en-GB" sz="900" noProof="1" smtClean="0">
              <a:solidFill>
                <a:schemeClr val="tx1"/>
              </a:solidFill>
            </a:endParaRPr>
          </a:p>
        </p:txBody>
      </p:sp>
      <p:sp>
        <p:nvSpPr>
          <p:cNvPr id="21" name="Date/Filepath" hidden="1"/>
          <p:cNvSpPr txBox="1"/>
          <p:nvPr userDrawn="1">
            <p:custDataLst>
              <p:tags r:id="rId8"/>
            </p:custDataLst>
          </p:nvPr>
        </p:nvSpPr>
        <p:spPr>
          <a:xfrm>
            <a:off x="3299464" y="538991"/>
            <a:ext cx="6217920" cy="138499"/>
          </a:xfrm>
          <a:prstGeom prst="rect">
            <a:avLst/>
          </a:prstGeom>
          <a:noFill/>
        </p:spPr>
        <p:txBody>
          <a:bodyPr wrap="square" lIns="0" tIns="0" rIns="0" bIns="0" rtlCol="0" anchor="b" anchorCtr="0">
            <a:spAutoFit/>
          </a:bodyPr>
          <a:lstStyle/>
          <a:p>
            <a:pPr algn="r"/>
            <a:r>
              <a:rPr lang="en-GB" sz="900" noProof="1" smtClean="0"/>
              <a:t>3/28/2016 C:\Users\Allen Y Zhang\Dropbox\06.SteelBrick\Compare Apttus vs. SteelBrick.pptx</a:t>
            </a:r>
            <a:endParaRPr lang="en-GB" sz="900" noProof="1"/>
          </a:p>
        </p:txBody>
      </p:sp>
      <p:cxnSp>
        <p:nvCxnSpPr>
          <p:cNvPr id="19" name="Frame Line"/>
          <p:cNvCxnSpPr/>
          <p:nvPr userDrawn="1"/>
        </p:nvCxnSpPr>
        <p:spPr>
          <a:xfrm flipV="1">
            <a:off x="381000" y="1027575"/>
            <a:ext cx="9144002" cy="144000"/>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Section Footer"/>
          <p:cNvSpPr txBox="1"/>
          <p:nvPr userDrawn="1">
            <p:custDataLst>
              <p:tags r:id="rId9"/>
            </p:custDataLst>
          </p:nvPr>
        </p:nvSpPr>
        <p:spPr>
          <a:xfrm>
            <a:off x="537494" y="7136702"/>
            <a:ext cx="7516041" cy="143261"/>
          </a:xfrm>
          <a:prstGeom prst="rect">
            <a:avLst/>
          </a:prstGeom>
          <a:noFill/>
          <a:ln>
            <a:noFill/>
          </a:ln>
        </p:spPr>
        <p:txBody>
          <a:bodyPr wrap="square" lIns="0" tIns="0" rIns="0" bIns="0" rtlCol="0" anchor="b" anchorCtr="0">
            <a:spAutoFit/>
          </a:bodyPr>
          <a:lstStyle/>
          <a:p>
            <a:endParaRPr lang="en-GB" sz="900" noProof="1" smtClean="0">
              <a:solidFill>
                <a:schemeClr val="tx1"/>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sp>
        <p:nvSpPr>
          <p:cNvPr id="19" name="Title 23"/>
          <p:cNvSpPr>
            <a:spLocks noGrp="1"/>
          </p:cNvSpPr>
          <p:nvPr>
            <p:ph type="title" hasCustomPrompt="1"/>
          </p:nvPr>
        </p:nvSpPr>
        <p:spPr/>
        <p:txBody>
          <a:bodyPr/>
          <a:lstStyle/>
          <a:p>
            <a:r>
              <a:rPr lang="en-GB" noProof="0" dirty="0" smtClean="0"/>
              <a:t>Insert banner statement here</a:t>
            </a:r>
            <a:endParaRPr lang="en-GB" dirty="0"/>
          </a:p>
        </p:txBody>
      </p:sp>
      <p:sp>
        <p:nvSpPr>
          <p:cNvPr id="34" name="Content Placeholder 2"/>
          <p:cNvSpPr>
            <a:spLocks noGrp="1"/>
          </p:cNvSpPr>
          <p:nvPr>
            <p:ph sz="quarter" idx="24"/>
            <p:custDataLst>
              <p:tags r:id="rId1"/>
            </p:custDataLst>
          </p:nvPr>
        </p:nvSpPr>
        <p:spPr>
          <a:xfrm>
            <a:off x="530352" y="2212848"/>
            <a:ext cx="5943600" cy="4416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6" name="Content Placeholder 3"/>
          <p:cNvSpPr>
            <a:spLocks noGrp="1"/>
          </p:cNvSpPr>
          <p:nvPr>
            <p:ph sz="quarter" idx="25"/>
            <p:custDataLst>
              <p:tags r:id="rId2"/>
            </p:custDataLst>
          </p:nvPr>
        </p:nvSpPr>
        <p:spPr>
          <a:xfrm>
            <a:off x="6629400" y="2212848"/>
            <a:ext cx="2898648" cy="4416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5" name="PwC Text"/>
          <p:cNvSpPr txBox="1"/>
          <p:nvPr userDrawn="1"/>
        </p:nvSpPr>
        <p:spPr>
          <a:xfrm>
            <a:off x="537875" y="7287768"/>
            <a:ext cx="274320" cy="107157"/>
          </a:xfrm>
          <a:prstGeom prst="rect">
            <a:avLst/>
          </a:prstGeom>
          <a:noFill/>
        </p:spPr>
        <p:txBody>
          <a:bodyPr vert="horz" wrap="none" lIns="0" tIns="0" rIns="0" bIns="0" rtlCol="0" anchor="t" anchorCtr="0">
            <a:noAutofit/>
          </a:bodyPr>
          <a:lstStyle/>
          <a:p>
            <a:pPr>
              <a:lnSpc>
                <a:spcPts val="1000"/>
              </a:lnSpc>
            </a:pPr>
            <a:r>
              <a:rPr lang="en-GB" sz="900" noProof="1" smtClean="0">
                <a:latin typeface="+mn-lt"/>
                <a:cs typeface="Arial" pitchFamily="34" charset="0"/>
              </a:rPr>
              <a:t>PwC</a:t>
            </a:r>
            <a:endParaRPr lang="en-GB" sz="900" noProof="1">
              <a:latin typeface="+mn-lt"/>
              <a:cs typeface="Arial" pitchFamily="34" charset="0"/>
            </a:endParaRPr>
          </a:p>
        </p:txBody>
      </p:sp>
      <p:sp>
        <p:nvSpPr>
          <p:cNvPr id="17" name="Disclaimer" hidden="1"/>
          <p:cNvSpPr txBox="1"/>
          <p:nvPr userDrawn="1">
            <p:custDataLst>
              <p:tags r:id="rId3"/>
            </p:custDataLst>
          </p:nvPr>
        </p:nvSpPr>
        <p:spPr>
          <a:xfrm>
            <a:off x="5102352" y="7276623"/>
            <a:ext cx="3246120" cy="138499"/>
          </a:xfrm>
          <a:prstGeom prst="rect">
            <a:avLst/>
          </a:prstGeom>
          <a:noFill/>
        </p:spPr>
        <p:txBody>
          <a:bodyPr wrap="square" lIns="0" tIns="0" rIns="0" bIns="0" rtlCol="0" anchor="b" anchorCtr="0">
            <a:spAutoFit/>
          </a:bodyPr>
          <a:lstStyle/>
          <a:p>
            <a:pPr>
              <a:lnSpc>
                <a:spcPct val="100000"/>
              </a:lnSpc>
            </a:pPr>
            <a:endParaRPr lang="en-GB" sz="900" noProof="1" smtClean="0"/>
          </a:p>
        </p:txBody>
      </p:sp>
      <p:sp>
        <p:nvSpPr>
          <p:cNvPr id="31" name="Presentation Disclaimer" hidden="1"/>
          <p:cNvSpPr txBox="1"/>
          <p:nvPr userDrawn="1">
            <p:custDataLst>
              <p:tags r:id="rId4"/>
            </p:custDataLst>
          </p:nvPr>
        </p:nvSpPr>
        <p:spPr>
          <a:xfrm>
            <a:off x="537495" y="7003924"/>
            <a:ext cx="8074152" cy="138499"/>
          </a:xfrm>
          <a:prstGeom prst="rect">
            <a:avLst/>
          </a:prstGeom>
          <a:noFill/>
        </p:spPr>
        <p:txBody>
          <a:bodyPr wrap="square" lIns="0" tIns="0" rIns="0" bIns="0" rtlCol="0" anchor="t" anchorCtr="0">
            <a:spAutoFit/>
          </a:bodyPr>
          <a:lstStyle/>
          <a:p>
            <a:pPr algn="l"/>
            <a:endParaRPr lang="en-GB" sz="900" noProof="1" smtClean="0"/>
          </a:p>
        </p:txBody>
      </p:sp>
      <p:sp>
        <p:nvSpPr>
          <p:cNvPr id="29" name="Executive Summary" hidden="1"/>
          <p:cNvSpPr txBox="1"/>
          <p:nvPr userDrawn="1">
            <p:custDataLst>
              <p:tags r:id="rId5"/>
            </p:custDataLst>
          </p:nvPr>
        </p:nvSpPr>
        <p:spPr>
          <a:xfrm>
            <a:off x="530349" y="6931152"/>
            <a:ext cx="65" cy="205184"/>
          </a:xfrm>
          <a:prstGeom prst="rect">
            <a:avLst/>
          </a:prstGeom>
          <a:noFill/>
        </p:spPr>
        <p:txBody>
          <a:bodyPr wrap="none" lIns="0" tIns="0" rIns="0" bIns="0" rtlCol="0">
            <a:spAutoFit/>
          </a:bodyPr>
          <a:lstStyle/>
          <a:p>
            <a:pPr>
              <a:lnSpc>
                <a:spcPts val="1600"/>
              </a:lnSpc>
            </a:pPr>
            <a:endParaRPr lang="en-GB" sz="1600" noProof="1" smtClean="0">
              <a:solidFill>
                <a:schemeClr val="tx1"/>
              </a:solidFill>
            </a:endParaRPr>
          </a:p>
        </p:txBody>
      </p:sp>
      <p:sp>
        <p:nvSpPr>
          <p:cNvPr id="24" name="Draft stamp" hidden="1"/>
          <p:cNvSpPr txBox="1"/>
          <p:nvPr userDrawn="1">
            <p:custDataLst>
              <p:tags r:id="rId6"/>
            </p:custDataLst>
          </p:nvPr>
        </p:nvSpPr>
        <p:spPr>
          <a:xfrm>
            <a:off x="9156191" y="804672"/>
            <a:ext cx="357470" cy="184666"/>
          </a:xfrm>
          <a:prstGeom prst="rect">
            <a:avLst/>
          </a:prstGeom>
          <a:noFill/>
          <a:ln>
            <a:noFill/>
          </a:ln>
        </p:spPr>
        <p:txBody>
          <a:bodyPr wrap="none" lIns="0" tIns="0" rIns="0" bIns="0" rtlCol="0">
            <a:spAutoFit/>
          </a:bodyPr>
          <a:lstStyle/>
          <a:p>
            <a:pPr algn="r"/>
            <a:r>
              <a:rPr lang="en-GB" sz="1200" noProof="1" smtClean="0"/>
              <a:t>Draft</a:t>
            </a:r>
            <a:endParaRPr lang="en-GB" sz="1200" noProof="1"/>
          </a:p>
        </p:txBody>
      </p:sp>
      <p:sp>
        <p:nvSpPr>
          <p:cNvPr id="16" name="Section Header"/>
          <p:cNvSpPr txBox="1"/>
          <p:nvPr userDrawn="1">
            <p:custDataLst>
              <p:tags r:id="rId7"/>
            </p:custDataLst>
          </p:nvPr>
        </p:nvSpPr>
        <p:spPr>
          <a:xfrm>
            <a:off x="530352" y="850392"/>
            <a:ext cx="5486400" cy="137160"/>
          </a:xfrm>
          <a:prstGeom prst="rect">
            <a:avLst/>
          </a:prstGeom>
          <a:noFill/>
        </p:spPr>
        <p:txBody>
          <a:bodyPr wrap="square" lIns="0" tIns="0" rIns="0" bIns="0" rtlCol="0" anchor="b" anchorCtr="0">
            <a:noAutofit/>
          </a:bodyPr>
          <a:lstStyle/>
          <a:p>
            <a:endParaRPr lang="en-GB" sz="900" noProof="1" smtClean="0">
              <a:solidFill>
                <a:schemeClr val="tx1"/>
              </a:solidFill>
            </a:endParaRPr>
          </a:p>
        </p:txBody>
      </p:sp>
      <p:sp>
        <p:nvSpPr>
          <p:cNvPr id="21" name="Date/Filepath" hidden="1"/>
          <p:cNvSpPr txBox="1"/>
          <p:nvPr userDrawn="1">
            <p:custDataLst>
              <p:tags r:id="rId8"/>
            </p:custDataLst>
          </p:nvPr>
        </p:nvSpPr>
        <p:spPr>
          <a:xfrm>
            <a:off x="3299464" y="538991"/>
            <a:ext cx="6217920" cy="138499"/>
          </a:xfrm>
          <a:prstGeom prst="rect">
            <a:avLst/>
          </a:prstGeom>
          <a:noFill/>
        </p:spPr>
        <p:txBody>
          <a:bodyPr wrap="square" lIns="0" tIns="0" rIns="0" bIns="0" rtlCol="0" anchor="b" anchorCtr="0">
            <a:spAutoFit/>
          </a:bodyPr>
          <a:lstStyle/>
          <a:p>
            <a:pPr algn="r"/>
            <a:r>
              <a:rPr lang="en-GB" sz="900" noProof="1" smtClean="0"/>
              <a:t>3/28/2016 C:\Users\Allen Y Zhang\Dropbox\06.SteelBrick\Compare Apttus vs. SteelBrick.pptx</a:t>
            </a:r>
            <a:endParaRPr lang="en-GB" sz="900" noProof="1"/>
          </a:p>
        </p:txBody>
      </p:sp>
      <p:cxnSp>
        <p:nvCxnSpPr>
          <p:cNvPr id="20" name="Frame Line"/>
          <p:cNvCxnSpPr/>
          <p:nvPr userDrawn="1"/>
        </p:nvCxnSpPr>
        <p:spPr>
          <a:xfrm flipV="1">
            <a:off x="381000" y="1027575"/>
            <a:ext cx="9144002" cy="144000"/>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Section Footer"/>
          <p:cNvSpPr txBox="1"/>
          <p:nvPr userDrawn="1">
            <p:custDataLst>
              <p:tags r:id="rId9"/>
            </p:custDataLst>
          </p:nvPr>
        </p:nvSpPr>
        <p:spPr>
          <a:xfrm>
            <a:off x="537494" y="7136702"/>
            <a:ext cx="7516041" cy="143261"/>
          </a:xfrm>
          <a:prstGeom prst="rect">
            <a:avLst/>
          </a:prstGeom>
          <a:noFill/>
          <a:ln>
            <a:noFill/>
          </a:ln>
        </p:spPr>
        <p:txBody>
          <a:bodyPr wrap="square" lIns="0" tIns="0" rIns="0" bIns="0" rtlCol="0" anchor="b" anchorCtr="0">
            <a:spAutoFit/>
          </a:bodyPr>
          <a:lstStyle/>
          <a:p>
            <a:endParaRPr lang="en-GB" sz="900" noProof="1" smtClean="0">
              <a:solidFill>
                <a:schemeClr val="tx1"/>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arge right">
    <p:spTree>
      <p:nvGrpSpPr>
        <p:cNvPr id="1" name=""/>
        <p:cNvGrpSpPr/>
        <p:nvPr/>
      </p:nvGrpSpPr>
      <p:grpSpPr>
        <a:xfrm>
          <a:off x="0" y="0"/>
          <a:ext cx="0" cy="0"/>
          <a:chOff x="0" y="0"/>
          <a:chExt cx="0" cy="0"/>
        </a:xfrm>
      </p:grpSpPr>
      <p:sp>
        <p:nvSpPr>
          <p:cNvPr id="19" name="Title 23"/>
          <p:cNvSpPr>
            <a:spLocks noGrp="1"/>
          </p:cNvSpPr>
          <p:nvPr>
            <p:ph type="title" hasCustomPrompt="1"/>
          </p:nvPr>
        </p:nvSpPr>
        <p:spPr/>
        <p:txBody>
          <a:bodyPr/>
          <a:lstStyle/>
          <a:p>
            <a:r>
              <a:rPr lang="en-GB" noProof="0" dirty="0" smtClean="0"/>
              <a:t>Insert banner statement here</a:t>
            </a:r>
            <a:endParaRPr lang="en-GB" dirty="0"/>
          </a:p>
        </p:txBody>
      </p:sp>
      <p:sp>
        <p:nvSpPr>
          <p:cNvPr id="34" name="Content Placeholder 2"/>
          <p:cNvSpPr>
            <a:spLocks noGrp="1"/>
          </p:cNvSpPr>
          <p:nvPr>
            <p:ph sz="quarter" idx="24"/>
            <p:custDataLst>
              <p:tags r:id="rId1"/>
            </p:custDataLst>
          </p:nvPr>
        </p:nvSpPr>
        <p:spPr>
          <a:xfrm>
            <a:off x="530352" y="2212848"/>
            <a:ext cx="2898648" cy="4416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6" name="Content Placeholder 3"/>
          <p:cNvSpPr>
            <a:spLocks noGrp="1"/>
          </p:cNvSpPr>
          <p:nvPr>
            <p:ph sz="quarter" idx="25"/>
            <p:custDataLst>
              <p:tags r:id="rId2"/>
            </p:custDataLst>
          </p:nvPr>
        </p:nvSpPr>
        <p:spPr>
          <a:xfrm>
            <a:off x="3584448" y="2212848"/>
            <a:ext cx="5943600" cy="4416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5" name="PwC Text"/>
          <p:cNvSpPr txBox="1"/>
          <p:nvPr userDrawn="1"/>
        </p:nvSpPr>
        <p:spPr>
          <a:xfrm>
            <a:off x="537875" y="7287768"/>
            <a:ext cx="274320" cy="107157"/>
          </a:xfrm>
          <a:prstGeom prst="rect">
            <a:avLst/>
          </a:prstGeom>
          <a:noFill/>
        </p:spPr>
        <p:txBody>
          <a:bodyPr vert="horz" wrap="none" lIns="0" tIns="0" rIns="0" bIns="0" rtlCol="0" anchor="t" anchorCtr="0">
            <a:noAutofit/>
          </a:bodyPr>
          <a:lstStyle/>
          <a:p>
            <a:pPr>
              <a:lnSpc>
                <a:spcPts val="1000"/>
              </a:lnSpc>
            </a:pPr>
            <a:r>
              <a:rPr lang="en-GB" sz="900" noProof="1" smtClean="0">
                <a:latin typeface="+mn-lt"/>
                <a:cs typeface="Arial" pitchFamily="34" charset="0"/>
              </a:rPr>
              <a:t>PwC</a:t>
            </a:r>
            <a:endParaRPr lang="en-GB" sz="900" noProof="1">
              <a:latin typeface="+mn-lt"/>
              <a:cs typeface="Arial" pitchFamily="34" charset="0"/>
            </a:endParaRPr>
          </a:p>
        </p:txBody>
      </p:sp>
      <p:sp>
        <p:nvSpPr>
          <p:cNvPr id="17" name="Disclaimer" hidden="1"/>
          <p:cNvSpPr txBox="1"/>
          <p:nvPr userDrawn="1">
            <p:custDataLst>
              <p:tags r:id="rId3"/>
            </p:custDataLst>
          </p:nvPr>
        </p:nvSpPr>
        <p:spPr>
          <a:xfrm>
            <a:off x="5102352" y="7276623"/>
            <a:ext cx="3246120" cy="138499"/>
          </a:xfrm>
          <a:prstGeom prst="rect">
            <a:avLst/>
          </a:prstGeom>
          <a:noFill/>
        </p:spPr>
        <p:txBody>
          <a:bodyPr wrap="square" lIns="0" tIns="0" rIns="0" bIns="0" rtlCol="0" anchor="b" anchorCtr="0">
            <a:spAutoFit/>
          </a:bodyPr>
          <a:lstStyle/>
          <a:p>
            <a:pPr>
              <a:lnSpc>
                <a:spcPct val="100000"/>
              </a:lnSpc>
            </a:pPr>
            <a:endParaRPr lang="en-GB" sz="900" noProof="1" smtClean="0"/>
          </a:p>
        </p:txBody>
      </p:sp>
      <p:sp>
        <p:nvSpPr>
          <p:cNvPr id="31" name="Presentation Disclaimer" hidden="1"/>
          <p:cNvSpPr txBox="1"/>
          <p:nvPr userDrawn="1">
            <p:custDataLst>
              <p:tags r:id="rId4"/>
            </p:custDataLst>
          </p:nvPr>
        </p:nvSpPr>
        <p:spPr>
          <a:xfrm>
            <a:off x="537495" y="7003924"/>
            <a:ext cx="8074152" cy="138499"/>
          </a:xfrm>
          <a:prstGeom prst="rect">
            <a:avLst/>
          </a:prstGeom>
          <a:noFill/>
        </p:spPr>
        <p:txBody>
          <a:bodyPr wrap="square" lIns="0" tIns="0" rIns="0" bIns="0" rtlCol="0" anchor="t" anchorCtr="0">
            <a:spAutoFit/>
          </a:bodyPr>
          <a:lstStyle/>
          <a:p>
            <a:pPr algn="l"/>
            <a:endParaRPr lang="en-GB" sz="900" noProof="1" smtClean="0"/>
          </a:p>
        </p:txBody>
      </p:sp>
      <p:sp>
        <p:nvSpPr>
          <p:cNvPr id="29" name="Executive Summary" hidden="1"/>
          <p:cNvSpPr txBox="1"/>
          <p:nvPr userDrawn="1">
            <p:custDataLst>
              <p:tags r:id="rId5"/>
            </p:custDataLst>
          </p:nvPr>
        </p:nvSpPr>
        <p:spPr>
          <a:xfrm>
            <a:off x="530349" y="6931152"/>
            <a:ext cx="65" cy="205184"/>
          </a:xfrm>
          <a:prstGeom prst="rect">
            <a:avLst/>
          </a:prstGeom>
          <a:noFill/>
        </p:spPr>
        <p:txBody>
          <a:bodyPr wrap="none" lIns="0" tIns="0" rIns="0" bIns="0" rtlCol="0">
            <a:spAutoFit/>
          </a:bodyPr>
          <a:lstStyle/>
          <a:p>
            <a:pPr>
              <a:lnSpc>
                <a:spcPts val="1600"/>
              </a:lnSpc>
            </a:pPr>
            <a:endParaRPr lang="en-GB" sz="1600" noProof="1" smtClean="0">
              <a:solidFill>
                <a:schemeClr val="tx1"/>
              </a:solidFill>
            </a:endParaRPr>
          </a:p>
        </p:txBody>
      </p:sp>
      <p:sp>
        <p:nvSpPr>
          <p:cNvPr id="24" name="Draft stamp" hidden="1"/>
          <p:cNvSpPr txBox="1"/>
          <p:nvPr userDrawn="1">
            <p:custDataLst>
              <p:tags r:id="rId6"/>
            </p:custDataLst>
          </p:nvPr>
        </p:nvSpPr>
        <p:spPr>
          <a:xfrm>
            <a:off x="9156191" y="804672"/>
            <a:ext cx="357470" cy="184666"/>
          </a:xfrm>
          <a:prstGeom prst="rect">
            <a:avLst/>
          </a:prstGeom>
          <a:noFill/>
          <a:ln>
            <a:noFill/>
          </a:ln>
        </p:spPr>
        <p:txBody>
          <a:bodyPr wrap="none" lIns="0" tIns="0" rIns="0" bIns="0" rtlCol="0">
            <a:spAutoFit/>
          </a:bodyPr>
          <a:lstStyle/>
          <a:p>
            <a:pPr algn="r"/>
            <a:r>
              <a:rPr lang="en-GB" sz="1200" noProof="1" smtClean="0"/>
              <a:t>Draft</a:t>
            </a:r>
            <a:endParaRPr lang="en-GB" sz="1200" noProof="1"/>
          </a:p>
        </p:txBody>
      </p:sp>
      <p:sp>
        <p:nvSpPr>
          <p:cNvPr id="16" name="Section Header"/>
          <p:cNvSpPr txBox="1"/>
          <p:nvPr userDrawn="1">
            <p:custDataLst>
              <p:tags r:id="rId7"/>
            </p:custDataLst>
          </p:nvPr>
        </p:nvSpPr>
        <p:spPr>
          <a:xfrm>
            <a:off x="530352" y="850392"/>
            <a:ext cx="5486400" cy="137160"/>
          </a:xfrm>
          <a:prstGeom prst="rect">
            <a:avLst/>
          </a:prstGeom>
          <a:noFill/>
        </p:spPr>
        <p:txBody>
          <a:bodyPr wrap="square" lIns="0" tIns="0" rIns="0" bIns="0" rtlCol="0" anchor="b" anchorCtr="0">
            <a:noAutofit/>
          </a:bodyPr>
          <a:lstStyle/>
          <a:p>
            <a:endParaRPr lang="en-GB" sz="900" noProof="1" smtClean="0">
              <a:solidFill>
                <a:schemeClr val="tx1"/>
              </a:solidFill>
            </a:endParaRPr>
          </a:p>
        </p:txBody>
      </p:sp>
      <p:sp>
        <p:nvSpPr>
          <p:cNvPr id="21" name="Date/Filepath" hidden="1"/>
          <p:cNvSpPr txBox="1"/>
          <p:nvPr userDrawn="1">
            <p:custDataLst>
              <p:tags r:id="rId8"/>
            </p:custDataLst>
          </p:nvPr>
        </p:nvSpPr>
        <p:spPr>
          <a:xfrm>
            <a:off x="3299464" y="538991"/>
            <a:ext cx="6217920" cy="138499"/>
          </a:xfrm>
          <a:prstGeom prst="rect">
            <a:avLst/>
          </a:prstGeom>
          <a:noFill/>
        </p:spPr>
        <p:txBody>
          <a:bodyPr wrap="square" lIns="0" tIns="0" rIns="0" bIns="0" rtlCol="0" anchor="b" anchorCtr="0">
            <a:spAutoFit/>
          </a:bodyPr>
          <a:lstStyle/>
          <a:p>
            <a:pPr algn="r"/>
            <a:r>
              <a:rPr lang="en-GB" sz="900" noProof="1" smtClean="0"/>
              <a:t>3/28/2016 C:\Users\Allen Y Zhang\Dropbox\06.SteelBrick\Compare Apttus vs. SteelBrick.pptx</a:t>
            </a:r>
            <a:endParaRPr lang="en-GB" sz="900" noProof="1"/>
          </a:p>
        </p:txBody>
      </p:sp>
      <p:cxnSp>
        <p:nvCxnSpPr>
          <p:cNvPr id="20" name="Frame Line"/>
          <p:cNvCxnSpPr/>
          <p:nvPr userDrawn="1"/>
        </p:nvCxnSpPr>
        <p:spPr>
          <a:xfrm flipV="1">
            <a:off x="381000" y="1027575"/>
            <a:ext cx="9144002" cy="144000"/>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Section Footer"/>
          <p:cNvSpPr txBox="1"/>
          <p:nvPr userDrawn="1">
            <p:custDataLst>
              <p:tags r:id="rId9"/>
            </p:custDataLst>
          </p:nvPr>
        </p:nvSpPr>
        <p:spPr>
          <a:xfrm>
            <a:off x="537494" y="7136702"/>
            <a:ext cx="7516041" cy="143261"/>
          </a:xfrm>
          <a:prstGeom prst="rect">
            <a:avLst/>
          </a:prstGeom>
          <a:noFill/>
          <a:ln>
            <a:noFill/>
          </a:ln>
        </p:spPr>
        <p:txBody>
          <a:bodyPr wrap="square" lIns="0" tIns="0" rIns="0" bIns="0" rtlCol="0" anchor="b" anchorCtr="0">
            <a:spAutoFit/>
          </a:bodyPr>
          <a:lstStyle/>
          <a:p>
            <a:endParaRPr lang="en-GB" sz="900" noProof="1" smtClean="0">
              <a:solidFill>
                <a:schemeClr val="tx1"/>
              </a:solidFil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sp>
        <p:nvSpPr>
          <p:cNvPr id="20" name="Title 23"/>
          <p:cNvSpPr>
            <a:spLocks noGrp="1"/>
          </p:cNvSpPr>
          <p:nvPr>
            <p:ph type="title" hasCustomPrompt="1"/>
          </p:nvPr>
        </p:nvSpPr>
        <p:spPr/>
        <p:txBody>
          <a:bodyPr/>
          <a:lstStyle/>
          <a:p>
            <a:r>
              <a:rPr lang="en-GB" noProof="0" dirty="0" smtClean="0"/>
              <a:t>Insert banner statement here</a:t>
            </a:r>
            <a:endParaRPr lang="en-GB" dirty="0"/>
          </a:p>
        </p:txBody>
      </p:sp>
      <p:sp>
        <p:nvSpPr>
          <p:cNvPr id="34" name="Content Placeholder 2"/>
          <p:cNvSpPr>
            <a:spLocks noGrp="1"/>
          </p:cNvSpPr>
          <p:nvPr>
            <p:ph sz="quarter" idx="24"/>
            <p:custDataLst>
              <p:tags r:id="rId1"/>
            </p:custDataLst>
          </p:nvPr>
        </p:nvSpPr>
        <p:spPr>
          <a:xfrm>
            <a:off x="530352" y="2212848"/>
            <a:ext cx="4425696" cy="2130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6" name="Content Placeholder 3"/>
          <p:cNvSpPr>
            <a:spLocks noGrp="1"/>
          </p:cNvSpPr>
          <p:nvPr>
            <p:ph sz="quarter" idx="25"/>
            <p:custDataLst>
              <p:tags r:id="rId2"/>
            </p:custDataLst>
          </p:nvPr>
        </p:nvSpPr>
        <p:spPr>
          <a:xfrm>
            <a:off x="530352" y="4498848"/>
            <a:ext cx="4425696" cy="2130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8" name="Content Placeholder 4"/>
          <p:cNvSpPr>
            <a:spLocks noGrp="1"/>
          </p:cNvSpPr>
          <p:nvPr>
            <p:ph sz="quarter" idx="26"/>
            <p:custDataLst>
              <p:tags r:id="rId3"/>
            </p:custDataLst>
          </p:nvPr>
        </p:nvSpPr>
        <p:spPr>
          <a:xfrm>
            <a:off x="5102352" y="2212848"/>
            <a:ext cx="4425696" cy="4416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7" name="PwC Text"/>
          <p:cNvSpPr txBox="1"/>
          <p:nvPr userDrawn="1"/>
        </p:nvSpPr>
        <p:spPr>
          <a:xfrm>
            <a:off x="537875" y="7287768"/>
            <a:ext cx="274320" cy="107157"/>
          </a:xfrm>
          <a:prstGeom prst="rect">
            <a:avLst/>
          </a:prstGeom>
          <a:noFill/>
        </p:spPr>
        <p:txBody>
          <a:bodyPr vert="horz" wrap="none" lIns="0" tIns="0" rIns="0" bIns="0" rtlCol="0" anchor="t" anchorCtr="0">
            <a:noAutofit/>
          </a:bodyPr>
          <a:lstStyle/>
          <a:p>
            <a:pPr>
              <a:lnSpc>
                <a:spcPts val="1000"/>
              </a:lnSpc>
            </a:pPr>
            <a:r>
              <a:rPr lang="en-GB" sz="900" noProof="1" smtClean="0">
                <a:latin typeface="+mn-lt"/>
                <a:cs typeface="Arial" pitchFamily="34" charset="0"/>
              </a:rPr>
              <a:t>PwC</a:t>
            </a:r>
            <a:endParaRPr lang="en-GB" sz="900" noProof="1">
              <a:latin typeface="+mn-lt"/>
              <a:cs typeface="Arial" pitchFamily="34" charset="0"/>
            </a:endParaRPr>
          </a:p>
        </p:txBody>
      </p:sp>
      <p:sp>
        <p:nvSpPr>
          <p:cNvPr id="44" name="Disclaimer" hidden="1"/>
          <p:cNvSpPr txBox="1"/>
          <p:nvPr userDrawn="1">
            <p:custDataLst>
              <p:tags r:id="rId4"/>
            </p:custDataLst>
          </p:nvPr>
        </p:nvSpPr>
        <p:spPr>
          <a:xfrm>
            <a:off x="5102352" y="7276623"/>
            <a:ext cx="3246120" cy="138499"/>
          </a:xfrm>
          <a:prstGeom prst="rect">
            <a:avLst/>
          </a:prstGeom>
          <a:noFill/>
        </p:spPr>
        <p:txBody>
          <a:bodyPr wrap="square" lIns="0" tIns="0" rIns="0" bIns="0" rtlCol="0" anchor="b" anchorCtr="0">
            <a:spAutoFit/>
          </a:bodyPr>
          <a:lstStyle/>
          <a:p>
            <a:pPr>
              <a:lnSpc>
                <a:spcPct val="100000"/>
              </a:lnSpc>
            </a:pPr>
            <a:endParaRPr lang="en-GB" sz="900" noProof="1" smtClean="0"/>
          </a:p>
        </p:txBody>
      </p:sp>
      <p:sp>
        <p:nvSpPr>
          <p:cNvPr id="43" name="Presentation Disclaimer" hidden="1"/>
          <p:cNvSpPr txBox="1"/>
          <p:nvPr userDrawn="1">
            <p:custDataLst>
              <p:tags r:id="rId5"/>
            </p:custDataLst>
          </p:nvPr>
        </p:nvSpPr>
        <p:spPr>
          <a:xfrm>
            <a:off x="537495" y="7003924"/>
            <a:ext cx="8074152" cy="138499"/>
          </a:xfrm>
          <a:prstGeom prst="rect">
            <a:avLst/>
          </a:prstGeom>
          <a:noFill/>
        </p:spPr>
        <p:txBody>
          <a:bodyPr wrap="square" lIns="0" tIns="0" rIns="0" bIns="0" rtlCol="0" anchor="t" anchorCtr="0">
            <a:spAutoFit/>
          </a:bodyPr>
          <a:lstStyle/>
          <a:p>
            <a:pPr algn="l"/>
            <a:endParaRPr lang="en-GB" sz="900" noProof="1" smtClean="0"/>
          </a:p>
        </p:txBody>
      </p:sp>
      <p:sp>
        <p:nvSpPr>
          <p:cNvPr id="31" name="Executive Summary" hidden="1"/>
          <p:cNvSpPr txBox="1"/>
          <p:nvPr userDrawn="1">
            <p:custDataLst>
              <p:tags r:id="rId6"/>
            </p:custDataLst>
          </p:nvPr>
        </p:nvSpPr>
        <p:spPr>
          <a:xfrm>
            <a:off x="530349" y="6931152"/>
            <a:ext cx="65" cy="205184"/>
          </a:xfrm>
          <a:prstGeom prst="rect">
            <a:avLst/>
          </a:prstGeom>
          <a:noFill/>
        </p:spPr>
        <p:txBody>
          <a:bodyPr wrap="none" lIns="0" tIns="0" rIns="0" bIns="0" rtlCol="0">
            <a:spAutoFit/>
          </a:bodyPr>
          <a:lstStyle/>
          <a:p>
            <a:pPr>
              <a:lnSpc>
                <a:spcPts val="1600"/>
              </a:lnSpc>
            </a:pPr>
            <a:endParaRPr lang="en-GB" sz="1600" noProof="1" smtClean="0">
              <a:solidFill>
                <a:schemeClr val="tx1"/>
              </a:solidFill>
            </a:endParaRPr>
          </a:p>
        </p:txBody>
      </p:sp>
      <p:sp>
        <p:nvSpPr>
          <p:cNvPr id="26" name="Draft stamp" hidden="1"/>
          <p:cNvSpPr txBox="1"/>
          <p:nvPr userDrawn="1">
            <p:custDataLst>
              <p:tags r:id="rId7"/>
            </p:custDataLst>
          </p:nvPr>
        </p:nvSpPr>
        <p:spPr>
          <a:xfrm>
            <a:off x="9156191" y="804672"/>
            <a:ext cx="357470" cy="184666"/>
          </a:xfrm>
          <a:prstGeom prst="rect">
            <a:avLst/>
          </a:prstGeom>
          <a:noFill/>
          <a:ln>
            <a:noFill/>
          </a:ln>
        </p:spPr>
        <p:txBody>
          <a:bodyPr wrap="none" lIns="0" tIns="0" rIns="0" bIns="0" rtlCol="0">
            <a:spAutoFit/>
          </a:bodyPr>
          <a:lstStyle/>
          <a:p>
            <a:pPr algn="r"/>
            <a:r>
              <a:rPr lang="en-GB" sz="1200" noProof="1" smtClean="0"/>
              <a:t>Draft</a:t>
            </a:r>
            <a:endParaRPr lang="en-GB" sz="1200" noProof="1"/>
          </a:p>
        </p:txBody>
      </p:sp>
      <p:sp>
        <p:nvSpPr>
          <p:cNvPr id="19" name="Section Header"/>
          <p:cNvSpPr txBox="1"/>
          <p:nvPr userDrawn="1">
            <p:custDataLst>
              <p:tags r:id="rId8"/>
            </p:custDataLst>
          </p:nvPr>
        </p:nvSpPr>
        <p:spPr>
          <a:xfrm>
            <a:off x="530352" y="850392"/>
            <a:ext cx="5486400" cy="137160"/>
          </a:xfrm>
          <a:prstGeom prst="rect">
            <a:avLst/>
          </a:prstGeom>
          <a:noFill/>
        </p:spPr>
        <p:txBody>
          <a:bodyPr wrap="square" lIns="0" tIns="0" rIns="0" bIns="0" rtlCol="0" anchor="b" anchorCtr="0">
            <a:noAutofit/>
          </a:bodyPr>
          <a:lstStyle/>
          <a:p>
            <a:endParaRPr lang="en-GB" sz="900" noProof="1" smtClean="0">
              <a:solidFill>
                <a:schemeClr val="tx1"/>
              </a:solidFill>
            </a:endParaRPr>
          </a:p>
        </p:txBody>
      </p:sp>
      <p:sp>
        <p:nvSpPr>
          <p:cNvPr id="25" name="Date/Filepath" hidden="1"/>
          <p:cNvSpPr txBox="1"/>
          <p:nvPr userDrawn="1">
            <p:custDataLst>
              <p:tags r:id="rId9"/>
            </p:custDataLst>
          </p:nvPr>
        </p:nvSpPr>
        <p:spPr>
          <a:xfrm>
            <a:off x="3299464" y="538991"/>
            <a:ext cx="6217920" cy="138499"/>
          </a:xfrm>
          <a:prstGeom prst="rect">
            <a:avLst/>
          </a:prstGeom>
          <a:noFill/>
        </p:spPr>
        <p:txBody>
          <a:bodyPr wrap="square" lIns="0" tIns="0" rIns="0" bIns="0" rtlCol="0" anchor="b" anchorCtr="0">
            <a:spAutoFit/>
          </a:bodyPr>
          <a:lstStyle/>
          <a:p>
            <a:pPr algn="r"/>
            <a:r>
              <a:rPr lang="en-GB" sz="900" noProof="1" smtClean="0"/>
              <a:t>3/28/2016 C:\Users\Allen Y Zhang\Dropbox\06.SteelBrick\Compare Apttus vs. SteelBrick.pptx</a:t>
            </a:r>
            <a:endParaRPr lang="en-GB" sz="900" noProof="1"/>
          </a:p>
        </p:txBody>
      </p:sp>
      <p:cxnSp>
        <p:nvCxnSpPr>
          <p:cNvPr id="17" name="Frame Line"/>
          <p:cNvCxnSpPr/>
          <p:nvPr userDrawn="1"/>
        </p:nvCxnSpPr>
        <p:spPr>
          <a:xfrm flipV="1">
            <a:off x="381000" y="1027575"/>
            <a:ext cx="9144002" cy="144000"/>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Section Footer"/>
          <p:cNvSpPr txBox="1"/>
          <p:nvPr userDrawn="1">
            <p:custDataLst>
              <p:tags r:id="rId10"/>
            </p:custDataLst>
          </p:nvPr>
        </p:nvSpPr>
        <p:spPr>
          <a:xfrm>
            <a:off x="537494" y="7136702"/>
            <a:ext cx="7516041" cy="143261"/>
          </a:xfrm>
          <a:prstGeom prst="rect">
            <a:avLst/>
          </a:prstGeom>
          <a:noFill/>
          <a:ln>
            <a:noFill/>
          </a:ln>
        </p:spPr>
        <p:txBody>
          <a:bodyPr wrap="square" lIns="0" tIns="0" rIns="0" bIns="0" rtlCol="0" anchor="b" anchorCtr="0">
            <a:spAutoFit/>
          </a:bodyPr>
          <a:lstStyle/>
          <a:p>
            <a:endParaRPr lang="en-GB" sz="900" noProof="1" smtClean="0">
              <a:solidFill>
                <a:schemeClr val="tx1"/>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Right">
    <p:spTree>
      <p:nvGrpSpPr>
        <p:cNvPr id="1" name=""/>
        <p:cNvGrpSpPr/>
        <p:nvPr/>
      </p:nvGrpSpPr>
      <p:grpSpPr>
        <a:xfrm>
          <a:off x="0" y="0"/>
          <a:ext cx="0" cy="0"/>
          <a:chOff x="0" y="0"/>
          <a:chExt cx="0" cy="0"/>
        </a:xfrm>
      </p:grpSpPr>
      <p:sp>
        <p:nvSpPr>
          <p:cNvPr id="2" name="Title 23"/>
          <p:cNvSpPr>
            <a:spLocks noGrp="1"/>
          </p:cNvSpPr>
          <p:nvPr>
            <p:ph type="title" hasCustomPrompt="1"/>
          </p:nvPr>
        </p:nvSpPr>
        <p:spPr/>
        <p:txBody>
          <a:bodyPr/>
          <a:lstStyle/>
          <a:p>
            <a:r>
              <a:rPr lang="en-GB" dirty="0" smtClean="0"/>
              <a:t>Insert banner statement here</a:t>
            </a:r>
            <a:endParaRPr lang="en-GB" dirty="0"/>
          </a:p>
        </p:txBody>
      </p:sp>
      <p:sp>
        <p:nvSpPr>
          <p:cNvPr id="16" name="Content Placeholder 2"/>
          <p:cNvSpPr>
            <a:spLocks noGrp="1"/>
          </p:cNvSpPr>
          <p:nvPr>
            <p:ph sz="quarter" idx="10"/>
            <p:custDataLst>
              <p:tags r:id="rId1"/>
            </p:custDataLst>
          </p:nvPr>
        </p:nvSpPr>
        <p:spPr>
          <a:xfrm>
            <a:off x="530352" y="2212848"/>
            <a:ext cx="4425696" cy="4416552"/>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8" name="Content Placeholder 3"/>
          <p:cNvSpPr>
            <a:spLocks noGrp="1"/>
          </p:cNvSpPr>
          <p:nvPr>
            <p:ph sz="quarter" idx="11"/>
            <p:custDataLst>
              <p:tags r:id="rId2"/>
            </p:custDataLst>
          </p:nvPr>
        </p:nvSpPr>
        <p:spPr>
          <a:xfrm>
            <a:off x="5102352" y="2212848"/>
            <a:ext cx="4425696" cy="2130552"/>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20" name="Content Placeholder 4"/>
          <p:cNvSpPr>
            <a:spLocks noGrp="1"/>
          </p:cNvSpPr>
          <p:nvPr>
            <p:ph sz="quarter" idx="12"/>
            <p:custDataLst>
              <p:tags r:id="rId3"/>
            </p:custDataLst>
          </p:nvPr>
        </p:nvSpPr>
        <p:spPr>
          <a:xfrm>
            <a:off x="5102352" y="4498848"/>
            <a:ext cx="4425696" cy="2130552"/>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21" name="PwC Text"/>
          <p:cNvSpPr txBox="1"/>
          <p:nvPr userDrawn="1"/>
        </p:nvSpPr>
        <p:spPr>
          <a:xfrm>
            <a:off x="537875" y="7287768"/>
            <a:ext cx="274320" cy="107157"/>
          </a:xfrm>
          <a:prstGeom prst="rect">
            <a:avLst/>
          </a:prstGeom>
          <a:noFill/>
        </p:spPr>
        <p:txBody>
          <a:bodyPr vert="horz" wrap="none" lIns="0" tIns="0" rIns="0" bIns="0" rtlCol="0" anchor="t" anchorCtr="0">
            <a:noAutofit/>
          </a:bodyPr>
          <a:lstStyle/>
          <a:p>
            <a:pPr>
              <a:lnSpc>
                <a:spcPts val="1000"/>
              </a:lnSpc>
            </a:pPr>
            <a:r>
              <a:rPr lang="en-GB" sz="900" noProof="1" smtClean="0">
                <a:latin typeface="+mn-lt"/>
                <a:cs typeface="Arial" pitchFamily="34" charset="0"/>
              </a:rPr>
              <a:t>PwC</a:t>
            </a:r>
            <a:endParaRPr lang="en-GB" sz="900" noProof="1">
              <a:latin typeface="+mn-lt"/>
              <a:cs typeface="Arial" pitchFamily="34" charset="0"/>
            </a:endParaRPr>
          </a:p>
        </p:txBody>
      </p:sp>
      <p:sp>
        <p:nvSpPr>
          <p:cNvPr id="27" name="Disclaimer" hidden="1"/>
          <p:cNvSpPr txBox="1"/>
          <p:nvPr userDrawn="1">
            <p:custDataLst>
              <p:tags r:id="rId4"/>
            </p:custDataLst>
          </p:nvPr>
        </p:nvSpPr>
        <p:spPr>
          <a:xfrm>
            <a:off x="5102352" y="7276623"/>
            <a:ext cx="3246120" cy="138499"/>
          </a:xfrm>
          <a:prstGeom prst="rect">
            <a:avLst/>
          </a:prstGeom>
          <a:noFill/>
        </p:spPr>
        <p:txBody>
          <a:bodyPr wrap="square" lIns="0" tIns="0" rIns="0" bIns="0" rtlCol="0" anchor="b" anchorCtr="0">
            <a:spAutoFit/>
          </a:bodyPr>
          <a:lstStyle/>
          <a:p>
            <a:pPr>
              <a:lnSpc>
                <a:spcPct val="100000"/>
              </a:lnSpc>
            </a:pPr>
            <a:endParaRPr lang="en-GB" sz="900" noProof="1" smtClean="0"/>
          </a:p>
        </p:txBody>
      </p:sp>
      <p:sp>
        <p:nvSpPr>
          <p:cNvPr id="26" name="Presentation Disclaimer" hidden="1"/>
          <p:cNvSpPr txBox="1"/>
          <p:nvPr userDrawn="1">
            <p:custDataLst>
              <p:tags r:id="rId5"/>
            </p:custDataLst>
          </p:nvPr>
        </p:nvSpPr>
        <p:spPr>
          <a:xfrm>
            <a:off x="537495" y="7003924"/>
            <a:ext cx="8074152" cy="138499"/>
          </a:xfrm>
          <a:prstGeom prst="rect">
            <a:avLst/>
          </a:prstGeom>
          <a:noFill/>
        </p:spPr>
        <p:txBody>
          <a:bodyPr wrap="square" lIns="0" tIns="0" rIns="0" bIns="0" rtlCol="0" anchor="t" anchorCtr="0">
            <a:spAutoFit/>
          </a:bodyPr>
          <a:lstStyle/>
          <a:p>
            <a:pPr algn="l"/>
            <a:endParaRPr lang="en-GB" sz="900" noProof="1" smtClean="0"/>
          </a:p>
        </p:txBody>
      </p:sp>
      <p:sp>
        <p:nvSpPr>
          <p:cNvPr id="24" name="Executive Summary" hidden="1"/>
          <p:cNvSpPr txBox="1"/>
          <p:nvPr userDrawn="1">
            <p:custDataLst>
              <p:tags r:id="rId6"/>
            </p:custDataLst>
          </p:nvPr>
        </p:nvSpPr>
        <p:spPr>
          <a:xfrm>
            <a:off x="530349" y="6931152"/>
            <a:ext cx="65" cy="205184"/>
          </a:xfrm>
          <a:prstGeom prst="rect">
            <a:avLst/>
          </a:prstGeom>
          <a:noFill/>
        </p:spPr>
        <p:txBody>
          <a:bodyPr wrap="none" lIns="0" tIns="0" rIns="0" bIns="0" rtlCol="0">
            <a:spAutoFit/>
          </a:bodyPr>
          <a:lstStyle/>
          <a:p>
            <a:pPr>
              <a:lnSpc>
                <a:spcPts val="1600"/>
              </a:lnSpc>
            </a:pPr>
            <a:endParaRPr lang="en-GB" sz="1600" noProof="1" smtClean="0">
              <a:solidFill>
                <a:schemeClr val="tx1"/>
              </a:solidFill>
            </a:endParaRPr>
          </a:p>
        </p:txBody>
      </p:sp>
      <p:sp>
        <p:nvSpPr>
          <p:cNvPr id="19" name="Draft stamp" hidden="1"/>
          <p:cNvSpPr txBox="1"/>
          <p:nvPr userDrawn="1">
            <p:custDataLst>
              <p:tags r:id="rId7"/>
            </p:custDataLst>
          </p:nvPr>
        </p:nvSpPr>
        <p:spPr>
          <a:xfrm>
            <a:off x="9156191" y="804672"/>
            <a:ext cx="357470" cy="184666"/>
          </a:xfrm>
          <a:prstGeom prst="rect">
            <a:avLst/>
          </a:prstGeom>
          <a:noFill/>
          <a:ln>
            <a:noFill/>
          </a:ln>
        </p:spPr>
        <p:txBody>
          <a:bodyPr wrap="none" lIns="0" tIns="0" rIns="0" bIns="0" rtlCol="0">
            <a:spAutoFit/>
          </a:bodyPr>
          <a:lstStyle/>
          <a:p>
            <a:pPr algn="r"/>
            <a:r>
              <a:rPr lang="en-GB" sz="1200" noProof="1" smtClean="0"/>
              <a:t>Draft</a:t>
            </a:r>
            <a:endParaRPr lang="en-GB" sz="1200" noProof="1"/>
          </a:p>
        </p:txBody>
      </p:sp>
      <p:sp>
        <p:nvSpPr>
          <p:cNvPr id="15" name="Section Header"/>
          <p:cNvSpPr txBox="1"/>
          <p:nvPr userDrawn="1">
            <p:custDataLst>
              <p:tags r:id="rId8"/>
            </p:custDataLst>
          </p:nvPr>
        </p:nvSpPr>
        <p:spPr>
          <a:xfrm>
            <a:off x="530352" y="850392"/>
            <a:ext cx="5486400" cy="137160"/>
          </a:xfrm>
          <a:prstGeom prst="rect">
            <a:avLst/>
          </a:prstGeom>
          <a:noFill/>
        </p:spPr>
        <p:txBody>
          <a:bodyPr wrap="square" lIns="0" tIns="0" rIns="0" bIns="0" rtlCol="0" anchor="b" anchorCtr="0">
            <a:noAutofit/>
          </a:bodyPr>
          <a:lstStyle/>
          <a:p>
            <a:endParaRPr lang="en-GB" sz="900" noProof="1" smtClean="0">
              <a:solidFill>
                <a:schemeClr val="tx1"/>
              </a:solidFill>
            </a:endParaRPr>
          </a:p>
        </p:txBody>
      </p:sp>
      <p:sp>
        <p:nvSpPr>
          <p:cNvPr id="17" name="Date/Filepath" hidden="1"/>
          <p:cNvSpPr txBox="1"/>
          <p:nvPr userDrawn="1">
            <p:custDataLst>
              <p:tags r:id="rId9"/>
            </p:custDataLst>
          </p:nvPr>
        </p:nvSpPr>
        <p:spPr>
          <a:xfrm>
            <a:off x="3299464" y="538991"/>
            <a:ext cx="6217920" cy="138499"/>
          </a:xfrm>
          <a:prstGeom prst="rect">
            <a:avLst/>
          </a:prstGeom>
          <a:noFill/>
        </p:spPr>
        <p:txBody>
          <a:bodyPr wrap="square" lIns="0" tIns="0" rIns="0" bIns="0" rtlCol="0" anchor="b" anchorCtr="0">
            <a:spAutoFit/>
          </a:bodyPr>
          <a:lstStyle/>
          <a:p>
            <a:pPr algn="r"/>
            <a:r>
              <a:rPr lang="en-GB" sz="900" noProof="1" smtClean="0"/>
              <a:t>3/28/2016 C:\Users\Allen Y Zhang\Dropbox\06.SteelBrick\Compare Apttus vs. SteelBrick.pptx</a:t>
            </a:r>
            <a:endParaRPr lang="en-GB" sz="900" noProof="1"/>
          </a:p>
        </p:txBody>
      </p:sp>
      <p:cxnSp>
        <p:nvCxnSpPr>
          <p:cNvPr id="29" name="Frame Line"/>
          <p:cNvCxnSpPr/>
          <p:nvPr userDrawn="1"/>
        </p:nvCxnSpPr>
        <p:spPr>
          <a:xfrm flipV="1">
            <a:off x="381000" y="1027575"/>
            <a:ext cx="9144002" cy="144000"/>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Section Footer"/>
          <p:cNvSpPr txBox="1"/>
          <p:nvPr userDrawn="1">
            <p:custDataLst>
              <p:tags r:id="rId10"/>
            </p:custDataLst>
          </p:nvPr>
        </p:nvSpPr>
        <p:spPr>
          <a:xfrm>
            <a:off x="537494" y="7136702"/>
            <a:ext cx="7516041" cy="143261"/>
          </a:xfrm>
          <a:prstGeom prst="rect">
            <a:avLst/>
          </a:prstGeom>
          <a:noFill/>
          <a:ln>
            <a:noFill/>
          </a:ln>
        </p:spPr>
        <p:txBody>
          <a:bodyPr wrap="square" lIns="0" tIns="0" rIns="0" bIns="0" rtlCol="0" anchor="b" anchorCtr="0">
            <a:spAutoFit/>
          </a:bodyPr>
          <a:lstStyle/>
          <a:p>
            <a:endParaRPr lang="en-GB" sz="900" noProof="1" smtClean="0">
              <a:solidFill>
                <a:schemeClr val="tx1"/>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hree">
    <p:spTree>
      <p:nvGrpSpPr>
        <p:cNvPr id="1" name=""/>
        <p:cNvGrpSpPr/>
        <p:nvPr/>
      </p:nvGrpSpPr>
      <p:grpSpPr>
        <a:xfrm>
          <a:off x="0" y="0"/>
          <a:ext cx="0" cy="0"/>
          <a:chOff x="0" y="0"/>
          <a:chExt cx="0" cy="0"/>
        </a:xfrm>
      </p:grpSpPr>
      <p:sp>
        <p:nvSpPr>
          <p:cNvPr id="21" name="Title 23"/>
          <p:cNvSpPr>
            <a:spLocks noGrp="1"/>
          </p:cNvSpPr>
          <p:nvPr>
            <p:ph type="title" hasCustomPrompt="1"/>
          </p:nvPr>
        </p:nvSpPr>
        <p:spPr/>
        <p:txBody>
          <a:bodyPr/>
          <a:lstStyle/>
          <a:p>
            <a:r>
              <a:rPr lang="en-GB" noProof="0" dirty="0" smtClean="0"/>
              <a:t>Insert banner statement here</a:t>
            </a:r>
            <a:endParaRPr lang="en-GB" dirty="0"/>
          </a:p>
        </p:txBody>
      </p:sp>
      <p:sp>
        <p:nvSpPr>
          <p:cNvPr id="34" name="Content Placeholder 2"/>
          <p:cNvSpPr>
            <a:spLocks noGrp="1"/>
          </p:cNvSpPr>
          <p:nvPr>
            <p:ph sz="quarter" idx="24"/>
            <p:custDataLst>
              <p:tags r:id="rId1"/>
            </p:custDataLst>
          </p:nvPr>
        </p:nvSpPr>
        <p:spPr>
          <a:xfrm>
            <a:off x="530352" y="2212848"/>
            <a:ext cx="2898648" cy="4416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6" name="Content Placeholder 3"/>
          <p:cNvSpPr>
            <a:spLocks noGrp="1"/>
          </p:cNvSpPr>
          <p:nvPr>
            <p:ph sz="quarter" idx="25"/>
            <p:custDataLst>
              <p:tags r:id="rId2"/>
            </p:custDataLst>
          </p:nvPr>
        </p:nvSpPr>
        <p:spPr>
          <a:xfrm>
            <a:off x="3584448" y="2212848"/>
            <a:ext cx="2898648" cy="4416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8" name="Content Placeholder 4"/>
          <p:cNvSpPr>
            <a:spLocks noGrp="1"/>
          </p:cNvSpPr>
          <p:nvPr>
            <p:ph sz="quarter" idx="26"/>
            <p:custDataLst>
              <p:tags r:id="rId3"/>
            </p:custDataLst>
          </p:nvPr>
        </p:nvSpPr>
        <p:spPr>
          <a:xfrm>
            <a:off x="6629400" y="2212848"/>
            <a:ext cx="2898648" cy="4416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6" name="PwC Text"/>
          <p:cNvSpPr txBox="1"/>
          <p:nvPr userDrawn="1"/>
        </p:nvSpPr>
        <p:spPr>
          <a:xfrm>
            <a:off x="537875" y="7287768"/>
            <a:ext cx="274320" cy="107157"/>
          </a:xfrm>
          <a:prstGeom prst="rect">
            <a:avLst/>
          </a:prstGeom>
          <a:noFill/>
        </p:spPr>
        <p:txBody>
          <a:bodyPr vert="horz" wrap="none" lIns="0" tIns="0" rIns="0" bIns="0" rtlCol="0" anchor="t" anchorCtr="0">
            <a:noAutofit/>
          </a:bodyPr>
          <a:lstStyle/>
          <a:p>
            <a:pPr>
              <a:lnSpc>
                <a:spcPts val="1000"/>
              </a:lnSpc>
            </a:pPr>
            <a:r>
              <a:rPr lang="en-GB" sz="900" noProof="1" smtClean="0">
                <a:latin typeface="+mn-lt"/>
                <a:cs typeface="Arial" pitchFamily="34" charset="0"/>
              </a:rPr>
              <a:t>PwC</a:t>
            </a:r>
            <a:endParaRPr lang="en-GB" sz="900" noProof="1">
              <a:latin typeface="+mn-lt"/>
              <a:cs typeface="Arial" pitchFamily="34" charset="0"/>
            </a:endParaRPr>
          </a:p>
        </p:txBody>
      </p:sp>
      <p:sp>
        <p:nvSpPr>
          <p:cNvPr id="17" name="Disclaimer" hidden="1"/>
          <p:cNvSpPr txBox="1"/>
          <p:nvPr userDrawn="1">
            <p:custDataLst>
              <p:tags r:id="rId4"/>
            </p:custDataLst>
          </p:nvPr>
        </p:nvSpPr>
        <p:spPr>
          <a:xfrm>
            <a:off x="5102352" y="7276623"/>
            <a:ext cx="3246120" cy="138499"/>
          </a:xfrm>
          <a:prstGeom prst="rect">
            <a:avLst/>
          </a:prstGeom>
          <a:noFill/>
        </p:spPr>
        <p:txBody>
          <a:bodyPr wrap="square" lIns="0" tIns="0" rIns="0" bIns="0" rtlCol="0" anchor="b" anchorCtr="0">
            <a:spAutoFit/>
          </a:bodyPr>
          <a:lstStyle/>
          <a:p>
            <a:pPr>
              <a:lnSpc>
                <a:spcPct val="100000"/>
              </a:lnSpc>
            </a:pPr>
            <a:endParaRPr lang="en-GB" sz="900" noProof="1" smtClean="0"/>
          </a:p>
        </p:txBody>
      </p:sp>
      <p:sp>
        <p:nvSpPr>
          <p:cNvPr id="32" name="Presentation Disclaimer" hidden="1"/>
          <p:cNvSpPr txBox="1"/>
          <p:nvPr userDrawn="1">
            <p:custDataLst>
              <p:tags r:id="rId5"/>
            </p:custDataLst>
          </p:nvPr>
        </p:nvSpPr>
        <p:spPr>
          <a:xfrm>
            <a:off x="537495" y="7003924"/>
            <a:ext cx="8074152" cy="138499"/>
          </a:xfrm>
          <a:prstGeom prst="rect">
            <a:avLst/>
          </a:prstGeom>
          <a:noFill/>
        </p:spPr>
        <p:txBody>
          <a:bodyPr wrap="square" lIns="0" tIns="0" rIns="0" bIns="0" rtlCol="0" anchor="t" anchorCtr="0">
            <a:spAutoFit/>
          </a:bodyPr>
          <a:lstStyle/>
          <a:p>
            <a:pPr algn="l"/>
            <a:endParaRPr lang="en-GB" sz="900" noProof="1" smtClean="0"/>
          </a:p>
        </p:txBody>
      </p:sp>
      <p:sp>
        <p:nvSpPr>
          <p:cNvPr id="30" name="Executive Summary" hidden="1"/>
          <p:cNvSpPr txBox="1"/>
          <p:nvPr userDrawn="1">
            <p:custDataLst>
              <p:tags r:id="rId6"/>
            </p:custDataLst>
          </p:nvPr>
        </p:nvSpPr>
        <p:spPr>
          <a:xfrm>
            <a:off x="530349" y="6931152"/>
            <a:ext cx="65" cy="205184"/>
          </a:xfrm>
          <a:prstGeom prst="rect">
            <a:avLst/>
          </a:prstGeom>
          <a:noFill/>
        </p:spPr>
        <p:txBody>
          <a:bodyPr wrap="none" lIns="0" tIns="0" rIns="0" bIns="0" rtlCol="0">
            <a:spAutoFit/>
          </a:bodyPr>
          <a:lstStyle/>
          <a:p>
            <a:pPr>
              <a:lnSpc>
                <a:spcPts val="1600"/>
              </a:lnSpc>
            </a:pPr>
            <a:endParaRPr lang="en-GB" sz="1600" noProof="1" smtClean="0">
              <a:solidFill>
                <a:schemeClr val="tx1"/>
              </a:solidFill>
            </a:endParaRPr>
          </a:p>
        </p:txBody>
      </p:sp>
      <p:sp>
        <p:nvSpPr>
          <p:cNvPr id="25" name="Draft stamp" hidden="1"/>
          <p:cNvSpPr txBox="1"/>
          <p:nvPr userDrawn="1">
            <p:custDataLst>
              <p:tags r:id="rId7"/>
            </p:custDataLst>
          </p:nvPr>
        </p:nvSpPr>
        <p:spPr>
          <a:xfrm>
            <a:off x="9156191" y="804672"/>
            <a:ext cx="357470" cy="184666"/>
          </a:xfrm>
          <a:prstGeom prst="rect">
            <a:avLst/>
          </a:prstGeom>
          <a:noFill/>
          <a:ln>
            <a:noFill/>
          </a:ln>
        </p:spPr>
        <p:txBody>
          <a:bodyPr wrap="none" lIns="0" tIns="0" rIns="0" bIns="0" rtlCol="0">
            <a:spAutoFit/>
          </a:bodyPr>
          <a:lstStyle/>
          <a:p>
            <a:pPr algn="r"/>
            <a:r>
              <a:rPr lang="en-GB" sz="1200" noProof="1" smtClean="0"/>
              <a:t>Draft</a:t>
            </a:r>
            <a:endParaRPr lang="en-GB" sz="1200" noProof="1"/>
          </a:p>
        </p:txBody>
      </p:sp>
      <p:sp>
        <p:nvSpPr>
          <p:cNvPr id="18" name="Section Header"/>
          <p:cNvSpPr txBox="1"/>
          <p:nvPr userDrawn="1">
            <p:custDataLst>
              <p:tags r:id="rId8"/>
            </p:custDataLst>
          </p:nvPr>
        </p:nvSpPr>
        <p:spPr>
          <a:xfrm>
            <a:off x="530352" y="850392"/>
            <a:ext cx="5486400" cy="137160"/>
          </a:xfrm>
          <a:prstGeom prst="rect">
            <a:avLst/>
          </a:prstGeom>
          <a:noFill/>
        </p:spPr>
        <p:txBody>
          <a:bodyPr wrap="square" lIns="0" tIns="0" rIns="0" bIns="0" rtlCol="0" anchor="b" anchorCtr="0">
            <a:noAutofit/>
          </a:bodyPr>
          <a:lstStyle/>
          <a:p>
            <a:endParaRPr lang="en-GB" sz="900" noProof="1" smtClean="0">
              <a:solidFill>
                <a:schemeClr val="tx1"/>
              </a:solidFill>
            </a:endParaRPr>
          </a:p>
        </p:txBody>
      </p:sp>
      <p:sp>
        <p:nvSpPr>
          <p:cNvPr id="23" name="Date/Filepath" hidden="1"/>
          <p:cNvSpPr txBox="1"/>
          <p:nvPr userDrawn="1">
            <p:custDataLst>
              <p:tags r:id="rId9"/>
            </p:custDataLst>
          </p:nvPr>
        </p:nvSpPr>
        <p:spPr>
          <a:xfrm>
            <a:off x="3299464" y="538991"/>
            <a:ext cx="6217920" cy="138499"/>
          </a:xfrm>
          <a:prstGeom prst="rect">
            <a:avLst/>
          </a:prstGeom>
          <a:noFill/>
        </p:spPr>
        <p:txBody>
          <a:bodyPr wrap="square" lIns="0" tIns="0" rIns="0" bIns="0" rtlCol="0" anchor="b" anchorCtr="0">
            <a:spAutoFit/>
          </a:bodyPr>
          <a:lstStyle/>
          <a:p>
            <a:pPr algn="r"/>
            <a:r>
              <a:rPr lang="en-GB" sz="900" noProof="1" smtClean="0"/>
              <a:t>3/28/2016 C:\Users\Allen Y Zhang\Dropbox\06.SteelBrick\Compare Apttus vs. SteelBrick.pptx</a:t>
            </a:r>
            <a:endParaRPr lang="en-GB" sz="900" noProof="1"/>
          </a:p>
        </p:txBody>
      </p:sp>
      <p:cxnSp>
        <p:nvCxnSpPr>
          <p:cNvPr id="20" name="Frame Line"/>
          <p:cNvCxnSpPr/>
          <p:nvPr userDrawn="1"/>
        </p:nvCxnSpPr>
        <p:spPr>
          <a:xfrm flipV="1">
            <a:off x="381000" y="1027575"/>
            <a:ext cx="9144002" cy="144000"/>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Section Footer"/>
          <p:cNvSpPr txBox="1"/>
          <p:nvPr userDrawn="1">
            <p:custDataLst>
              <p:tags r:id="rId10"/>
            </p:custDataLst>
          </p:nvPr>
        </p:nvSpPr>
        <p:spPr>
          <a:xfrm>
            <a:off x="537494" y="7136702"/>
            <a:ext cx="7516041" cy="143261"/>
          </a:xfrm>
          <a:prstGeom prst="rect">
            <a:avLst/>
          </a:prstGeom>
          <a:noFill/>
          <a:ln>
            <a:noFill/>
          </a:ln>
        </p:spPr>
        <p:txBody>
          <a:bodyPr wrap="square" lIns="0" tIns="0" rIns="0" bIns="0" rtlCol="0" anchor="b" anchorCtr="0">
            <a:spAutoFit/>
          </a:bodyPr>
          <a:lstStyle/>
          <a:p>
            <a:endParaRPr lang="en-GB" sz="900" noProof="1" smtClean="0">
              <a:solidFill>
                <a:schemeClr val="tx1"/>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sp>
        <p:nvSpPr>
          <p:cNvPr id="21" name="Title 23"/>
          <p:cNvSpPr>
            <a:spLocks noGrp="1"/>
          </p:cNvSpPr>
          <p:nvPr>
            <p:ph type="title" hasCustomPrompt="1"/>
          </p:nvPr>
        </p:nvSpPr>
        <p:spPr/>
        <p:txBody>
          <a:bodyPr/>
          <a:lstStyle/>
          <a:p>
            <a:r>
              <a:rPr lang="en-GB" noProof="0" dirty="0" smtClean="0"/>
              <a:t>Insert banner statement here</a:t>
            </a:r>
            <a:endParaRPr lang="en-GB" dirty="0"/>
          </a:p>
        </p:txBody>
      </p:sp>
      <p:sp>
        <p:nvSpPr>
          <p:cNvPr id="34" name="Content Placeholder 2"/>
          <p:cNvSpPr>
            <a:spLocks noGrp="1"/>
          </p:cNvSpPr>
          <p:nvPr>
            <p:ph sz="quarter" idx="24"/>
          </p:nvPr>
        </p:nvSpPr>
        <p:spPr>
          <a:xfrm>
            <a:off x="530352" y="2212848"/>
            <a:ext cx="4425696" cy="2130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6" name="Content Placeholder 3"/>
          <p:cNvSpPr>
            <a:spLocks noGrp="1"/>
          </p:cNvSpPr>
          <p:nvPr>
            <p:ph sz="quarter" idx="25"/>
          </p:nvPr>
        </p:nvSpPr>
        <p:spPr>
          <a:xfrm>
            <a:off x="5102352" y="2212848"/>
            <a:ext cx="4425696" cy="2130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8" name="Content Placeholder 4"/>
          <p:cNvSpPr>
            <a:spLocks noGrp="1"/>
          </p:cNvSpPr>
          <p:nvPr>
            <p:ph sz="quarter" idx="26"/>
          </p:nvPr>
        </p:nvSpPr>
        <p:spPr>
          <a:xfrm>
            <a:off x="530352" y="4498848"/>
            <a:ext cx="4425696" cy="2130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40" name="Content Placeholder 5"/>
          <p:cNvSpPr>
            <a:spLocks noGrp="1"/>
          </p:cNvSpPr>
          <p:nvPr>
            <p:ph sz="quarter" idx="27"/>
          </p:nvPr>
        </p:nvSpPr>
        <p:spPr>
          <a:xfrm>
            <a:off x="5102352" y="4498848"/>
            <a:ext cx="4425696" cy="2130552"/>
          </a:xfrm>
        </p:spPr>
        <p:txBody>
          <a:bodyPr tIns="0" bIns="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6" name="PwC Text"/>
          <p:cNvSpPr txBox="1"/>
          <p:nvPr userDrawn="1"/>
        </p:nvSpPr>
        <p:spPr>
          <a:xfrm>
            <a:off x="537875" y="7287768"/>
            <a:ext cx="274320" cy="107157"/>
          </a:xfrm>
          <a:prstGeom prst="rect">
            <a:avLst/>
          </a:prstGeom>
          <a:noFill/>
        </p:spPr>
        <p:txBody>
          <a:bodyPr vert="horz" wrap="none" lIns="0" tIns="0" rIns="0" bIns="0" rtlCol="0" anchor="t" anchorCtr="0">
            <a:noAutofit/>
          </a:bodyPr>
          <a:lstStyle/>
          <a:p>
            <a:pPr>
              <a:lnSpc>
                <a:spcPts val="1000"/>
              </a:lnSpc>
            </a:pPr>
            <a:r>
              <a:rPr lang="en-GB" sz="900" noProof="1" smtClean="0">
                <a:latin typeface="+mn-lt"/>
                <a:cs typeface="Arial" pitchFamily="34" charset="0"/>
              </a:rPr>
              <a:t>PwC</a:t>
            </a:r>
            <a:endParaRPr lang="en-GB" sz="900" noProof="1">
              <a:latin typeface="+mn-lt"/>
              <a:cs typeface="Arial" pitchFamily="34" charset="0"/>
            </a:endParaRPr>
          </a:p>
        </p:txBody>
      </p:sp>
      <p:sp>
        <p:nvSpPr>
          <p:cNvPr id="18" name="Disclaimer" hidden="1"/>
          <p:cNvSpPr txBox="1"/>
          <p:nvPr userDrawn="1">
            <p:custDataLst>
              <p:tags r:id="rId1"/>
            </p:custDataLst>
          </p:nvPr>
        </p:nvSpPr>
        <p:spPr>
          <a:xfrm>
            <a:off x="5102352" y="7276623"/>
            <a:ext cx="3246120" cy="138499"/>
          </a:xfrm>
          <a:prstGeom prst="rect">
            <a:avLst/>
          </a:prstGeom>
          <a:noFill/>
        </p:spPr>
        <p:txBody>
          <a:bodyPr wrap="square" lIns="0" tIns="0" rIns="0" bIns="0" rtlCol="0" anchor="b" anchorCtr="0">
            <a:spAutoFit/>
          </a:bodyPr>
          <a:lstStyle/>
          <a:p>
            <a:pPr>
              <a:lnSpc>
                <a:spcPct val="100000"/>
              </a:lnSpc>
            </a:pPr>
            <a:endParaRPr lang="en-GB" sz="900" noProof="1" smtClean="0"/>
          </a:p>
        </p:txBody>
      </p:sp>
      <p:sp>
        <p:nvSpPr>
          <p:cNvPr id="33" name="Presentation Disclaimer" hidden="1"/>
          <p:cNvSpPr txBox="1"/>
          <p:nvPr userDrawn="1">
            <p:custDataLst>
              <p:tags r:id="rId2"/>
            </p:custDataLst>
          </p:nvPr>
        </p:nvSpPr>
        <p:spPr>
          <a:xfrm>
            <a:off x="537495" y="7003924"/>
            <a:ext cx="8074152" cy="138499"/>
          </a:xfrm>
          <a:prstGeom prst="rect">
            <a:avLst/>
          </a:prstGeom>
          <a:noFill/>
        </p:spPr>
        <p:txBody>
          <a:bodyPr wrap="square" lIns="0" tIns="0" rIns="0" bIns="0" rtlCol="0" anchor="t" anchorCtr="0">
            <a:spAutoFit/>
          </a:bodyPr>
          <a:lstStyle/>
          <a:p>
            <a:pPr algn="l"/>
            <a:endParaRPr lang="en-GB" sz="900" noProof="1" smtClean="0"/>
          </a:p>
        </p:txBody>
      </p:sp>
      <p:sp>
        <p:nvSpPr>
          <p:cNvPr id="30" name="Executive Summary" hidden="1"/>
          <p:cNvSpPr txBox="1"/>
          <p:nvPr userDrawn="1">
            <p:custDataLst>
              <p:tags r:id="rId3"/>
            </p:custDataLst>
          </p:nvPr>
        </p:nvSpPr>
        <p:spPr>
          <a:xfrm>
            <a:off x="530349" y="6931152"/>
            <a:ext cx="65" cy="205184"/>
          </a:xfrm>
          <a:prstGeom prst="rect">
            <a:avLst/>
          </a:prstGeom>
          <a:noFill/>
        </p:spPr>
        <p:txBody>
          <a:bodyPr wrap="none" lIns="0" tIns="0" rIns="0" bIns="0" rtlCol="0">
            <a:spAutoFit/>
          </a:bodyPr>
          <a:lstStyle/>
          <a:p>
            <a:pPr>
              <a:lnSpc>
                <a:spcPts val="1600"/>
              </a:lnSpc>
            </a:pPr>
            <a:endParaRPr lang="en-GB" sz="1600" noProof="1" smtClean="0">
              <a:solidFill>
                <a:schemeClr val="tx1"/>
              </a:solidFill>
            </a:endParaRPr>
          </a:p>
        </p:txBody>
      </p:sp>
      <p:sp>
        <p:nvSpPr>
          <p:cNvPr id="32" name="Draft stamp" hidden="1"/>
          <p:cNvSpPr txBox="1"/>
          <p:nvPr userDrawn="1">
            <p:custDataLst>
              <p:tags r:id="rId4"/>
            </p:custDataLst>
          </p:nvPr>
        </p:nvSpPr>
        <p:spPr>
          <a:xfrm>
            <a:off x="9156191" y="804672"/>
            <a:ext cx="357470" cy="184666"/>
          </a:xfrm>
          <a:prstGeom prst="rect">
            <a:avLst/>
          </a:prstGeom>
          <a:noFill/>
          <a:ln>
            <a:noFill/>
          </a:ln>
        </p:spPr>
        <p:txBody>
          <a:bodyPr wrap="none" lIns="0" tIns="0" rIns="0" bIns="0" rtlCol="0">
            <a:spAutoFit/>
          </a:bodyPr>
          <a:lstStyle/>
          <a:p>
            <a:pPr algn="r"/>
            <a:r>
              <a:rPr lang="en-GB" sz="1200" noProof="1" smtClean="0"/>
              <a:t>Draft</a:t>
            </a:r>
            <a:endParaRPr lang="en-GB" sz="1200" noProof="1"/>
          </a:p>
        </p:txBody>
      </p:sp>
      <p:sp>
        <p:nvSpPr>
          <p:cNvPr id="19" name="Section Header"/>
          <p:cNvSpPr txBox="1"/>
          <p:nvPr userDrawn="1">
            <p:custDataLst>
              <p:tags r:id="rId5"/>
            </p:custDataLst>
          </p:nvPr>
        </p:nvSpPr>
        <p:spPr>
          <a:xfrm>
            <a:off x="530352" y="850392"/>
            <a:ext cx="5486400" cy="137160"/>
          </a:xfrm>
          <a:prstGeom prst="rect">
            <a:avLst/>
          </a:prstGeom>
          <a:noFill/>
        </p:spPr>
        <p:txBody>
          <a:bodyPr wrap="square" lIns="0" tIns="0" rIns="0" bIns="0" rtlCol="0" anchor="b" anchorCtr="0">
            <a:noAutofit/>
          </a:bodyPr>
          <a:lstStyle/>
          <a:p>
            <a:endParaRPr lang="en-GB" sz="900" noProof="1" smtClean="0">
              <a:solidFill>
                <a:schemeClr val="tx1"/>
              </a:solidFill>
            </a:endParaRPr>
          </a:p>
        </p:txBody>
      </p:sp>
      <p:sp>
        <p:nvSpPr>
          <p:cNvPr id="24" name="Date/Filepath" hidden="1"/>
          <p:cNvSpPr txBox="1"/>
          <p:nvPr userDrawn="1">
            <p:custDataLst>
              <p:tags r:id="rId6"/>
            </p:custDataLst>
          </p:nvPr>
        </p:nvSpPr>
        <p:spPr>
          <a:xfrm>
            <a:off x="3299464" y="538991"/>
            <a:ext cx="6217920" cy="138499"/>
          </a:xfrm>
          <a:prstGeom prst="rect">
            <a:avLst/>
          </a:prstGeom>
          <a:noFill/>
        </p:spPr>
        <p:txBody>
          <a:bodyPr wrap="square" lIns="0" tIns="0" rIns="0" bIns="0" rtlCol="0" anchor="b" anchorCtr="0">
            <a:spAutoFit/>
          </a:bodyPr>
          <a:lstStyle/>
          <a:p>
            <a:pPr algn="r"/>
            <a:r>
              <a:rPr lang="en-GB" sz="900" noProof="1" smtClean="0"/>
              <a:t>3/28/2016 C:\Users\Allen Y Zhang\Dropbox\06.SteelBrick\Compare Apttus vs. SteelBrick.pptx</a:t>
            </a:r>
            <a:endParaRPr lang="en-GB" sz="900" noProof="1"/>
          </a:p>
        </p:txBody>
      </p:sp>
      <p:cxnSp>
        <p:nvCxnSpPr>
          <p:cNvPr id="22" name="Frame Line"/>
          <p:cNvCxnSpPr/>
          <p:nvPr userDrawn="1"/>
        </p:nvCxnSpPr>
        <p:spPr>
          <a:xfrm flipV="1">
            <a:off x="381000" y="1027575"/>
            <a:ext cx="9144002" cy="144000"/>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ction Footer"/>
          <p:cNvSpPr txBox="1"/>
          <p:nvPr userDrawn="1">
            <p:custDataLst>
              <p:tags r:id="rId7"/>
            </p:custDataLst>
          </p:nvPr>
        </p:nvSpPr>
        <p:spPr>
          <a:xfrm>
            <a:off x="537494" y="7136702"/>
            <a:ext cx="7516041" cy="143261"/>
          </a:xfrm>
          <a:prstGeom prst="rect">
            <a:avLst/>
          </a:prstGeom>
          <a:noFill/>
          <a:ln>
            <a:noFill/>
          </a:ln>
        </p:spPr>
        <p:txBody>
          <a:bodyPr wrap="square" lIns="0" tIns="0" rIns="0" bIns="0" rtlCol="0" anchor="b" anchorCtr="0">
            <a:spAutoFit/>
          </a:bodyPr>
          <a:lstStyle/>
          <a:p>
            <a:endParaRPr lang="en-GB" sz="900" noProof="1" smtClean="0">
              <a:solidFill>
                <a:schemeClr val="tx1"/>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54" name="grid" hidden="1"/>
          <p:cNvGrpSpPr/>
          <p:nvPr>
            <p:custDataLst>
              <p:tags r:id="rId22"/>
            </p:custDataLst>
          </p:nvPr>
        </p:nvGrpSpPr>
        <p:grpSpPr>
          <a:xfrm>
            <a:off x="530352" y="685800"/>
            <a:ext cx="8997696" cy="6711696"/>
            <a:chOff x="530352" y="685800"/>
            <a:chExt cx="8997696" cy="6711696"/>
          </a:xfrm>
        </p:grpSpPr>
        <p:sp>
          <p:nvSpPr>
            <p:cNvPr id="55" name="Footer block" hidden="1"/>
            <p:cNvSpPr>
              <a:spLocks noChangeArrowheads="1"/>
            </p:cNvSpPr>
            <p:nvPr/>
          </p:nvSpPr>
          <p:spPr bwMode="gray">
            <a:xfrm>
              <a:off x="530352" y="6784848"/>
              <a:ext cx="8988552"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GB" dirty="0"/>
            </a:p>
          </p:txBody>
        </p:sp>
        <p:sp>
          <p:nvSpPr>
            <p:cNvPr id="56" name="Title block" hidden="1"/>
            <p:cNvSpPr>
              <a:spLocks noChangeArrowheads="1"/>
            </p:cNvSpPr>
            <p:nvPr/>
          </p:nvSpPr>
          <p:spPr bwMode="gray">
            <a:xfrm>
              <a:off x="530352" y="1143000"/>
              <a:ext cx="8988552"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GB" dirty="0"/>
            </a:p>
          </p:txBody>
        </p:sp>
        <p:sp>
          <p:nvSpPr>
            <p:cNvPr id="57" name="Header block" hidden="1"/>
            <p:cNvSpPr>
              <a:spLocks noChangeArrowheads="1"/>
            </p:cNvSpPr>
            <p:nvPr/>
          </p:nvSpPr>
          <p:spPr bwMode="gray">
            <a:xfrm>
              <a:off x="530352" y="685800"/>
              <a:ext cx="8988552"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GB" sz="1400" dirty="0">
                <a:solidFill>
                  <a:schemeClr val="folHlink"/>
                </a:solidFill>
                <a:cs typeface="Arial" charset="0"/>
              </a:endParaRPr>
            </a:p>
          </p:txBody>
        </p:sp>
        <p:grpSp>
          <p:nvGrpSpPr>
            <p:cNvPr id="58" name="Group 600" hidden="1"/>
            <p:cNvGrpSpPr/>
            <p:nvPr userDrawn="1"/>
          </p:nvGrpSpPr>
          <p:grpSpPr>
            <a:xfrm>
              <a:off x="530352" y="6016752"/>
              <a:ext cx="8997696" cy="609600"/>
              <a:chOff x="530352" y="6016752"/>
              <a:chExt cx="8997696" cy="609600"/>
            </a:xfrm>
          </p:grpSpPr>
          <p:sp>
            <p:nvSpPr>
              <p:cNvPr id="94" name="Content block 606" hidden="1"/>
              <p:cNvSpPr>
                <a:spLocks noChangeArrowheads="1"/>
              </p:cNvSpPr>
              <p:nvPr/>
            </p:nvSpPr>
            <p:spPr bwMode="gray">
              <a:xfrm>
                <a:off x="8156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9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9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97" name="Content block 603" hidden="1"/>
              <p:cNvSpPr>
                <a:spLocks noChangeArrowheads="1"/>
              </p:cNvSpPr>
              <p:nvPr/>
            </p:nvSpPr>
            <p:spPr bwMode="gray">
              <a:xfrm>
                <a:off x="358474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98" name="Content block 602" hidden="1"/>
              <p:cNvSpPr>
                <a:spLocks noChangeArrowheads="1"/>
              </p:cNvSpPr>
              <p:nvPr/>
            </p:nvSpPr>
            <p:spPr bwMode="gray">
              <a:xfrm>
                <a:off x="2057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99" name="Content block 601" hidden="1"/>
              <p:cNvSpPr>
                <a:spLocks noChangeArrowheads="1"/>
              </p:cNvSpPr>
              <p:nvPr/>
            </p:nvSpPr>
            <p:spPr bwMode="gray">
              <a:xfrm>
                <a:off x="530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59" name="Group 500" hidden="1"/>
            <p:cNvGrpSpPr/>
            <p:nvPr userDrawn="1"/>
          </p:nvGrpSpPr>
          <p:grpSpPr>
            <a:xfrm>
              <a:off x="530352" y="5257800"/>
              <a:ext cx="8997696" cy="609600"/>
              <a:chOff x="530352" y="5257800"/>
              <a:chExt cx="8997696" cy="609600"/>
            </a:xfrm>
          </p:grpSpPr>
          <p:sp>
            <p:nvSpPr>
              <p:cNvPr id="88" name="Content block 506" hidden="1"/>
              <p:cNvSpPr>
                <a:spLocks noChangeArrowheads="1"/>
              </p:cNvSpPr>
              <p:nvPr/>
            </p:nvSpPr>
            <p:spPr bwMode="gray">
              <a:xfrm>
                <a:off x="8156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8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9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91" name="Content block 503" hidden="1"/>
              <p:cNvSpPr>
                <a:spLocks noChangeArrowheads="1"/>
              </p:cNvSpPr>
              <p:nvPr/>
            </p:nvSpPr>
            <p:spPr bwMode="gray">
              <a:xfrm>
                <a:off x="358474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92" name="Content block 502" hidden="1"/>
              <p:cNvSpPr>
                <a:spLocks noChangeArrowheads="1"/>
              </p:cNvSpPr>
              <p:nvPr/>
            </p:nvSpPr>
            <p:spPr bwMode="gray">
              <a:xfrm>
                <a:off x="2057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93" name="Content block 501" hidden="1"/>
              <p:cNvSpPr>
                <a:spLocks noChangeArrowheads="1"/>
              </p:cNvSpPr>
              <p:nvPr/>
            </p:nvSpPr>
            <p:spPr bwMode="gray">
              <a:xfrm>
                <a:off x="530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60" name="Group 400" hidden="1"/>
            <p:cNvGrpSpPr/>
            <p:nvPr userDrawn="1"/>
          </p:nvGrpSpPr>
          <p:grpSpPr>
            <a:xfrm>
              <a:off x="530352" y="4498848"/>
              <a:ext cx="8997696" cy="609600"/>
              <a:chOff x="530352" y="4498848"/>
              <a:chExt cx="8997696" cy="609600"/>
            </a:xfrm>
          </p:grpSpPr>
          <p:sp>
            <p:nvSpPr>
              <p:cNvPr id="82" name="Content block 406" hidden="1"/>
              <p:cNvSpPr>
                <a:spLocks noChangeArrowheads="1"/>
              </p:cNvSpPr>
              <p:nvPr/>
            </p:nvSpPr>
            <p:spPr bwMode="gray">
              <a:xfrm>
                <a:off x="8156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8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8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85" name="Content block 403" hidden="1"/>
              <p:cNvSpPr>
                <a:spLocks noChangeArrowheads="1"/>
              </p:cNvSpPr>
              <p:nvPr/>
            </p:nvSpPr>
            <p:spPr bwMode="gray">
              <a:xfrm>
                <a:off x="358474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86" name="Content block 402" hidden="1"/>
              <p:cNvSpPr>
                <a:spLocks noChangeArrowheads="1"/>
              </p:cNvSpPr>
              <p:nvPr/>
            </p:nvSpPr>
            <p:spPr bwMode="gray">
              <a:xfrm>
                <a:off x="2057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87" name="Content block 401" hidden="1"/>
              <p:cNvSpPr>
                <a:spLocks noChangeArrowheads="1"/>
              </p:cNvSpPr>
              <p:nvPr/>
            </p:nvSpPr>
            <p:spPr bwMode="gray">
              <a:xfrm>
                <a:off x="530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61" name="Group 300" hidden="1"/>
            <p:cNvGrpSpPr/>
            <p:nvPr userDrawn="1"/>
          </p:nvGrpSpPr>
          <p:grpSpPr>
            <a:xfrm>
              <a:off x="530352" y="3730752"/>
              <a:ext cx="8997696" cy="609600"/>
              <a:chOff x="530352" y="3730752"/>
              <a:chExt cx="8997696" cy="609600"/>
            </a:xfrm>
          </p:grpSpPr>
          <p:sp>
            <p:nvSpPr>
              <p:cNvPr id="76" name="Content block 306" hidden="1"/>
              <p:cNvSpPr>
                <a:spLocks noChangeArrowheads="1"/>
              </p:cNvSpPr>
              <p:nvPr/>
            </p:nvSpPr>
            <p:spPr bwMode="gray">
              <a:xfrm>
                <a:off x="8156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7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7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79" name="Content block 303" hidden="1"/>
              <p:cNvSpPr>
                <a:spLocks noChangeArrowheads="1"/>
              </p:cNvSpPr>
              <p:nvPr/>
            </p:nvSpPr>
            <p:spPr bwMode="gray">
              <a:xfrm>
                <a:off x="358474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80" name="Content block 302" hidden="1"/>
              <p:cNvSpPr>
                <a:spLocks noChangeArrowheads="1"/>
              </p:cNvSpPr>
              <p:nvPr/>
            </p:nvSpPr>
            <p:spPr bwMode="gray">
              <a:xfrm>
                <a:off x="2057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81" name="Content block 301" hidden="1"/>
              <p:cNvSpPr>
                <a:spLocks noChangeArrowheads="1"/>
              </p:cNvSpPr>
              <p:nvPr/>
            </p:nvSpPr>
            <p:spPr bwMode="gray">
              <a:xfrm>
                <a:off x="530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62" name="Group 200" hidden="1"/>
            <p:cNvGrpSpPr/>
            <p:nvPr userDrawn="1"/>
          </p:nvGrpSpPr>
          <p:grpSpPr>
            <a:xfrm>
              <a:off x="530352" y="2971800"/>
              <a:ext cx="8997696" cy="609600"/>
              <a:chOff x="530352" y="2971800"/>
              <a:chExt cx="8997696" cy="609600"/>
            </a:xfrm>
          </p:grpSpPr>
          <p:sp>
            <p:nvSpPr>
              <p:cNvPr id="70" name="Content block 206" hidden="1"/>
              <p:cNvSpPr>
                <a:spLocks noChangeArrowheads="1"/>
              </p:cNvSpPr>
              <p:nvPr/>
            </p:nvSpPr>
            <p:spPr bwMode="gray">
              <a:xfrm>
                <a:off x="8156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7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7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73" name="Content block 203" hidden="1"/>
              <p:cNvSpPr>
                <a:spLocks noChangeArrowheads="1"/>
              </p:cNvSpPr>
              <p:nvPr/>
            </p:nvSpPr>
            <p:spPr bwMode="gray">
              <a:xfrm>
                <a:off x="358474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74" name="Content block 202" hidden="1"/>
              <p:cNvSpPr>
                <a:spLocks noChangeArrowheads="1"/>
              </p:cNvSpPr>
              <p:nvPr/>
            </p:nvSpPr>
            <p:spPr bwMode="gray">
              <a:xfrm>
                <a:off x="2057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75" name="Content block 201" hidden="1"/>
              <p:cNvSpPr>
                <a:spLocks noChangeArrowheads="1"/>
              </p:cNvSpPr>
              <p:nvPr/>
            </p:nvSpPr>
            <p:spPr bwMode="gray">
              <a:xfrm>
                <a:off x="530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63" name="Group 100" hidden="1"/>
            <p:cNvGrpSpPr/>
            <p:nvPr userDrawn="1"/>
          </p:nvGrpSpPr>
          <p:grpSpPr>
            <a:xfrm>
              <a:off x="530352" y="2212848"/>
              <a:ext cx="8997696" cy="609600"/>
              <a:chOff x="530352" y="2212848"/>
              <a:chExt cx="8997696" cy="609600"/>
            </a:xfrm>
          </p:grpSpPr>
          <p:sp>
            <p:nvSpPr>
              <p:cNvPr id="64" name="Content block 106" hidden="1"/>
              <p:cNvSpPr>
                <a:spLocks noChangeArrowheads="1"/>
              </p:cNvSpPr>
              <p:nvPr/>
            </p:nvSpPr>
            <p:spPr bwMode="gray">
              <a:xfrm>
                <a:off x="8156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6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6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6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68" name="Content block 102" hidden="1"/>
              <p:cNvSpPr>
                <a:spLocks noChangeArrowheads="1"/>
              </p:cNvSpPr>
              <p:nvPr/>
            </p:nvSpPr>
            <p:spPr bwMode="gray">
              <a:xfrm>
                <a:off x="2057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69" name="Content block 101" hidden="1"/>
              <p:cNvSpPr>
                <a:spLocks noChangeArrowheads="1"/>
              </p:cNvSpPr>
              <p:nvPr/>
            </p:nvSpPr>
            <p:spPr bwMode="gray">
              <a:xfrm>
                <a:off x="530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sp>
        <p:nvSpPr>
          <p:cNvPr id="2" name="Title Placeholder 1"/>
          <p:cNvSpPr>
            <a:spLocks noGrp="1"/>
          </p:cNvSpPr>
          <p:nvPr>
            <p:ph type="title"/>
          </p:nvPr>
        </p:nvSpPr>
        <p:spPr>
          <a:xfrm>
            <a:off x="530352" y="1143000"/>
            <a:ext cx="8997696" cy="914400"/>
          </a:xfrm>
          <a:prstGeom prst="rect">
            <a:avLst/>
          </a:prstGeom>
        </p:spPr>
        <p:txBody>
          <a:bodyPr vert="horz" lIns="0" tIns="0" rIns="0" bIns="0" rtlCol="0" anchor="t" anchorCtr="0">
            <a:noAutofit/>
          </a:bodyPr>
          <a:lstStyle/>
          <a:p>
            <a:r>
              <a:rPr lang="en-GB" noProof="0" dirty="0" smtClean="0"/>
              <a:t>Click to edit Master title style</a:t>
            </a:r>
            <a:endParaRPr lang="en-GB" noProof="0" dirty="0"/>
          </a:p>
        </p:txBody>
      </p:sp>
      <p:sp>
        <p:nvSpPr>
          <p:cNvPr id="3" name="Text Placeholder 2"/>
          <p:cNvSpPr>
            <a:spLocks noGrp="1"/>
          </p:cNvSpPr>
          <p:nvPr>
            <p:ph type="body" idx="1"/>
          </p:nvPr>
        </p:nvSpPr>
        <p:spPr>
          <a:xfrm>
            <a:off x="530352" y="2212848"/>
            <a:ext cx="8997696" cy="4416552"/>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Date Placeholder 3"/>
          <p:cNvSpPr>
            <a:spLocks noGrp="1"/>
          </p:cNvSpPr>
          <p:nvPr>
            <p:ph type="dt" sz="half" idx="2"/>
          </p:nvPr>
        </p:nvSpPr>
        <p:spPr>
          <a:xfrm>
            <a:off x="7845552" y="7086600"/>
            <a:ext cx="1673352" cy="155448"/>
          </a:xfrm>
          <a:prstGeom prst="rect">
            <a:avLst/>
          </a:prstGeom>
        </p:spPr>
        <p:txBody>
          <a:bodyPr vert="horz" lIns="101882" tIns="50941" rIns="101882" bIns="50941" rtlCol="0" anchor="ctr"/>
          <a:lstStyle>
            <a:lvl1pPr algn="r">
              <a:defRPr sz="900">
                <a:solidFill>
                  <a:schemeClr val="tx1">
                    <a:tint val="75000"/>
                  </a:schemeClr>
                </a:solidFill>
                <a:latin typeface="Arial" pitchFamily="34" charset="0"/>
                <a:cs typeface="Arial" pitchFamily="34" charset="0"/>
              </a:defRPr>
            </a:lvl1pPr>
          </a:lstStyle>
          <a:p>
            <a:fld id="{17189A38-9CA5-4C2B-93FC-FDB5CC886082}" type="datetime1">
              <a:rPr lang="en-GB" smtClean="0"/>
              <a:t>28/03/2016</a:t>
            </a:fld>
            <a:endParaRPr lang="en-GB" dirty="0"/>
          </a:p>
        </p:txBody>
      </p:sp>
      <p:sp>
        <p:nvSpPr>
          <p:cNvPr id="5" name="Footer Placeholder 4"/>
          <p:cNvSpPr>
            <a:spLocks noGrp="1"/>
          </p:cNvSpPr>
          <p:nvPr>
            <p:ph type="ftr" sz="quarter" idx="3"/>
          </p:nvPr>
        </p:nvSpPr>
        <p:spPr>
          <a:xfrm>
            <a:off x="530352" y="7086600"/>
            <a:ext cx="6803104" cy="155448"/>
          </a:xfrm>
          <a:prstGeom prst="rect">
            <a:avLst/>
          </a:prstGeom>
        </p:spPr>
        <p:txBody>
          <a:bodyPr vert="horz" lIns="101882" tIns="50941" rIns="101882" bIns="50941" rtlCol="0" anchor="ctr"/>
          <a:lstStyle>
            <a:lvl1pPr algn="l">
              <a:defRPr sz="900">
                <a:solidFill>
                  <a:schemeClr val="tx1">
                    <a:tint val="75000"/>
                  </a:schemeClr>
                </a:solidFill>
                <a:latin typeface="Arial" pitchFamily="34" charset="0"/>
                <a:cs typeface="Arial" pitchFamily="34" charset="0"/>
              </a:defRPr>
            </a:lvl1pPr>
          </a:lstStyle>
          <a:p>
            <a:endParaRPr lang="en-GB" dirty="0"/>
          </a:p>
        </p:txBody>
      </p:sp>
      <p:sp>
        <p:nvSpPr>
          <p:cNvPr id="6" name="Slide Number Placeholder 5"/>
          <p:cNvSpPr>
            <a:spLocks noGrp="1"/>
          </p:cNvSpPr>
          <p:nvPr>
            <p:ph type="sldNum" sz="quarter" idx="4"/>
          </p:nvPr>
        </p:nvSpPr>
        <p:spPr>
          <a:xfrm>
            <a:off x="7845552" y="7242048"/>
            <a:ext cx="1673352" cy="155448"/>
          </a:xfrm>
          <a:prstGeom prst="rect">
            <a:avLst/>
          </a:prstGeom>
        </p:spPr>
        <p:txBody>
          <a:bodyPr vert="horz" lIns="101882" tIns="50941" rIns="101882" bIns="50941" rtlCol="0" anchor="ctr"/>
          <a:lstStyle>
            <a:lvl1pPr algn="r">
              <a:defRPr sz="900">
                <a:solidFill>
                  <a:schemeClr val="tx1">
                    <a:tint val="75000"/>
                  </a:schemeClr>
                </a:solidFill>
                <a:latin typeface="Arial" pitchFamily="34" charset="0"/>
                <a:cs typeface="Arial" pitchFamily="34" charset="0"/>
              </a:defRPr>
            </a:lvl1pPr>
          </a:lstStyle>
          <a:p>
            <a:fld id="{4D5A39AF-FEF5-47AB-AA80-4C0BD4A8B092}"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716" r:id="rId1"/>
    <p:sldLayoutId id="2147483702" r:id="rId2"/>
    <p:sldLayoutId id="2147483699" r:id="rId3"/>
    <p:sldLayoutId id="2147483700" r:id="rId4"/>
    <p:sldLayoutId id="2147483701" r:id="rId5"/>
    <p:sldLayoutId id="2147483697" r:id="rId6"/>
    <p:sldLayoutId id="2147483718" r:id="rId7"/>
    <p:sldLayoutId id="2147483698" r:id="rId8"/>
    <p:sldLayoutId id="2147483696" r:id="rId9"/>
    <p:sldLayoutId id="2147483719" r:id="rId10"/>
    <p:sldLayoutId id="2147483720" r:id="rId11"/>
    <p:sldLayoutId id="2147483673" r:id="rId12"/>
    <p:sldLayoutId id="2147483703" r:id="rId13"/>
    <p:sldLayoutId id="2147483705" r:id="rId14"/>
    <p:sldLayoutId id="2147483688" r:id="rId15"/>
    <p:sldLayoutId id="2147483711" r:id="rId16"/>
    <p:sldLayoutId id="2147483708" r:id="rId17"/>
    <p:sldLayoutId id="2147483717" r:id="rId18"/>
    <p:sldLayoutId id="2147483712" r:id="rId19"/>
    <p:sldLayoutId id="2147483715" r:id="rId20"/>
  </p:sldLayoutIdLst>
  <p:timing>
    <p:tnLst>
      <p:par>
        <p:cTn id="1" dur="indefinite" restart="never" nodeType="tmRoot"/>
      </p:par>
    </p:tnLst>
  </p:timing>
  <p:txStyles>
    <p:titleStyle>
      <a:lvl1pPr algn="l" defTabSz="1018824" rtl="0" eaLnBrk="1" latinLnBrk="0" hangingPunct="1">
        <a:spcBef>
          <a:spcPct val="0"/>
        </a:spcBef>
        <a:buNone/>
        <a:defRPr sz="1800" b="1" i="1" kern="1200">
          <a:solidFill>
            <a:schemeClr val="tx1"/>
          </a:solidFill>
          <a:latin typeface="+mj-lt"/>
          <a:ea typeface="+mj-ea"/>
          <a:cs typeface="+mj-cs"/>
        </a:defRPr>
      </a:lvl1pPr>
    </p:titleStyle>
    <p:bodyStyle>
      <a:lvl1pPr marL="0" marR="0" indent="0" algn="l" defTabSz="1019175" rtl="0" eaLnBrk="1" fontAlgn="base" latinLnBrk="0" hangingPunct="1">
        <a:lnSpc>
          <a:spcPct val="100000"/>
        </a:lnSpc>
        <a:spcBef>
          <a:spcPts val="0"/>
        </a:spcBef>
        <a:spcAft>
          <a:spcPts val="600"/>
        </a:spcAft>
        <a:buClr>
          <a:srgbClr val="000000"/>
        </a:buClr>
        <a:buSzTx/>
        <a:buFont typeface="Wingdings" pitchFamily="2" charset="2"/>
        <a:buNone/>
        <a:tabLst/>
        <a:defRPr sz="11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600"/>
        </a:spcAft>
        <a:buClr>
          <a:srgbClr val="000000"/>
        </a:buClr>
        <a:buSzTx/>
        <a:buFont typeface="Times New Roman" pitchFamily="18" charset="0"/>
        <a:buChar char="•"/>
        <a:tabLst/>
        <a:defRPr sz="1100" kern="1200">
          <a:solidFill>
            <a:schemeClr val="tx1"/>
          </a:solidFill>
          <a:latin typeface="Georgia" pitchFamily="18" charset="0"/>
          <a:ea typeface="+mn-ea"/>
          <a:cs typeface="+mn-cs"/>
        </a:defRPr>
      </a:lvl2pPr>
      <a:lvl3pPr marL="468000" marR="0" indent="-230400" algn="l" defTabSz="1019175" rtl="0" eaLnBrk="1" fontAlgn="base" latinLnBrk="0" hangingPunct="1">
        <a:lnSpc>
          <a:spcPct val="100000"/>
        </a:lnSpc>
        <a:spcBef>
          <a:spcPts val="0"/>
        </a:spcBef>
        <a:spcAft>
          <a:spcPts val="600"/>
        </a:spcAft>
        <a:buClr>
          <a:srgbClr val="000000"/>
        </a:buClr>
        <a:buSzTx/>
        <a:buFont typeface="Arial" pitchFamily="34" charset="0"/>
        <a:buChar char="-"/>
        <a:tabLst/>
        <a:defRPr sz="1100" kern="1200">
          <a:solidFill>
            <a:schemeClr val="tx1"/>
          </a:solidFill>
          <a:latin typeface="Georgia" pitchFamily="18" charset="0"/>
          <a:ea typeface="+mn-ea"/>
          <a:cs typeface="+mn-cs"/>
        </a:defRPr>
      </a:lvl3pPr>
      <a:lvl4pPr marL="694800" marR="0" indent="-2304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11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600"/>
        </a:spcAft>
        <a:buClr>
          <a:srgbClr val="000000"/>
        </a:buClr>
        <a:buSzTx/>
        <a:buFont typeface="Georgia" pitchFamily="18" charset="0"/>
        <a:buChar char="›"/>
        <a:tabLst/>
        <a:defRPr sz="1100" kern="1200" baseline="0">
          <a:solidFill>
            <a:schemeClr val="tx1"/>
          </a:solidFill>
          <a:latin typeface="Georgia" pitchFamily="18" charset="0"/>
          <a:ea typeface="+mn-ea"/>
          <a:cs typeface="+mn-cs"/>
        </a:defRPr>
      </a:lvl5pPr>
      <a:lvl6pPr marL="234000" indent="-230400" algn="l" defTabSz="1018824" rtl="0" eaLnBrk="1" latinLnBrk="0" hangingPunct="1">
        <a:lnSpc>
          <a:spcPct val="100000"/>
        </a:lnSpc>
        <a:spcBef>
          <a:spcPts val="0"/>
        </a:spcBef>
        <a:spcAft>
          <a:spcPts val="0"/>
        </a:spcAft>
        <a:buFont typeface="+mj-lt"/>
        <a:buAutoNum type="arabicPeriod"/>
        <a:defRPr lang="en-GB" sz="1100" kern="1200" baseline="0" noProof="0" dirty="0" smtClean="0">
          <a:solidFill>
            <a:schemeClr val="tx1"/>
          </a:solidFill>
          <a:latin typeface="Georgia" pitchFamily="18" charset="0"/>
          <a:ea typeface="+mn-ea"/>
          <a:cs typeface="+mn-cs"/>
        </a:defRPr>
      </a:lvl6pPr>
      <a:lvl7pPr marL="468000" indent="-228600" algn="l" defTabSz="1018824" rtl="0" eaLnBrk="1" latinLnBrk="0" hangingPunct="1">
        <a:lnSpc>
          <a:spcPct val="100000"/>
        </a:lnSpc>
        <a:spcBef>
          <a:spcPts val="0"/>
        </a:spcBef>
        <a:spcAft>
          <a:spcPts val="0"/>
        </a:spcAft>
        <a:buFont typeface="+mj-lt"/>
        <a:buAutoNum type="alphaLcPeriod"/>
        <a:defRPr lang="en-GB" sz="1100" kern="1200" baseline="0" noProof="0" dirty="0" smtClean="0">
          <a:solidFill>
            <a:schemeClr val="tx1"/>
          </a:solidFill>
          <a:latin typeface="Georgia" pitchFamily="18" charset="0"/>
          <a:ea typeface="+mn-ea"/>
          <a:cs typeface="+mn-cs"/>
        </a:defRPr>
      </a:lvl7pPr>
      <a:lvl8pPr marL="694800" indent="-228600" algn="l" defTabSz="1018824" rtl="0" eaLnBrk="1" latinLnBrk="0" hangingPunct="1">
        <a:lnSpc>
          <a:spcPct val="100000"/>
        </a:lnSpc>
        <a:spcBef>
          <a:spcPts val="0"/>
        </a:spcBef>
        <a:spcAft>
          <a:spcPts val="0"/>
        </a:spcAft>
        <a:buFont typeface="+mj-lt"/>
        <a:buAutoNum type="romanLcPeriod"/>
        <a:defRPr lang="en-GB" sz="11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1100" b="1" kern="1200" baseline="0" noProof="0" dirty="0" smtClean="0">
          <a:solidFill>
            <a:schemeClr val="tx2"/>
          </a:solidFill>
          <a:latin typeface="Georgia" pitchFamily="18" charset="0"/>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10" Type="http://schemas.openxmlformats.org/officeDocument/2006/relationships/image" Target="../media/image1.jpg"/><Relationship Id="rId4" Type="http://schemas.openxmlformats.org/officeDocument/2006/relationships/tags" Target="../tags/tag143.xml"/><Relationship Id="rId9"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49.xml"/><Relationship Id="rId7" Type="http://schemas.openxmlformats.org/officeDocument/2006/relationships/image" Target="../media/image2.png"/><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slideLayout" Target="../slideLayouts/slideLayout2.xml"/><Relationship Id="rId5" Type="http://schemas.openxmlformats.org/officeDocument/2006/relationships/tags" Target="../tags/tag151.xml"/><Relationship Id="rId4" Type="http://schemas.openxmlformats.org/officeDocument/2006/relationships/tags" Target="../tags/tag150.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54.xml"/><Relationship Id="rId7" Type="http://schemas.openxmlformats.org/officeDocument/2006/relationships/image" Target="../media/image2.png"/><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slideLayout" Target="../slideLayouts/slideLayout2.xml"/><Relationship Id="rId5" Type="http://schemas.openxmlformats.org/officeDocument/2006/relationships/tags" Target="../tags/tag156.xml"/><Relationship Id="rId4" Type="http://schemas.openxmlformats.org/officeDocument/2006/relationships/tags" Target="../tags/tag155.xml"/></Relationships>
</file>

<file path=ppt/slides/_rels/slide4.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60.xml"/></Relationships>
</file>

<file path=ppt/slides/_rels/slide5.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image" Target="../media/image5.png"/><Relationship Id="rId5" Type="http://schemas.openxmlformats.org/officeDocument/2006/relationships/slideLayout" Target="../slideLayouts/slideLayout2.xml"/><Relationship Id="rId4" Type="http://schemas.openxmlformats.org/officeDocument/2006/relationships/tags" Target="../tags/tag16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1904334" y="3589973"/>
            <a:ext cx="6719929" cy="3200400"/>
          </a:xfrm>
          <a:prstGeom prst="rect">
            <a:avLst/>
          </a:prstGeom>
        </p:spPr>
      </p:pic>
      <p:grpSp>
        <p:nvGrpSpPr>
          <p:cNvPr id="4" name="grid" hidden="1"/>
          <p:cNvGrpSpPr/>
          <p:nvPr>
            <p:custDataLst>
              <p:tags r:id="rId2"/>
            </p:custDataLst>
          </p:nvPr>
        </p:nvGrpSpPr>
        <p:grpSpPr>
          <a:xfrm>
            <a:off x="530351" y="685800"/>
            <a:ext cx="8997696" cy="6711696"/>
            <a:chOff x="530352" y="685800"/>
            <a:chExt cx="8997696" cy="6711696"/>
          </a:xfrm>
        </p:grpSpPr>
        <p:sp>
          <p:nvSpPr>
            <p:cNvPr id="5" name="Footer block" hidden="1"/>
            <p:cNvSpPr>
              <a:spLocks noChangeArrowheads="1"/>
            </p:cNvSpPr>
            <p:nvPr/>
          </p:nvSpPr>
          <p:spPr bwMode="gray">
            <a:xfrm>
              <a:off x="530352" y="6784848"/>
              <a:ext cx="8988552"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GB" dirty="0"/>
            </a:p>
          </p:txBody>
        </p:sp>
        <p:sp>
          <p:nvSpPr>
            <p:cNvPr id="6" name="Title block" hidden="1"/>
            <p:cNvSpPr>
              <a:spLocks noChangeArrowheads="1"/>
            </p:cNvSpPr>
            <p:nvPr/>
          </p:nvSpPr>
          <p:spPr bwMode="gray">
            <a:xfrm>
              <a:off x="530352" y="1143000"/>
              <a:ext cx="8988552"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GB" dirty="0"/>
            </a:p>
          </p:txBody>
        </p:sp>
        <p:sp>
          <p:nvSpPr>
            <p:cNvPr id="7" name="Header block" hidden="1"/>
            <p:cNvSpPr>
              <a:spLocks noChangeArrowheads="1"/>
            </p:cNvSpPr>
            <p:nvPr/>
          </p:nvSpPr>
          <p:spPr bwMode="gray">
            <a:xfrm>
              <a:off x="530352" y="685800"/>
              <a:ext cx="8988552"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GB" sz="1400" dirty="0">
                <a:solidFill>
                  <a:schemeClr val="folHlink"/>
                </a:solidFill>
                <a:cs typeface="Arial" charset="0"/>
              </a:endParaRPr>
            </a:p>
          </p:txBody>
        </p:sp>
        <p:grpSp>
          <p:nvGrpSpPr>
            <p:cNvPr id="8" name="Group 600" hidden="1"/>
            <p:cNvGrpSpPr/>
            <p:nvPr/>
          </p:nvGrpSpPr>
          <p:grpSpPr>
            <a:xfrm>
              <a:off x="530352" y="6016752"/>
              <a:ext cx="8997696" cy="609600"/>
              <a:chOff x="530352" y="6016752"/>
              <a:chExt cx="8997696" cy="609600"/>
            </a:xfrm>
          </p:grpSpPr>
          <p:sp>
            <p:nvSpPr>
              <p:cNvPr id="44" name="Content block 606" hidden="1"/>
              <p:cNvSpPr>
                <a:spLocks noChangeArrowheads="1"/>
              </p:cNvSpPr>
              <p:nvPr/>
            </p:nvSpPr>
            <p:spPr bwMode="gray">
              <a:xfrm>
                <a:off x="8156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7" name="Content block 603" hidden="1"/>
              <p:cNvSpPr>
                <a:spLocks noChangeArrowheads="1"/>
              </p:cNvSpPr>
              <p:nvPr/>
            </p:nvSpPr>
            <p:spPr bwMode="gray">
              <a:xfrm>
                <a:off x="358474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8" name="Content block 602" hidden="1"/>
              <p:cNvSpPr>
                <a:spLocks noChangeArrowheads="1"/>
              </p:cNvSpPr>
              <p:nvPr/>
            </p:nvSpPr>
            <p:spPr bwMode="gray">
              <a:xfrm>
                <a:off x="2057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9" name="Content block 601" hidden="1"/>
              <p:cNvSpPr>
                <a:spLocks noChangeArrowheads="1"/>
              </p:cNvSpPr>
              <p:nvPr/>
            </p:nvSpPr>
            <p:spPr bwMode="gray">
              <a:xfrm>
                <a:off x="530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9" name="Group 500" hidden="1"/>
            <p:cNvGrpSpPr/>
            <p:nvPr/>
          </p:nvGrpSpPr>
          <p:grpSpPr>
            <a:xfrm>
              <a:off x="530352" y="5257800"/>
              <a:ext cx="8997696" cy="609600"/>
              <a:chOff x="530352" y="5257800"/>
              <a:chExt cx="8997696" cy="609600"/>
            </a:xfrm>
          </p:grpSpPr>
          <p:sp>
            <p:nvSpPr>
              <p:cNvPr id="38" name="Content block 506" hidden="1"/>
              <p:cNvSpPr>
                <a:spLocks noChangeArrowheads="1"/>
              </p:cNvSpPr>
              <p:nvPr/>
            </p:nvSpPr>
            <p:spPr bwMode="gray">
              <a:xfrm>
                <a:off x="8156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1" name="Content block 503" hidden="1"/>
              <p:cNvSpPr>
                <a:spLocks noChangeArrowheads="1"/>
              </p:cNvSpPr>
              <p:nvPr/>
            </p:nvSpPr>
            <p:spPr bwMode="gray">
              <a:xfrm>
                <a:off x="358474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2" name="Content block 502" hidden="1"/>
              <p:cNvSpPr>
                <a:spLocks noChangeArrowheads="1"/>
              </p:cNvSpPr>
              <p:nvPr/>
            </p:nvSpPr>
            <p:spPr bwMode="gray">
              <a:xfrm>
                <a:off x="2057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3" name="Content block 501" hidden="1"/>
              <p:cNvSpPr>
                <a:spLocks noChangeArrowheads="1"/>
              </p:cNvSpPr>
              <p:nvPr/>
            </p:nvSpPr>
            <p:spPr bwMode="gray">
              <a:xfrm>
                <a:off x="530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0" name="Group 400" hidden="1"/>
            <p:cNvGrpSpPr/>
            <p:nvPr/>
          </p:nvGrpSpPr>
          <p:grpSpPr>
            <a:xfrm>
              <a:off x="530352" y="4498848"/>
              <a:ext cx="8997696" cy="609600"/>
              <a:chOff x="530352" y="4498848"/>
              <a:chExt cx="8997696" cy="609600"/>
            </a:xfrm>
          </p:grpSpPr>
          <p:sp>
            <p:nvSpPr>
              <p:cNvPr id="32" name="Content block 406" hidden="1"/>
              <p:cNvSpPr>
                <a:spLocks noChangeArrowheads="1"/>
              </p:cNvSpPr>
              <p:nvPr/>
            </p:nvSpPr>
            <p:spPr bwMode="gray">
              <a:xfrm>
                <a:off x="8156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5" name="Content block 403" hidden="1"/>
              <p:cNvSpPr>
                <a:spLocks noChangeArrowheads="1"/>
              </p:cNvSpPr>
              <p:nvPr/>
            </p:nvSpPr>
            <p:spPr bwMode="gray">
              <a:xfrm>
                <a:off x="358474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6" name="Content block 402" hidden="1"/>
              <p:cNvSpPr>
                <a:spLocks noChangeArrowheads="1"/>
              </p:cNvSpPr>
              <p:nvPr/>
            </p:nvSpPr>
            <p:spPr bwMode="gray">
              <a:xfrm>
                <a:off x="2057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7" name="Content block 401" hidden="1"/>
              <p:cNvSpPr>
                <a:spLocks noChangeArrowheads="1"/>
              </p:cNvSpPr>
              <p:nvPr/>
            </p:nvSpPr>
            <p:spPr bwMode="gray">
              <a:xfrm>
                <a:off x="530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1" name="Group 300" hidden="1"/>
            <p:cNvGrpSpPr/>
            <p:nvPr/>
          </p:nvGrpSpPr>
          <p:grpSpPr>
            <a:xfrm>
              <a:off x="530352" y="3730752"/>
              <a:ext cx="8997696" cy="609600"/>
              <a:chOff x="530352" y="3730752"/>
              <a:chExt cx="8997696" cy="609600"/>
            </a:xfrm>
          </p:grpSpPr>
          <p:sp>
            <p:nvSpPr>
              <p:cNvPr id="26" name="Content block 306" hidden="1"/>
              <p:cNvSpPr>
                <a:spLocks noChangeArrowheads="1"/>
              </p:cNvSpPr>
              <p:nvPr/>
            </p:nvSpPr>
            <p:spPr bwMode="gray">
              <a:xfrm>
                <a:off x="8156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9" name="Content block 303" hidden="1"/>
              <p:cNvSpPr>
                <a:spLocks noChangeArrowheads="1"/>
              </p:cNvSpPr>
              <p:nvPr/>
            </p:nvSpPr>
            <p:spPr bwMode="gray">
              <a:xfrm>
                <a:off x="358474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0" name="Content block 302" hidden="1"/>
              <p:cNvSpPr>
                <a:spLocks noChangeArrowheads="1"/>
              </p:cNvSpPr>
              <p:nvPr/>
            </p:nvSpPr>
            <p:spPr bwMode="gray">
              <a:xfrm>
                <a:off x="2057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1" name="Content block 301" hidden="1"/>
              <p:cNvSpPr>
                <a:spLocks noChangeArrowheads="1"/>
              </p:cNvSpPr>
              <p:nvPr/>
            </p:nvSpPr>
            <p:spPr bwMode="gray">
              <a:xfrm>
                <a:off x="530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2" name="Group 200" hidden="1"/>
            <p:cNvGrpSpPr/>
            <p:nvPr/>
          </p:nvGrpSpPr>
          <p:grpSpPr>
            <a:xfrm>
              <a:off x="530352" y="2971800"/>
              <a:ext cx="8997696" cy="609600"/>
              <a:chOff x="530352" y="2971800"/>
              <a:chExt cx="8997696" cy="609600"/>
            </a:xfrm>
          </p:grpSpPr>
          <p:sp>
            <p:nvSpPr>
              <p:cNvPr id="20" name="Content block 206" hidden="1"/>
              <p:cNvSpPr>
                <a:spLocks noChangeArrowheads="1"/>
              </p:cNvSpPr>
              <p:nvPr/>
            </p:nvSpPr>
            <p:spPr bwMode="gray">
              <a:xfrm>
                <a:off x="8156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3" name="Content block 203" hidden="1"/>
              <p:cNvSpPr>
                <a:spLocks noChangeArrowheads="1"/>
              </p:cNvSpPr>
              <p:nvPr/>
            </p:nvSpPr>
            <p:spPr bwMode="gray">
              <a:xfrm>
                <a:off x="358474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4" name="Content block 202" hidden="1"/>
              <p:cNvSpPr>
                <a:spLocks noChangeArrowheads="1"/>
              </p:cNvSpPr>
              <p:nvPr/>
            </p:nvSpPr>
            <p:spPr bwMode="gray">
              <a:xfrm>
                <a:off x="2057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5" name="Content block 201" hidden="1"/>
              <p:cNvSpPr>
                <a:spLocks noChangeArrowheads="1"/>
              </p:cNvSpPr>
              <p:nvPr/>
            </p:nvSpPr>
            <p:spPr bwMode="gray">
              <a:xfrm>
                <a:off x="530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3" name="Group 100" hidden="1"/>
            <p:cNvGrpSpPr/>
            <p:nvPr/>
          </p:nvGrpSpPr>
          <p:grpSpPr>
            <a:xfrm>
              <a:off x="530352" y="2212848"/>
              <a:ext cx="8997696" cy="609600"/>
              <a:chOff x="530352" y="2212848"/>
              <a:chExt cx="8997696" cy="609600"/>
            </a:xfrm>
          </p:grpSpPr>
          <p:sp>
            <p:nvSpPr>
              <p:cNvPr id="14" name="Content block 106" hidden="1"/>
              <p:cNvSpPr>
                <a:spLocks noChangeArrowheads="1"/>
              </p:cNvSpPr>
              <p:nvPr/>
            </p:nvSpPr>
            <p:spPr bwMode="gray">
              <a:xfrm>
                <a:off x="8156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8" name="Content block 102" hidden="1"/>
              <p:cNvSpPr>
                <a:spLocks noChangeArrowheads="1"/>
              </p:cNvSpPr>
              <p:nvPr/>
            </p:nvSpPr>
            <p:spPr bwMode="gray">
              <a:xfrm>
                <a:off x="2057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9" name="Content block 101" hidden="1"/>
              <p:cNvSpPr>
                <a:spLocks noChangeArrowheads="1"/>
              </p:cNvSpPr>
              <p:nvPr/>
            </p:nvSpPr>
            <p:spPr bwMode="gray">
              <a:xfrm>
                <a:off x="530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sp>
        <p:nvSpPr>
          <p:cNvPr id="2" name="Title 1"/>
          <p:cNvSpPr>
            <a:spLocks noGrp="1"/>
          </p:cNvSpPr>
          <p:nvPr>
            <p:ph type="ctrTitle"/>
            <p:custDataLst>
              <p:tags r:id="rId3"/>
            </p:custDataLst>
          </p:nvPr>
        </p:nvSpPr>
        <p:spPr>
          <a:xfrm>
            <a:off x="2056818" y="1261037"/>
            <a:ext cx="5943600" cy="922748"/>
          </a:xfrm>
        </p:spPr>
        <p:txBody>
          <a:bodyPr/>
          <a:lstStyle/>
          <a:p>
            <a:r>
              <a:rPr lang="en-GB" dirty="0"/>
              <a:t>Compare Apttus vs. SteelBrick</a:t>
            </a:r>
            <a:endParaRPr lang="en-GB" dirty="0"/>
          </a:p>
        </p:txBody>
      </p:sp>
      <p:sp>
        <p:nvSpPr>
          <p:cNvPr id="50" name="Descriptor"/>
          <p:cNvSpPr txBox="1"/>
          <p:nvPr>
            <p:custDataLst>
              <p:tags r:id="rId4"/>
            </p:custDataLst>
          </p:nvPr>
        </p:nvSpPr>
        <p:spPr bwMode="white">
          <a:xfrm>
            <a:off x="2057400" y="841247"/>
            <a:ext cx="963405" cy="153888"/>
          </a:xfrm>
          <a:prstGeom prst="rect">
            <a:avLst/>
          </a:prstGeom>
          <a:noFill/>
          <a:ln>
            <a:noFill/>
          </a:ln>
        </p:spPr>
        <p:txBody>
          <a:bodyPr wrap="none" lIns="0" tIns="0" rIns="0" bIns="0" rtlCol="0">
            <a:spAutoFit/>
          </a:bodyPr>
          <a:lstStyle/>
          <a:p>
            <a:r>
              <a:rPr lang="en-GB" sz="1000" dirty="0" smtClean="0">
                <a:solidFill>
                  <a:schemeClr val="bg1"/>
                </a:solidFill>
                <a:latin typeface="+mn-lt"/>
              </a:rPr>
              <a:t>www.pwchk.com</a:t>
            </a:r>
            <a:endParaRPr lang="en-GB" sz="1000" dirty="0">
              <a:solidFill>
                <a:schemeClr val="bg1"/>
              </a:solidFill>
              <a:latin typeface="+mn-lt"/>
            </a:endParaRPr>
          </a:p>
        </p:txBody>
      </p:sp>
      <p:sp>
        <p:nvSpPr>
          <p:cNvPr id="51" name="Confidentiality stamp"/>
          <p:cNvSpPr txBox="1"/>
          <p:nvPr>
            <p:custDataLst>
              <p:tags r:id="rId5"/>
            </p:custDataLst>
          </p:nvPr>
        </p:nvSpPr>
        <p:spPr bwMode="black">
          <a:xfrm>
            <a:off x="530351" y="3730752"/>
            <a:ext cx="1225296" cy="307777"/>
          </a:xfrm>
          <a:prstGeom prst="rect">
            <a:avLst/>
          </a:prstGeom>
          <a:noFill/>
          <a:ln>
            <a:noFill/>
          </a:ln>
        </p:spPr>
        <p:txBody>
          <a:bodyPr wrap="square" lIns="0" tIns="0" rIns="0" bIns="0" rtlCol="0">
            <a:spAutoFit/>
          </a:bodyPr>
          <a:lstStyle/>
          <a:p>
            <a:pPr algn="l"/>
            <a:r>
              <a:rPr lang="en-GB" sz="1000" b="0" i="1" dirty="0" smtClean="0">
                <a:latin typeface="Georgia" pitchFamily="18" charset="0"/>
              </a:rPr>
              <a:t>Strictly Private and Confidential</a:t>
            </a:r>
            <a:endParaRPr lang="en-GB" sz="1000" b="0" i="1" dirty="0">
              <a:latin typeface="Georgia" pitchFamily="18" charset="0"/>
            </a:endParaRPr>
          </a:p>
        </p:txBody>
      </p:sp>
      <p:sp>
        <p:nvSpPr>
          <p:cNvPr id="52" name="Draft stamp" hidden="1"/>
          <p:cNvSpPr txBox="1"/>
          <p:nvPr>
            <p:custDataLst>
              <p:tags r:id="rId6"/>
            </p:custDataLst>
          </p:nvPr>
        </p:nvSpPr>
        <p:spPr bwMode="black">
          <a:xfrm>
            <a:off x="530351" y="4038529"/>
            <a:ext cx="1371600" cy="292388"/>
          </a:xfrm>
          <a:prstGeom prst="rect">
            <a:avLst/>
          </a:prstGeom>
          <a:noFill/>
          <a:ln>
            <a:noFill/>
          </a:ln>
        </p:spPr>
        <p:txBody>
          <a:bodyPr wrap="square" lIns="0" tIns="0" rIns="0" bIns="137160" rtlCol="0" anchor="t" anchorCtr="0">
            <a:spAutoFit/>
          </a:bodyPr>
          <a:lstStyle/>
          <a:p>
            <a:pPr algn="l">
              <a:lnSpc>
                <a:spcPct val="100000"/>
              </a:lnSpc>
            </a:pPr>
            <a:r>
              <a:rPr lang="en-GB" sz="1000" b="1" i="1" dirty="0" smtClean="0">
                <a:latin typeface="Georgia" pitchFamily="18" charset="0"/>
              </a:rPr>
              <a:t>Draft</a:t>
            </a:r>
            <a:endParaRPr lang="en-GB" sz="1000" b="1" i="1" dirty="0">
              <a:latin typeface="Georgia" pitchFamily="18" charset="0"/>
            </a:endParaRPr>
          </a:p>
        </p:txBody>
      </p:sp>
      <p:sp>
        <p:nvSpPr>
          <p:cNvPr id="53" name="Report Date"/>
          <p:cNvSpPr txBox="1"/>
          <p:nvPr>
            <p:custDataLst>
              <p:tags r:id="rId7"/>
            </p:custDataLst>
          </p:nvPr>
        </p:nvSpPr>
        <p:spPr bwMode="black">
          <a:xfrm>
            <a:off x="530351" y="4330917"/>
            <a:ext cx="1225296" cy="153888"/>
          </a:xfrm>
          <a:prstGeom prst="rect">
            <a:avLst/>
          </a:prstGeom>
          <a:noFill/>
          <a:ln>
            <a:noFill/>
          </a:ln>
        </p:spPr>
        <p:txBody>
          <a:bodyPr wrap="square" lIns="0" tIns="0" rIns="0" bIns="0" rtlCol="0">
            <a:spAutoFit/>
          </a:bodyPr>
          <a:lstStyle/>
          <a:p>
            <a:pPr algn="l"/>
            <a:r>
              <a:rPr lang="en-GB" sz="1000" i="1" dirty="0" smtClean="0">
                <a:latin typeface="Georgia" pitchFamily="18" charset="0"/>
              </a:rPr>
              <a:t>11 February 2015</a:t>
            </a:r>
            <a:endParaRPr lang="en-GB" sz="1000" b="0" i="1" dirty="0">
              <a:latin typeface="Georg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id" hidden="1"/>
          <p:cNvGrpSpPr/>
          <p:nvPr>
            <p:custDataLst>
              <p:tags r:id="rId1"/>
            </p:custDataLst>
          </p:nvPr>
        </p:nvGrpSpPr>
        <p:grpSpPr>
          <a:xfrm>
            <a:off x="530352" y="685800"/>
            <a:ext cx="8997696" cy="6711696"/>
            <a:chOff x="530352" y="685800"/>
            <a:chExt cx="8997696" cy="6711696"/>
          </a:xfrm>
        </p:grpSpPr>
        <p:sp>
          <p:nvSpPr>
            <p:cNvPr id="6" name="Footer block" hidden="1"/>
            <p:cNvSpPr>
              <a:spLocks noChangeArrowheads="1"/>
            </p:cNvSpPr>
            <p:nvPr/>
          </p:nvSpPr>
          <p:spPr bwMode="gray">
            <a:xfrm>
              <a:off x="530352" y="6784848"/>
              <a:ext cx="8988552"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GB" dirty="0"/>
            </a:p>
          </p:txBody>
        </p:sp>
        <p:sp>
          <p:nvSpPr>
            <p:cNvPr id="7" name="Title block" hidden="1"/>
            <p:cNvSpPr>
              <a:spLocks noChangeArrowheads="1"/>
            </p:cNvSpPr>
            <p:nvPr/>
          </p:nvSpPr>
          <p:spPr bwMode="gray">
            <a:xfrm>
              <a:off x="530352" y="1143000"/>
              <a:ext cx="8988552"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GB" dirty="0"/>
            </a:p>
          </p:txBody>
        </p:sp>
        <p:sp>
          <p:nvSpPr>
            <p:cNvPr id="8" name="Header block" hidden="1"/>
            <p:cNvSpPr>
              <a:spLocks noChangeArrowheads="1"/>
            </p:cNvSpPr>
            <p:nvPr/>
          </p:nvSpPr>
          <p:spPr bwMode="gray">
            <a:xfrm>
              <a:off x="530352" y="685800"/>
              <a:ext cx="8988552"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GB" sz="1400" dirty="0">
                <a:solidFill>
                  <a:schemeClr val="folHlink"/>
                </a:solidFill>
                <a:cs typeface="Arial" charset="0"/>
              </a:endParaRPr>
            </a:p>
          </p:txBody>
        </p:sp>
        <p:grpSp>
          <p:nvGrpSpPr>
            <p:cNvPr id="9" name="Group 600" hidden="1"/>
            <p:cNvGrpSpPr/>
            <p:nvPr userDrawn="1"/>
          </p:nvGrpSpPr>
          <p:grpSpPr>
            <a:xfrm>
              <a:off x="530352" y="6016752"/>
              <a:ext cx="8997696" cy="609600"/>
              <a:chOff x="530352" y="6016752"/>
              <a:chExt cx="8997696" cy="609600"/>
            </a:xfrm>
          </p:grpSpPr>
          <p:sp>
            <p:nvSpPr>
              <p:cNvPr id="45" name="Content block 606" hidden="1"/>
              <p:cNvSpPr>
                <a:spLocks noChangeArrowheads="1"/>
              </p:cNvSpPr>
              <p:nvPr/>
            </p:nvSpPr>
            <p:spPr bwMode="gray">
              <a:xfrm>
                <a:off x="8156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6"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7"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8" name="Content block 603" hidden="1"/>
              <p:cNvSpPr>
                <a:spLocks noChangeArrowheads="1"/>
              </p:cNvSpPr>
              <p:nvPr/>
            </p:nvSpPr>
            <p:spPr bwMode="gray">
              <a:xfrm>
                <a:off x="358474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9" name="Content block 602" hidden="1"/>
              <p:cNvSpPr>
                <a:spLocks noChangeArrowheads="1"/>
              </p:cNvSpPr>
              <p:nvPr/>
            </p:nvSpPr>
            <p:spPr bwMode="gray">
              <a:xfrm>
                <a:off x="2057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50" name="Content block 601" hidden="1"/>
              <p:cNvSpPr>
                <a:spLocks noChangeArrowheads="1"/>
              </p:cNvSpPr>
              <p:nvPr/>
            </p:nvSpPr>
            <p:spPr bwMode="gray">
              <a:xfrm>
                <a:off x="530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0" name="Group 500" hidden="1"/>
            <p:cNvGrpSpPr/>
            <p:nvPr userDrawn="1"/>
          </p:nvGrpSpPr>
          <p:grpSpPr>
            <a:xfrm>
              <a:off x="530352" y="5257800"/>
              <a:ext cx="8997696" cy="609600"/>
              <a:chOff x="530352" y="5257800"/>
              <a:chExt cx="8997696" cy="609600"/>
            </a:xfrm>
          </p:grpSpPr>
          <p:sp>
            <p:nvSpPr>
              <p:cNvPr id="39" name="Content block 506" hidden="1"/>
              <p:cNvSpPr>
                <a:spLocks noChangeArrowheads="1"/>
              </p:cNvSpPr>
              <p:nvPr/>
            </p:nvSpPr>
            <p:spPr bwMode="gray">
              <a:xfrm>
                <a:off x="8156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0"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1"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2" name="Content block 503" hidden="1"/>
              <p:cNvSpPr>
                <a:spLocks noChangeArrowheads="1"/>
              </p:cNvSpPr>
              <p:nvPr/>
            </p:nvSpPr>
            <p:spPr bwMode="gray">
              <a:xfrm>
                <a:off x="358474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3" name="Content block 502" hidden="1"/>
              <p:cNvSpPr>
                <a:spLocks noChangeArrowheads="1"/>
              </p:cNvSpPr>
              <p:nvPr/>
            </p:nvSpPr>
            <p:spPr bwMode="gray">
              <a:xfrm>
                <a:off x="2057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4" name="Content block 501" hidden="1"/>
              <p:cNvSpPr>
                <a:spLocks noChangeArrowheads="1"/>
              </p:cNvSpPr>
              <p:nvPr/>
            </p:nvSpPr>
            <p:spPr bwMode="gray">
              <a:xfrm>
                <a:off x="530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1" name="Group 400" hidden="1"/>
            <p:cNvGrpSpPr/>
            <p:nvPr userDrawn="1"/>
          </p:nvGrpSpPr>
          <p:grpSpPr>
            <a:xfrm>
              <a:off x="530352" y="4498848"/>
              <a:ext cx="8997696" cy="609600"/>
              <a:chOff x="530352" y="4498848"/>
              <a:chExt cx="8997696" cy="609600"/>
            </a:xfrm>
          </p:grpSpPr>
          <p:sp>
            <p:nvSpPr>
              <p:cNvPr id="33" name="Content block 406" hidden="1"/>
              <p:cNvSpPr>
                <a:spLocks noChangeArrowheads="1"/>
              </p:cNvSpPr>
              <p:nvPr/>
            </p:nvSpPr>
            <p:spPr bwMode="gray">
              <a:xfrm>
                <a:off x="8156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4"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5"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6" name="Content block 403" hidden="1"/>
              <p:cNvSpPr>
                <a:spLocks noChangeArrowheads="1"/>
              </p:cNvSpPr>
              <p:nvPr/>
            </p:nvSpPr>
            <p:spPr bwMode="gray">
              <a:xfrm>
                <a:off x="358474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7" name="Content block 402" hidden="1"/>
              <p:cNvSpPr>
                <a:spLocks noChangeArrowheads="1"/>
              </p:cNvSpPr>
              <p:nvPr/>
            </p:nvSpPr>
            <p:spPr bwMode="gray">
              <a:xfrm>
                <a:off x="2057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8" name="Content block 401" hidden="1"/>
              <p:cNvSpPr>
                <a:spLocks noChangeArrowheads="1"/>
              </p:cNvSpPr>
              <p:nvPr/>
            </p:nvSpPr>
            <p:spPr bwMode="gray">
              <a:xfrm>
                <a:off x="530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2" name="Group 300" hidden="1"/>
            <p:cNvGrpSpPr/>
            <p:nvPr userDrawn="1"/>
          </p:nvGrpSpPr>
          <p:grpSpPr>
            <a:xfrm>
              <a:off x="530352" y="3730752"/>
              <a:ext cx="8997696" cy="609600"/>
              <a:chOff x="530352" y="3730752"/>
              <a:chExt cx="8997696" cy="609600"/>
            </a:xfrm>
          </p:grpSpPr>
          <p:sp>
            <p:nvSpPr>
              <p:cNvPr id="27" name="Content block 306" hidden="1"/>
              <p:cNvSpPr>
                <a:spLocks noChangeArrowheads="1"/>
              </p:cNvSpPr>
              <p:nvPr/>
            </p:nvSpPr>
            <p:spPr bwMode="gray">
              <a:xfrm>
                <a:off x="8156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8"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9"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0" name="Content block 303" hidden="1"/>
              <p:cNvSpPr>
                <a:spLocks noChangeArrowheads="1"/>
              </p:cNvSpPr>
              <p:nvPr/>
            </p:nvSpPr>
            <p:spPr bwMode="gray">
              <a:xfrm>
                <a:off x="358474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1" name="Content block 302" hidden="1"/>
              <p:cNvSpPr>
                <a:spLocks noChangeArrowheads="1"/>
              </p:cNvSpPr>
              <p:nvPr/>
            </p:nvSpPr>
            <p:spPr bwMode="gray">
              <a:xfrm>
                <a:off x="2057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2" name="Content block 301" hidden="1"/>
              <p:cNvSpPr>
                <a:spLocks noChangeArrowheads="1"/>
              </p:cNvSpPr>
              <p:nvPr/>
            </p:nvSpPr>
            <p:spPr bwMode="gray">
              <a:xfrm>
                <a:off x="530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3" name="Group 200" hidden="1"/>
            <p:cNvGrpSpPr/>
            <p:nvPr userDrawn="1"/>
          </p:nvGrpSpPr>
          <p:grpSpPr>
            <a:xfrm>
              <a:off x="530352" y="2971800"/>
              <a:ext cx="8997696" cy="609600"/>
              <a:chOff x="530352" y="2971800"/>
              <a:chExt cx="8997696" cy="609600"/>
            </a:xfrm>
          </p:grpSpPr>
          <p:sp>
            <p:nvSpPr>
              <p:cNvPr id="21" name="Content block 206" hidden="1"/>
              <p:cNvSpPr>
                <a:spLocks noChangeArrowheads="1"/>
              </p:cNvSpPr>
              <p:nvPr/>
            </p:nvSpPr>
            <p:spPr bwMode="gray">
              <a:xfrm>
                <a:off x="8156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2"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3"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4" name="Content block 203" hidden="1"/>
              <p:cNvSpPr>
                <a:spLocks noChangeArrowheads="1"/>
              </p:cNvSpPr>
              <p:nvPr/>
            </p:nvSpPr>
            <p:spPr bwMode="gray">
              <a:xfrm>
                <a:off x="358474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5" name="Content block 202" hidden="1"/>
              <p:cNvSpPr>
                <a:spLocks noChangeArrowheads="1"/>
              </p:cNvSpPr>
              <p:nvPr/>
            </p:nvSpPr>
            <p:spPr bwMode="gray">
              <a:xfrm>
                <a:off x="2057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6" name="Content block 201" hidden="1"/>
              <p:cNvSpPr>
                <a:spLocks noChangeArrowheads="1"/>
              </p:cNvSpPr>
              <p:nvPr/>
            </p:nvSpPr>
            <p:spPr bwMode="gray">
              <a:xfrm>
                <a:off x="530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4" name="Group 100" hidden="1"/>
            <p:cNvGrpSpPr/>
            <p:nvPr userDrawn="1"/>
          </p:nvGrpSpPr>
          <p:grpSpPr>
            <a:xfrm>
              <a:off x="530352" y="2212848"/>
              <a:ext cx="8997696" cy="609600"/>
              <a:chOff x="530352" y="2212848"/>
              <a:chExt cx="8997696" cy="609600"/>
            </a:xfrm>
          </p:grpSpPr>
          <p:sp>
            <p:nvSpPr>
              <p:cNvPr id="15" name="Content block 106" hidden="1"/>
              <p:cNvSpPr>
                <a:spLocks noChangeArrowheads="1"/>
              </p:cNvSpPr>
              <p:nvPr/>
            </p:nvSpPr>
            <p:spPr bwMode="gray">
              <a:xfrm>
                <a:off x="8156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6"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7"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8"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9" name="Content block 102" hidden="1"/>
              <p:cNvSpPr>
                <a:spLocks noChangeArrowheads="1"/>
              </p:cNvSpPr>
              <p:nvPr/>
            </p:nvSpPr>
            <p:spPr bwMode="gray">
              <a:xfrm>
                <a:off x="2057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0" name="Content block 101" hidden="1"/>
              <p:cNvSpPr>
                <a:spLocks noChangeArrowheads="1"/>
              </p:cNvSpPr>
              <p:nvPr/>
            </p:nvSpPr>
            <p:spPr bwMode="gray">
              <a:xfrm>
                <a:off x="530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sp>
        <p:nvSpPr>
          <p:cNvPr id="54" name="Title 53"/>
          <p:cNvSpPr>
            <a:spLocks noGrp="1"/>
          </p:cNvSpPr>
          <p:nvPr>
            <p:ph type="title"/>
          </p:nvPr>
        </p:nvSpPr>
        <p:spPr/>
        <p:txBody>
          <a:bodyPr/>
          <a:lstStyle/>
          <a:p>
            <a:r>
              <a:rPr lang="en-GB" dirty="0" smtClean="0"/>
              <a:t>CROWD</a:t>
            </a:r>
            <a:endParaRPr lang="en-GB" dirty="0"/>
          </a:p>
        </p:txBody>
      </p:sp>
      <p:graphicFrame>
        <p:nvGraphicFramePr>
          <p:cNvPr id="60" name="Content Placeholder 59"/>
          <p:cNvGraphicFramePr>
            <a:graphicFrameLocks noGrp="1"/>
          </p:cNvGraphicFramePr>
          <p:nvPr>
            <p:ph sz="quarter" idx="24"/>
            <p:custDataLst>
              <p:tags r:id="rId2"/>
            </p:custDataLst>
            <p:extLst>
              <p:ext uri="{D42A27DB-BD31-4B8C-83A1-F6EECF244321}">
                <p14:modId xmlns:p14="http://schemas.microsoft.com/office/powerpoint/2010/main" val="3024489142"/>
              </p:ext>
            </p:extLst>
          </p:nvPr>
        </p:nvGraphicFramePr>
        <p:xfrm>
          <a:off x="563013" y="1941984"/>
          <a:ext cx="8997951" cy="5120640"/>
        </p:xfrm>
        <a:graphic>
          <a:graphicData uri="http://schemas.openxmlformats.org/drawingml/2006/table">
            <a:tbl>
              <a:tblPr firstCol="1" bandRow="1">
                <a:tableStyleId>{1E171933-4619-4E11-9A3F-F7608DF75F80}</a:tableStyleId>
              </a:tblPr>
              <a:tblGrid>
                <a:gridCol w="1945907"/>
                <a:gridCol w="2448272"/>
                <a:gridCol w="720080"/>
                <a:gridCol w="1941846"/>
                <a:gridCol w="1082490"/>
                <a:gridCol w="859356"/>
              </a:tblGrid>
              <a:tr h="182880">
                <a:tc>
                  <a:txBody>
                    <a:bodyPr/>
                    <a:lstStyle/>
                    <a:p>
                      <a:pPr algn="r"/>
                      <a:r>
                        <a:rPr lang="en-US" sz="1000" b="1" i="0" kern="1200" dirty="0" smtClean="0">
                          <a:solidFill>
                            <a:schemeClr val="dk1"/>
                          </a:solidFill>
                          <a:effectLst/>
                          <a:latin typeface="+mj-lt"/>
                          <a:ea typeface="+mn-ea"/>
                          <a:cs typeface="+mn-cs"/>
                        </a:rPr>
                        <a:t>Rating</a:t>
                      </a:r>
                      <a:endParaRPr lang="en-GB" sz="1000" b="1" i="0" kern="1200" dirty="0">
                        <a:solidFill>
                          <a:schemeClr val="dk1"/>
                        </a:solidFill>
                        <a:effectLst/>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000" dirty="0" smtClean="0">
                          <a:latin typeface="+mj-lt"/>
                        </a:rPr>
                        <a:t>3.7 out of 5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c gridSpan="3">
                  <a:txBody>
                    <a:bodyPr/>
                    <a:lstStyle/>
                    <a:p>
                      <a:r>
                        <a:rPr lang="en-US" sz="1000" dirty="0" smtClean="0">
                          <a:latin typeface="+mj-lt"/>
                        </a:rPr>
                        <a:t>4.4 out of 5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GB"/>
                    </a:p>
                  </a:txBody>
                  <a:tcPr/>
                </a:tc>
                <a:tc hMerge="1">
                  <a:txBody>
                    <a:bodyPr/>
                    <a:lstStyle/>
                    <a:p>
                      <a:endParaRPr lang="en-GB"/>
                    </a:p>
                  </a:txBody>
                  <a:tcPr/>
                </a:tc>
              </a:tr>
              <a:tr h="182880">
                <a:tc>
                  <a:txBody>
                    <a:bodyPr/>
                    <a:lstStyle/>
                    <a:p>
                      <a:pPr algn="r"/>
                      <a:r>
                        <a:rPr lang="en-US" sz="1000" b="1" i="0" kern="1200" dirty="0" smtClean="0">
                          <a:solidFill>
                            <a:schemeClr val="dk1"/>
                          </a:solidFill>
                          <a:effectLst/>
                          <a:latin typeface="+mj-lt"/>
                          <a:ea typeface="+mn-ea"/>
                          <a:cs typeface="+mn-cs"/>
                        </a:rPr>
                        <a:t>Meets Requirements</a:t>
                      </a:r>
                      <a:endParaRPr lang="en-GB"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GB" sz="1000" kern="1200" dirty="0" smtClean="0">
                          <a:solidFill>
                            <a:schemeClr val="dk1"/>
                          </a:solidFill>
                          <a:latin typeface="+mj-lt"/>
                          <a:ea typeface="+mn-ea"/>
                          <a:cs typeface="+mn-cs"/>
                        </a:rPr>
                        <a:t>7.7 </a:t>
                      </a:r>
                      <a:r>
                        <a:rPr lang="en-US" sz="1000" kern="1200" dirty="0" smtClean="0">
                          <a:solidFill>
                            <a:schemeClr val="dk1"/>
                          </a:solidFill>
                          <a:latin typeface="+mj-lt"/>
                          <a:ea typeface="+mn-ea"/>
                          <a:cs typeface="+mn-cs"/>
                        </a:rPr>
                        <a:t>Based on 40 reviews</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c gridSpan="3">
                  <a:txBody>
                    <a:bodyPr/>
                    <a:lstStyle/>
                    <a:p>
                      <a:r>
                        <a:rPr lang="en-GB" sz="1000" kern="1200" dirty="0" smtClean="0">
                          <a:solidFill>
                            <a:schemeClr val="dk1"/>
                          </a:solidFill>
                          <a:latin typeface="+mj-lt"/>
                          <a:ea typeface="+mn-ea"/>
                          <a:cs typeface="+mn-cs"/>
                        </a:rPr>
                        <a:t>8.6 </a:t>
                      </a:r>
                      <a:r>
                        <a:rPr lang="en-US" sz="1000" kern="1200" dirty="0" smtClean="0">
                          <a:solidFill>
                            <a:schemeClr val="dk1"/>
                          </a:solidFill>
                          <a:latin typeface="+mj-lt"/>
                          <a:ea typeface="+mn-ea"/>
                          <a:cs typeface="+mn-cs"/>
                        </a:rPr>
                        <a:t>Based on 82 reviews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GB"/>
                    </a:p>
                  </a:txBody>
                  <a:tcPr/>
                </a:tc>
                <a:tc hMerge="1">
                  <a:txBody>
                    <a:bodyPr/>
                    <a:lstStyle/>
                    <a:p>
                      <a:endParaRPr lang="en-GB"/>
                    </a:p>
                  </a:txBody>
                  <a:tcPr/>
                </a:tc>
              </a:tr>
              <a:tr h="182880">
                <a:tc>
                  <a:txBody>
                    <a:bodyPr/>
                    <a:lstStyle/>
                    <a:p>
                      <a:pPr algn="r"/>
                      <a:r>
                        <a:rPr lang="en-US" sz="1000" b="1" i="0" kern="1200" dirty="0" smtClean="0">
                          <a:solidFill>
                            <a:schemeClr val="dk1"/>
                          </a:solidFill>
                          <a:effectLst/>
                          <a:latin typeface="+mj-lt"/>
                          <a:ea typeface="+mn-ea"/>
                          <a:cs typeface="+mn-cs"/>
                        </a:rPr>
                        <a:t>Usability</a:t>
                      </a:r>
                      <a:endParaRPr lang="en-GB"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GB" sz="1000" kern="1200" dirty="0" smtClean="0">
                          <a:solidFill>
                            <a:schemeClr val="dk1"/>
                          </a:solidFill>
                          <a:latin typeface="+mj-lt"/>
                          <a:ea typeface="+mn-ea"/>
                          <a:cs typeface="+mn-cs"/>
                        </a:rPr>
                        <a:t>7.5 </a:t>
                      </a:r>
                      <a:r>
                        <a:rPr lang="en-US" sz="1000" kern="1200" dirty="0" smtClean="0">
                          <a:solidFill>
                            <a:schemeClr val="dk1"/>
                          </a:solidFill>
                          <a:latin typeface="+mj-lt"/>
                          <a:ea typeface="+mn-ea"/>
                          <a:cs typeface="+mn-cs"/>
                        </a:rPr>
                        <a:t>Based on 40 reviews</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c gridSpan="3">
                  <a:txBody>
                    <a:bodyPr/>
                    <a:lstStyle/>
                    <a:p>
                      <a:r>
                        <a:rPr lang="en-GB" sz="1000" kern="1200" dirty="0" smtClean="0">
                          <a:solidFill>
                            <a:schemeClr val="dk1"/>
                          </a:solidFill>
                          <a:latin typeface="+mj-lt"/>
                          <a:ea typeface="+mn-ea"/>
                          <a:cs typeface="+mn-cs"/>
                        </a:rPr>
                        <a:t>8.7 </a:t>
                      </a:r>
                      <a:r>
                        <a:rPr lang="en-US" sz="1000" kern="1200" dirty="0" smtClean="0">
                          <a:solidFill>
                            <a:schemeClr val="dk1"/>
                          </a:solidFill>
                          <a:latin typeface="+mj-lt"/>
                          <a:ea typeface="+mn-ea"/>
                          <a:cs typeface="+mn-cs"/>
                        </a:rPr>
                        <a:t>Based on 82 reviews</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GB"/>
                    </a:p>
                  </a:txBody>
                  <a:tcPr/>
                </a:tc>
                <a:tc hMerge="1">
                  <a:txBody>
                    <a:bodyPr/>
                    <a:lstStyle/>
                    <a:p>
                      <a:endParaRPr lang="en-GB"/>
                    </a:p>
                  </a:txBody>
                  <a:tcPr/>
                </a:tc>
              </a:tr>
              <a:tr h="182880">
                <a:tc>
                  <a:txBody>
                    <a:bodyPr/>
                    <a:lstStyle/>
                    <a:p>
                      <a:pPr algn="r"/>
                      <a:r>
                        <a:rPr lang="en-US" sz="1000" b="1" i="0" kern="1200" dirty="0" smtClean="0">
                          <a:solidFill>
                            <a:schemeClr val="dk1"/>
                          </a:solidFill>
                          <a:effectLst/>
                          <a:latin typeface="+mj-lt"/>
                          <a:ea typeface="+mn-ea"/>
                          <a:cs typeface="+mn-cs"/>
                        </a:rPr>
                        <a:t>Setup</a:t>
                      </a:r>
                      <a:endParaRPr lang="en-GB" sz="1000" b="1" i="0" kern="1200" dirty="0">
                        <a:solidFill>
                          <a:schemeClr val="dk1"/>
                        </a:solidFill>
                        <a:effectLst/>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000" kern="1200" dirty="0" smtClean="0">
                          <a:solidFill>
                            <a:schemeClr val="dk1"/>
                          </a:solidFill>
                          <a:latin typeface="+mj-lt"/>
                          <a:ea typeface="+mn-ea"/>
                          <a:cs typeface="+mn-cs"/>
                        </a:rPr>
                        <a:t>7.1 Based on 22 reviews</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c gridSpan="3">
                  <a:txBody>
                    <a:bodyPr/>
                    <a:lstStyle/>
                    <a:p>
                      <a:r>
                        <a:rPr lang="en-US" sz="1000" kern="1200" dirty="0" smtClean="0">
                          <a:solidFill>
                            <a:schemeClr val="dk1"/>
                          </a:solidFill>
                          <a:latin typeface="+mj-lt"/>
                          <a:ea typeface="+mn-ea"/>
                          <a:cs typeface="+mn-cs"/>
                        </a:rPr>
                        <a:t>7.8 Based on 66 reviews</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GB"/>
                    </a:p>
                  </a:txBody>
                  <a:tcPr/>
                </a:tc>
                <a:tc hMerge="1">
                  <a:txBody>
                    <a:bodyPr/>
                    <a:lstStyle/>
                    <a:p>
                      <a:endParaRPr lang="en-GB"/>
                    </a:p>
                  </a:txBody>
                  <a:tcPr/>
                </a:tc>
              </a:tr>
              <a:tr h="182880">
                <a:tc>
                  <a:txBody>
                    <a:bodyPr/>
                    <a:lstStyle/>
                    <a:p>
                      <a:pPr algn="r"/>
                      <a:r>
                        <a:rPr lang="en-US" sz="1000" b="1" i="0" kern="1200" dirty="0" smtClean="0">
                          <a:solidFill>
                            <a:schemeClr val="dk1"/>
                          </a:solidFill>
                          <a:effectLst/>
                          <a:latin typeface="+mj-lt"/>
                          <a:ea typeface="+mn-ea"/>
                          <a:cs typeface="+mn-cs"/>
                        </a:rPr>
                        <a:t>Maintenance</a:t>
                      </a:r>
                      <a:endParaRPr lang="en-GB" sz="1000" b="1" i="0" kern="1200" dirty="0">
                        <a:solidFill>
                          <a:schemeClr val="dk1"/>
                        </a:solidFill>
                        <a:effectLst/>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000" kern="1200" dirty="0" smtClean="0">
                          <a:solidFill>
                            <a:schemeClr val="dk1"/>
                          </a:solidFill>
                          <a:latin typeface="+mj-lt"/>
                          <a:ea typeface="+mn-ea"/>
                          <a:cs typeface="+mn-cs"/>
                        </a:rPr>
                        <a:t>7.9 Based on 20 reviews</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c gridSpan="3">
                  <a:txBody>
                    <a:bodyPr/>
                    <a:lstStyle/>
                    <a:p>
                      <a:r>
                        <a:rPr lang="en-US" sz="1000" kern="1200" dirty="0" smtClean="0">
                          <a:solidFill>
                            <a:schemeClr val="dk1"/>
                          </a:solidFill>
                          <a:latin typeface="+mj-lt"/>
                          <a:ea typeface="+mn-ea"/>
                          <a:cs typeface="+mn-cs"/>
                        </a:rPr>
                        <a:t>8.0 Based on 68 reviews</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GB"/>
                    </a:p>
                  </a:txBody>
                  <a:tcPr/>
                </a:tc>
                <a:tc hMerge="1">
                  <a:txBody>
                    <a:bodyPr/>
                    <a:lstStyle/>
                    <a:p>
                      <a:endParaRPr lang="en-GB"/>
                    </a:p>
                  </a:txBody>
                  <a:tcPr/>
                </a:tc>
              </a:tr>
              <a:tr h="182880">
                <a:tc>
                  <a:txBody>
                    <a:bodyPr/>
                    <a:lstStyle/>
                    <a:p>
                      <a:pPr algn="r"/>
                      <a:r>
                        <a:rPr lang="en-US" sz="1000" b="1" i="0" kern="1200" dirty="0" smtClean="0">
                          <a:solidFill>
                            <a:schemeClr val="dk1"/>
                          </a:solidFill>
                          <a:effectLst/>
                          <a:latin typeface="+mj-lt"/>
                          <a:ea typeface="+mn-ea"/>
                          <a:cs typeface="+mn-cs"/>
                        </a:rPr>
                        <a:t>Support</a:t>
                      </a:r>
                      <a:endParaRPr lang="en-GB" sz="1000" b="1" i="0" kern="1200" dirty="0">
                        <a:solidFill>
                          <a:schemeClr val="dk1"/>
                        </a:solidFill>
                        <a:effectLst/>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000" kern="1200" dirty="0" smtClean="0">
                          <a:solidFill>
                            <a:schemeClr val="dk1"/>
                          </a:solidFill>
                          <a:latin typeface="+mj-lt"/>
                          <a:ea typeface="+mn-ea"/>
                          <a:cs typeface="+mn-cs"/>
                        </a:rPr>
                        <a:t>8.0 Based on 33 reviews</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c gridSpan="3">
                  <a:txBody>
                    <a:bodyPr/>
                    <a:lstStyle/>
                    <a:p>
                      <a:r>
                        <a:rPr lang="en-US" sz="1000" kern="1200" dirty="0" smtClean="0">
                          <a:solidFill>
                            <a:schemeClr val="dk1"/>
                          </a:solidFill>
                          <a:latin typeface="+mj-lt"/>
                          <a:ea typeface="+mn-ea"/>
                          <a:cs typeface="+mn-cs"/>
                        </a:rPr>
                        <a:t>9.3 Based on 81 reviews</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GB"/>
                    </a:p>
                  </a:txBody>
                  <a:tcPr/>
                </a:tc>
                <a:tc hMerge="1">
                  <a:txBody>
                    <a:bodyPr/>
                    <a:lstStyle/>
                    <a:p>
                      <a:endParaRPr lang="en-GB"/>
                    </a:p>
                  </a:txBody>
                  <a:tcPr/>
                </a:tc>
              </a:tr>
              <a:tr h="182880">
                <a:tc>
                  <a:txBody>
                    <a:bodyPr/>
                    <a:lstStyle/>
                    <a:p>
                      <a:pPr algn="r"/>
                      <a:r>
                        <a:rPr lang="en-US" sz="1000" kern="1200" dirty="0" smtClean="0">
                          <a:solidFill>
                            <a:schemeClr val="dk1"/>
                          </a:solidFill>
                          <a:latin typeface="+mj-lt"/>
                          <a:ea typeface="+mn-ea"/>
                          <a:cs typeface="+mn-cs"/>
                        </a:rPr>
                        <a:t>Ease of Business</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000" kern="1200" dirty="0" smtClean="0">
                          <a:solidFill>
                            <a:schemeClr val="dk1"/>
                          </a:solidFill>
                          <a:latin typeface="+mj-lt"/>
                          <a:ea typeface="+mn-ea"/>
                          <a:cs typeface="+mn-cs"/>
                        </a:rPr>
                        <a:t>8.6 Based on 23 reviews</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c gridSpan="3">
                  <a:txBody>
                    <a:bodyPr/>
                    <a:lstStyle/>
                    <a:p>
                      <a:r>
                        <a:rPr lang="en-US" sz="1000" kern="1200" dirty="0" smtClean="0">
                          <a:solidFill>
                            <a:schemeClr val="dk1"/>
                          </a:solidFill>
                          <a:latin typeface="+mj-lt"/>
                          <a:ea typeface="+mn-ea"/>
                          <a:cs typeface="+mn-cs"/>
                        </a:rPr>
                        <a:t>9.3 Based on 66 reviews</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GB"/>
                    </a:p>
                  </a:txBody>
                  <a:tcPr/>
                </a:tc>
                <a:tc hMerge="1">
                  <a:txBody>
                    <a:bodyPr/>
                    <a:lstStyle/>
                    <a:p>
                      <a:endParaRPr lang="en-GB"/>
                    </a:p>
                  </a:txBody>
                  <a:tcPr/>
                </a:tc>
              </a:tr>
              <a:tr h="182880">
                <a:tc>
                  <a:txBody>
                    <a:bodyPr/>
                    <a:lstStyle/>
                    <a:p>
                      <a:pPr algn="r"/>
                      <a:r>
                        <a:rPr lang="en-US" sz="1000" kern="1200" dirty="0" smtClean="0">
                          <a:solidFill>
                            <a:schemeClr val="dk1"/>
                          </a:solidFill>
                          <a:latin typeface="+mj-lt"/>
                          <a:ea typeface="+mn-ea"/>
                          <a:cs typeface="+mn-cs"/>
                        </a:rPr>
                        <a:t>Product Direction</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000" kern="1200" dirty="0" smtClean="0">
                          <a:solidFill>
                            <a:schemeClr val="dk1"/>
                          </a:solidFill>
                          <a:latin typeface="+mj-lt"/>
                          <a:ea typeface="+mn-ea"/>
                          <a:cs typeface="+mn-cs"/>
                        </a:rPr>
                        <a:t>7.6 Based on 38 reviews</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c gridSpan="3">
                  <a:txBody>
                    <a:bodyPr/>
                    <a:lstStyle/>
                    <a:p>
                      <a:r>
                        <a:rPr lang="en-US" sz="1000" kern="1200" dirty="0" smtClean="0">
                          <a:solidFill>
                            <a:schemeClr val="dk1"/>
                          </a:solidFill>
                          <a:latin typeface="+mj-lt"/>
                          <a:ea typeface="+mn-ea"/>
                          <a:cs typeface="+mn-cs"/>
                        </a:rPr>
                        <a:t>9.0 Based on 84 reviews</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GB"/>
                    </a:p>
                  </a:txBody>
                  <a:tcPr/>
                </a:tc>
                <a:tc hMerge="1">
                  <a:txBody>
                    <a:bodyPr/>
                    <a:lstStyle/>
                    <a:p>
                      <a:endParaRPr lang="en-GB"/>
                    </a:p>
                  </a:txBody>
                  <a:tcPr/>
                </a:tc>
              </a:tr>
              <a:tr h="182880">
                <a:tc rowSpan="3">
                  <a:txBody>
                    <a:bodyPr/>
                    <a:lstStyle/>
                    <a:p>
                      <a:pPr algn="r"/>
                      <a:r>
                        <a:rPr lang="en-US" sz="1000" b="1" i="0" kern="1200" dirty="0" smtClean="0">
                          <a:solidFill>
                            <a:schemeClr val="dk1"/>
                          </a:solidFill>
                          <a:effectLst/>
                          <a:latin typeface="+mj-lt"/>
                          <a:ea typeface="+mn-ea"/>
                          <a:cs typeface="+mn-cs"/>
                        </a:rPr>
                        <a:t>Reviewers' Company Size</a:t>
                      </a:r>
                      <a:endParaRPr lang="en-GB" sz="1000" b="1" i="0" kern="1200" dirty="0">
                        <a:solidFill>
                          <a:schemeClr val="dk1"/>
                        </a:solidFill>
                        <a:effectLst/>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kern="1200" dirty="0" smtClean="0">
                          <a:solidFill>
                            <a:schemeClr val="dk1"/>
                          </a:solidFill>
                          <a:latin typeface="+mj-lt"/>
                          <a:ea typeface="+mn-ea"/>
                          <a:cs typeface="+mn-cs"/>
                        </a:rPr>
                        <a:t>Small Business (50 or fewer emp.)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sz="1000" b="1" kern="1200" dirty="0" smtClean="0">
                          <a:solidFill>
                            <a:schemeClr val="dk1"/>
                          </a:solidFill>
                          <a:latin typeface="+mj-lt"/>
                          <a:ea typeface="+mn-ea"/>
                          <a:cs typeface="+mn-cs"/>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000" kern="1200" dirty="0" smtClean="0">
                          <a:solidFill>
                            <a:schemeClr val="dk1"/>
                          </a:solidFill>
                          <a:latin typeface="+mj-lt"/>
                          <a:ea typeface="+mn-ea"/>
                          <a:cs typeface="+mn-cs"/>
                        </a:rPr>
                        <a:t>Small Business (50 or fewer emp.)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c>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sz="1000" b="1" kern="1200" dirty="0" smtClean="0">
                          <a:solidFill>
                            <a:schemeClr val="dk1"/>
                          </a:solidFill>
                          <a:latin typeface="+mj-lt"/>
                          <a:ea typeface="+mn-ea"/>
                          <a:cs typeface="+mn-cs"/>
                        </a:rPr>
                        <a:t>22.1%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182880">
                <a:tc vMerge="1">
                  <a:txBody>
                    <a:bodyPr/>
                    <a:lstStyle/>
                    <a:p>
                      <a:endParaRPr lang="en-GB"/>
                    </a:p>
                  </a:txBody>
                  <a:tcPr/>
                </a:tc>
                <a:tc>
                  <a:txBody>
                    <a:bodyPr/>
                    <a:lstStyle/>
                    <a:p>
                      <a:r>
                        <a:rPr lang="en-US" sz="1000" kern="1200" dirty="0" smtClean="0">
                          <a:solidFill>
                            <a:schemeClr val="dk1"/>
                          </a:solidFill>
                          <a:latin typeface="+mj-lt"/>
                          <a:ea typeface="+mn-ea"/>
                          <a:cs typeface="+mn-cs"/>
                        </a:rPr>
                        <a:t>Mid-Market (51-1000 emp.)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sz="1000" b="1" kern="1200" dirty="0" smtClean="0">
                          <a:solidFill>
                            <a:schemeClr val="dk1"/>
                          </a:solidFill>
                          <a:latin typeface="+mj-lt"/>
                          <a:ea typeface="+mn-ea"/>
                          <a:cs typeface="+mn-cs"/>
                        </a:rPr>
                        <a:t>41.3%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000" kern="1200" dirty="0" smtClean="0">
                          <a:solidFill>
                            <a:schemeClr val="dk1"/>
                          </a:solidFill>
                          <a:latin typeface="+mj-lt"/>
                          <a:ea typeface="+mn-ea"/>
                          <a:cs typeface="+mn-cs"/>
                        </a:rPr>
                        <a:t>Mid-Market (51-1000 emp.)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c>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sz="1000" b="1" kern="1200" dirty="0" smtClean="0">
                          <a:solidFill>
                            <a:schemeClr val="dk1"/>
                          </a:solidFill>
                          <a:latin typeface="+mj-lt"/>
                          <a:ea typeface="+mn-ea"/>
                          <a:cs typeface="+mn-cs"/>
                        </a:rPr>
                        <a:t>69.8%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182880">
                <a:tc vMerge="1">
                  <a:txBody>
                    <a:bodyPr/>
                    <a:lstStyle/>
                    <a:p>
                      <a:endParaRPr lang="en-GB"/>
                    </a:p>
                  </a:txBody>
                  <a:tcPr/>
                </a:tc>
                <a:tc>
                  <a:txBody>
                    <a:bodyPr/>
                    <a:lstStyle/>
                    <a:p>
                      <a:r>
                        <a:rPr lang="en-US" sz="1000" kern="1200" dirty="0" smtClean="0">
                          <a:solidFill>
                            <a:schemeClr val="dk1"/>
                          </a:solidFill>
                          <a:latin typeface="+mj-lt"/>
                          <a:ea typeface="+mn-ea"/>
                          <a:cs typeface="+mn-cs"/>
                        </a:rPr>
                        <a:t>Enterprise ( &gt;1000 emp.)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sz="1000" b="1" kern="1200" dirty="0" smtClean="0">
                          <a:solidFill>
                            <a:schemeClr val="dk1"/>
                          </a:solidFill>
                          <a:latin typeface="+mj-lt"/>
                          <a:ea typeface="+mn-ea"/>
                          <a:cs typeface="+mn-cs"/>
                        </a:rPr>
                        <a:t>52.2%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gridSpan="2">
                  <a:txBody>
                    <a:bodyPr/>
                    <a:lstStyle/>
                    <a:p>
                      <a:r>
                        <a:rPr lang="en-US" sz="1000" kern="1200" dirty="0" smtClean="0">
                          <a:solidFill>
                            <a:schemeClr val="dk1"/>
                          </a:solidFill>
                          <a:latin typeface="+mj-lt"/>
                          <a:ea typeface="+mn-ea"/>
                          <a:cs typeface="+mn-cs"/>
                        </a:rPr>
                        <a:t>Enterprise ( &gt;1000 emp.)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c>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sz="1000" b="1" kern="1200" dirty="0" smtClean="0">
                          <a:solidFill>
                            <a:schemeClr val="dk1"/>
                          </a:solidFill>
                          <a:latin typeface="+mj-lt"/>
                          <a:ea typeface="+mn-ea"/>
                          <a:cs typeface="+mn-cs"/>
                        </a:rPr>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2880">
                <a:tc rowSpan="6">
                  <a:txBody>
                    <a:bodyPr/>
                    <a:lstStyle/>
                    <a:p>
                      <a:pPr algn="r"/>
                      <a:r>
                        <a:rPr lang="en-US" sz="1000" b="1" i="0" kern="1200" dirty="0" smtClean="0">
                          <a:solidFill>
                            <a:schemeClr val="dk1"/>
                          </a:solidFill>
                          <a:effectLst/>
                          <a:latin typeface="+mj-lt"/>
                          <a:ea typeface="+mn-ea"/>
                          <a:cs typeface="+mn-cs"/>
                        </a:rPr>
                        <a:t>Reviewers' Industry</a:t>
                      </a:r>
                      <a:endParaRPr lang="en-GB" sz="1000" b="1" i="0" kern="1200" dirty="0">
                        <a:solidFill>
                          <a:schemeClr val="dk1"/>
                        </a:solidFill>
                        <a:effectLst/>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mj-lt"/>
                        </a:rPr>
                        <a:t>Computer Software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b="1" i="0" kern="1200" dirty="0" smtClean="0">
                          <a:solidFill>
                            <a:schemeClr val="dk1"/>
                          </a:solidFill>
                          <a:effectLst/>
                          <a:latin typeface="+mj-lt"/>
                          <a:ea typeface="+mn-ea"/>
                          <a:cs typeface="+mn-cs"/>
                        </a:rPr>
                        <a:t>38.00%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fontAlgn="b"/>
                      <a:r>
                        <a:rPr lang="en-US" sz="1100" b="0" i="0" u="none" strike="noStrike" smtClean="0">
                          <a:solidFill>
                            <a:srgbClr val="000000"/>
                          </a:solidFill>
                          <a:effectLst/>
                          <a:latin typeface="+mj-lt"/>
                        </a:rPr>
                        <a:t>Computer Software</a:t>
                      </a:r>
                      <a:endParaRPr lang="en-US" sz="11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c>
                  <a:txBody>
                    <a:bodyPr/>
                    <a:lstStyle/>
                    <a:p>
                      <a:r>
                        <a:rPr lang="en-GB" sz="1000" b="1" i="0" kern="1200" dirty="0" smtClean="0">
                          <a:solidFill>
                            <a:schemeClr val="dk1"/>
                          </a:solidFill>
                          <a:effectLst/>
                          <a:latin typeface="+mj-lt"/>
                          <a:ea typeface="+mn-ea"/>
                          <a:cs typeface="+mn-cs"/>
                        </a:rPr>
                        <a:t>43.8%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182880">
                <a:tc vMerge="1">
                  <a:txBody>
                    <a:bodyPr/>
                    <a:lstStyle/>
                    <a:p>
                      <a:endParaRPr lang="en-GB"/>
                    </a:p>
                  </a:txBody>
                  <a:tcPr/>
                </a:tc>
                <a:tc>
                  <a:txBody>
                    <a:bodyPr/>
                    <a:lstStyle/>
                    <a:p>
                      <a:pPr algn="l" fontAlgn="b"/>
                      <a:r>
                        <a:rPr lang="en-US" sz="1100" b="0" i="0" u="none" strike="noStrike" dirty="0">
                          <a:solidFill>
                            <a:srgbClr val="000000"/>
                          </a:solidFill>
                          <a:effectLst/>
                          <a:latin typeface="+mj-lt"/>
                        </a:rPr>
                        <a:t>Information Technology and Services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b="1" i="0" kern="1200" dirty="0" smtClean="0">
                          <a:solidFill>
                            <a:schemeClr val="dk1"/>
                          </a:solidFill>
                          <a:effectLst/>
                          <a:latin typeface="+mj-lt"/>
                          <a:ea typeface="+mn-ea"/>
                          <a:cs typeface="+mn-cs"/>
                        </a:rPr>
                        <a:t>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fontAlgn="b"/>
                      <a:r>
                        <a:rPr lang="en-US" sz="1100" b="0" i="0" u="none" strike="noStrike" smtClean="0">
                          <a:solidFill>
                            <a:srgbClr val="000000"/>
                          </a:solidFill>
                          <a:effectLst/>
                          <a:latin typeface="+mj-lt"/>
                        </a:rPr>
                        <a:t>Information Technology and Services</a:t>
                      </a:r>
                      <a:endParaRPr lang="en-US" sz="11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a:txBody>
                    <a:bodyPr/>
                    <a:lstStyle/>
                    <a:p>
                      <a:r>
                        <a:rPr lang="en-GB" sz="1000" b="1" i="0" kern="1200" dirty="0" smtClean="0">
                          <a:solidFill>
                            <a:schemeClr val="dk1"/>
                          </a:solidFill>
                          <a:effectLst/>
                          <a:latin typeface="+mj-lt"/>
                          <a:ea typeface="+mn-ea"/>
                          <a:cs typeface="+mn-cs"/>
                        </a:rPr>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182880">
                <a:tc vMerge="1">
                  <a:txBody>
                    <a:bodyPr/>
                    <a:lstStyle/>
                    <a:p>
                      <a:endParaRPr lang="en-GB"/>
                    </a:p>
                  </a:txBody>
                  <a:tcPr/>
                </a:tc>
                <a:tc>
                  <a:txBody>
                    <a:bodyPr/>
                    <a:lstStyle/>
                    <a:p>
                      <a:pPr algn="l" fontAlgn="b"/>
                      <a:r>
                        <a:rPr lang="en-US" sz="1100" b="0" i="0" u="none" strike="noStrike">
                          <a:solidFill>
                            <a:srgbClr val="000000"/>
                          </a:solidFill>
                          <a:effectLst/>
                          <a:latin typeface="+mj-lt"/>
                        </a:rPr>
                        <a:t>Telecommunications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b="1" i="0" kern="1200" dirty="0" smtClean="0">
                          <a:solidFill>
                            <a:schemeClr val="dk1"/>
                          </a:solidFill>
                          <a:effectLst/>
                          <a:latin typeface="+mj-lt"/>
                          <a:ea typeface="+mn-ea"/>
                          <a:cs typeface="+mn-cs"/>
                        </a:rPr>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gridSpan="2">
                  <a:txBody>
                    <a:bodyPr/>
                    <a:lstStyle/>
                    <a:p>
                      <a:pPr algn="l" fontAlgn="b"/>
                      <a:r>
                        <a:rPr lang="en-US" sz="1100" b="0" i="0" u="none" strike="noStrike" dirty="0" smtClean="0">
                          <a:solidFill>
                            <a:srgbClr val="000000"/>
                          </a:solidFill>
                          <a:effectLst/>
                          <a:latin typeface="+mj-lt"/>
                        </a:rPr>
                        <a:t>Telecommunications</a:t>
                      </a:r>
                      <a:endParaRPr lang="en-US" sz="11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a:txBody>
                    <a:bodyPr/>
                    <a:lstStyle/>
                    <a:p>
                      <a:r>
                        <a:rPr lang="en-GB" sz="1000" b="1" i="0" kern="1200" dirty="0" smtClean="0">
                          <a:solidFill>
                            <a:schemeClr val="dk1"/>
                          </a:solidFill>
                          <a:effectLst/>
                          <a:latin typeface="+mj-lt"/>
                          <a:ea typeface="+mn-ea"/>
                          <a:cs typeface="+mn-cs"/>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GB"/>
                    </a:p>
                  </a:txBody>
                  <a:tcPr/>
                </a:tc>
                <a:tc>
                  <a:txBody>
                    <a:bodyPr/>
                    <a:lstStyle/>
                    <a:p>
                      <a:pPr algn="l" fontAlgn="b"/>
                      <a:r>
                        <a:rPr lang="en-US" sz="1100" b="0" i="0" u="none" strike="noStrike">
                          <a:solidFill>
                            <a:srgbClr val="000000"/>
                          </a:solidFill>
                          <a:effectLst/>
                          <a:latin typeface="+mj-lt"/>
                        </a:rPr>
                        <a:t>Internet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b="1" i="0" kern="1200" dirty="0" smtClean="0">
                          <a:solidFill>
                            <a:schemeClr val="dk1"/>
                          </a:solidFill>
                          <a:effectLst/>
                          <a:latin typeface="+mj-lt"/>
                          <a:ea typeface="+mn-ea"/>
                          <a:cs typeface="+mn-cs"/>
                        </a:rPr>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gridSpan="2">
                  <a:txBody>
                    <a:bodyPr/>
                    <a:lstStyle/>
                    <a:p>
                      <a:pPr algn="l" fontAlgn="b"/>
                      <a:r>
                        <a:rPr lang="en-US" sz="1100" b="0" i="0" u="none" strike="noStrike" dirty="0" smtClean="0">
                          <a:solidFill>
                            <a:srgbClr val="000000"/>
                          </a:solidFill>
                          <a:effectLst/>
                          <a:latin typeface="+mj-lt"/>
                        </a:rPr>
                        <a:t>Internet</a:t>
                      </a:r>
                      <a:endParaRPr lang="en-US" sz="11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a:txBody>
                    <a:bodyPr/>
                    <a:lstStyle/>
                    <a:p>
                      <a:r>
                        <a:rPr lang="en-GB" sz="1000" b="1" i="0" kern="1200" dirty="0" smtClean="0">
                          <a:solidFill>
                            <a:schemeClr val="dk1"/>
                          </a:solidFill>
                          <a:effectLst/>
                          <a:latin typeface="+mj-lt"/>
                          <a:ea typeface="+mn-ea"/>
                          <a:cs typeface="+mn-cs"/>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GB"/>
                    </a:p>
                  </a:txBody>
                  <a:tcPr/>
                </a:tc>
                <a:tc>
                  <a:txBody>
                    <a:bodyPr/>
                    <a:lstStyle/>
                    <a:p>
                      <a:pPr algn="l" fontAlgn="b"/>
                      <a:r>
                        <a:rPr lang="en-US" sz="1100" b="0" i="0" u="none" strike="noStrike">
                          <a:solidFill>
                            <a:srgbClr val="000000"/>
                          </a:solidFill>
                          <a:effectLst/>
                          <a:latin typeface="+mj-lt"/>
                        </a:rPr>
                        <a:t>Hospital &amp; Health Care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b="1" i="0" kern="1200" dirty="0" smtClean="0">
                          <a:solidFill>
                            <a:schemeClr val="dk1"/>
                          </a:solidFill>
                          <a:effectLst/>
                          <a:latin typeface="+mj-lt"/>
                          <a:ea typeface="+mn-ea"/>
                          <a:cs typeface="+mn-cs"/>
                        </a:rPr>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gridSpan="2">
                  <a:txBody>
                    <a:bodyPr/>
                    <a:lstStyle/>
                    <a:p>
                      <a:pPr algn="l" fontAlgn="b"/>
                      <a:r>
                        <a:rPr lang="en-US" sz="1100" b="0" i="0" u="none" strike="noStrike" dirty="0" smtClean="0">
                          <a:solidFill>
                            <a:srgbClr val="000000"/>
                          </a:solidFill>
                          <a:effectLst/>
                          <a:latin typeface="+mj-lt"/>
                        </a:rPr>
                        <a:t>Hospital &amp; Health Care</a:t>
                      </a:r>
                      <a:endParaRPr lang="en-US" sz="11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a:txBody>
                    <a:bodyPr/>
                    <a:lstStyle/>
                    <a:p>
                      <a:r>
                        <a:rPr lang="en-GB" sz="1000" b="1" i="0" kern="1200" dirty="0" smtClean="0">
                          <a:solidFill>
                            <a:schemeClr val="dk1"/>
                          </a:solidFill>
                          <a:effectLst/>
                          <a:latin typeface="+mj-lt"/>
                          <a:ea typeface="+mn-ea"/>
                          <a:cs typeface="+mn-cs"/>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vMerge="1">
                  <a:txBody>
                    <a:bodyPr/>
                    <a:lstStyle/>
                    <a:p>
                      <a:endParaRPr lang="en-GB"/>
                    </a:p>
                  </a:txBody>
                  <a:tcPr/>
                </a:tc>
                <a:tc>
                  <a:txBody>
                    <a:bodyPr/>
                    <a:lstStyle/>
                    <a:p>
                      <a:pPr algn="l" fontAlgn="b"/>
                      <a:r>
                        <a:rPr lang="en-US" sz="1100" b="0" i="0" u="none" strike="noStrike" dirty="0">
                          <a:solidFill>
                            <a:srgbClr val="000000"/>
                          </a:solidFill>
                          <a:effectLst/>
                          <a:latin typeface="+mj-lt"/>
                        </a:rPr>
                        <a:t>Other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GB" sz="1000" b="1" i="0" kern="1200" dirty="0" smtClean="0">
                          <a:solidFill>
                            <a:schemeClr val="dk1"/>
                          </a:solidFill>
                          <a:effectLst/>
                          <a:latin typeface="+mj-lt"/>
                          <a:ea typeface="+mn-ea"/>
                          <a:cs typeface="+mn-cs"/>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gridSpan="2">
                  <a:txBody>
                    <a:bodyPr/>
                    <a:lstStyle/>
                    <a:p>
                      <a:pPr algn="l" fontAlgn="b"/>
                      <a:r>
                        <a:rPr lang="en-US" sz="1100" b="0" i="0" u="none" strike="noStrike" dirty="0" smtClean="0">
                          <a:solidFill>
                            <a:srgbClr val="000000"/>
                          </a:solidFill>
                          <a:effectLst/>
                          <a:latin typeface="+mj-lt"/>
                        </a:rPr>
                        <a:t>Other</a:t>
                      </a:r>
                      <a:endParaRPr lang="en-US" sz="11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GB" sz="1000" b="1" i="0" kern="1200" dirty="0" smtClean="0">
                          <a:solidFill>
                            <a:schemeClr val="dk1"/>
                          </a:solidFill>
                          <a:effectLst/>
                          <a:latin typeface="+mj-lt"/>
                          <a:ea typeface="+mn-ea"/>
                          <a:cs typeface="+mn-cs"/>
                        </a:rPr>
                        <a:t>32.0%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rowSpan="3">
                  <a:txBody>
                    <a:bodyPr/>
                    <a:lstStyle/>
                    <a:p>
                      <a:pPr algn="r"/>
                      <a:r>
                        <a:rPr lang="en-US" sz="1000" b="1" i="0" kern="1200" dirty="0" smtClean="0">
                          <a:solidFill>
                            <a:schemeClr val="dk1"/>
                          </a:solidFill>
                          <a:effectLst/>
                          <a:latin typeface="+mj-lt"/>
                          <a:ea typeface="+mn-ea"/>
                          <a:cs typeface="+mn-cs"/>
                        </a:rPr>
                        <a:t>Pricing</a:t>
                      </a:r>
                      <a:endParaRPr lang="en-GB" sz="1000" b="1" i="0" kern="1200" dirty="0">
                        <a:solidFill>
                          <a:schemeClr val="dk1"/>
                        </a:solidFill>
                        <a:effectLst/>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gridSpan="2">
                  <a:txBody>
                    <a:bodyPr/>
                    <a:lstStyle/>
                    <a:p>
                      <a:pPr algn="ctr"/>
                      <a:r>
                        <a:rPr lang="en-US" sz="1000" kern="1200" dirty="0" smtClean="0">
                          <a:solidFill>
                            <a:schemeClr val="dk1"/>
                          </a:solidFill>
                          <a:latin typeface="+mj-lt"/>
                          <a:ea typeface="+mn-ea"/>
                          <a:cs typeface="+mn-cs"/>
                        </a:rPr>
                        <a:t>Not enough data available</a:t>
                      </a:r>
                      <a:endParaRPr lang="en-GB" sz="1000" kern="1200" dirty="0">
                        <a:solidFill>
                          <a:schemeClr val="dk1"/>
                        </a:solidFill>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3" hMerge="1">
                  <a:txBody>
                    <a:bodyPr/>
                    <a:lstStyle/>
                    <a:p>
                      <a:endParaRPr lang="en-GB"/>
                    </a:p>
                  </a:txBody>
                  <a:tcPr/>
                </a:tc>
                <a:tc>
                  <a:txBody>
                    <a:bodyPr/>
                    <a:lstStyle/>
                    <a:p>
                      <a:r>
                        <a:rPr lang="en-US" sz="1000" kern="1200" dirty="0" smtClean="0">
                          <a:solidFill>
                            <a:schemeClr val="dk1"/>
                          </a:solidFill>
                          <a:latin typeface="+mj-lt"/>
                          <a:ea typeface="+mn-ea"/>
                          <a:cs typeface="+mn-cs"/>
                        </a:rPr>
                        <a:t>Basic </a:t>
                      </a:r>
                      <a:endParaRPr lang="en-GB" sz="1000" kern="1200" dirty="0">
                        <a:solidFill>
                          <a:schemeClr val="dk1"/>
                        </a:solidFill>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sz="1000" b="0" dirty="0" smtClean="0">
                          <a:effectLst/>
                          <a:latin typeface="+mj-lt"/>
                        </a:rPr>
                        <a:t>$30 </a:t>
                      </a:r>
                      <a:r>
                        <a:rPr lang="en-US" sz="1000" dirty="0" smtClean="0">
                          <a:latin typeface="+mj-lt"/>
                        </a:rPr>
                        <a:t>user/month</a:t>
                      </a:r>
                      <a:endParaRPr lang="en-GB" sz="1000" b="1" i="0" kern="1200" dirty="0" smtClean="0">
                        <a:solidFill>
                          <a:schemeClr val="dk1"/>
                        </a:solidFill>
                        <a:effectLst/>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r>
              <a:tr h="182880">
                <a:tc vMerge="1">
                  <a:txBody>
                    <a:bodyPr/>
                    <a:lstStyle/>
                    <a:p>
                      <a:endParaRPr lang="en-GB"/>
                    </a:p>
                  </a:txBody>
                  <a:tcPr/>
                </a:tc>
                <a:tc gridSpan="2" vMerge="1">
                  <a:txBody>
                    <a:bodyPr/>
                    <a:lstStyle/>
                    <a:p>
                      <a:endParaRPr lang="en-GB"/>
                    </a:p>
                  </a:txBody>
                  <a:tcPr/>
                </a:tc>
                <a:tc hMerge="1" vMerge="1">
                  <a:txBody>
                    <a:bodyPr/>
                    <a:lstStyle/>
                    <a:p>
                      <a:endParaRPr lang="en-GB"/>
                    </a:p>
                  </a:txBody>
                  <a:tcPr/>
                </a:tc>
                <a:tc>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j-lt"/>
                          <a:ea typeface="+mn-ea"/>
                          <a:cs typeface="+mn-cs"/>
                        </a:rPr>
                        <a:t>Professional </a:t>
                      </a:r>
                      <a:endParaRPr lang="en-GB" sz="1000" kern="1200" dirty="0">
                        <a:solidFill>
                          <a:schemeClr val="dk1"/>
                        </a:solidFill>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sz="1000" b="0" dirty="0" smtClean="0">
                          <a:effectLst/>
                          <a:latin typeface="+mj-lt"/>
                        </a:rPr>
                        <a:t>$55 </a:t>
                      </a:r>
                      <a:r>
                        <a:rPr lang="en-US" sz="1000" dirty="0" smtClean="0">
                          <a:latin typeface="+mj-lt"/>
                        </a:rPr>
                        <a:t>user/month</a:t>
                      </a:r>
                      <a:endParaRPr lang="en-GB" sz="1000" b="1" i="0" kern="1200" dirty="0" smtClean="0">
                        <a:solidFill>
                          <a:schemeClr val="dk1"/>
                        </a:solidFill>
                        <a:effectLst/>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r>
              <a:tr h="182880">
                <a:tc vMerge="1">
                  <a:txBody>
                    <a:bodyPr/>
                    <a:lstStyle/>
                    <a:p>
                      <a:endParaRPr lang="en-GB"/>
                    </a:p>
                  </a:txBody>
                  <a:tcPr/>
                </a:tc>
                <a:tc gridSpan="2" vMerge="1">
                  <a:txBody>
                    <a:bodyPr/>
                    <a:lstStyle/>
                    <a:p>
                      <a:endParaRPr lang="en-GB"/>
                    </a:p>
                  </a:txBody>
                  <a:tcPr/>
                </a:tc>
                <a:tc hMerge="1" vMerge="1">
                  <a:txBody>
                    <a:bodyPr/>
                    <a:lstStyle/>
                    <a:p>
                      <a:endParaRPr lang="en-GB"/>
                    </a:p>
                  </a:txBody>
                  <a:tcPr/>
                </a:tc>
                <a:tc>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j-lt"/>
                          <a:ea typeface="+mn-ea"/>
                          <a:cs typeface="+mn-cs"/>
                        </a:rPr>
                        <a:t>Enterprise </a:t>
                      </a:r>
                      <a:endParaRPr lang="en-GB" sz="1000" kern="1200" dirty="0" smtClean="0">
                        <a:solidFill>
                          <a:schemeClr val="dk1"/>
                        </a:solidFill>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US" sz="1000" b="0" dirty="0" smtClean="0">
                          <a:effectLst/>
                          <a:latin typeface="+mj-lt"/>
                        </a:rPr>
                        <a:t>$85 </a:t>
                      </a:r>
                      <a:r>
                        <a:rPr lang="en-US" sz="1000" dirty="0" smtClean="0">
                          <a:latin typeface="+mj-lt"/>
                        </a:rPr>
                        <a:t>user/month</a:t>
                      </a:r>
                      <a:endParaRPr lang="en-GB" sz="1000" b="1" i="0" kern="1200" dirty="0" smtClean="0">
                        <a:solidFill>
                          <a:schemeClr val="dk1"/>
                        </a:solidFill>
                        <a:effectLst/>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r>
              <a:tr h="182880">
                <a:tc>
                  <a:txBody>
                    <a:bodyPr/>
                    <a:lstStyle/>
                    <a:p>
                      <a:pPr algn="r"/>
                      <a:r>
                        <a:rPr lang="en-GB" sz="1000" b="1" i="0" kern="1200" dirty="0" smtClean="0">
                          <a:solidFill>
                            <a:schemeClr val="dk1"/>
                          </a:solidFill>
                          <a:effectLst/>
                          <a:latin typeface="+mj-lt"/>
                          <a:ea typeface="+mn-ea"/>
                          <a:cs typeface="+mn-cs"/>
                        </a:rPr>
                        <a:t>Source</a:t>
                      </a:r>
                      <a:endParaRPr lang="en-GB" sz="1000" b="1" i="0" kern="1200" dirty="0">
                        <a:solidFill>
                          <a:schemeClr val="dk1"/>
                        </a:solidFill>
                        <a:effectLst/>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r>
                        <a:rPr lang="en-GB" sz="1000" b="1" i="0" kern="1200" dirty="0" smtClean="0">
                          <a:solidFill>
                            <a:schemeClr val="dk1"/>
                          </a:solidFill>
                          <a:effectLst/>
                          <a:latin typeface="+mj-lt"/>
                          <a:ea typeface="+mn-ea"/>
                          <a:cs typeface="+mn-cs"/>
                        </a:rPr>
                        <a:t>https://www.trustradius.com/compare-products/apttus-vs-steelbrick-cpq</a:t>
                      </a:r>
                      <a:endParaRPr lang="en-GB" sz="1000" b="1" i="0" kern="1200" dirty="0">
                        <a:solidFill>
                          <a:schemeClr val="dk1"/>
                        </a:solidFill>
                        <a:effectLst/>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c hMerge="1">
                  <a:txBody>
                    <a:bodyPr/>
                    <a:lstStyle/>
                    <a:p>
                      <a:endParaRPr lang="en-GB" sz="1200" b="1"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a:p>
                  </a:txBody>
                  <a:tcPr/>
                </a:tc>
                <a:tc hMerge="1">
                  <a:txBody>
                    <a:bodyPr/>
                    <a:lstStyle/>
                    <a:p>
                      <a:endParaRPr lang="en-GB"/>
                    </a:p>
                  </a:txBody>
                  <a:tcPr/>
                </a:tc>
              </a:tr>
            </a:tbl>
          </a:graphicData>
        </a:graphic>
      </p:graphicFrame>
      <p:sp>
        <p:nvSpPr>
          <p:cNvPr id="51" name="Executive Summary" hidden="1"/>
          <p:cNvSpPr txBox="1"/>
          <p:nvPr>
            <p:custDataLst>
              <p:tags r:id="rId3"/>
            </p:custDataLst>
          </p:nvPr>
        </p:nvSpPr>
        <p:spPr>
          <a:xfrm>
            <a:off x="530349" y="6931152"/>
            <a:ext cx="65" cy="205184"/>
          </a:xfrm>
          <a:prstGeom prst="rect">
            <a:avLst/>
          </a:prstGeom>
          <a:noFill/>
        </p:spPr>
        <p:txBody>
          <a:bodyPr wrap="none" lIns="0" tIns="0" rIns="0" bIns="0" rtlCol="0">
            <a:spAutoFit/>
          </a:bodyPr>
          <a:lstStyle/>
          <a:p>
            <a:pPr>
              <a:lnSpc>
                <a:spcPts val="1600"/>
              </a:lnSpc>
            </a:pPr>
            <a:endParaRPr lang="en-GB" sz="1600" noProof="1" smtClean="0">
              <a:solidFill>
                <a:schemeClr val="tx1"/>
              </a:solidFill>
            </a:endParaRPr>
          </a:p>
        </p:txBody>
      </p:sp>
      <p:sp>
        <p:nvSpPr>
          <p:cNvPr id="52" name="Section Header" hidden="1"/>
          <p:cNvSpPr txBox="1"/>
          <p:nvPr>
            <p:custDataLst>
              <p:tags r:id="rId4"/>
            </p:custDataLst>
          </p:nvPr>
        </p:nvSpPr>
        <p:spPr>
          <a:xfrm>
            <a:off x="530352" y="850392"/>
            <a:ext cx="5486400" cy="137160"/>
          </a:xfrm>
          <a:prstGeom prst="rect">
            <a:avLst/>
          </a:prstGeom>
          <a:noFill/>
        </p:spPr>
        <p:txBody>
          <a:bodyPr wrap="square" lIns="0" tIns="0" rIns="0" bIns="0" rtlCol="0" anchor="b" anchorCtr="0">
            <a:noAutofit/>
          </a:bodyPr>
          <a:lstStyle/>
          <a:p>
            <a:r>
              <a:rPr lang="en-GB" sz="900" noProof="1" smtClean="0">
                <a:solidFill>
                  <a:schemeClr val="tx1"/>
                </a:solidFill>
              </a:rPr>
              <a:t>  – </a:t>
            </a:r>
            <a:endParaRPr lang="en-GB" sz="900" noProof="1" smtClean="0">
              <a:solidFill>
                <a:schemeClr val="tx1"/>
              </a:solidFill>
            </a:endParaRPr>
          </a:p>
        </p:txBody>
      </p:sp>
      <p:sp>
        <p:nvSpPr>
          <p:cNvPr id="53" name="Section Footer"/>
          <p:cNvSpPr txBox="1"/>
          <p:nvPr>
            <p:custDataLst>
              <p:tags r:id="rId5"/>
            </p:custDataLst>
          </p:nvPr>
        </p:nvSpPr>
        <p:spPr>
          <a:xfrm>
            <a:off x="537494" y="7136702"/>
            <a:ext cx="7516041" cy="143261"/>
          </a:xfrm>
          <a:prstGeom prst="rect">
            <a:avLst/>
          </a:prstGeom>
          <a:noFill/>
          <a:ln>
            <a:noFill/>
          </a:ln>
        </p:spPr>
        <p:txBody>
          <a:bodyPr wrap="square" lIns="0" tIns="0" rIns="0" bIns="0" rtlCol="0" anchor="b" anchorCtr="0">
            <a:spAutoFit/>
          </a:bodyPr>
          <a:lstStyle/>
          <a:p>
            <a:r>
              <a:rPr lang="en-GB" sz="900" noProof="1" smtClean="0">
                <a:solidFill>
                  <a:schemeClr val="tx1"/>
                </a:solidFill>
              </a:rPr>
              <a:t>Compare Apttus vs. SteelBrick • </a:t>
            </a:r>
            <a:endParaRPr lang="en-GB" sz="900" noProof="1" smtClean="0">
              <a:solidFill>
                <a:schemeClr val="tx1"/>
              </a:solidFill>
            </a:endParaRPr>
          </a:p>
        </p:txBody>
      </p:sp>
      <p:sp>
        <p:nvSpPr>
          <p:cNvPr id="62" name="AutoShape 4" descr="https://www.simplus.com/wp-content/uploads/2015/10/SteelBrick_Color_Logo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 name="AutoShape 6" descr="https://www.simplus.com/wp-content/uploads/2015/10/SteelBrick_Color_Logo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2" name="Picture 8" descr="http://c93fea60bb98e121740fc38ff31162a8.s3.amazonaws.com/wp-content/uploads/2015/09/Apttus-Logo-1-JP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40968" y="1275993"/>
            <a:ext cx="2539104" cy="6289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cdn2.hubspot.net/hub/271673/file-542228576-png/Images/Steelbrick.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8622" y="1228167"/>
            <a:ext cx="3190875" cy="62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86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id" hidden="1"/>
          <p:cNvGrpSpPr/>
          <p:nvPr>
            <p:custDataLst>
              <p:tags r:id="rId1"/>
            </p:custDataLst>
          </p:nvPr>
        </p:nvGrpSpPr>
        <p:grpSpPr>
          <a:xfrm>
            <a:off x="530352" y="685800"/>
            <a:ext cx="8997696" cy="6711696"/>
            <a:chOff x="530352" y="685800"/>
            <a:chExt cx="8997696" cy="6711696"/>
          </a:xfrm>
        </p:grpSpPr>
        <p:sp>
          <p:nvSpPr>
            <p:cNvPr id="6" name="Footer block" hidden="1"/>
            <p:cNvSpPr>
              <a:spLocks noChangeArrowheads="1"/>
            </p:cNvSpPr>
            <p:nvPr/>
          </p:nvSpPr>
          <p:spPr bwMode="gray">
            <a:xfrm>
              <a:off x="530352" y="6784848"/>
              <a:ext cx="8988552"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GB" dirty="0"/>
            </a:p>
          </p:txBody>
        </p:sp>
        <p:sp>
          <p:nvSpPr>
            <p:cNvPr id="7" name="Title block" hidden="1"/>
            <p:cNvSpPr>
              <a:spLocks noChangeArrowheads="1"/>
            </p:cNvSpPr>
            <p:nvPr/>
          </p:nvSpPr>
          <p:spPr bwMode="gray">
            <a:xfrm>
              <a:off x="530352" y="1143000"/>
              <a:ext cx="8988552"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GB" dirty="0"/>
            </a:p>
          </p:txBody>
        </p:sp>
        <p:sp>
          <p:nvSpPr>
            <p:cNvPr id="8" name="Header block" hidden="1"/>
            <p:cNvSpPr>
              <a:spLocks noChangeArrowheads="1"/>
            </p:cNvSpPr>
            <p:nvPr/>
          </p:nvSpPr>
          <p:spPr bwMode="gray">
            <a:xfrm>
              <a:off x="530352" y="685800"/>
              <a:ext cx="8988552"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GB" sz="1400" dirty="0">
                <a:solidFill>
                  <a:schemeClr val="folHlink"/>
                </a:solidFill>
                <a:cs typeface="Arial" charset="0"/>
              </a:endParaRPr>
            </a:p>
          </p:txBody>
        </p:sp>
        <p:grpSp>
          <p:nvGrpSpPr>
            <p:cNvPr id="9" name="Group 600" hidden="1"/>
            <p:cNvGrpSpPr/>
            <p:nvPr userDrawn="1"/>
          </p:nvGrpSpPr>
          <p:grpSpPr>
            <a:xfrm>
              <a:off x="530352" y="6016752"/>
              <a:ext cx="8997696" cy="609600"/>
              <a:chOff x="530352" y="6016752"/>
              <a:chExt cx="8997696" cy="609600"/>
            </a:xfrm>
          </p:grpSpPr>
          <p:sp>
            <p:nvSpPr>
              <p:cNvPr id="45" name="Content block 606" hidden="1"/>
              <p:cNvSpPr>
                <a:spLocks noChangeArrowheads="1"/>
              </p:cNvSpPr>
              <p:nvPr/>
            </p:nvSpPr>
            <p:spPr bwMode="gray">
              <a:xfrm>
                <a:off x="8156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6"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7"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8" name="Content block 603" hidden="1"/>
              <p:cNvSpPr>
                <a:spLocks noChangeArrowheads="1"/>
              </p:cNvSpPr>
              <p:nvPr/>
            </p:nvSpPr>
            <p:spPr bwMode="gray">
              <a:xfrm>
                <a:off x="358474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9" name="Content block 602" hidden="1"/>
              <p:cNvSpPr>
                <a:spLocks noChangeArrowheads="1"/>
              </p:cNvSpPr>
              <p:nvPr/>
            </p:nvSpPr>
            <p:spPr bwMode="gray">
              <a:xfrm>
                <a:off x="2057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50" name="Content block 601" hidden="1"/>
              <p:cNvSpPr>
                <a:spLocks noChangeArrowheads="1"/>
              </p:cNvSpPr>
              <p:nvPr/>
            </p:nvSpPr>
            <p:spPr bwMode="gray">
              <a:xfrm>
                <a:off x="530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0" name="Group 500" hidden="1"/>
            <p:cNvGrpSpPr/>
            <p:nvPr userDrawn="1"/>
          </p:nvGrpSpPr>
          <p:grpSpPr>
            <a:xfrm>
              <a:off x="530352" y="5257800"/>
              <a:ext cx="8997696" cy="609600"/>
              <a:chOff x="530352" y="5257800"/>
              <a:chExt cx="8997696" cy="609600"/>
            </a:xfrm>
          </p:grpSpPr>
          <p:sp>
            <p:nvSpPr>
              <p:cNvPr id="39" name="Content block 506" hidden="1"/>
              <p:cNvSpPr>
                <a:spLocks noChangeArrowheads="1"/>
              </p:cNvSpPr>
              <p:nvPr/>
            </p:nvSpPr>
            <p:spPr bwMode="gray">
              <a:xfrm>
                <a:off x="8156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0"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1"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2" name="Content block 503" hidden="1"/>
              <p:cNvSpPr>
                <a:spLocks noChangeArrowheads="1"/>
              </p:cNvSpPr>
              <p:nvPr/>
            </p:nvSpPr>
            <p:spPr bwMode="gray">
              <a:xfrm>
                <a:off x="358474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3" name="Content block 502" hidden="1"/>
              <p:cNvSpPr>
                <a:spLocks noChangeArrowheads="1"/>
              </p:cNvSpPr>
              <p:nvPr/>
            </p:nvSpPr>
            <p:spPr bwMode="gray">
              <a:xfrm>
                <a:off x="2057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4" name="Content block 501" hidden="1"/>
              <p:cNvSpPr>
                <a:spLocks noChangeArrowheads="1"/>
              </p:cNvSpPr>
              <p:nvPr/>
            </p:nvSpPr>
            <p:spPr bwMode="gray">
              <a:xfrm>
                <a:off x="530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1" name="Group 400" hidden="1"/>
            <p:cNvGrpSpPr/>
            <p:nvPr userDrawn="1"/>
          </p:nvGrpSpPr>
          <p:grpSpPr>
            <a:xfrm>
              <a:off x="530352" y="4498848"/>
              <a:ext cx="8997696" cy="609600"/>
              <a:chOff x="530352" y="4498848"/>
              <a:chExt cx="8997696" cy="609600"/>
            </a:xfrm>
          </p:grpSpPr>
          <p:sp>
            <p:nvSpPr>
              <p:cNvPr id="33" name="Content block 406" hidden="1"/>
              <p:cNvSpPr>
                <a:spLocks noChangeArrowheads="1"/>
              </p:cNvSpPr>
              <p:nvPr/>
            </p:nvSpPr>
            <p:spPr bwMode="gray">
              <a:xfrm>
                <a:off x="8156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4"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5"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6" name="Content block 403" hidden="1"/>
              <p:cNvSpPr>
                <a:spLocks noChangeArrowheads="1"/>
              </p:cNvSpPr>
              <p:nvPr/>
            </p:nvSpPr>
            <p:spPr bwMode="gray">
              <a:xfrm>
                <a:off x="358474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7" name="Content block 402" hidden="1"/>
              <p:cNvSpPr>
                <a:spLocks noChangeArrowheads="1"/>
              </p:cNvSpPr>
              <p:nvPr/>
            </p:nvSpPr>
            <p:spPr bwMode="gray">
              <a:xfrm>
                <a:off x="2057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8" name="Content block 401" hidden="1"/>
              <p:cNvSpPr>
                <a:spLocks noChangeArrowheads="1"/>
              </p:cNvSpPr>
              <p:nvPr/>
            </p:nvSpPr>
            <p:spPr bwMode="gray">
              <a:xfrm>
                <a:off x="530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2" name="Group 300" hidden="1"/>
            <p:cNvGrpSpPr/>
            <p:nvPr userDrawn="1"/>
          </p:nvGrpSpPr>
          <p:grpSpPr>
            <a:xfrm>
              <a:off x="530352" y="3730752"/>
              <a:ext cx="8997696" cy="609600"/>
              <a:chOff x="530352" y="3730752"/>
              <a:chExt cx="8997696" cy="609600"/>
            </a:xfrm>
          </p:grpSpPr>
          <p:sp>
            <p:nvSpPr>
              <p:cNvPr id="27" name="Content block 306" hidden="1"/>
              <p:cNvSpPr>
                <a:spLocks noChangeArrowheads="1"/>
              </p:cNvSpPr>
              <p:nvPr/>
            </p:nvSpPr>
            <p:spPr bwMode="gray">
              <a:xfrm>
                <a:off x="8156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8"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9"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0" name="Content block 303" hidden="1"/>
              <p:cNvSpPr>
                <a:spLocks noChangeArrowheads="1"/>
              </p:cNvSpPr>
              <p:nvPr/>
            </p:nvSpPr>
            <p:spPr bwMode="gray">
              <a:xfrm>
                <a:off x="358474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1" name="Content block 302" hidden="1"/>
              <p:cNvSpPr>
                <a:spLocks noChangeArrowheads="1"/>
              </p:cNvSpPr>
              <p:nvPr/>
            </p:nvSpPr>
            <p:spPr bwMode="gray">
              <a:xfrm>
                <a:off x="2057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2" name="Content block 301" hidden="1"/>
              <p:cNvSpPr>
                <a:spLocks noChangeArrowheads="1"/>
              </p:cNvSpPr>
              <p:nvPr/>
            </p:nvSpPr>
            <p:spPr bwMode="gray">
              <a:xfrm>
                <a:off x="530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3" name="Group 200" hidden="1"/>
            <p:cNvGrpSpPr/>
            <p:nvPr userDrawn="1"/>
          </p:nvGrpSpPr>
          <p:grpSpPr>
            <a:xfrm>
              <a:off x="530352" y="2971800"/>
              <a:ext cx="8997696" cy="609600"/>
              <a:chOff x="530352" y="2971800"/>
              <a:chExt cx="8997696" cy="609600"/>
            </a:xfrm>
          </p:grpSpPr>
          <p:sp>
            <p:nvSpPr>
              <p:cNvPr id="21" name="Content block 206" hidden="1"/>
              <p:cNvSpPr>
                <a:spLocks noChangeArrowheads="1"/>
              </p:cNvSpPr>
              <p:nvPr/>
            </p:nvSpPr>
            <p:spPr bwMode="gray">
              <a:xfrm>
                <a:off x="8156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2"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3"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4" name="Content block 203" hidden="1"/>
              <p:cNvSpPr>
                <a:spLocks noChangeArrowheads="1"/>
              </p:cNvSpPr>
              <p:nvPr/>
            </p:nvSpPr>
            <p:spPr bwMode="gray">
              <a:xfrm>
                <a:off x="358474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5" name="Content block 202" hidden="1"/>
              <p:cNvSpPr>
                <a:spLocks noChangeArrowheads="1"/>
              </p:cNvSpPr>
              <p:nvPr/>
            </p:nvSpPr>
            <p:spPr bwMode="gray">
              <a:xfrm>
                <a:off x="2057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6" name="Content block 201" hidden="1"/>
              <p:cNvSpPr>
                <a:spLocks noChangeArrowheads="1"/>
              </p:cNvSpPr>
              <p:nvPr/>
            </p:nvSpPr>
            <p:spPr bwMode="gray">
              <a:xfrm>
                <a:off x="530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4" name="Group 100" hidden="1"/>
            <p:cNvGrpSpPr/>
            <p:nvPr userDrawn="1"/>
          </p:nvGrpSpPr>
          <p:grpSpPr>
            <a:xfrm>
              <a:off x="530352" y="2212848"/>
              <a:ext cx="8997696" cy="609600"/>
              <a:chOff x="530352" y="2212848"/>
              <a:chExt cx="8997696" cy="609600"/>
            </a:xfrm>
          </p:grpSpPr>
          <p:sp>
            <p:nvSpPr>
              <p:cNvPr id="15" name="Content block 106" hidden="1"/>
              <p:cNvSpPr>
                <a:spLocks noChangeArrowheads="1"/>
              </p:cNvSpPr>
              <p:nvPr/>
            </p:nvSpPr>
            <p:spPr bwMode="gray">
              <a:xfrm>
                <a:off x="8156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6"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7"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8"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9" name="Content block 102" hidden="1"/>
              <p:cNvSpPr>
                <a:spLocks noChangeArrowheads="1"/>
              </p:cNvSpPr>
              <p:nvPr/>
            </p:nvSpPr>
            <p:spPr bwMode="gray">
              <a:xfrm>
                <a:off x="2057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0" name="Content block 101" hidden="1"/>
              <p:cNvSpPr>
                <a:spLocks noChangeArrowheads="1"/>
              </p:cNvSpPr>
              <p:nvPr/>
            </p:nvSpPr>
            <p:spPr bwMode="gray">
              <a:xfrm>
                <a:off x="530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sp>
        <p:nvSpPr>
          <p:cNvPr id="54" name="Title 53"/>
          <p:cNvSpPr>
            <a:spLocks noGrp="1"/>
          </p:cNvSpPr>
          <p:nvPr>
            <p:ph type="title"/>
          </p:nvPr>
        </p:nvSpPr>
        <p:spPr/>
        <p:txBody>
          <a:bodyPr/>
          <a:lstStyle/>
          <a:p>
            <a:r>
              <a:rPr lang="en-GB" i="0" dirty="0" err="1">
                <a:solidFill>
                  <a:schemeClr val="dk1"/>
                </a:solidFill>
              </a:rPr>
              <a:t>trustradius</a:t>
            </a:r>
            <a:endParaRPr lang="en-GB" dirty="0"/>
          </a:p>
        </p:txBody>
      </p:sp>
      <p:graphicFrame>
        <p:nvGraphicFramePr>
          <p:cNvPr id="60" name="Content Placeholder 59"/>
          <p:cNvGraphicFramePr>
            <a:graphicFrameLocks noGrp="1"/>
          </p:cNvGraphicFramePr>
          <p:nvPr>
            <p:ph sz="quarter" idx="24"/>
            <p:custDataLst>
              <p:tags r:id="rId2"/>
            </p:custDataLst>
            <p:extLst>
              <p:ext uri="{D42A27DB-BD31-4B8C-83A1-F6EECF244321}">
                <p14:modId xmlns:p14="http://schemas.microsoft.com/office/powerpoint/2010/main" val="1113024900"/>
              </p:ext>
            </p:extLst>
          </p:nvPr>
        </p:nvGraphicFramePr>
        <p:xfrm>
          <a:off x="563012" y="1941984"/>
          <a:ext cx="8955891" cy="2438400"/>
        </p:xfrm>
        <a:graphic>
          <a:graphicData uri="http://schemas.openxmlformats.org/drawingml/2006/table">
            <a:tbl>
              <a:tblPr firstCol="1" bandRow="1">
                <a:tableStyleId>{1E171933-4619-4E11-9A3F-F7608DF75F80}</a:tableStyleId>
              </a:tblPr>
              <a:tblGrid>
                <a:gridCol w="1936811"/>
                <a:gridCol w="3153542"/>
                <a:gridCol w="3865538"/>
              </a:tblGrid>
              <a:tr h="182880">
                <a:tc>
                  <a:txBody>
                    <a:bodyPr/>
                    <a:lstStyle/>
                    <a:p>
                      <a:pPr algn="r"/>
                      <a:r>
                        <a:rPr lang="en-US" sz="1000" b="1" i="0" kern="1200" dirty="0" smtClean="0">
                          <a:solidFill>
                            <a:schemeClr val="dk1"/>
                          </a:solidFill>
                          <a:effectLst/>
                          <a:latin typeface="+mj-lt"/>
                          <a:ea typeface="+mn-ea"/>
                          <a:cs typeface="+mn-cs"/>
                        </a:rPr>
                        <a:t>Rating</a:t>
                      </a:r>
                      <a:endParaRPr lang="en-GB" sz="1000" b="1" i="0" kern="1200" dirty="0">
                        <a:solidFill>
                          <a:schemeClr val="dk1"/>
                        </a:solidFill>
                        <a:effectLst/>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kern="1200" dirty="0" smtClean="0">
                          <a:solidFill>
                            <a:schemeClr val="dk1"/>
                          </a:solidFill>
                          <a:latin typeface="+mj-lt"/>
                          <a:ea typeface="+mn-ea"/>
                          <a:cs typeface="+mn-cs"/>
                        </a:rPr>
                        <a:t>7.9  Based on 25 reviews and ratings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kern="1200" dirty="0" smtClean="0">
                          <a:solidFill>
                            <a:schemeClr val="dk1"/>
                          </a:solidFill>
                          <a:latin typeface="+mj-lt"/>
                          <a:ea typeface="+mn-ea"/>
                          <a:cs typeface="+mn-cs"/>
                        </a:rPr>
                        <a:t>8.5 Based on 12 reviews and ratings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182880">
                <a:tc>
                  <a:txBody>
                    <a:bodyPr/>
                    <a:lstStyle/>
                    <a:p>
                      <a:pPr algn="r"/>
                      <a:r>
                        <a:rPr lang="en-US" sz="1000" b="1" i="0" kern="1200" dirty="0" smtClean="0">
                          <a:solidFill>
                            <a:schemeClr val="dk1"/>
                          </a:solidFill>
                          <a:effectLst/>
                          <a:latin typeface="+mj-lt"/>
                          <a:ea typeface="+mn-ea"/>
                          <a:cs typeface="+mn-cs"/>
                        </a:rPr>
                        <a:t>Likelihood to Recommend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kern="1200" dirty="0" smtClean="0">
                          <a:solidFill>
                            <a:schemeClr val="dk1"/>
                          </a:solidFill>
                          <a:latin typeface="+mj-lt"/>
                          <a:ea typeface="+mn-ea"/>
                          <a:cs typeface="+mn-cs"/>
                        </a:rPr>
                        <a:t>8.3</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kern="1200" dirty="0" smtClean="0">
                          <a:solidFill>
                            <a:schemeClr val="dk1"/>
                          </a:solidFill>
                          <a:latin typeface="+mj-lt"/>
                          <a:ea typeface="+mn-ea"/>
                          <a:cs typeface="+mn-cs"/>
                        </a:rPr>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182880">
                <a:tc>
                  <a:txBody>
                    <a:bodyPr/>
                    <a:lstStyle/>
                    <a:p>
                      <a:pPr algn="r"/>
                      <a:r>
                        <a:rPr lang="en-US" sz="1000" b="1" kern="1200" dirty="0" smtClean="0">
                          <a:solidFill>
                            <a:schemeClr val="dk1"/>
                          </a:solidFill>
                          <a:latin typeface="+mj-lt"/>
                          <a:ea typeface="+mn-ea"/>
                          <a:cs typeface="+mn-cs"/>
                        </a:rPr>
                        <a:t>Likelihood to Renew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kern="1200" dirty="0" smtClean="0">
                          <a:solidFill>
                            <a:schemeClr val="dk1"/>
                          </a:solidFill>
                          <a:latin typeface="+mj-lt"/>
                          <a:ea typeface="+mn-ea"/>
                          <a:cs typeface="+mn-cs"/>
                        </a:rPr>
                        <a:t>7.1</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kern="1200" dirty="0" smtClean="0">
                          <a:solidFill>
                            <a:schemeClr val="dk1"/>
                          </a:solidFill>
                          <a:latin typeface="+mj-lt"/>
                          <a:ea typeface="+mn-ea"/>
                          <a:cs typeface="+mn-cs"/>
                        </a:rPr>
                        <a:t>9.1</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182880">
                <a:tc>
                  <a:txBody>
                    <a:bodyPr/>
                    <a:lstStyle/>
                    <a:p>
                      <a:pPr algn="r"/>
                      <a:r>
                        <a:rPr lang="en-GB" sz="1000" b="1" kern="1200" dirty="0" smtClean="0">
                          <a:solidFill>
                            <a:schemeClr val="dk1"/>
                          </a:solidFill>
                          <a:latin typeface="+mj-lt"/>
                          <a:ea typeface="+mn-ea"/>
                          <a:cs typeface="+mn-cs"/>
                        </a:rPr>
                        <a:t>Usability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kern="1200" dirty="0" smtClean="0">
                          <a:solidFill>
                            <a:schemeClr val="dk1"/>
                          </a:solidFill>
                          <a:latin typeface="+mj-lt"/>
                          <a:ea typeface="+mn-ea"/>
                          <a:cs typeface="+mn-cs"/>
                        </a:rPr>
                        <a:t>8.0</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kern="1200" dirty="0" smtClean="0">
                          <a:solidFill>
                            <a:schemeClr val="dk1"/>
                          </a:solidFill>
                          <a:latin typeface="+mj-lt"/>
                          <a:ea typeface="+mn-ea"/>
                          <a:cs typeface="+mn-cs"/>
                        </a:rPr>
                        <a:t>8.8</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182880">
                <a:tc>
                  <a:txBody>
                    <a:bodyPr/>
                    <a:lstStyle/>
                    <a:p>
                      <a:pPr algn="r"/>
                      <a:r>
                        <a:rPr lang="en-GB" sz="1000" b="1" kern="1200" dirty="0" smtClean="0">
                          <a:solidFill>
                            <a:schemeClr val="dk1"/>
                          </a:solidFill>
                          <a:latin typeface="+mj-lt"/>
                          <a:ea typeface="+mn-ea"/>
                          <a:cs typeface="+mn-cs"/>
                        </a:rPr>
                        <a:t>Availability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kern="1200" dirty="0" smtClean="0">
                          <a:solidFill>
                            <a:schemeClr val="dk1"/>
                          </a:solidFill>
                          <a:latin typeface="+mj-lt"/>
                          <a:ea typeface="+mn-ea"/>
                          <a:cs typeface="+mn-cs"/>
                        </a:rPr>
                        <a:t>10.0</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GB" sz="1000" kern="1200" dirty="0" smtClean="0">
                          <a:solidFill>
                            <a:schemeClr val="dk1"/>
                          </a:solidFill>
                          <a:latin typeface="+mj-lt"/>
                          <a:ea typeface="+mn-ea"/>
                          <a:cs typeface="+mn-cs"/>
                        </a:rPr>
                        <a:t>9.1</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p>
                      <a:pPr algn="r"/>
                      <a:r>
                        <a:rPr lang="en-GB" sz="1000" b="1" kern="1200" dirty="0" smtClean="0">
                          <a:solidFill>
                            <a:schemeClr val="dk1"/>
                          </a:solidFill>
                          <a:latin typeface="+mj-lt"/>
                          <a:ea typeface="+mn-ea"/>
                          <a:cs typeface="+mn-cs"/>
                        </a:rPr>
                        <a:t>Performance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GB" sz="1000" kern="1200" dirty="0" smtClean="0">
                          <a:solidFill>
                            <a:schemeClr val="dk1"/>
                          </a:solidFill>
                          <a:latin typeface="+mj-lt"/>
                          <a:ea typeface="+mn-ea"/>
                          <a:cs typeface="+mn-cs"/>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GB" sz="1000" kern="1200" dirty="0" smtClean="0">
                          <a:solidFill>
                            <a:schemeClr val="dk1"/>
                          </a:solidFill>
                          <a:latin typeface="+mj-lt"/>
                          <a:ea typeface="+mn-ea"/>
                          <a:cs typeface="+mn-cs"/>
                        </a:rPr>
                        <a:t>No rating yet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p>
                      <a:pPr algn="r"/>
                      <a:r>
                        <a:rPr lang="en-GB" sz="1000" b="1" kern="1200" dirty="0" smtClean="0">
                          <a:solidFill>
                            <a:schemeClr val="dk1"/>
                          </a:solidFill>
                          <a:latin typeface="+mj-lt"/>
                          <a:ea typeface="+mn-ea"/>
                          <a:cs typeface="+mn-cs"/>
                        </a:rPr>
                        <a:t>Overall Support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kern="1200" dirty="0" smtClean="0">
                          <a:solidFill>
                            <a:schemeClr val="dk1"/>
                          </a:solidFill>
                          <a:latin typeface="+mj-lt"/>
                          <a:ea typeface="+mn-ea"/>
                          <a:cs typeface="+mn-cs"/>
                        </a:rPr>
                        <a:t>8.0</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kern="1200" dirty="0" smtClean="0">
                          <a:solidFill>
                            <a:schemeClr val="dk1"/>
                          </a:solidFill>
                          <a:latin typeface="+mj-lt"/>
                          <a:ea typeface="+mn-ea"/>
                          <a:cs typeface="+mn-cs"/>
                        </a:rPr>
                        <a:t>9.1</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182880">
                <a:tc>
                  <a:txBody>
                    <a:bodyPr/>
                    <a:lstStyle/>
                    <a:p>
                      <a:pPr algn="r"/>
                      <a:r>
                        <a:rPr lang="en-GB" sz="1000" b="1" kern="1200" dirty="0" smtClean="0">
                          <a:solidFill>
                            <a:schemeClr val="dk1"/>
                          </a:solidFill>
                          <a:latin typeface="+mj-lt"/>
                          <a:ea typeface="+mn-ea"/>
                          <a:cs typeface="+mn-cs"/>
                        </a:rPr>
                        <a:t>Online 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kern="1200" dirty="0" smtClean="0">
                          <a:solidFill>
                            <a:schemeClr val="dk1"/>
                          </a:solidFill>
                          <a:latin typeface="+mj-lt"/>
                          <a:ea typeface="+mn-ea"/>
                          <a:cs typeface="+mn-cs"/>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GB" sz="1000" kern="1200" dirty="0" smtClean="0">
                          <a:solidFill>
                            <a:schemeClr val="dk1"/>
                          </a:solidFill>
                          <a:latin typeface="+mj-lt"/>
                          <a:ea typeface="+mn-ea"/>
                          <a:cs typeface="+mn-cs"/>
                        </a:rPr>
                        <a:t>No rating yet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p>
                      <a:pPr algn="r"/>
                      <a:r>
                        <a:rPr lang="en-GB" sz="1000" b="1" kern="1200" dirty="0" smtClean="0">
                          <a:solidFill>
                            <a:schemeClr val="dk1"/>
                          </a:solidFill>
                          <a:latin typeface="+mj-lt"/>
                          <a:ea typeface="+mn-ea"/>
                          <a:cs typeface="+mn-cs"/>
                        </a:rPr>
                        <a:t>Implementation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00" kern="1200" dirty="0" smtClean="0">
                          <a:solidFill>
                            <a:schemeClr val="dk1"/>
                          </a:solidFill>
                          <a:latin typeface="+mj-lt"/>
                          <a:ea typeface="+mn-ea"/>
                          <a:cs typeface="+mn-cs"/>
                        </a:rPr>
                        <a:t>1.0</a:t>
                      </a:r>
                      <a:endParaRPr lang="en-GB" sz="1000" kern="1200" dirty="0">
                        <a:solidFill>
                          <a:schemeClr val="dk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indent="0" algn="l" defTabSz="1018824" rtl="0" eaLnBrk="1" fontAlgn="auto" latinLnBrk="0" hangingPunct="1">
                        <a:lnSpc>
                          <a:spcPct val="100000"/>
                        </a:lnSpc>
                        <a:spcBef>
                          <a:spcPts val="0"/>
                        </a:spcBef>
                        <a:spcAft>
                          <a:spcPts val="0"/>
                        </a:spcAft>
                        <a:buClrTx/>
                        <a:buSzTx/>
                        <a:buFontTx/>
                        <a:buNone/>
                        <a:tabLst/>
                        <a:defRPr/>
                      </a:pPr>
                      <a:r>
                        <a:rPr lang="en-GB" sz="1000" kern="1200" dirty="0" smtClean="0">
                          <a:solidFill>
                            <a:schemeClr val="dk1"/>
                          </a:solidFill>
                          <a:latin typeface="+mj-lt"/>
                          <a:ea typeface="+mn-ea"/>
                          <a:cs typeface="+mn-cs"/>
                        </a:rPr>
                        <a:t>No rating yet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2880">
                <a:tc>
                  <a:txBody>
                    <a:bodyPr/>
                    <a:lstStyle/>
                    <a:p>
                      <a:pPr algn="r"/>
                      <a:r>
                        <a:rPr lang="en-GB" sz="1000" b="1" i="0" kern="1200" dirty="0" smtClean="0">
                          <a:solidFill>
                            <a:schemeClr val="dk1"/>
                          </a:solidFill>
                          <a:effectLst/>
                          <a:latin typeface="+mj-lt"/>
                          <a:ea typeface="+mn-ea"/>
                          <a:cs typeface="+mn-cs"/>
                        </a:rPr>
                        <a:t>Source</a:t>
                      </a:r>
                      <a:endParaRPr lang="en-GB" sz="1000" b="1" i="0" kern="1200" dirty="0">
                        <a:solidFill>
                          <a:schemeClr val="dk1"/>
                        </a:solidFill>
                        <a:effectLst/>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GB" sz="1000" b="1" i="0" kern="1200" dirty="0" smtClean="0">
                          <a:solidFill>
                            <a:schemeClr val="dk1"/>
                          </a:solidFill>
                          <a:effectLst/>
                          <a:latin typeface="+mj-lt"/>
                          <a:ea typeface="+mn-ea"/>
                          <a:cs typeface="+mn-cs"/>
                        </a:rPr>
                        <a:t>https://www.trustradius.com/compare-products/apttus-vs-steelbrick-cpq</a:t>
                      </a:r>
                      <a:endParaRPr lang="en-GB" sz="1000" b="1" i="0" kern="1200" dirty="0">
                        <a:solidFill>
                          <a:schemeClr val="dk1"/>
                        </a:solidFill>
                        <a:effectLst/>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sz="1200" b="1"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1" name="Executive Summary" hidden="1"/>
          <p:cNvSpPr txBox="1"/>
          <p:nvPr>
            <p:custDataLst>
              <p:tags r:id="rId3"/>
            </p:custDataLst>
          </p:nvPr>
        </p:nvSpPr>
        <p:spPr>
          <a:xfrm>
            <a:off x="530349" y="6931152"/>
            <a:ext cx="65" cy="205184"/>
          </a:xfrm>
          <a:prstGeom prst="rect">
            <a:avLst/>
          </a:prstGeom>
          <a:noFill/>
        </p:spPr>
        <p:txBody>
          <a:bodyPr wrap="none" lIns="0" tIns="0" rIns="0" bIns="0" rtlCol="0">
            <a:spAutoFit/>
          </a:bodyPr>
          <a:lstStyle/>
          <a:p>
            <a:pPr>
              <a:lnSpc>
                <a:spcPts val="1600"/>
              </a:lnSpc>
            </a:pPr>
            <a:endParaRPr lang="en-GB" sz="1600" noProof="1" smtClean="0">
              <a:solidFill>
                <a:schemeClr val="tx1"/>
              </a:solidFill>
            </a:endParaRPr>
          </a:p>
        </p:txBody>
      </p:sp>
      <p:sp>
        <p:nvSpPr>
          <p:cNvPr id="52" name="Section Header" hidden="1"/>
          <p:cNvSpPr txBox="1"/>
          <p:nvPr>
            <p:custDataLst>
              <p:tags r:id="rId4"/>
            </p:custDataLst>
          </p:nvPr>
        </p:nvSpPr>
        <p:spPr>
          <a:xfrm>
            <a:off x="530352" y="850392"/>
            <a:ext cx="5486400" cy="137160"/>
          </a:xfrm>
          <a:prstGeom prst="rect">
            <a:avLst/>
          </a:prstGeom>
          <a:noFill/>
        </p:spPr>
        <p:txBody>
          <a:bodyPr wrap="square" lIns="0" tIns="0" rIns="0" bIns="0" rtlCol="0" anchor="b" anchorCtr="0">
            <a:noAutofit/>
          </a:bodyPr>
          <a:lstStyle/>
          <a:p>
            <a:r>
              <a:rPr lang="en-GB" sz="900" noProof="1" smtClean="0">
                <a:solidFill>
                  <a:schemeClr val="tx1"/>
                </a:solidFill>
              </a:rPr>
              <a:t>  – </a:t>
            </a:r>
            <a:endParaRPr lang="en-GB" sz="900" noProof="1" smtClean="0">
              <a:solidFill>
                <a:schemeClr val="tx1"/>
              </a:solidFill>
            </a:endParaRPr>
          </a:p>
        </p:txBody>
      </p:sp>
      <p:sp>
        <p:nvSpPr>
          <p:cNvPr id="53" name="Section Footer"/>
          <p:cNvSpPr txBox="1"/>
          <p:nvPr>
            <p:custDataLst>
              <p:tags r:id="rId5"/>
            </p:custDataLst>
          </p:nvPr>
        </p:nvSpPr>
        <p:spPr>
          <a:xfrm>
            <a:off x="537494" y="7136702"/>
            <a:ext cx="7516041" cy="143261"/>
          </a:xfrm>
          <a:prstGeom prst="rect">
            <a:avLst/>
          </a:prstGeom>
          <a:noFill/>
          <a:ln>
            <a:noFill/>
          </a:ln>
        </p:spPr>
        <p:txBody>
          <a:bodyPr wrap="square" lIns="0" tIns="0" rIns="0" bIns="0" rtlCol="0" anchor="b" anchorCtr="0">
            <a:spAutoFit/>
          </a:bodyPr>
          <a:lstStyle/>
          <a:p>
            <a:r>
              <a:rPr lang="en-GB" sz="900" noProof="1" smtClean="0">
                <a:solidFill>
                  <a:schemeClr val="tx1"/>
                </a:solidFill>
              </a:rPr>
              <a:t>Compare Apttus vs. SteelBrick • </a:t>
            </a:r>
            <a:endParaRPr lang="en-GB" sz="900" noProof="1" smtClean="0">
              <a:solidFill>
                <a:schemeClr val="tx1"/>
              </a:solidFill>
            </a:endParaRPr>
          </a:p>
        </p:txBody>
      </p:sp>
      <p:sp>
        <p:nvSpPr>
          <p:cNvPr id="62" name="AutoShape 4" descr="https://www.simplus.com/wp-content/uploads/2015/10/SteelBrick_Color_Logo_-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 name="AutoShape 6" descr="https://www.simplus.com/wp-content/uploads/2015/10/SteelBrick_Color_Logo_-0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2" name="Picture 8" descr="http://c93fea60bb98e121740fc38ff31162a8.s3.amazonaws.com/wp-content/uploads/2015/09/Apttus-Logo-1-JP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40968" y="1275993"/>
            <a:ext cx="2539104" cy="6289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cdn2.hubspot.net/hub/271673/file-542228576-png/Images/Steelbrick.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8622" y="1228167"/>
            <a:ext cx="3190875" cy="62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27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2" y="685800"/>
            <a:ext cx="8997696" cy="6711696"/>
            <a:chOff x="530352" y="685800"/>
            <a:chExt cx="8997696" cy="6711696"/>
          </a:xfrm>
        </p:grpSpPr>
        <p:sp>
          <p:nvSpPr>
            <p:cNvPr id="5" name="Footer block" hidden="1"/>
            <p:cNvSpPr>
              <a:spLocks noChangeArrowheads="1"/>
            </p:cNvSpPr>
            <p:nvPr/>
          </p:nvSpPr>
          <p:spPr bwMode="gray">
            <a:xfrm>
              <a:off x="530352" y="6784848"/>
              <a:ext cx="8988552"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GB" dirty="0"/>
            </a:p>
          </p:txBody>
        </p:sp>
        <p:sp>
          <p:nvSpPr>
            <p:cNvPr id="6" name="Title block" hidden="1"/>
            <p:cNvSpPr>
              <a:spLocks noChangeArrowheads="1"/>
            </p:cNvSpPr>
            <p:nvPr/>
          </p:nvSpPr>
          <p:spPr bwMode="gray">
            <a:xfrm>
              <a:off x="530352" y="1143000"/>
              <a:ext cx="8988552"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GB" dirty="0"/>
            </a:p>
          </p:txBody>
        </p:sp>
        <p:sp>
          <p:nvSpPr>
            <p:cNvPr id="7" name="Header block" hidden="1"/>
            <p:cNvSpPr>
              <a:spLocks noChangeArrowheads="1"/>
            </p:cNvSpPr>
            <p:nvPr/>
          </p:nvSpPr>
          <p:spPr bwMode="gray">
            <a:xfrm>
              <a:off x="530352" y="685800"/>
              <a:ext cx="8988552"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GB" sz="1400" dirty="0">
                <a:solidFill>
                  <a:schemeClr val="folHlink"/>
                </a:solidFill>
                <a:cs typeface="Arial" charset="0"/>
              </a:endParaRPr>
            </a:p>
          </p:txBody>
        </p:sp>
        <p:grpSp>
          <p:nvGrpSpPr>
            <p:cNvPr id="8" name="Group 600" hidden="1"/>
            <p:cNvGrpSpPr/>
            <p:nvPr userDrawn="1"/>
          </p:nvGrpSpPr>
          <p:grpSpPr>
            <a:xfrm>
              <a:off x="530352" y="6016752"/>
              <a:ext cx="8997696" cy="609600"/>
              <a:chOff x="530352" y="6016752"/>
              <a:chExt cx="8997696" cy="609600"/>
            </a:xfrm>
          </p:grpSpPr>
          <p:sp>
            <p:nvSpPr>
              <p:cNvPr id="44" name="Content block 606" hidden="1"/>
              <p:cNvSpPr>
                <a:spLocks noChangeArrowheads="1"/>
              </p:cNvSpPr>
              <p:nvPr/>
            </p:nvSpPr>
            <p:spPr bwMode="gray">
              <a:xfrm>
                <a:off x="8156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7" name="Content block 603" hidden="1"/>
              <p:cNvSpPr>
                <a:spLocks noChangeArrowheads="1"/>
              </p:cNvSpPr>
              <p:nvPr/>
            </p:nvSpPr>
            <p:spPr bwMode="gray">
              <a:xfrm>
                <a:off x="358474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8" name="Content block 602" hidden="1"/>
              <p:cNvSpPr>
                <a:spLocks noChangeArrowheads="1"/>
              </p:cNvSpPr>
              <p:nvPr/>
            </p:nvSpPr>
            <p:spPr bwMode="gray">
              <a:xfrm>
                <a:off x="2057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9" name="Content block 601" hidden="1"/>
              <p:cNvSpPr>
                <a:spLocks noChangeArrowheads="1"/>
              </p:cNvSpPr>
              <p:nvPr/>
            </p:nvSpPr>
            <p:spPr bwMode="gray">
              <a:xfrm>
                <a:off x="530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9" name="Group 500" hidden="1"/>
            <p:cNvGrpSpPr/>
            <p:nvPr userDrawn="1"/>
          </p:nvGrpSpPr>
          <p:grpSpPr>
            <a:xfrm>
              <a:off x="530352" y="5257800"/>
              <a:ext cx="8997696" cy="609600"/>
              <a:chOff x="530352" y="5257800"/>
              <a:chExt cx="8997696" cy="609600"/>
            </a:xfrm>
          </p:grpSpPr>
          <p:sp>
            <p:nvSpPr>
              <p:cNvPr id="38" name="Content block 506" hidden="1"/>
              <p:cNvSpPr>
                <a:spLocks noChangeArrowheads="1"/>
              </p:cNvSpPr>
              <p:nvPr/>
            </p:nvSpPr>
            <p:spPr bwMode="gray">
              <a:xfrm>
                <a:off x="8156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1" name="Content block 503" hidden="1"/>
              <p:cNvSpPr>
                <a:spLocks noChangeArrowheads="1"/>
              </p:cNvSpPr>
              <p:nvPr/>
            </p:nvSpPr>
            <p:spPr bwMode="gray">
              <a:xfrm>
                <a:off x="358474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2" name="Content block 502" hidden="1"/>
              <p:cNvSpPr>
                <a:spLocks noChangeArrowheads="1"/>
              </p:cNvSpPr>
              <p:nvPr/>
            </p:nvSpPr>
            <p:spPr bwMode="gray">
              <a:xfrm>
                <a:off x="2057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3" name="Content block 501" hidden="1"/>
              <p:cNvSpPr>
                <a:spLocks noChangeArrowheads="1"/>
              </p:cNvSpPr>
              <p:nvPr/>
            </p:nvSpPr>
            <p:spPr bwMode="gray">
              <a:xfrm>
                <a:off x="530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0" name="Group 400" hidden="1"/>
            <p:cNvGrpSpPr/>
            <p:nvPr userDrawn="1"/>
          </p:nvGrpSpPr>
          <p:grpSpPr>
            <a:xfrm>
              <a:off x="530352" y="4498848"/>
              <a:ext cx="8997696" cy="609600"/>
              <a:chOff x="530352" y="4498848"/>
              <a:chExt cx="8997696" cy="609600"/>
            </a:xfrm>
          </p:grpSpPr>
          <p:sp>
            <p:nvSpPr>
              <p:cNvPr id="32" name="Content block 406" hidden="1"/>
              <p:cNvSpPr>
                <a:spLocks noChangeArrowheads="1"/>
              </p:cNvSpPr>
              <p:nvPr/>
            </p:nvSpPr>
            <p:spPr bwMode="gray">
              <a:xfrm>
                <a:off x="8156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5" name="Content block 403" hidden="1"/>
              <p:cNvSpPr>
                <a:spLocks noChangeArrowheads="1"/>
              </p:cNvSpPr>
              <p:nvPr/>
            </p:nvSpPr>
            <p:spPr bwMode="gray">
              <a:xfrm>
                <a:off x="358474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6" name="Content block 402" hidden="1"/>
              <p:cNvSpPr>
                <a:spLocks noChangeArrowheads="1"/>
              </p:cNvSpPr>
              <p:nvPr/>
            </p:nvSpPr>
            <p:spPr bwMode="gray">
              <a:xfrm>
                <a:off x="2057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7" name="Content block 401" hidden="1"/>
              <p:cNvSpPr>
                <a:spLocks noChangeArrowheads="1"/>
              </p:cNvSpPr>
              <p:nvPr/>
            </p:nvSpPr>
            <p:spPr bwMode="gray">
              <a:xfrm>
                <a:off x="530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1" name="Group 300" hidden="1"/>
            <p:cNvGrpSpPr/>
            <p:nvPr userDrawn="1"/>
          </p:nvGrpSpPr>
          <p:grpSpPr>
            <a:xfrm>
              <a:off x="530352" y="3730752"/>
              <a:ext cx="8997696" cy="609600"/>
              <a:chOff x="530352" y="3730752"/>
              <a:chExt cx="8997696" cy="609600"/>
            </a:xfrm>
          </p:grpSpPr>
          <p:sp>
            <p:nvSpPr>
              <p:cNvPr id="26" name="Content block 306" hidden="1"/>
              <p:cNvSpPr>
                <a:spLocks noChangeArrowheads="1"/>
              </p:cNvSpPr>
              <p:nvPr/>
            </p:nvSpPr>
            <p:spPr bwMode="gray">
              <a:xfrm>
                <a:off x="8156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9" name="Content block 303" hidden="1"/>
              <p:cNvSpPr>
                <a:spLocks noChangeArrowheads="1"/>
              </p:cNvSpPr>
              <p:nvPr/>
            </p:nvSpPr>
            <p:spPr bwMode="gray">
              <a:xfrm>
                <a:off x="358474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0" name="Content block 302" hidden="1"/>
              <p:cNvSpPr>
                <a:spLocks noChangeArrowheads="1"/>
              </p:cNvSpPr>
              <p:nvPr/>
            </p:nvSpPr>
            <p:spPr bwMode="gray">
              <a:xfrm>
                <a:off x="2057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1" name="Content block 301" hidden="1"/>
              <p:cNvSpPr>
                <a:spLocks noChangeArrowheads="1"/>
              </p:cNvSpPr>
              <p:nvPr/>
            </p:nvSpPr>
            <p:spPr bwMode="gray">
              <a:xfrm>
                <a:off x="530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2" name="Group 200" hidden="1"/>
            <p:cNvGrpSpPr/>
            <p:nvPr userDrawn="1"/>
          </p:nvGrpSpPr>
          <p:grpSpPr>
            <a:xfrm>
              <a:off x="530352" y="2971800"/>
              <a:ext cx="8997696" cy="609600"/>
              <a:chOff x="530352" y="2971800"/>
              <a:chExt cx="8997696" cy="609600"/>
            </a:xfrm>
          </p:grpSpPr>
          <p:sp>
            <p:nvSpPr>
              <p:cNvPr id="20" name="Content block 206" hidden="1"/>
              <p:cNvSpPr>
                <a:spLocks noChangeArrowheads="1"/>
              </p:cNvSpPr>
              <p:nvPr/>
            </p:nvSpPr>
            <p:spPr bwMode="gray">
              <a:xfrm>
                <a:off x="8156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3" name="Content block 203" hidden="1"/>
              <p:cNvSpPr>
                <a:spLocks noChangeArrowheads="1"/>
              </p:cNvSpPr>
              <p:nvPr/>
            </p:nvSpPr>
            <p:spPr bwMode="gray">
              <a:xfrm>
                <a:off x="358474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4" name="Content block 202" hidden="1"/>
              <p:cNvSpPr>
                <a:spLocks noChangeArrowheads="1"/>
              </p:cNvSpPr>
              <p:nvPr/>
            </p:nvSpPr>
            <p:spPr bwMode="gray">
              <a:xfrm>
                <a:off x="2057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5" name="Content block 201" hidden="1"/>
              <p:cNvSpPr>
                <a:spLocks noChangeArrowheads="1"/>
              </p:cNvSpPr>
              <p:nvPr/>
            </p:nvSpPr>
            <p:spPr bwMode="gray">
              <a:xfrm>
                <a:off x="530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3" name="Group 100" hidden="1"/>
            <p:cNvGrpSpPr/>
            <p:nvPr userDrawn="1"/>
          </p:nvGrpSpPr>
          <p:grpSpPr>
            <a:xfrm>
              <a:off x="530352" y="2212848"/>
              <a:ext cx="8997696" cy="609600"/>
              <a:chOff x="530352" y="2212848"/>
              <a:chExt cx="8997696" cy="609600"/>
            </a:xfrm>
          </p:grpSpPr>
          <p:sp>
            <p:nvSpPr>
              <p:cNvPr id="14" name="Content block 106" hidden="1"/>
              <p:cNvSpPr>
                <a:spLocks noChangeArrowheads="1"/>
              </p:cNvSpPr>
              <p:nvPr/>
            </p:nvSpPr>
            <p:spPr bwMode="gray">
              <a:xfrm>
                <a:off x="8156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8" name="Content block 102" hidden="1"/>
              <p:cNvSpPr>
                <a:spLocks noChangeArrowheads="1"/>
              </p:cNvSpPr>
              <p:nvPr/>
            </p:nvSpPr>
            <p:spPr bwMode="gray">
              <a:xfrm>
                <a:off x="2057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9" name="Content block 101" hidden="1"/>
              <p:cNvSpPr>
                <a:spLocks noChangeArrowheads="1"/>
              </p:cNvSpPr>
              <p:nvPr/>
            </p:nvSpPr>
            <p:spPr bwMode="gray">
              <a:xfrm>
                <a:off x="530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sp>
        <p:nvSpPr>
          <p:cNvPr id="2" name="Title 1"/>
          <p:cNvSpPr>
            <a:spLocks noGrp="1"/>
          </p:cNvSpPr>
          <p:nvPr>
            <p:ph type="title"/>
          </p:nvPr>
        </p:nvSpPr>
        <p:spPr/>
        <p:txBody>
          <a:bodyPr/>
          <a:lstStyle/>
          <a:p>
            <a:r>
              <a:rPr lang="en-US" dirty="0"/>
              <a:t>Configure Price Quote </a:t>
            </a:r>
            <a:r>
              <a:rPr lang="en-US" dirty="0" smtClean="0"/>
              <a:t>Software </a:t>
            </a:r>
            <a:r>
              <a:rPr lang="en-US" dirty="0" err="1" smtClean="0"/>
              <a:t>TrustMap</a:t>
            </a:r>
            <a:r>
              <a:rPr lang="en-US" dirty="0"/>
              <a:t/>
            </a:r>
            <a:br>
              <a:rPr lang="en-US" dirty="0"/>
            </a:br>
            <a:endParaRPr lang="en-GB" dirty="0"/>
          </a:p>
        </p:txBody>
      </p:sp>
      <p:pic>
        <p:nvPicPr>
          <p:cNvPr id="53" name="Content Placeholder 52"/>
          <p:cNvPicPr>
            <a:picLocks noGrp="1" noChangeAspect="1"/>
          </p:cNvPicPr>
          <p:nvPr>
            <p:ph sz="quarter" idx="24"/>
          </p:nvPr>
        </p:nvPicPr>
        <p:blipFill>
          <a:blip r:embed="rId6"/>
          <a:stretch>
            <a:fillRect/>
          </a:stretch>
        </p:blipFill>
        <p:spPr>
          <a:xfrm>
            <a:off x="3081748" y="2212975"/>
            <a:ext cx="3894903" cy="4416425"/>
          </a:xfrm>
          <a:prstGeom prst="rect">
            <a:avLst/>
          </a:prstGeom>
        </p:spPr>
      </p:pic>
      <p:sp>
        <p:nvSpPr>
          <p:cNvPr id="50" name="Section Footer"/>
          <p:cNvSpPr txBox="1"/>
          <p:nvPr>
            <p:custDataLst>
              <p:tags r:id="rId2"/>
            </p:custDataLst>
          </p:nvPr>
        </p:nvSpPr>
        <p:spPr>
          <a:xfrm>
            <a:off x="537494" y="7136702"/>
            <a:ext cx="7516041" cy="143261"/>
          </a:xfrm>
          <a:prstGeom prst="rect">
            <a:avLst/>
          </a:prstGeom>
          <a:noFill/>
          <a:ln>
            <a:noFill/>
          </a:ln>
        </p:spPr>
        <p:txBody>
          <a:bodyPr wrap="square" lIns="0" tIns="0" rIns="0" bIns="0" rtlCol="0" anchor="b" anchorCtr="0">
            <a:spAutoFit/>
          </a:bodyPr>
          <a:lstStyle/>
          <a:p>
            <a:r>
              <a:rPr lang="en-GB" sz="900" noProof="1" smtClean="0">
                <a:solidFill>
                  <a:schemeClr val="tx1"/>
                </a:solidFill>
              </a:rPr>
              <a:t>Compare Apttus vs. SteelBrick • </a:t>
            </a:r>
            <a:endParaRPr lang="en-GB" sz="900" noProof="1" smtClean="0">
              <a:solidFill>
                <a:schemeClr val="tx1"/>
              </a:solidFill>
            </a:endParaRPr>
          </a:p>
        </p:txBody>
      </p:sp>
      <p:sp>
        <p:nvSpPr>
          <p:cNvPr id="51" name="Executive Summary" hidden="1"/>
          <p:cNvSpPr txBox="1"/>
          <p:nvPr>
            <p:custDataLst>
              <p:tags r:id="rId3"/>
            </p:custDataLst>
          </p:nvPr>
        </p:nvSpPr>
        <p:spPr>
          <a:xfrm>
            <a:off x="530349" y="6931152"/>
            <a:ext cx="65" cy="205184"/>
          </a:xfrm>
          <a:prstGeom prst="rect">
            <a:avLst/>
          </a:prstGeom>
          <a:noFill/>
        </p:spPr>
        <p:txBody>
          <a:bodyPr wrap="none" lIns="0" tIns="0" rIns="0" bIns="0" rtlCol="0">
            <a:spAutoFit/>
          </a:bodyPr>
          <a:lstStyle/>
          <a:p>
            <a:pPr>
              <a:lnSpc>
                <a:spcPts val="1600"/>
              </a:lnSpc>
            </a:pPr>
            <a:endParaRPr lang="en-GB" sz="1600" noProof="1" smtClean="0">
              <a:solidFill>
                <a:schemeClr val="tx1"/>
              </a:solidFill>
            </a:endParaRPr>
          </a:p>
        </p:txBody>
      </p:sp>
      <p:sp>
        <p:nvSpPr>
          <p:cNvPr id="52" name="Section Header" hidden="1"/>
          <p:cNvSpPr txBox="1"/>
          <p:nvPr>
            <p:custDataLst>
              <p:tags r:id="rId4"/>
            </p:custDataLst>
          </p:nvPr>
        </p:nvSpPr>
        <p:spPr>
          <a:xfrm>
            <a:off x="530352" y="850392"/>
            <a:ext cx="5486400" cy="137160"/>
          </a:xfrm>
          <a:prstGeom prst="rect">
            <a:avLst/>
          </a:prstGeom>
          <a:noFill/>
        </p:spPr>
        <p:txBody>
          <a:bodyPr wrap="square" lIns="0" tIns="0" rIns="0" bIns="0" rtlCol="0" anchor="b" anchorCtr="0">
            <a:noAutofit/>
          </a:bodyPr>
          <a:lstStyle/>
          <a:p>
            <a:r>
              <a:rPr lang="en-GB" sz="900" noProof="1" smtClean="0">
                <a:solidFill>
                  <a:schemeClr val="tx1"/>
                </a:solidFill>
              </a:rPr>
              <a:t>  – </a:t>
            </a:r>
            <a:endParaRPr lang="en-GB" sz="900" noProof="1" smtClean="0">
              <a:solidFill>
                <a:schemeClr val="tx1"/>
              </a:solidFill>
            </a:endParaRPr>
          </a:p>
        </p:txBody>
      </p:sp>
    </p:spTree>
    <p:extLst>
      <p:ext uri="{BB962C8B-B14F-4D97-AF65-F5344CB8AC3E}">
        <p14:creationId xmlns:p14="http://schemas.microsoft.com/office/powerpoint/2010/main" val="4018997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id" hidden="1"/>
          <p:cNvGrpSpPr/>
          <p:nvPr>
            <p:custDataLst>
              <p:tags r:id="rId1"/>
            </p:custDataLst>
          </p:nvPr>
        </p:nvGrpSpPr>
        <p:grpSpPr>
          <a:xfrm>
            <a:off x="530352" y="685800"/>
            <a:ext cx="8997696" cy="6711696"/>
            <a:chOff x="530352" y="685800"/>
            <a:chExt cx="8997696" cy="6711696"/>
          </a:xfrm>
        </p:grpSpPr>
        <p:sp>
          <p:nvSpPr>
            <p:cNvPr id="5" name="Footer block" hidden="1"/>
            <p:cNvSpPr>
              <a:spLocks noChangeArrowheads="1"/>
            </p:cNvSpPr>
            <p:nvPr/>
          </p:nvSpPr>
          <p:spPr bwMode="gray">
            <a:xfrm>
              <a:off x="530352" y="6784848"/>
              <a:ext cx="8988552"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GB" dirty="0"/>
            </a:p>
          </p:txBody>
        </p:sp>
        <p:sp>
          <p:nvSpPr>
            <p:cNvPr id="6" name="Title block" hidden="1"/>
            <p:cNvSpPr>
              <a:spLocks noChangeArrowheads="1"/>
            </p:cNvSpPr>
            <p:nvPr/>
          </p:nvSpPr>
          <p:spPr bwMode="gray">
            <a:xfrm>
              <a:off x="530352" y="1143000"/>
              <a:ext cx="8988552"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GB" dirty="0"/>
            </a:p>
          </p:txBody>
        </p:sp>
        <p:sp>
          <p:nvSpPr>
            <p:cNvPr id="7" name="Header block" hidden="1"/>
            <p:cNvSpPr>
              <a:spLocks noChangeArrowheads="1"/>
            </p:cNvSpPr>
            <p:nvPr/>
          </p:nvSpPr>
          <p:spPr bwMode="gray">
            <a:xfrm>
              <a:off x="530352" y="685800"/>
              <a:ext cx="8988552"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GB" sz="1400" dirty="0">
                <a:solidFill>
                  <a:schemeClr val="folHlink"/>
                </a:solidFill>
                <a:cs typeface="Arial" charset="0"/>
              </a:endParaRPr>
            </a:p>
          </p:txBody>
        </p:sp>
        <p:grpSp>
          <p:nvGrpSpPr>
            <p:cNvPr id="8" name="Group 600" hidden="1"/>
            <p:cNvGrpSpPr/>
            <p:nvPr userDrawn="1"/>
          </p:nvGrpSpPr>
          <p:grpSpPr>
            <a:xfrm>
              <a:off x="530352" y="6016752"/>
              <a:ext cx="8997696" cy="609600"/>
              <a:chOff x="530352" y="6016752"/>
              <a:chExt cx="8997696" cy="609600"/>
            </a:xfrm>
          </p:grpSpPr>
          <p:sp>
            <p:nvSpPr>
              <p:cNvPr id="44" name="Content block 606" hidden="1"/>
              <p:cNvSpPr>
                <a:spLocks noChangeArrowheads="1"/>
              </p:cNvSpPr>
              <p:nvPr/>
            </p:nvSpPr>
            <p:spPr bwMode="gray">
              <a:xfrm>
                <a:off x="8156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5"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6"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7" name="Content block 603" hidden="1"/>
              <p:cNvSpPr>
                <a:spLocks noChangeArrowheads="1"/>
              </p:cNvSpPr>
              <p:nvPr/>
            </p:nvSpPr>
            <p:spPr bwMode="gray">
              <a:xfrm>
                <a:off x="358474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8" name="Content block 602" hidden="1"/>
              <p:cNvSpPr>
                <a:spLocks noChangeArrowheads="1"/>
              </p:cNvSpPr>
              <p:nvPr/>
            </p:nvSpPr>
            <p:spPr bwMode="gray">
              <a:xfrm>
                <a:off x="2057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9" name="Content block 601" hidden="1"/>
              <p:cNvSpPr>
                <a:spLocks noChangeArrowheads="1"/>
              </p:cNvSpPr>
              <p:nvPr/>
            </p:nvSpPr>
            <p:spPr bwMode="gray">
              <a:xfrm>
                <a:off x="530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9" name="Group 500" hidden="1"/>
            <p:cNvGrpSpPr/>
            <p:nvPr userDrawn="1"/>
          </p:nvGrpSpPr>
          <p:grpSpPr>
            <a:xfrm>
              <a:off x="530352" y="5257800"/>
              <a:ext cx="8997696" cy="609600"/>
              <a:chOff x="530352" y="5257800"/>
              <a:chExt cx="8997696" cy="609600"/>
            </a:xfrm>
          </p:grpSpPr>
          <p:sp>
            <p:nvSpPr>
              <p:cNvPr id="38" name="Content block 506" hidden="1"/>
              <p:cNvSpPr>
                <a:spLocks noChangeArrowheads="1"/>
              </p:cNvSpPr>
              <p:nvPr/>
            </p:nvSpPr>
            <p:spPr bwMode="gray">
              <a:xfrm>
                <a:off x="8156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9"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0"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1" name="Content block 503" hidden="1"/>
              <p:cNvSpPr>
                <a:spLocks noChangeArrowheads="1"/>
              </p:cNvSpPr>
              <p:nvPr/>
            </p:nvSpPr>
            <p:spPr bwMode="gray">
              <a:xfrm>
                <a:off x="358474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2" name="Content block 502" hidden="1"/>
              <p:cNvSpPr>
                <a:spLocks noChangeArrowheads="1"/>
              </p:cNvSpPr>
              <p:nvPr/>
            </p:nvSpPr>
            <p:spPr bwMode="gray">
              <a:xfrm>
                <a:off x="2057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3" name="Content block 501" hidden="1"/>
              <p:cNvSpPr>
                <a:spLocks noChangeArrowheads="1"/>
              </p:cNvSpPr>
              <p:nvPr/>
            </p:nvSpPr>
            <p:spPr bwMode="gray">
              <a:xfrm>
                <a:off x="530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0" name="Group 400" hidden="1"/>
            <p:cNvGrpSpPr/>
            <p:nvPr userDrawn="1"/>
          </p:nvGrpSpPr>
          <p:grpSpPr>
            <a:xfrm>
              <a:off x="530352" y="4498848"/>
              <a:ext cx="8997696" cy="609600"/>
              <a:chOff x="530352" y="4498848"/>
              <a:chExt cx="8997696" cy="609600"/>
            </a:xfrm>
          </p:grpSpPr>
          <p:sp>
            <p:nvSpPr>
              <p:cNvPr id="32" name="Content block 406" hidden="1"/>
              <p:cNvSpPr>
                <a:spLocks noChangeArrowheads="1"/>
              </p:cNvSpPr>
              <p:nvPr/>
            </p:nvSpPr>
            <p:spPr bwMode="gray">
              <a:xfrm>
                <a:off x="8156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3"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4"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5" name="Content block 403" hidden="1"/>
              <p:cNvSpPr>
                <a:spLocks noChangeArrowheads="1"/>
              </p:cNvSpPr>
              <p:nvPr/>
            </p:nvSpPr>
            <p:spPr bwMode="gray">
              <a:xfrm>
                <a:off x="358474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6" name="Content block 402" hidden="1"/>
              <p:cNvSpPr>
                <a:spLocks noChangeArrowheads="1"/>
              </p:cNvSpPr>
              <p:nvPr/>
            </p:nvSpPr>
            <p:spPr bwMode="gray">
              <a:xfrm>
                <a:off x="2057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7" name="Content block 401" hidden="1"/>
              <p:cNvSpPr>
                <a:spLocks noChangeArrowheads="1"/>
              </p:cNvSpPr>
              <p:nvPr/>
            </p:nvSpPr>
            <p:spPr bwMode="gray">
              <a:xfrm>
                <a:off x="530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1" name="Group 300" hidden="1"/>
            <p:cNvGrpSpPr/>
            <p:nvPr userDrawn="1"/>
          </p:nvGrpSpPr>
          <p:grpSpPr>
            <a:xfrm>
              <a:off x="530352" y="3730752"/>
              <a:ext cx="8997696" cy="609600"/>
              <a:chOff x="530352" y="3730752"/>
              <a:chExt cx="8997696" cy="609600"/>
            </a:xfrm>
          </p:grpSpPr>
          <p:sp>
            <p:nvSpPr>
              <p:cNvPr id="26" name="Content block 306" hidden="1"/>
              <p:cNvSpPr>
                <a:spLocks noChangeArrowheads="1"/>
              </p:cNvSpPr>
              <p:nvPr/>
            </p:nvSpPr>
            <p:spPr bwMode="gray">
              <a:xfrm>
                <a:off x="8156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7"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8"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9" name="Content block 303" hidden="1"/>
              <p:cNvSpPr>
                <a:spLocks noChangeArrowheads="1"/>
              </p:cNvSpPr>
              <p:nvPr/>
            </p:nvSpPr>
            <p:spPr bwMode="gray">
              <a:xfrm>
                <a:off x="358474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0" name="Content block 302" hidden="1"/>
              <p:cNvSpPr>
                <a:spLocks noChangeArrowheads="1"/>
              </p:cNvSpPr>
              <p:nvPr/>
            </p:nvSpPr>
            <p:spPr bwMode="gray">
              <a:xfrm>
                <a:off x="2057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1" name="Content block 301" hidden="1"/>
              <p:cNvSpPr>
                <a:spLocks noChangeArrowheads="1"/>
              </p:cNvSpPr>
              <p:nvPr/>
            </p:nvSpPr>
            <p:spPr bwMode="gray">
              <a:xfrm>
                <a:off x="530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2" name="Group 200" hidden="1"/>
            <p:cNvGrpSpPr/>
            <p:nvPr userDrawn="1"/>
          </p:nvGrpSpPr>
          <p:grpSpPr>
            <a:xfrm>
              <a:off x="530352" y="2971800"/>
              <a:ext cx="8997696" cy="609600"/>
              <a:chOff x="530352" y="2971800"/>
              <a:chExt cx="8997696" cy="609600"/>
            </a:xfrm>
          </p:grpSpPr>
          <p:sp>
            <p:nvSpPr>
              <p:cNvPr id="20" name="Content block 206" hidden="1"/>
              <p:cNvSpPr>
                <a:spLocks noChangeArrowheads="1"/>
              </p:cNvSpPr>
              <p:nvPr/>
            </p:nvSpPr>
            <p:spPr bwMode="gray">
              <a:xfrm>
                <a:off x="8156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1"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2"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3" name="Content block 203" hidden="1"/>
              <p:cNvSpPr>
                <a:spLocks noChangeArrowheads="1"/>
              </p:cNvSpPr>
              <p:nvPr/>
            </p:nvSpPr>
            <p:spPr bwMode="gray">
              <a:xfrm>
                <a:off x="358474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4" name="Content block 202" hidden="1"/>
              <p:cNvSpPr>
                <a:spLocks noChangeArrowheads="1"/>
              </p:cNvSpPr>
              <p:nvPr/>
            </p:nvSpPr>
            <p:spPr bwMode="gray">
              <a:xfrm>
                <a:off x="2057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5" name="Content block 201" hidden="1"/>
              <p:cNvSpPr>
                <a:spLocks noChangeArrowheads="1"/>
              </p:cNvSpPr>
              <p:nvPr/>
            </p:nvSpPr>
            <p:spPr bwMode="gray">
              <a:xfrm>
                <a:off x="530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3" name="Group 100" hidden="1"/>
            <p:cNvGrpSpPr/>
            <p:nvPr userDrawn="1"/>
          </p:nvGrpSpPr>
          <p:grpSpPr>
            <a:xfrm>
              <a:off x="530352" y="2212848"/>
              <a:ext cx="8997696" cy="609600"/>
              <a:chOff x="530352" y="2212848"/>
              <a:chExt cx="8997696" cy="609600"/>
            </a:xfrm>
          </p:grpSpPr>
          <p:sp>
            <p:nvSpPr>
              <p:cNvPr id="14" name="Content block 106" hidden="1"/>
              <p:cNvSpPr>
                <a:spLocks noChangeArrowheads="1"/>
              </p:cNvSpPr>
              <p:nvPr/>
            </p:nvSpPr>
            <p:spPr bwMode="gray">
              <a:xfrm>
                <a:off x="8156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5"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6"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7"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8" name="Content block 102" hidden="1"/>
              <p:cNvSpPr>
                <a:spLocks noChangeArrowheads="1"/>
              </p:cNvSpPr>
              <p:nvPr/>
            </p:nvSpPr>
            <p:spPr bwMode="gray">
              <a:xfrm>
                <a:off x="2057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9" name="Content block 101" hidden="1"/>
              <p:cNvSpPr>
                <a:spLocks noChangeArrowheads="1"/>
              </p:cNvSpPr>
              <p:nvPr/>
            </p:nvSpPr>
            <p:spPr bwMode="gray">
              <a:xfrm>
                <a:off x="530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sp>
        <p:nvSpPr>
          <p:cNvPr id="2" name="Title 1"/>
          <p:cNvSpPr>
            <a:spLocks noGrp="1"/>
          </p:cNvSpPr>
          <p:nvPr>
            <p:ph type="title"/>
          </p:nvPr>
        </p:nvSpPr>
        <p:spPr/>
        <p:txBody>
          <a:bodyPr/>
          <a:lstStyle/>
          <a:p>
            <a:r>
              <a:rPr lang="en-US" b="0" i="0" dirty="0"/>
              <a:t>Best CPQ </a:t>
            </a:r>
            <a:r>
              <a:rPr lang="en-US" b="0" i="0" dirty="0" smtClean="0"/>
              <a:t>Software - Name</a:t>
            </a:r>
            <a:endParaRPr lang="en-GB" dirty="0"/>
          </a:p>
        </p:txBody>
      </p:sp>
      <p:pic>
        <p:nvPicPr>
          <p:cNvPr id="53" name="Content Placeholder 52"/>
          <p:cNvPicPr>
            <a:picLocks noGrp="1" noChangeAspect="1"/>
          </p:cNvPicPr>
          <p:nvPr>
            <p:ph sz="quarter" idx="24"/>
          </p:nvPr>
        </p:nvPicPr>
        <p:blipFill>
          <a:blip r:embed="rId6"/>
          <a:stretch>
            <a:fillRect/>
          </a:stretch>
        </p:blipFill>
        <p:spPr>
          <a:xfrm>
            <a:off x="1019308" y="2212975"/>
            <a:ext cx="8019784" cy="4416425"/>
          </a:xfrm>
          <a:prstGeom prst="rect">
            <a:avLst/>
          </a:prstGeom>
        </p:spPr>
      </p:pic>
      <p:sp>
        <p:nvSpPr>
          <p:cNvPr id="50" name="Section Footer"/>
          <p:cNvSpPr txBox="1"/>
          <p:nvPr>
            <p:custDataLst>
              <p:tags r:id="rId2"/>
            </p:custDataLst>
          </p:nvPr>
        </p:nvSpPr>
        <p:spPr>
          <a:xfrm>
            <a:off x="537494" y="7136702"/>
            <a:ext cx="7516041" cy="143261"/>
          </a:xfrm>
          <a:prstGeom prst="rect">
            <a:avLst/>
          </a:prstGeom>
          <a:noFill/>
          <a:ln>
            <a:noFill/>
          </a:ln>
        </p:spPr>
        <p:txBody>
          <a:bodyPr wrap="square" lIns="0" tIns="0" rIns="0" bIns="0" rtlCol="0" anchor="b" anchorCtr="0">
            <a:spAutoFit/>
          </a:bodyPr>
          <a:lstStyle/>
          <a:p>
            <a:r>
              <a:rPr lang="en-GB" sz="900" noProof="1" smtClean="0">
                <a:solidFill>
                  <a:schemeClr val="tx1"/>
                </a:solidFill>
              </a:rPr>
              <a:t>Compare Apttus vs. SteelBrick • </a:t>
            </a:r>
            <a:endParaRPr lang="en-GB" sz="900" noProof="1" smtClean="0">
              <a:solidFill>
                <a:schemeClr val="tx1"/>
              </a:solidFill>
            </a:endParaRPr>
          </a:p>
        </p:txBody>
      </p:sp>
      <p:sp>
        <p:nvSpPr>
          <p:cNvPr id="51" name="Executive Summary" hidden="1"/>
          <p:cNvSpPr txBox="1"/>
          <p:nvPr>
            <p:custDataLst>
              <p:tags r:id="rId3"/>
            </p:custDataLst>
          </p:nvPr>
        </p:nvSpPr>
        <p:spPr>
          <a:xfrm>
            <a:off x="530349" y="6931152"/>
            <a:ext cx="65" cy="205184"/>
          </a:xfrm>
          <a:prstGeom prst="rect">
            <a:avLst/>
          </a:prstGeom>
          <a:noFill/>
        </p:spPr>
        <p:txBody>
          <a:bodyPr wrap="none" lIns="0" tIns="0" rIns="0" bIns="0" rtlCol="0">
            <a:spAutoFit/>
          </a:bodyPr>
          <a:lstStyle/>
          <a:p>
            <a:pPr>
              <a:lnSpc>
                <a:spcPts val="1600"/>
              </a:lnSpc>
            </a:pPr>
            <a:endParaRPr lang="en-GB" sz="1600" noProof="1" smtClean="0">
              <a:solidFill>
                <a:schemeClr val="tx1"/>
              </a:solidFill>
            </a:endParaRPr>
          </a:p>
        </p:txBody>
      </p:sp>
      <p:sp>
        <p:nvSpPr>
          <p:cNvPr id="52" name="Section Header" hidden="1"/>
          <p:cNvSpPr txBox="1"/>
          <p:nvPr>
            <p:custDataLst>
              <p:tags r:id="rId4"/>
            </p:custDataLst>
          </p:nvPr>
        </p:nvSpPr>
        <p:spPr>
          <a:xfrm>
            <a:off x="530352" y="850392"/>
            <a:ext cx="5486400" cy="137160"/>
          </a:xfrm>
          <a:prstGeom prst="rect">
            <a:avLst/>
          </a:prstGeom>
          <a:noFill/>
        </p:spPr>
        <p:txBody>
          <a:bodyPr wrap="square" lIns="0" tIns="0" rIns="0" bIns="0" rtlCol="0" anchor="b" anchorCtr="0">
            <a:noAutofit/>
          </a:bodyPr>
          <a:lstStyle/>
          <a:p>
            <a:r>
              <a:rPr lang="en-GB" sz="900" noProof="1" smtClean="0">
                <a:solidFill>
                  <a:schemeClr val="tx1"/>
                </a:solidFill>
              </a:rPr>
              <a:t>  – </a:t>
            </a:r>
            <a:endParaRPr lang="en-GB" sz="900" noProof="1" smtClean="0">
              <a:solidFill>
                <a:schemeClr val="tx1"/>
              </a:solidFill>
            </a:endParaRPr>
          </a:p>
        </p:txBody>
      </p:sp>
    </p:spTree>
    <p:extLst>
      <p:ext uri="{BB962C8B-B14F-4D97-AF65-F5344CB8AC3E}">
        <p14:creationId xmlns:p14="http://schemas.microsoft.com/office/powerpoint/2010/main" val="240221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id" hidden="1"/>
          <p:cNvGrpSpPr/>
          <p:nvPr>
            <p:custDataLst>
              <p:tags r:id="rId1"/>
            </p:custDataLst>
          </p:nvPr>
        </p:nvGrpSpPr>
        <p:grpSpPr>
          <a:xfrm>
            <a:off x="530351" y="685800"/>
            <a:ext cx="8997696" cy="6711696"/>
            <a:chOff x="530352" y="685800"/>
            <a:chExt cx="8997696" cy="6711696"/>
          </a:xfrm>
        </p:grpSpPr>
        <p:sp>
          <p:nvSpPr>
            <p:cNvPr id="3" name="Footer block" hidden="1"/>
            <p:cNvSpPr>
              <a:spLocks noChangeArrowheads="1"/>
            </p:cNvSpPr>
            <p:nvPr/>
          </p:nvSpPr>
          <p:spPr bwMode="gray">
            <a:xfrm>
              <a:off x="530352" y="6784848"/>
              <a:ext cx="8988552" cy="612648"/>
            </a:xfrm>
            <a:prstGeom prst="rect">
              <a:avLst/>
            </a:prstGeom>
            <a:solidFill>
              <a:srgbClr val="CCFFFF">
                <a:alpha val="25000"/>
              </a:srgbClr>
            </a:solidFill>
            <a:ln w="6350" cap="rnd">
              <a:solidFill>
                <a:srgbClr val="CCFFFF"/>
              </a:solidFill>
              <a:prstDash val="sysDot"/>
              <a:miter lim="800000"/>
              <a:headEnd/>
              <a:tailEnd/>
            </a:ln>
            <a:effectLst/>
          </p:spPr>
          <p:txBody>
            <a:bodyPr wrap="none" lIns="63478" tIns="0" rIns="64777" bIns="0" anchor="ctr"/>
            <a:lstStyle/>
            <a:p>
              <a:pPr algn="ctr" defTabSz="912813">
                <a:defRPr/>
              </a:pPr>
              <a:endParaRPr lang="en-GB" dirty="0"/>
            </a:p>
          </p:txBody>
        </p:sp>
        <p:sp>
          <p:nvSpPr>
            <p:cNvPr id="4" name="Title block" hidden="1"/>
            <p:cNvSpPr>
              <a:spLocks noChangeArrowheads="1"/>
            </p:cNvSpPr>
            <p:nvPr/>
          </p:nvSpPr>
          <p:spPr bwMode="gray">
            <a:xfrm>
              <a:off x="530352" y="1143000"/>
              <a:ext cx="8988552" cy="914400"/>
            </a:xfrm>
            <a:prstGeom prst="rect">
              <a:avLst/>
            </a:prstGeom>
            <a:solidFill>
              <a:srgbClr val="FCC3D7">
                <a:alpha val="25000"/>
              </a:srgbClr>
            </a:solidFill>
            <a:ln w="6350" cap="rnd">
              <a:solidFill>
                <a:srgbClr val="FCC3D7"/>
              </a:solidFill>
              <a:prstDash val="sysDot"/>
              <a:miter lim="800000"/>
              <a:headEnd/>
              <a:tailEnd/>
            </a:ln>
            <a:effectLst/>
          </p:spPr>
          <p:txBody>
            <a:bodyPr wrap="none" lIns="63478" tIns="0" rIns="64777" bIns="0" anchor="ctr"/>
            <a:lstStyle/>
            <a:p>
              <a:pPr algn="ctr" defTabSz="912813">
                <a:defRPr/>
              </a:pPr>
              <a:endParaRPr lang="en-GB" dirty="0"/>
            </a:p>
          </p:txBody>
        </p:sp>
        <p:sp>
          <p:nvSpPr>
            <p:cNvPr id="5" name="Header block" hidden="1"/>
            <p:cNvSpPr>
              <a:spLocks noChangeArrowheads="1"/>
            </p:cNvSpPr>
            <p:nvPr/>
          </p:nvSpPr>
          <p:spPr bwMode="gray">
            <a:xfrm>
              <a:off x="530352" y="685800"/>
              <a:ext cx="8988552"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63306" tIns="0" rIns="64600" bIns="0" anchor="ctr"/>
            <a:lstStyle/>
            <a:p>
              <a:pPr algn="ctr" defTabSz="801688">
                <a:buSzPct val="90000"/>
                <a:defRPr/>
              </a:pPr>
              <a:endParaRPr lang="en-GB" sz="1400" dirty="0">
                <a:solidFill>
                  <a:schemeClr val="folHlink"/>
                </a:solidFill>
                <a:cs typeface="Arial" charset="0"/>
              </a:endParaRPr>
            </a:p>
          </p:txBody>
        </p:sp>
        <p:grpSp>
          <p:nvGrpSpPr>
            <p:cNvPr id="6" name="Group 600" hidden="1"/>
            <p:cNvGrpSpPr/>
            <p:nvPr/>
          </p:nvGrpSpPr>
          <p:grpSpPr>
            <a:xfrm>
              <a:off x="530352" y="6016752"/>
              <a:ext cx="8997696" cy="609600"/>
              <a:chOff x="530352" y="6016752"/>
              <a:chExt cx="8997696" cy="609600"/>
            </a:xfrm>
          </p:grpSpPr>
          <p:sp>
            <p:nvSpPr>
              <p:cNvPr id="42" name="Content block 606" hidden="1"/>
              <p:cNvSpPr>
                <a:spLocks noChangeArrowheads="1"/>
              </p:cNvSpPr>
              <p:nvPr/>
            </p:nvSpPr>
            <p:spPr bwMode="gray">
              <a:xfrm>
                <a:off x="8156448"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3" name="Content block 605" hidden="1"/>
              <p:cNvSpPr>
                <a:spLocks noChangeArrowheads="1"/>
              </p:cNvSpPr>
              <p:nvPr/>
            </p:nvSpPr>
            <p:spPr bwMode="gray">
              <a:xfrm>
                <a:off x="6629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4" name="Content block 604" hidden="1"/>
              <p:cNvSpPr>
                <a:spLocks noChangeArrowheads="1"/>
              </p:cNvSpPr>
              <p:nvPr/>
            </p:nvSpPr>
            <p:spPr bwMode="gray">
              <a:xfrm>
                <a:off x="5102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5" name="Content block 603" hidden="1"/>
              <p:cNvSpPr>
                <a:spLocks noChangeArrowheads="1"/>
              </p:cNvSpPr>
              <p:nvPr/>
            </p:nvSpPr>
            <p:spPr bwMode="gray">
              <a:xfrm>
                <a:off x="358474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6" name="Content block 602" hidden="1"/>
              <p:cNvSpPr>
                <a:spLocks noChangeArrowheads="1"/>
              </p:cNvSpPr>
              <p:nvPr/>
            </p:nvSpPr>
            <p:spPr bwMode="gray">
              <a:xfrm>
                <a:off x="2057400"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7" name="Content block 601" hidden="1"/>
              <p:cNvSpPr>
                <a:spLocks noChangeArrowheads="1"/>
              </p:cNvSpPr>
              <p:nvPr/>
            </p:nvSpPr>
            <p:spPr bwMode="gray">
              <a:xfrm>
                <a:off x="530352" y="6016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7" name="Group 500" hidden="1"/>
            <p:cNvGrpSpPr/>
            <p:nvPr/>
          </p:nvGrpSpPr>
          <p:grpSpPr>
            <a:xfrm>
              <a:off x="530352" y="5257800"/>
              <a:ext cx="8997696" cy="609600"/>
              <a:chOff x="530352" y="5257800"/>
              <a:chExt cx="8997696" cy="609600"/>
            </a:xfrm>
          </p:grpSpPr>
          <p:sp>
            <p:nvSpPr>
              <p:cNvPr id="36" name="Content block 506" hidden="1"/>
              <p:cNvSpPr>
                <a:spLocks noChangeArrowheads="1"/>
              </p:cNvSpPr>
              <p:nvPr/>
            </p:nvSpPr>
            <p:spPr bwMode="gray">
              <a:xfrm>
                <a:off x="8156448"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7" name="Content block 505" hidden="1"/>
              <p:cNvSpPr>
                <a:spLocks noChangeArrowheads="1"/>
              </p:cNvSpPr>
              <p:nvPr/>
            </p:nvSpPr>
            <p:spPr bwMode="gray">
              <a:xfrm>
                <a:off x="6629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8" name="Content block 504" hidden="1"/>
              <p:cNvSpPr>
                <a:spLocks noChangeArrowheads="1"/>
              </p:cNvSpPr>
              <p:nvPr/>
            </p:nvSpPr>
            <p:spPr bwMode="gray">
              <a:xfrm>
                <a:off x="5102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9" name="Content block 503" hidden="1"/>
              <p:cNvSpPr>
                <a:spLocks noChangeArrowheads="1"/>
              </p:cNvSpPr>
              <p:nvPr/>
            </p:nvSpPr>
            <p:spPr bwMode="gray">
              <a:xfrm>
                <a:off x="358474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0" name="Content block 502" hidden="1"/>
              <p:cNvSpPr>
                <a:spLocks noChangeArrowheads="1"/>
              </p:cNvSpPr>
              <p:nvPr/>
            </p:nvSpPr>
            <p:spPr bwMode="gray">
              <a:xfrm>
                <a:off x="2057400"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41" name="Content block 501" hidden="1"/>
              <p:cNvSpPr>
                <a:spLocks noChangeArrowheads="1"/>
              </p:cNvSpPr>
              <p:nvPr/>
            </p:nvSpPr>
            <p:spPr bwMode="gray">
              <a:xfrm>
                <a:off x="530352" y="5257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8" name="Group 400" hidden="1"/>
            <p:cNvGrpSpPr/>
            <p:nvPr/>
          </p:nvGrpSpPr>
          <p:grpSpPr>
            <a:xfrm>
              <a:off x="530352" y="4498848"/>
              <a:ext cx="8997696" cy="609600"/>
              <a:chOff x="530352" y="4498848"/>
              <a:chExt cx="8997696" cy="609600"/>
            </a:xfrm>
          </p:grpSpPr>
          <p:sp>
            <p:nvSpPr>
              <p:cNvPr id="30" name="Content block 406" hidden="1"/>
              <p:cNvSpPr>
                <a:spLocks noChangeArrowheads="1"/>
              </p:cNvSpPr>
              <p:nvPr/>
            </p:nvSpPr>
            <p:spPr bwMode="gray">
              <a:xfrm>
                <a:off x="8156448"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1" name="Content block 405" hidden="1"/>
              <p:cNvSpPr>
                <a:spLocks noChangeArrowheads="1"/>
              </p:cNvSpPr>
              <p:nvPr/>
            </p:nvSpPr>
            <p:spPr bwMode="gray">
              <a:xfrm>
                <a:off x="6629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2" name="Content block 404" hidden="1"/>
              <p:cNvSpPr>
                <a:spLocks noChangeArrowheads="1"/>
              </p:cNvSpPr>
              <p:nvPr/>
            </p:nvSpPr>
            <p:spPr bwMode="gray">
              <a:xfrm>
                <a:off x="5102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3" name="Content block 403" hidden="1"/>
              <p:cNvSpPr>
                <a:spLocks noChangeArrowheads="1"/>
              </p:cNvSpPr>
              <p:nvPr/>
            </p:nvSpPr>
            <p:spPr bwMode="gray">
              <a:xfrm>
                <a:off x="358474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4" name="Content block 402" hidden="1"/>
              <p:cNvSpPr>
                <a:spLocks noChangeArrowheads="1"/>
              </p:cNvSpPr>
              <p:nvPr/>
            </p:nvSpPr>
            <p:spPr bwMode="gray">
              <a:xfrm>
                <a:off x="2057400"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35" name="Content block 401" hidden="1"/>
              <p:cNvSpPr>
                <a:spLocks noChangeArrowheads="1"/>
              </p:cNvSpPr>
              <p:nvPr/>
            </p:nvSpPr>
            <p:spPr bwMode="gray">
              <a:xfrm>
                <a:off x="530352" y="4498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9" name="Group 300" hidden="1"/>
            <p:cNvGrpSpPr/>
            <p:nvPr/>
          </p:nvGrpSpPr>
          <p:grpSpPr>
            <a:xfrm>
              <a:off x="530352" y="3730752"/>
              <a:ext cx="8997696" cy="609600"/>
              <a:chOff x="530352" y="3730752"/>
              <a:chExt cx="8997696" cy="609600"/>
            </a:xfrm>
          </p:grpSpPr>
          <p:sp>
            <p:nvSpPr>
              <p:cNvPr id="24" name="Content block 306" hidden="1"/>
              <p:cNvSpPr>
                <a:spLocks noChangeArrowheads="1"/>
              </p:cNvSpPr>
              <p:nvPr/>
            </p:nvSpPr>
            <p:spPr bwMode="gray">
              <a:xfrm>
                <a:off x="8156448"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5" name="Content block 305" hidden="1"/>
              <p:cNvSpPr>
                <a:spLocks noChangeArrowheads="1"/>
              </p:cNvSpPr>
              <p:nvPr/>
            </p:nvSpPr>
            <p:spPr bwMode="gray">
              <a:xfrm>
                <a:off x="6629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6" name="Content block 304" hidden="1"/>
              <p:cNvSpPr>
                <a:spLocks noChangeArrowheads="1"/>
              </p:cNvSpPr>
              <p:nvPr/>
            </p:nvSpPr>
            <p:spPr bwMode="gray">
              <a:xfrm>
                <a:off x="5102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7" name="Content block 303" hidden="1"/>
              <p:cNvSpPr>
                <a:spLocks noChangeArrowheads="1"/>
              </p:cNvSpPr>
              <p:nvPr/>
            </p:nvSpPr>
            <p:spPr bwMode="gray">
              <a:xfrm>
                <a:off x="358474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8" name="Content block 302" hidden="1"/>
              <p:cNvSpPr>
                <a:spLocks noChangeArrowheads="1"/>
              </p:cNvSpPr>
              <p:nvPr/>
            </p:nvSpPr>
            <p:spPr bwMode="gray">
              <a:xfrm>
                <a:off x="2057400"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9" name="Content block 301" hidden="1"/>
              <p:cNvSpPr>
                <a:spLocks noChangeArrowheads="1"/>
              </p:cNvSpPr>
              <p:nvPr/>
            </p:nvSpPr>
            <p:spPr bwMode="gray">
              <a:xfrm>
                <a:off x="530352" y="3730752"/>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0" name="Group 200" hidden="1"/>
            <p:cNvGrpSpPr/>
            <p:nvPr/>
          </p:nvGrpSpPr>
          <p:grpSpPr>
            <a:xfrm>
              <a:off x="530352" y="2971800"/>
              <a:ext cx="8997696" cy="609600"/>
              <a:chOff x="530352" y="2971800"/>
              <a:chExt cx="8997696" cy="609600"/>
            </a:xfrm>
          </p:grpSpPr>
          <p:sp>
            <p:nvSpPr>
              <p:cNvPr id="18" name="Content block 206" hidden="1"/>
              <p:cNvSpPr>
                <a:spLocks noChangeArrowheads="1"/>
              </p:cNvSpPr>
              <p:nvPr/>
            </p:nvSpPr>
            <p:spPr bwMode="gray">
              <a:xfrm>
                <a:off x="8156448"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9" name="Content block 205" hidden="1"/>
              <p:cNvSpPr>
                <a:spLocks noChangeArrowheads="1"/>
              </p:cNvSpPr>
              <p:nvPr/>
            </p:nvSpPr>
            <p:spPr bwMode="gray">
              <a:xfrm>
                <a:off x="6629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0" name="Content block 204" hidden="1"/>
              <p:cNvSpPr>
                <a:spLocks noChangeArrowheads="1"/>
              </p:cNvSpPr>
              <p:nvPr/>
            </p:nvSpPr>
            <p:spPr bwMode="gray">
              <a:xfrm>
                <a:off x="5102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1" name="Content block 203" hidden="1"/>
              <p:cNvSpPr>
                <a:spLocks noChangeArrowheads="1"/>
              </p:cNvSpPr>
              <p:nvPr/>
            </p:nvSpPr>
            <p:spPr bwMode="gray">
              <a:xfrm>
                <a:off x="358474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2" name="Content block 202" hidden="1"/>
              <p:cNvSpPr>
                <a:spLocks noChangeArrowheads="1"/>
              </p:cNvSpPr>
              <p:nvPr/>
            </p:nvSpPr>
            <p:spPr bwMode="gray">
              <a:xfrm>
                <a:off x="2057400"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23" name="Content block 201" hidden="1"/>
              <p:cNvSpPr>
                <a:spLocks noChangeArrowheads="1"/>
              </p:cNvSpPr>
              <p:nvPr/>
            </p:nvSpPr>
            <p:spPr bwMode="gray">
              <a:xfrm>
                <a:off x="530352" y="2971800"/>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nvGrpSpPr>
            <p:cNvPr id="11" name="Group 100" hidden="1"/>
            <p:cNvGrpSpPr/>
            <p:nvPr/>
          </p:nvGrpSpPr>
          <p:grpSpPr>
            <a:xfrm>
              <a:off x="530352" y="2212848"/>
              <a:ext cx="8997696" cy="609600"/>
              <a:chOff x="530352" y="2212848"/>
              <a:chExt cx="8997696" cy="609600"/>
            </a:xfrm>
          </p:grpSpPr>
          <p:sp>
            <p:nvSpPr>
              <p:cNvPr id="12" name="Content block 106" hidden="1"/>
              <p:cNvSpPr>
                <a:spLocks noChangeArrowheads="1"/>
              </p:cNvSpPr>
              <p:nvPr/>
            </p:nvSpPr>
            <p:spPr bwMode="gray">
              <a:xfrm>
                <a:off x="8156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3" name="Content block 105" hidden="1"/>
              <p:cNvSpPr>
                <a:spLocks noChangeArrowheads="1"/>
              </p:cNvSpPr>
              <p:nvPr/>
            </p:nvSpPr>
            <p:spPr bwMode="gray">
              <a:xfrm>
                <a:off x="6629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4" name="Content block 104" hidden="1"/>
              <p:cNvSpPr>
                <a:spLocks noChangeArrowheads="1"/>
              </p:cNvSpPr>
              <p:nvPr/>
            </p:nvSpPr>
            <p:spPr bwMode="gray">
              <a:xfrm>
                <a:off x="5102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5" name="Content block 103" hidden="1"/>
              <p:cNvSpPr>
                <a:spLocks noChangeArrowheads="1"/>
              </p:cNvSpPr>
              <p:nvPr/>
            </p:nvSpPr>
            <p:spPr bwMode="gray">
              <a:xfrm>
                <a:off x="3584448"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6" name="Content block 102" hidden="1"/>
              <p:cNvSpPr>
                <a:spLocks noChangeArrowheads="1"/>
              </p:cNvSpPr>
              <p:nvPr/>
            </p:nvSpPr>
            <p:spPr bwMode="gray">
              <a:xfrm>
                <a:off x="2057400"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sp>
            <p:nvSpPr>
              <p:cNvPr id="17" name="Content block 101" hidden="1"/>
              <p:cNvSpPr>
                <a:spLocks noChangeArrowheads="1"/>
              </p:cNvSpPr>
              <p:nvPr/>
            </p:nvSpPr>
            <p:spPr bwMode="gray">
              <a:xfrm>
                <a:off x="530352" y="2212848"/>
                <a:ext cx="1371600" cy="609600"/>
              </a:xfrm>
              <a:prstGeom prst="rect">
                <a:avLst/>
              </a:prstGeom>
              <a:solidFill>
                <a:srgbClr val="E7EBE0">
                  <a:alpha val="50000"/>
                </a:srgbClr>
              </a:solidFill>
              <a:ln w="6350">
                <a:solidFill>
                  <a:srgbClr val="E7EBE0"/>
                </a:solidFill>
                <a:prstDash val="sysDot"/>
                <a:miter lim="800000"/>
                <a:headEnd/>
                <a:tailEnd/>
              </a:ln>
              <a:effectLst/>
            </p:spPr>
            <p:txBody>
              <a:bodyPr wrap="none" lIns="63478" tIns="0" rIns="64777" bIns="0" anchor="ctr"/>
              <a:lstStyle/>
              <a:p>
                <a:pPr algn="ctr" defTabSz="912813">
                  <a:defRPr/>
                </a:pPr>
                <a:endParaRPr lang="en-GB" dirty="0"/>
              </a:p>
            </p:txBody>
          </p:sp>
        </p:grpSp>
      </p:grpSp>
      <p:cxnSp>
        <p:nvCxnSpPr>
          <p:cNvPr id="65" name="Frame Line"/>
          <p:cNvCxnSpPr/>
          <p:nvPr/>
        </p:nvCxnSpPr>
        <p:spPr>
          <a:xfrm flipV="1">
            <a:off x="381000" y="1066800"/>
            <a:ext cx="9144002" cy="173736"/>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66" name="Title 53"/>
          <p:cNvSpPr txBox="1">
            <a:spLocks/>
          </p:cNvSpPr>
          <p:nvPr/>
        </p:nvSpPr>
        <p:spPr>
          <a:xfrm>
            <a:off x="530352" y="1143000"/>
            <a:ext cx="8988552" cy="914400"/>
          </a:xfrm>
          <a:prstGeom prst="rect">
            <a:avLst/>
          </a:prstGeom>
        </p:spPr>
        <p:txBody>
          <a:bodyPr lIns="0" tIns="0" rIns="0" bIns="0"/>
          <a:lstStyle/>
          <a:p>
            <a:pPr lvl="0">
              <a:spcBef>
                <a:spcPct val="0"/>
              </a:spcBef>
            </a:pPr>
            <a:r>
              <a:rPr lang="en-GB" sz="2000" b="1" i="1" noProof="0" dirty="0" smtClean="0">
                <a:latin typeface="Georgia" pitchFamily="18" charset="0"/>
                <a:ea typeface="+mj-ea"/>
                <a:cs typeface="+mj-cs"/>
              </a:rPr>
              <a:t>Thank you</a:t>
            </a:r>
            <a:endParaRPr kumimoji="0" lang="en-GB" sz="2000" b="1" i="1" u="none" strike="noStrike" kern="1200" cap="none" spc="0" normalizeH="0" noProof="0" dirty="0">
              <a:ln>
                <a:noFill/>
              </a:ln>
              <a:effectLst/>
              <a:uLnTx/>
              <a:uFillTx/>
              <a:latin typeface="Georgia" pitchFamily="18" charset="0"/>
              <a:ea typeface="+mj-ea"/>
              <a:cs typeface="+mj-cs"/>
            </a:endParaRPr>
          </a:p>
        </p:txBody>
      </p:sp>
      <p:sp>
        <p:nvSpPr>
          <p:cNvPr id="52" name="Text Placeholder 10"/>
          <p:cNvSpPr txBox="1">
            <a:spLocks/>
          </p:cNvSpPr>
          <p:nvPr/>
        </p:nvSpPr>
        <p:spPr>
          <a:xfrm>
            <a:off x="530352" y="6834446"/>
            <a:ext cx="5280660" cy="556954"/>
          </a:xfrm>
          <a:prstGeom prst="rect">
            <a:avLst/>
          </a:prstGeom>
        </p:spPr>
        <p:txBody>
          <a:bodyPr anchor="b"/>
          <a:lstStyle>
            <a:lvl1pPr>
              <a:defRPr sz="1000">
                <a:latin typeface="Arial" pitchFamily="34" charset="0"/>
                <a:cs typeface="Arial" pitchFamily="34" charset="0"/>
              </a:defRPr>
            </a:lvl1pPr>
          </a:lstStyle>
          <a:p>
            <a:r>
              <a:rPr lang="en-GB" dirty="0" smtClean="0">
                <a:latin typeface="Georgia" pitchFamily="18" charset="0"/>
              </a:rPr>
              <a:t>© </a:t>
            </a:r>
            <a:r>
              <a:rPr lang="en-GB" dirty="0" smtClean="0">
                <a:latin typeface="Georgia" pitchFamily="18" charset="0"/>
              </a:rPr>
              <a:t>2015 </a:t>
            </a:r>
            <a:r>
              <a:rPr lang="en-GB" dirty="0" smtClean="0">
                <a:latin typeface="Georgia" pitchFamily="18" charset="0"/>
              </a:rPr>
              <a:t>PricewaterhouseCoopers Consulting Hong Kong Limited. All rights reserved. In this document, "PwC" refers to PricewaterhouseCoopers Consulting Hong Kong Limited, which is a member firm of PricewaterhouseCoopers International Limited, each member firm of which is a separate legal entity.</a:t>
            </a:r>
            <a:endParaRPr lang="en-GB" dirty="0">
              <a:latin typeface="Georgia" pitchFamily="18" charset="0"/>
            </a:endParaRPr>
          </a:p>
        </p:txBody>
      </p:sp>
      <p:sp>
        <p:nvSpPr>
          <p:cNvPr id="53" name="Rectangle 52"/>
          <p:cNvSpPr/>
          <p:nvPr/>
        </p:nvSpPr>
        <p:spPr>
          <a:xfrm>
            <a:off x="530352" y="4341600"/>
            <a:ext cx="5029200" cy="2400657"/>
          </a:xfrm>
          <a:prstGeom prst="rect">
            <a:avLst/>
          </a:prstGeom>
        </p:spPr>
        <p:txBody>
          <a:bodyPr>
            <a:spAutoFit/>
          </a:bodyPr>
          <a:lstStyle/>
          <a:p>
            <a:r>
              <a:rPr lang="en-GB" sz="1000" dirty="0" smtClean="0"/>
              <a:t>This document is provided solely in connection with the Request for Proposal (“RFP”) dated 10 September </a:t>
            </a:r>
            <a:r>
              <a:rPr lang="en-GB" sz="1000" dirty="0" smtClean="0"/>
              <a:t>2015 </a:t>
            </a:r>
            <a:r>
              <a:rPr lang="en-GB" sz="1000" dirty="0" smtClean="0"/>
              <a:t>for the provision of the relevant tools and its associated services for the Customer Relationship Management ("CRM") System initiative of Hong Kong Broadband Network Limited ("HKBN"). This is a proposal and does not constitute a contract of engagement with</a:t>
            </a:r>
            <a:r>
              <a:rPr lang="en-GB" sz="1000" noProof="1" smtClean="0">
                <a:solidFill>
                  <a:srgbClr val="000000"/>
                </a:solidFill>
                <a:latin typeface="Georgia" pitchFamily="18" charset="0"/>
              </a:rPr>
              <a:t> PricewaterhouseCoopers Consulting Hong Kong Limited</a:t>
            </a:r>
            <a:r>
              <a:rPr lang="en-GB" sz="1000" dirty="0" smtClean="0"/>
              <a:t> (“PwC”). In the event that our proposal to you is successful, we will agree formal contractual terms with you before we begin any substantive work. In the meantime, this document is provided on the basis that PwC accepts no liability—whether in contract, tort (including negligence), or otherwise—to HKBN or to any other person in respect of this RFP. In addition, our acceptance of the engagement will be contingent upon the completion of all our internal engagement acceptance procedures.</a:t>
            </a:r>
          </a:p>
          <a:p>
            <a:endParaRPr lang="en-GB" sz="1000" dirty="0" smtClean="0"/>
          </a:p>
          <a:p>
            <a:r>
              <a:rPr lang="en-GB" sz="1000" dirty="0" smtClean="0"/>
              <a:t>This document must not be made available or copied in whole or in part to any other person without our express written permission.</a:t>
            </a:r>
            <a:endParaRPr lang="en-GB" sz="1000" noProof="1" smtClean="0">
              <a:solidFill>
                <a:srgbClr val="000000"/>
              </a:solidFill>
              <a:latin typeface="Georgia"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MRTDOCUMENTTYPE" val="2"/>
  <p:tag name="SHOWDISCLAIMERCLIENTNAME" val="No"/>
  <p:tag name="TOCAPPENDIXTEXT" val="Appendices"/>
  <p:tag name="TABLESTYLEID" val="{74ED0A72-4B8E-423B-AE2F-120ADE3C16FB}"/>
  <p:tag name="SMARTSHAPETYPE" val="PresentationDisclaimer"/>
  <p:tag name="SMARTISVISIBLE" val="{@PresentationDisclaimer}!=No Disclaimer"/>
  <p:tag name="SHOWPRESENTATIONDISCLAIMER" val="No"/>
  <p:tag name="TABLEHEADERFONTSIZE" val="12"/>
  <p:tag name="TABLEDEFAULTFONTSIZE" val="10"/>
  <p:tag name="DESCRIPTOR TEXT" val="Business Unit"/>
  <p:tag name="DESCRIPTOR" val="Business Unit"/>
  <p:tag name="PRESENTATIONDISCLAIMER" val="No Disclaimer"/>
  <p:tag name="FOOTERHEIGHT" val="550"/>
  <p:tag name="FORECASTBOXCOLOR" val="216,216,216"/>
  <p:tag name="FORECASTBOXTRANSPARENCY" val="0"/>
  <p:tag name="HIGHLIGHTBOXCOLOR" val="244,202,202"/>
  <p:tag name="HIGHLIGHTBOXTRANSPARENCY" val="0"/>
  <p:tag name="HORIZONTALTOCTYPE" val="Header TOC"/>
  <p:tag name="GRIDON" val="No"/>
  <p:tag name="SMARTTOCSLIDENUMBER" val="3"/>
  <p:tag name="TOCPAGETEXT" val="Page"/>
  <p:tag name="TOCSECTIONHEADERTEXT" val="Section"/>
  <p:tag name="TOCOVERVIEWTEXT" val="Overview"/>
  <p:tag name="SMARTTOCSTYLE" val="Standard Table of Contents"/>
  <p:tag name="SMARTTOCHYPERLINK" val="NO"/>
  <p:tag name="SHOW DRAFT STAMP" val="NO"/>
  <p:tag name="SHOW DATE FILEPATH" val="NO"/>
  <p:tag name="PRESENTATION THEME COLOR" val="PwC Maroon"/>
  <p:tag name="PICTURE" val="Inspecting beverage facility"/>
  <p:tag name="HASFRONTIMAGE" val="YES"/>
  <p:tag name="TITLE" val="Compare Apttus vs. SteelBrick"/>
  <p:tag name="BUSINESSUNITCOVERTEXT" val="www.pwchk.com"/>
  <p:tag name="CONFIDENTIALITY STAMP" val="Strictly Private and Confidential"/>
  <p:tag name="DRAFT STAMP" val="Draft"/>
  <p:tag name="REPORT DATE" val="11 February 2015"/>
  <p:tag name="TOCTEXT" val="Contents"/>
  <p:tag name="LANGUAGE" val="English (UK)"/>
</p:tagLst>
</file>

<file path=ppt/tags/tag10.xml><?xml version="1.0" encoding="utf-8"?>
<p:tagLst xmlns:a="http://schemas.openxmlformats.org/drawingml/2006/main" xmlns:r="http://schemas.openxmlformats.org/officeDocument/2006/relationships" xmlns:p="http://schemas.openxmlformats.org/presentationml/2006/main">
  <p:tag name="FULLLENGTH" val="True"/>
</p:tagLst>
</file>

<file path=ppt/tags/tag100.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01.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0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03.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0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05.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0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07.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08.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09.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10.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11.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Lst>
</file>

<file path=ppt/tags/tag11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13.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MARTDIVIDERTYPE" val="Section"/>
  <p:tag name="SHOW EXECUTIVE SUMMARY" val="No"/>
</p:tagLst>
</file>

<file path=ppt/tags/tag114.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15.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16.xml><?xml version="1.0" encoding="utf-8"?>
<p:tagLst xmlns:a="http://schemas.openxmlformats.org/drawingml/2006/main" xmlns:r="http://schemas.openxmlformats.org/officeDocument/2006/relationships" xmlns:p="http://schemas.openxmlformats.org/presentationml/2006/main">
  <p:tag name="SMARTWRITE" val="{SmartDividertext} {SmartDividernumber}"/>
  <p:tag name="SMARTSHAPETYPE" val="DividerHeader"/>
</p:tagLst>
</file>

<file path=ppt/tags/tag11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18.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HOW EXECUTIVE SUMMARY" val="No"/>
  <p:tag name="SMARTDIVIDERTYPE" val="Appendix"/>
</p:tagLst>
</file>

<file path=ppt/tags/tag119.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2.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120.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121.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122.xml><?xml version="1.0" encoding="utf-8"?>
<p:tagLst xmlns:a="http://schemas.openxmlformats.org/drawingml/2006/main" xmlns:r="http://schemas.openxmlformats.org/officeDocument/2006/relationships" xmlns:p="http://schemas.openxmlformats.org/presentationml/2006/main">
  <p:tag name="SMARTOBJECT" val="Cover Content"/>
  <p:tag name="SMARTLINKEDSHAPEID" val="SideBar"/>
</p:tagLst>
</file>

<file path=ppt/tags/tag123.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124.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125.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126.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127.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128.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129.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1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30.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131.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132.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133.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134.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135.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136.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137.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138.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139.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14.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40.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141.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142.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143.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144.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145.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146.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147.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148.xml><?xml version="1.0" encoding="utf-8"?>
<p:tagLst xmlns:a="http://schemas.openxmlformats.org/drawingml/2006/main" xmlns:r="http://schemas.openxmlformats.org/officeDocument/2006/relationships" xmlns:p="http://schemas.openxmlformats.org/presentationml/2006/main">
  <p:tag name="SMARTSHAPETYPE" val="Table"/>
  <p:tag name="TABLEID" val="7bbb1f23-31dc-41f7-bf59-dd6ab59f5e46"/>
</p:tagLst>
</file>

<file path=ppt/tags/tag149.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150.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5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52.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153.xml><?xml version="1.0" encoding="utf-8"?>
<p:tagLst xmlns:a="http://schemas.openxmlformats.org/drawingml/2006/main" xmlns:r="http://schemas.openxmlformats.org/officeDocument/2006/relationships" xmlns:p="http://schemas.openxmlformats.org/presentationml/2006/main">
  <p:tag name="SMARTSHAPETYPE" val="Table"/>
  <p:tag name="TABLEID" val="7bbb1f23-31dc-41f7-bf59-dd6ab59f5e46"/>
</p:tagLst>
</file>

<file path=ppt/tags/tag154.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55.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5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57.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158.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59.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6.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60.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61.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16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63.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164.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165.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17.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8.xml><?xml version="1.0" encoding="utf-8"?>
<p:tagLst xmlns:a="http://schemas.openxmlformats.org/drawingml/2006/main" xmlns:r="http://schemas.openxmlformats.org/officeDocument/2006/relationships" xmlns:p="http://schemas.openxmlformats.org/presentationml/2006/main">
  <p:tag name="FULLLENGTH" val="True"/>
</p:tagLst>
</file>

<file path=ppt/tags/tag19.xml><?xml version="1.0" encoding="utf-8"?>
<p:tagLst xmlns:a="http://schemas.openxmlformats.org/drawingml/2006/main" xmlns:r="http://schemas.openxmlformats.org/officeDocument/2006/relationships" xmlns:p="http://schemas.openxmlformats.org/presentationml/2006/main">
  <p:tag name="FULLLENGTH" val="True"/>
</p:tagLst>
</file>

<file path=ppt/tags/tag2.xml><?xml version="1.0" encoding="utf-8"?>
<p:tagLst xmlns:a="http://schemas.openxmlformats.org/drawingml/2006/main" xmlns:r="http://schemas.openxmlformats.org/officeDocument/2006/relationships" xmlns:p="http://schemas.openxmlformats.org/presentationml/2006/main">
  <p:tag name="SMARTLOCKSHAPE" val="Yes"/>
  <p:tag name="SMARTISVISIBLE" val="{@GridOn}=Yes"/>
  <p:tag name="SMARTOBJECT" val="grid"/>
  <p:tag name="SMARTGRID" val="Yes"/>
</p:tagLst>
</file>

<file path=ppt/tags/tag20.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2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2.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2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24.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25.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26.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7.xml><?xml version="1.0" encoding="utf-8"?>
<p:tagLst xmlns:a="http://schemas.openxmlformats.org/drawingml/2006/main" xmlns:r="http://schemas.openxmlformats.org/officeDocument/2006/relationships" xmlns:p="http://schemas.openxmlformats.org/presentationml/2006/main">
  <p:tag name="FULLLENGTH" val="True"/>
</p:tagLst>
</file>

<file path=ppt/tags/tag28.xml><?xml version="1.0" encoding="utf-8"?>
<p:tagLst xmlns:a="http://schemas.openxmlformats.org/drawingml/2006/main" xmlns:r="http://schemas.openxmlformats.org/officeDocument/2006/relationships" xmlns:p="http://schemas.openxmlformats.org/presentationml/2006/main">
  <p:tag name="FULLLENGTH" val="True"/>
</p:tagLst>
</file>

<file path=ppt/tags/tag29.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3.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3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31.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3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33.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34.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35.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36.xml><?xml version="1.0" encoding="utf-8"?>
<p:tagLst xmlns:a="http://schemas.openxmlformats.org/drawingml/2006/main" xmlns:r="http://schemas.openxmlformats.org/officeDocument/2006/relationships" xmlns:p="http://schemas.openxmlformats.org/presentationml/2006/main">
  <p:tag name="FULLLENGTH" val="True"/>
</p:tagLst>
</file>

<file path=ppt/tags/tag37.xml><?xml version="1.0" encoding="utf-8"?>
<p:tagLst xmlns:a="http://schemas.openxmlformats.org/drawingml/2006/main" xmlns:r="http://schemas.openxmlformats.org/officeDocument/2006/relationships" xmlns:p="http://schemas.openxmlformats.org/presentationml/2006/main">
  <p:tag name="FULLLENGTH" val="True"/>
</p:tagLst>
</file>

<file path=ppt/tags/tag38.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3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4.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40.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4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42.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43.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44.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45.xml><?xml version="1.0" encoding="utf-8"?>
<p:tagLst xmlns:a="http://schemas.openxmlformats.org/drawingml/2006/main" xmlns:r="http://schemas.openxmlformats.org/officeDocument/2006/relationships" xmlns:p="http://schemas.openxmlformats.org/presentationml/2006/main">
  <p:tag name="FULLLENGTH" val="True"/>
</p:tagLst>
</file>

<file path=ppt/tags/tag46.xml><?xml version="1.0" encoding="utf-8"?>
<p:tagLst xmlns:a="http://schemas.openxmlformats.org/drawingml/2006/main" xmlns:r="http://schemas.openxmlformats.org/officeDocument/2006/relationships" xmlns:p="http://schemas.openxmlformats.org/presentationml/2006/main">
  <p:tag name="FULLLENGTH" val="True"/>
</p:tagLst>
</file>

<file path=ppt/tags/tag47.xml><?xml version="1.0" encoding="utf-8"?>
<p:tagLst xmlns:a="http://schemas.openxmlformats.org/drawingml/2006/main" xmlns:r="http://schemas.openxmlformats.org/officeDocument/2006/relationships" xmlns:p="http://schemas.openxmlformats.org/presentationml/2006/main">
  <p:tag name="FULLLENGTH" val="True"/>
</p:tagLst>
</file>

<file path=ppt/tags/tag48.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4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5.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50.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5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52.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53.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54.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55.xml><?xml version="1.0" encoding="utf-8"?>
<p:tagLst xmlns:a="http://schemas.openxmlformats.org/drawingml/2006/main" xmlns:r="http://schemas.openxmlformats.org/officeDocument/2006/relationships" xmlns:p="http://schemas.openxmlformats.org/presentationml/2006/main">
  <p:tag name="FULLENGTH" val="True"/>
</p:tagLst>
</file>

<file path=ppt/tags/tag56.xml><?xml version="1.0" encoding="utf-8"?>
<p:tagLst xmlns:a="http://schemas.openxmlformats.org/drawingml/2006/main" xmlns:r="http://schemas.openxmlformats.org/officeDocument/2006/relationships" xmlns:p="http://schemas.openxmlformats.org/presentationml/2006/main">
  <p:tag name="FULLLENGTH" val="True"/>
</p:tagLst>
</file>

<file path=ppt/tags/tag57.xml><?xml version="1.0" encoding="utf-8"?>
<p:tagLst xmlns:a="http://schemas.openxmlformats.org/drawingml/2006/main" xmlns:r="http://schemas.openxmlformats.org/officeDocument/2006/relationships" xmlns:p="http://schemas.openxmlformats.org/presentationml/2006/main">
  <p:tag name="FULLLENGTH" val="True"/>
</p:tagLst>
</file>

<file path=ppt/tags/tag58.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5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6.xml><?xml version="1.0" encoding="utf-8"?>
<p:tagLst xmlns:a="http://schemas.openxmlformats.org/drawingml/2006/main" xmlns:r="http://schemas.openxmlformats.org/officeDocument/2006/relationships" xmlns:p="http://schemas.openxmlformats.org/presentationml/2006/main">
  <p:tag name="SMARTOBJECT" val="Descriptor Large Title and Subtitle v.2"/>
  <p:tag name="SMARTREAD" val="{@BusinessUnitCoverText}"/>
  <p:tag name="SMARTWRITE" val="{@BusinessUnitCoverText}"/>
</p:tagLst>
</file>

<file path=ppt/tags/tag60.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6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62.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63.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64.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65.xml><?xml version="1.0" encoding="utf-8"?>
<p:tagLst xmlns:a="http://schemas.openxmlformats.org/drawingml/2006/main" xmlns:r="http://schemas.openxmlformats.org/officeDocument/2006/relationships" xmlns:p="http://schemas.openxmlformats.org/presentationml/2006/main">
  <p:tag name="FULLLENGTH" val="True"/>
</p:tagLst>
</file>

<file path=ppt/tags/tag66.xml><?xml version="1.0" encoding="utf-8"?>
<p:tagLst xmlns:a="http://schemas.openxmlformats.org/drawingml/2006/main" xmlns:r="http://schemas.openxmlformats.org/officeDocument/2006/relationships" xmlns:p="http://schemas.openxmlformats.org/presentationml/2006/main">
  <p:tag name="FULLLENGTH" val="True"/>
</p:tagLst>
</file>

<file path=ppt/tags/tag67.xml><?xml version="1.0" encoding="utf-8"?>
<p:tagLst xmlns:a="http://schemas.openxmlformats.org/drawingml/2006/main" xmlns:r="http://schemas.openxmlformats.org/officeDocument/2006/relationships" xmlns:p="http://schemas.openxmlformats.org/presentationml/2006/main">
  <p:tag name="FULLLENGTH" val="True"/>
</p:tagLst>
</file>

<file path=ppt/tags/tag68.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6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7.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Large Title and Subtitle v.2"/>
  <p:tag name="SMARTLINKEDSHAPEID" val="SideBar"/>
</p:tagLst>
</file>

<file path=ppt/tags/tag70.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7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72.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73.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74.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75.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7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77.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78.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79.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8.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Large Title and Subtitle v.2"/>
  <p:tag name="SMARTLINKEDSHAPEID" val="SideBar"/>
</p:tagLst>
</file>

<file path=ppt/tags/tag80.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81.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82.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8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84.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8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86.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87.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88.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89.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9.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OBJECT" val="Report date Large Title and Subtitle v.2"/>
  <p:tag name="SMARTLINKEDSHAPEID" val="SideBar"/>
</p:tagLst>
</file>

<file path=ppt/tags/tag9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1.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9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ags/tag93.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94.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5.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96.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9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8.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9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 name="SMARTLOCKSHAPE" val="Yes"/>
</p:tagLst>
</file>

<file path=ppt/theme/theme1.xml><?xml version="1.0" encoding="utf-8"?>
<a:theme xmlns:a="http://schemas.openxmlformats.org/drawingml/2006/main" name="Consulting Proposal-Hong Kong-EN(New Brand)">
  <a:themeElements>
    <a:clrScheme name="PwC Maroon">
      <a:dk1>
        <a:srgbClr val="000000"/>
      </a:dk1>
      <a:lt1>
        <a:srgbClr val="FFFFFF"/>
      </a:lt1>
      <a:dk2>
        <a:srgbClr val="602320"/>
      </a:dk2>
      <a:lt2>
        <a:srgbClr val="FFFFFF"/>
      </a:lt2>
      <a:accent1>
        <a:srgbClr val="602320"/>
      </a:accent1>
      <a:accent2>
        <a:srgbClr val="DB536A"/>
      </a:accent2>
      <a:accent3>
        <a:srgbClr val="A32020"/>
      </a:accent3>
      <a:accent4>
        <a:srgbClr val="E0301E"/>
      </a:accent4>
      <a:accent5>
        <a:srgbClr val="DC6900"/>
      </a:accent5>
      <a:accent6>
        <a:srgbClr val="FFB600"/>
      </a:accent6>
      <a:hlink>
        <a:srgbClr val="602320"/>
      </a:hlink>
      <a:folHlink>
        <a:srgbClr val="602320"/>
      </a:folHlink>
    </a:clrScheme>
    <a:fontScheme name="Custom 1">
      <a:majorFont>
        <a:latin typeface="Georgia"/>
        <a:ea typeface="Microsoft YaHei"/>
        <a:cs typeface=""/>
      </a:majorFont>
      <a:minorFont>
        <a:latin typeface="Georgia"/>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2D050"/>
        </a:solidFill>
        <a:ln w="635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0" tIns="0" rIns="0" bIns="0" rtlCol="0">
        <a:spAutoFit/>
      </a:bodyPr>
      <a:lstStyle>
        <a:defPPr>
          <a:defRPr noProof="0" dirty="0" smtClean="0">
            <a:solidFill>
              <a:schemeClr val="tx1"/>
            </a:solidFill>
            <a:latin typeface="Georgia" pitchFamily="18"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17066</TotalTime>
  <Words>537</Words>
  <Application>Microsoft Office PowerPoint</Application>
  <PresentationFormat>Custom</PresentationFormat>
  <Paragraphs>124</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Microsoft YaHei</vt:lpstr>
      <vt:lpstr>Arial</vt:lpstr>
      <vt:lpstr>Calibri</vt:lpstr>
      <vt:lpstr>Georgia</vt:lpstr>
      <vt:lpstr>Times New Roman</vt:lpstr>
      <vt:lpstr>Wingdings</vt:lpstr>
      <vt:lpstr>Consulting Proposal-Hong Kong-EN(New Brand)</vt:lpstr>
      <vt:lpstr>Compare Apttus vs. SteelBrick</vt:lpstr>
      <vt:lpstr>CROWD</vt:lpstr>
      <vt:lpstr>trustradius</vt:lpstr>
      <vt:lpstr>Configure Price Quote Software TrustMap </vt:lpstr>
      <vt:lpstr>Best CPQ Software - Name</vt:lpstr>
      <vt:lpstr>PowerPoint Presentation</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Cathy Pacific Airways</dc:title>
  <dc:creator>Jessica QC Li</dc:creator>
  <dc:description>Consulting Proposal-Hong Kong</dc:description>
  <cp:lastModifiedBy>Allen Y Zhang</cp:lastModifiedBy>
  <cp:revision>2333</cp:revision>
  <cp:lastPrinted>2014-10-06T05:02:43Z</cp:lastPrinted>
  <dcterms:created xsi:type="dcterms:W3CDTF">2012-12-10T13:10:47Z</dcterms:created>
  <dcterms:modified xsi:type="dcterms:W3CDTF">2016-03-28T06:48:52Z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mart Base Report Template Version">
    <vt:lpwstr>20110204v2</vt:lpwstr>
  </property>
</Properties>
</file>