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3EF9-E115-4CB7-99BE-FE44465A3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53662-F4E9-4C20-AD8B-103399C6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E266-E7FE-4C93-8822-184D3D21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CEC8-46B0-40E4-B657-2F00906F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DD8E-F432-4E22-97E6-CE5C6813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0802-CE59-484B-A281-CC6D180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2D4DC-2AD1-475C-84A8-458B04E2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9137-3C63-4D0A-9EFA-4FC5B4FF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63C8-BD8D-46C0-8A7D-F75C7F66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03F3-35C4-455F-B2C4-E1D7490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F1043-22E8-4117-AB2E-C5465A824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BC485-3E46-4D94-B87B-3E366C684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4401-12F9-416A-8D40-22FE668D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BD62-CBA8-4BE8-9611-BEC8D5DA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7DD7-708B-456D-A43E-B765E0F7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3FC-7CF3-4217-AA67-BD72B1A9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AACA-728F-4E81-81A2-D8F0104E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D46A-EF0C-4FC6-9B6A-C31B46D4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2C91-9268-45C6-9961-7E2D92B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3F4F-3EA9-4CEE-86FB-23BF263F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6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3E2-FD66-48A2-82F8-51740F09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719D-C7A2-4E26-A4E5-C39F8B8F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CD93-092C-45AE-AD07-C9FC9D96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3AAF-6E0C-4816-9E10-10B2508A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CE20-C207-425B-B388-064494CC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26B-DA8F-4459-B4ED-5A8F3D67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FF41-390A-4037-8E66-EA686C03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50F5-6208-4E71-BEA2-92520098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781F-1E72-4298-B864-FCACBB83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7CCB1-6164-428D-870C-F5ED7DA0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DF7E-3119-471D-B0C6-61F7AB3D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AEB2-D957-4E4E-AFDC-38A37388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9F8D-7213-4336-8C30-7EA7AB88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E5116-061B-4050-B861-E4BE5F98D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0F9E7-E8FC-41D6-9E25-465A2F306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A430A-C5D5-429E-B457-2D8CDC465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48203-1965-4276-89BD-BB259425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991AC-A7FA-4B85-9D3B-757D9DF8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88452-C158-4488-A8FE-0AC7B276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DAD-925E-41FA-85E5-F860748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1ABFB-E18E-44A8-BBBA-C869C4BE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186A-B248-48F0-8D2E-1A9F342C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1E456-0062-49A0-8FAE-CFE1569E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D0C03-7E0E-46C7-963C-EEA3E200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BB98-3734-43D7-B25D-E5B663B2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3E352-90CF-4200-8DED-2CC75FAC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A71A-6DF3-4816-8977-57934C7B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C711-EFF7-4D72-AD60-480B6518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BFCAF-E8BC-4793-89E2-C78E2754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8990-FB17-4241-BC87-FD8E40FC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5965-7BF2-492C-B3F0-E77DEA4E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25F1A-6C71-464F-9A30-48FB9574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1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CFC4-73A7-483D-8ECC-E03443B2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34C4A-B3AE-4263-A518-64246244A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58130-A4C3-4227-8A09-D2397B83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99CD-7B33-4463-AF3B-155E8B85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CA21-19E5-4343-B87E-E1FEC7BC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4DA0-E34B-4B5E-844A-BA6424D2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CF21E-594E-4CBB-9954-74400DCA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F1A3B-0136-4408-B38C-C58C184B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218C-2629-4D5E-A797-787387ED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0CE-4CF3-4BD2-9D46-3CFBC9E4315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3994-BBF7-48E7-BD07-9C1DF97AD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B608-5FA1-4CC9-9051-DD1FA1C2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558F-C294-45D9-9031-A5382BD90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Covid-19 Dynamics In Rural and Urban Counties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DCD9C-BF88-463B-962E-654FA224A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42A5-344A-4A8E-9F43-D4772EEC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8779-195D-4449-A295-D214F7CE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45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Comparing Covid-19 Dynamics In Rural and Urban Counties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Covid-19 Dynamics In Rural and Urban Counties </dc:title>
  <dc:creator>Nathaniel Haulk</dc:creator>
  <cp:lastModifiedBy>Nathaniel Haulk</cp:lastModifiedBy>
  <cp:revision>2</cp:revision>
  <dcterms:created xsi:type="dcterms:W3CDTF">2021-11-28T03:44:27Z</dcterms:created>
  <dcterms:modified xsi:type="dcterms:W3CDTF">2021-11-28T04:45:14Z</dcterms:modified>
</cp:coreProperties>
</file>