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89" r:id="rId16"/>
    <p:sldId id="290" r:id="rId17"/>
    <p:sldId id="291" r:id="rId18"/>
    <p:sldId id="292" r:id="rId19"/>
    <p:sldId id="293" r:id="rId20"/>
    <p:sldId id="294" r:id="rId21"/>
    <p:sldId id="270" r:id="rId22"/>
    <p:sldId id="272" r:id="rId23"/>
    <p:sldId id="273" r:id="rId24"/>
    <p:sldId id="274" r:id="rId25"/>
    <p:sldId id="275" r:id="rId26"/>
    <p:sldId id="277" r:id="rId27"/>
    <p:sldId id="276" r:id="rId28"/>
    <p:sldId id="278" r:id="rId29"/>
    <p:sldId id="279" r:id="rId30"/>
    <p:sldId id="280" r:id="rId31"/>
    <p:sldId id="281" r:id="rId32"/>
    <p:sldId id="282" r:id="rId33"/>
    <p:sldId id="283" r:id="rId34"/>
    <p:sldId id="284" r:id="rId35"/>
    <p:sldId id="285" r:id="rId36"/>
    <p:sldId id="286" r:id="rId37"/>
    <p:sldId id="287" r:id="rId38"/>
    <p:sldId id="288" r:id="rId39"/>
    <p:sldId id="295" r:id="rId40"/>
    <p:sldId id="29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1997A7-7BF1-480A-90C9-E2DCD6C5350D}"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96306-E217-4FF2-A9BD-CF0B72635968}" type="slidenum">
              <a:rPr lang="en-US" smtClean="0"/>
              <a:t>‹#›</a:t>
            </a:fld>
            <a:endParaRPr lang="en-US"/>
          </a:p>
        </p:txBody>
      </p:sp>
    </p:spTree>
    <p:extLst>
      <p:ext uri="{BB962C8B-B14F-4D97-AF65-F5344CB8AC3E}">
        <p14:creationId xmlns:p14="http://schemas.microsoft.com/office/powerpoint/2010/main" val="2250192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1997A7-7BF1-480A-90C9-E2DCD6C5350D}"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96306-E217-4FF2-A9BD-CF0B72635968}" type="slidenum">
              <a:rPr lang="en-US" smtClean="0"/>
              <a:t>‹#›</a:t>
            </a:fld>
            <a:endParaRPr lang="en-US"/>
          </a:p>
        </p:txBody>
      </p:sp>
    </p:spTree>
    <p:extLst>
      <p:ext uri="{BB962C8B-B14F-4D97-AF65-F5344CB8AC3E}">
        <p14:creationId xmlns:p14="http://schemas.microsoft.com/office/powerpoint/2010/main" val="4068215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1997A7-7BF1-480A-90C9-E2DCD6C5350D}"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96306-E217-4FF2-A9BD-CF0B72635968}" type="slidenum">
              <a:rPr lang="en-US" smtClean="0"/>
              <a:t>‹#›</a:t>
            </a:fld>
            <a:endParaRPr lang="en-US"/>
          </a:p>
        </p:txBody>
      </p:sp>
    </p:spTree>
    <p:extLst>
      <p:ext uri="{BB962C8B-B14F-4D97-AF65-F5344CB8AC3E}">
        <p14:creationId xmlns:p14="http://schemas.microsoft.com/office/powerpoint/2010/main" val="21222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1997A7-7BF1-480A-90C9-E2DCD6C5350D}"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96306-E217-4FF2-A9BD-CF0B72635968}" type="slidenum">
              <a:rPr lang="en-US" smtClean="0"/>
              <a:t>‹#›</a:t>
            </a:fld>
            <a:endParaRPr lang="en-US"/>
          </a:p>
        </p:txBody>
      </p:sp>
    </p:spTree>
    <p:extLst>
      <p:ext uri="{BB962C8B-B14F-4D97-AF65-F5344CB8AC3E}">
        <p14:creationId xmlns:p14="http://schemas.microsoft.com/office/powerpoint/2010/main" val="1697299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1997A7-7BF1-480A-90C9-E2DCD6C5350D}"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96306-E217-4FF2-A9BD-CF0B72635968}" type="slidenum">
              <a:rPr lang="en-US" smtClean="0"/>
              <a:t>‹#›</a:t>
            </a:fld>
            <a:endParaRPr lang="en-US"/>
          </a:p>
        </p:txBody>
      </p:sp>
    </p:spTree>
    <p:extLst>
      <p:ext uri="{BB962C8B-B14F-4D97-AF65-F5344CB8AC3E}">
        <p14:creationId xmlns:p14="http://schemas.microsoft.com/office/powerpoint/2010/main" val="326513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1997A7-7BF1-480A-90C9-E2DCD6C5350D}"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96306-E217-4FF2-A9BD-CF0B72635968}" type="slidenum">
              <a:rPr lang="en-US" smtClean="0"/>
              <a:t>‹#›</a:t>
            </a:fld>
            <a:endParaRPr lang="en-US"/>
          </a:p>
        </p:txBody>
      </p:sp>
    </p:spTree>
    <p:extLst>
      <p:ext uri="{BB962C8B-B14F-4D97-AF65-F5344CB8AC3E}">
        <p14:creationId xmlns:p14="http://schemas.microsoft.com/office/powerpoint/2010/main" val="2264145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1997A7-7BF1-480A-90C9-E2DCD6C5350D}" type="datetimeFigureOut">
              <a:rPr lang="en-US" smtClean="0"/>
              <a:t>9/27/2021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396306-E217-4FF2-A9BD-CF0B72635968}" type="slidenum">
              <a:rPr lang="en-US" smtClean="0"/>
              <a:t>‹#›</a:t>
            </a:fld>
            <a:endParaRPr lang="en-US"/>
          </a:p>
        </p:txBody>
      </p:sp>
    </p:spTree>
    <p:extLst>
      <p:ext uri="{BB962C8B-B14F-4D97-AF65-F5344CB8AC3E}">
        <p14:creationId xmlns:p14="http://schemas.microsoft.com/office/powerpoint/2010/main" val="11696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1997A7-7BF1-480A-90C9-E2DCD6C5350D}" type="datetimeFigureOut">
              <a:rPr lang="en-US" smtClean="0"/>
              <a:t>9/27/2021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396306-E217-4FF2-A9BD-CF0B72635968}" type="slidenum">
              <a:rPr lang="en-US" smtClean="0"/>
              <a:t>‹#›</a:t>
            </a:fld>
            <a:endParaRPr lang="en-US"/>
          </a:p>
        </p:txBody>
      </p:sp>
    </p:spTree>
    <p:extLst>
      <p:ext uri="{BB962C8B-B14F-4D97-AF65-F5344CB8AC3E}">
        <p14:creationId xmlns:p14="http://schemas.microsoft.com/office/powerpoint/2010/main" val="2748243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1997A7-7BF1-480A-90C9-E2DCD6C5350D}" type="datetimeFigureOut">
              <a:rPr lang="en-US" smtClean="0"/>
              <a:t>9/27/2021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396306-E217-4FF2-A9BD-CF0B72635968}" type="slidenum">
              <a:rPr lang="en-US" smtClean="0"/>
              <a:t>‹#›</a:t>
            </a:fld>
            <a:endParaRPr lang="en-US"/>
          </a:p>
        </p:txBody>
      </p:sp>
    </p:spTree>
    <p:extLst>
      <p:ext uri="{BB962C8B-B14F-4D97-AF65-F5344CB8AC3E}">
        <p14:creationId xmlns:p14="http://schemas.microsoft.com/office/powerpoint/2010/main" val="2628461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1997A7-7BF1-480A-90C9-E2DCD6C5350D}"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96306-E217-4FF2-A9BD-CF0B72635968}" type="slidenum">
              <a:rPr lang="en-US" smtClean="0"/>
              <a:t>‹#›</a:t>
            </a:fld>
            <a:endParaRPr lang="en-US"/>
          </a:p>
        </p:txBody>
      </p:sp>
    </p:spTree>
    <p:extLst>
      <p:ext uri="{BB962C8B-B14F-4D97-AF65-F5344CB8AC3E}">
        <p14:creationId xmlns:p14="http://schemas.microsoft.com/office/powerpoint/2010/main" val="190455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1997A7-7BF1-480A-90C9-E2DCD6C5350D}"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96306-E217-4FF2-A9BD-CF0B72635968}" type="slidenum">
              <a:rPr lang="en-US" smtClean="0"/>
              <a:t>‹#›</a:t>
            </a:fld>
            <a:endParaRPr lang="en-US"/>
          </a:p>
        </p:txBody>
      </p:sp>
    </p:spTree>
    <p:extLst>
      <p:ext uri="{BB962C8B-B14F-4D97-AF65-F5344CB8AC3E}">
        <p14:creationId xmlns:p14="http://schemas.microsoft.com/office/powerpoint/2010/main" val="138401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1997A7-7BF1-480A-90C9-E2DCD6C5350D}" type="datetimeFigureOut">
              <a:rPr lang="en-US" smtClean="0"/>
              <a:t>9/27/2021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396306-E217-4FF2-A9BD-CF0B72635968}" type="slidenum">
              <a:rPr lang="en-US" smtClean="0"/>
              <a:t>‹#›</a:t>
            </a:fld>
            <a:endParaRPr lang="en-US"/>
          </a:p>
        </p:txBody>
      </p:sp>
    </p:spTree>
    <p:extLst>
      <p:ext uri="{BB962C8B-B14F-4D97-AF65-F5344CB8AC3E}">
        <p14:creationId xmlns:p14="http://schemas.microsoft.com/office/powerpoint/2010/main" val="2347745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Cluster_(file_system)" TargetMode="External"/><Relationship Id="rId2" Type="http://schemas.openxmlformats.org/officeDocument/2006/relationships/hyperlink" Target="https://en.wikipedia.org/wiki/Circular_sector"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ediaa.com/difference-between-gui-and-cli/#GU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559558"/>
            <a:ext cx="9271379" cy="2950405"/>
          </a:xfrm>
        </p:spPr>
        <p:txBody>
          <a:bodyPr>
            <a:normAutofit fontScale="90000"/>
          </a:bodyPr>
          <a:lstStyle/>
          <a:p>
            <a:r>
              <a:rPr lang="en-US" dirty="0" smtClean="0">
                <a:solidFill>
                  <a:srgbClr val="FF0000"/>
                </a:solidFill>
              </a:rPr>
              <a:t>Computer Operating System Installation &amp; All Basic Necessary Operations(Windows)</a:t>
            </a:r>
            <a:endParaRPr lang="en-US" dirty="0">
              <a:solidFill>
                <a:srgbClr val="FF0000"/>
              </a:solidFill>
            </a:endParaRPr>
          </a:p>
        </p:txBody>
      </p:sp>
      <p:sp>
        <p:nvSpPr>
          <p:cNvPr id="3" name="Subtitle 2"/>
          <p:cNvSpPr>
            <a:spLocks noGrp="1"/>
          </p:cNvSpPr>
          <p:nvPr>
            <p:ph type="subTitle" idx="1"/>
          </p:nvPr>
        </p:nvSpPr>
        <p:spPr/>
        <p:txBody>
          <a:bodyPr>
            <a:normAutofit lnSpcReduction="10000"/>
          </a:bodyPr>
          <a:lstStyle/>
          <a:p>
            <a:r>
              <a:rPr lang="en-US" dirty="0" err="1" smtClean="0">
                <a:solidFill>
                  <a:srgbClr val="7030A0"/>
                </a:solidFill>
              </a:rPr>
              <a:t>Suzit</a:t>
            </a:r>
            <a:r>
              <a:rPr lang="en-US" dirty="0" smtClean="0">
                <a:solidFill>
                  <a:srgbClr val="7030A0"/>
                </a:solidFill>
              </a:rPr>
              <a:t> Biswas</a:t>
            </a:r>
          </a:p>
          <a:p>
            <a:r>
              <a:rPr lang="en-US" dirty="0" smtClean="0">
                <a:solidFill>
                  <a:srgbClr val="7030A0"/>
                </a:solidFill>
              </a:rPr>
              <a:t>Assistant Hardware Engineer</a:t>
            </a:r>
          </a:p>
          <a:p>
            <a:r>
              <a:rPr lang="en-US" dirty="0" smtClean="0">
                <a:solidFill>
                  <a:srgbClr val="7030A0"/>
                </a:solidFill>
              </a:rPr>
              <a:t>ICT,BREB</a:t>
            </a:r>
          </a:p>
          <a:p>
            <a:r>
              <a:rPr lang="en-US" dirty="0" smtClean="0">
                <a:solidFill>
                  <a:srgbClr val="7030A0"/>
                </a:solidFill>
              </a:rPr>
              <a:t>01736180458</a:t>
            </a:r>
            <a:endParaRPr lang="en-US" dirty="0">
              <a:solidFill>
                <a:srgbClr val="7030A0"/>
              </a:solidFill>
            </a:endParaRPr>
          </a:p>
        </p:txBody>
      </p:sp>
    </p:spTree>
    <p:extLst>
      <p:ext uri="{BB962C8B-B14F-4D97-AF65-F5344CB8AC3E}">
        <p14:creationId xmlns:p14="http://schemas.microsoft.com/office/powerpoint/2010/main" val="1854499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UEFI and Legacy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2740" y="1690688"/>
            <a:ext cx="7806520" cy="5009748"/>
          </a:xfrm>
        </p:spPr>
      </p:pic>
    </p:spTree>
    <p:extLst>
      <p:ext uri="{BB962C8B-B14F-4D97-AF65-F5344CB8AC3E}">
        <p14:creationId xmlns:p14="http://schemas.microsoft.com/office/powerpoint/2010/main" val="3910194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BIOS</a:t>
            </a:r>
            <a:br>
              <a:rPr lang="en-US" dirty="0"/>
            </a:br>
            <a:endParaRPr lang="en-US" dirty="0"/>
          </a:p>
        </p:txBody>
      </p:sp>
      <p:sp>
        <p:nvSpPr>
          <p:cNvPr id="3" name="Content Placeholder 2"/>
          <p:cNvSpPr>
            <a:spLocks noGrp="1"/>
          </p:cNvSpPr>
          <p:nvPr>
            <p:ph idx="1"/>
          </p:nvPr>
        </p:nvSpPr>
        <p:spPr/>
        <p:txBody>
          <a:bodyPr/>
          <a:lstStyle/>
          <a:p>
            <a:pPr algn="just"/>
            <a:r>
              <a:rPr lang="en-US" dirty="0"/>
              <a:t>In </a:t>
            </a:r>
            <a:r>
              <a:rPr lang="en-US" dirty="0" smtClean="0"/>
              <a:t>computing,</a:t>
            </a:r>
            <a:r>
              <a:rPr lang="en-US" dirty="0"/>
              <a:t> BIOS </a:t>
            </a:r>
            <a:r>
              <a:rPr lang="en-US" dirty="0" smtClean="0"/>
              <a:t>an</a:t>
            </a:r>
            <a:r>
              <a:rPr lang="en-US" dirty="0"/>
              <a:t> </a:t>
            </a:r>
            <a:r>
              <a:rPr lang="en-US" dirty="0" smtClean="0"/>
              <a:t>acronym</a:t>
            </a:r>
            <a:r>
              <a:rPr lang="en-US" dirty="0"/>
              <a:t> for Basic </a:t>
            </a:r>
            <a:r>
              <a:rPr lang="en-US" dirty="0" err="1"/>
              <a:t>Input/Output</a:t>
            </a:r>
            <a:r>
              <a:rPr lang="en-US" dirty="0"/>
              <a:t> System and also known as the System BIOS, ROM BIOS, BIOS ROM or PC BIOS) is </a:t>
            </a:r>
            <a:r>
              <a:rPr lang="en-US" dirty="0" smtClean="0"/>
              <a:t>firmware</a:t>
            </a:r>
            <a:r>
              <a:rPr lang="en-US" dirty="0"/>
              <a:t> used to perform </a:t>
            </a:r>
            <a:r>
              <a:rPr lang="en-US" dirty="0" smtClean="0"/>
              <a:t>hardware</a:t>
            </a:r>
            <a:r>
              <a:rPr lang="en-US" dirty="0"/>
              <a:t> initialization during the </a:t>
            </a:r>
            <a:r>
              <a:rPr lang="en-US" dirty="0" smtClean="0"/>
              <a:t>booting process </a:t>
            </a:r>
            <a:r>
              <a:rPr lang="en-US" dirty="0"/>
              <a:t>(power-on startup), and to provide runtime services for </a:t>
            </a:r>
            <a:r>
              <a:rPr lang="en-US" dirty="0" smtClean="0"/>
              <a:t>Operating system</a:t>
            </a:r>
            <a:r>
              <a:rPr lang="en-US" dirty="0"/>
              <a:t> and programs.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1763" y="4001294"/>
            <a:ext cx="2848473" cy="2133605"/>
          </a:xfrm>
          <a:prstGeom prst="rect">
            <a:avLst/>
          </a:prstGeom>
        </p:spPr>
      </p:pic>
    </p:spTree>
    <p:extLst>
      <p:ext uri="{BB962C8B-B14F-4D97-AF65-F5344CB8AC3E}">
        <p14:creationId xmlns:p14="http://schemas.microsoft.com/office/powerpoint/2010/main" val="1530287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ISO File</a:t>
            </a:r>
            <a:endParaRPr lang="en-US" dirty="0"/>
          </a:p>
        </p:txBody>
      </p:sp>
      <p:sp>
        <p:nvSpPr>
          <p:cNvPr id="3" name="Content Placeholder 2"/>
          <p:cNvSpPr>
            <a:spLocks noGrp="1"/>
          </p:cNvSpPr>
          <p:nvPr>
            <p:ph idx="1"/>
          </p:nvPr>
        </p:nvSpPr>
        <p:spPr/>
        <p:txBody>
          <a:bodyPr/>
          <a:lstStyle/>
          <a:p>
            <a:pPr algn="just"/>
            <a:r>
              <a:rPr lang="en-US" dirty="0"/>
              <a:t>An </a:t>
            </a:r>
            <a:r>
              <a:rPr lang="en-US" b="1" dirty="0"/>
              <a:t>optical disc image</a:t>
            </a:r>
            <a:r>
              <a:rPr lang="en-US" dirty="0"/>
              <a:t> (or </a:t>
            </a:r>
            <a:r>
              <a:rPr lang="en-US" b="1" dirty="0"/>
              <a:t>ISO image</a:t>
            </a:r>
            <a:r>
              <a:rPr lang="en-US" dirty="0"/>
              <a:t>, from the </a:t>
            </a:r>
            <a:r>
              <a:rPr lang="en-US" dirty="0" smtClean="0"/>
              <a:t>ISO 9660</a:t>
            </a:r>
            <a:r>
              <a:rPr lang="en-US" dirty="0"/>
              <a:t> file system used with </a:t>
            </a:r>
            <a:r>
              <a:rPr lang="en-US" dirty="0" smtClean="0"/>
              <a:t>CD-ROM</a:t>
            </a:r>
            <a:r>
              <a:rPr lang="en-US" dirty="0"/>
              <a:t> media) is a </a:t>
            </a:r>
            <a:r>
              <a:rPr lang="en-US" dirty="0" smtClean="0"/>
              <a:t>disk image</a:t>
            </a:r>
            <a:r>
              <a:rPr lang="en-US" dirty="0"/>
              <a:t> that contains everything that would be written to an </a:t>
            </a:r>
            <a:r>
              <a:rPr lang="en-US" dirty="0" smtClean="0"/>
              <a:t>optical disk,</a:t>
            </a:r>
            <a:r>
              <a:rPr lang="en-US" dirty="0"/>
              <a:t> </a:t>
            </a:r>
            <a:r>
              <a:rPr lang="en-US" dirty="0" smtClean="0"/>
              <a:t>disk sector</a:t>
            </a:r>
            <a:r>
              <a:rPr lang="en-US" dirty="0"/>
              <a:t> by disc sector, including the optical disc </a:t>
            </a:r>
            <a:r>
              <a:rPr lang="en-US" dirty="0" smtClean="0"/>
              <a:t>file system. </a:t>
            </a:r>
          </a:p>
          <a:p>
            <a:r>
              <a:rPr lang="en-US" dirty="0" smtClean="0"/>
              <a:t> </a:t>
            </a:r>
            <a:r>
              <a:rPr lang="en-US" dirty="0"/>
              <a:t>Disk structures</a:t>
            </a:r>
            <a:r>
              <a:rPr lang="en-US" dirty="0" smtClean="0"/>
              <a:t>: Track</a:t>
            </a:r>
            <a:endParaRPr lang="en-US" dirty="0"/>
          </a:p>
          <a:p>
            <a:r>
              <a:rPr lang="en-US" dirty="0">
                <a:hlinkClick r:id="rId2" tooltip="Circular sector"/>
              </a:rPr>
              <a:t>Geometrical sector</a:t>
            </a:r>
            <a:endParaRPr lang="en-US" dirty="0"/>
          </a:p>
          <a:p>
            <a:r>
              <a:rPr lang="en-US" dirty="0"/>
              <a:t>Disk sector</a:t>
            </a:r>
          </a:p>
          <a:p>
            <a:r>
              <a:rPr lang="en-US" dirty="0">
                <a:hlinkClick r:id="rId3" tooltip="Cluster (file system)"/>
              </a:rPr>
              <a:t>Cluster</a:t>
            </a:r>
            <a:endParaRPr lang="en-US" dirty="0"/>
          </a:p>
          <a:p>
            <a:pPr algn="just"/>
            <a:endParaRPr lang="en-US" dirty="0" smtClean="0"/>
          </a:p>
          <a:p>
            <a:pPr algn="just"/>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4875" y="3303469"/>
            <a:ext cx="2762250" cy="2762250"/>
          </a:xfrm>
          <a:prstGeom prst="rect">
            <a:avLst/>
          </a:prstGeom>
        </p:spPr>
      </p:pic>
    </p:spTree>
    <p:extLst>
      <p:ext uri="{BB962C8B-B14F-4D97-AF65-F5344CB8AC3E}">
        <p14:creationId xmlns:p14="http://schemas.microsoft.com/office/powerpoint/2010/main" val="1638682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ISO File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4838" y="1798329"/>
            <a:ext cx="9442324" cy="4351338"/>
          </a:xfrm>
        </p:spPr>
      </p:pic>
    </p:spTree>
    <p:extLst>
      <p:ext uri="{BB962C8B-B14F-4D97-AF65-F5344CB8AC3E}">
        <p14:creationId xmlns:p14="http://schemas.microsoft.com/office/powerpoint/2010/main" val="1841172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Installation of Windows 10 through bootable USB by using </a:t>
            </a:r>
            <a:r>
              <a:rPr lang="en-US" b="1" dirty="0" smtClean="0"/>
              <a:t>Rufus Software.</a:t>
            </a:r>
            <a:endParaRPr lang="en-US" dirty="0"/>
          </a:p>
        </p:txBody>
      </p:sp>
      <p:sp>
        <p:nvSpPr>
          <p:cNvPr id="5" name="Content Placeholder 4"/>
          <p:cNvSpPr>
            <a:spLocks noGrp="1"/>
          </p:cNvSpPr>
          <p:nvPr>
            <p:ph idx="1"/>
          </p:nvPr>
        </p:nvSpPr>
        <p:spPr/>
        <p:txBody>
          <a:bodyPr/>
          <a:lstStyle/>
          <a:p>
            <a:pPr algn="just"/>
            <a:r>
              <a:rPr lang="en-US" dirty="0"/>
              <a:t>Rufus is also a small tool which is used to making flash drive bootable. In this method, we need Windows 10 ISO file like the first method which you download from different sources</a:t>
            </a:r>
            <a:r>
              <a:rPr lang="en-US" dirty="0" smtClean="0"/>
              <a:t>.</a:t>
            </a:r>
          </a:p>
          <a:p>
            <a:pPr algn="just"/>
            <a:r>
              <a:rPr lang="en-US" dirty="0"/>
              <a:t>After download </a:t>
            </a:r>
            <a:r>
              <a:rPr lang="en-US" b="1" dirty="0"/>
              <a:t>open</a:t>
            </a:r>
            <a:r>
              <a:rPr lang="en-US" dirty="0"/>
              <a:t> the Rufus software</a:t>
            </a:r>
          </a:p>
        </p:txBody>
      </p:sp>
    </p:spTree>
    <p:extLst>
      <p:ext uri="{BB962C8B-B14F-4D97-AF65-F5344CB8AC3E}">
        <p14:creationId xmlns:p14="http://schemas.microsoft.com/office/powerpoint/2010/main" val="1852677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8122" y="313607"/>
            <a:ext cx="5836958" cy="6114488"/>
          </a:xfrm>
        </p:spPr>
      </p:pic>
    </p:spTree>
    <p:extLst>
      <p:ext uri="{BB962C8B-B14F-4D97-AF65-F5344CB8AC3E}">
        <p14:creationId xmlns:p14="http://schemas.microsoft.com/office/powerpoint/2010/main" val="1013842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182" y="122830"/>
            <a:ext cx="11244618" cy="6054133"/>
          </a:xfrm>
        </p:spPr>
        <p:txBody>
          <a:bodyPr/>
          <a:lstStyle/>
          <a:p>
            <a:r>
              <a:rPr lang="en-US" dirty="0"/>
              <a:t>Under </a:t>
            </a:r>
            <a:r>
              <a:rPr lang="en-US" b="1" dirty="0"/>
              <a:t>Device</a:t>
            </a:r>
            <a:r>
              <a:rPr lang="en-US" dirty="0"/>
              <a:t> select your </a:t>
            </a:r>
            <a:r>
              <a:rPr lang="en-US" b="1" dirty="0"/>
              <a:t>USB drive</a:t>
            </a:r>
            <a:r>
              <a:rPr lang="en-US" dirty="0"/>
              <a:t> which you want to use in windows installation and the flash drive should be at least 8 GB</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5088" y="1102627"/>
            <a:ext cx="5145206" cy="5406369"/>
          </a:xfrm>
          <a:prstGeom prst="rect">
            <a:avLst/>
          </a:prstGeom>
        </p:spPr>
      </p:pic>
    </p:spTree>
    <p:extLst>
      <p:ext uri="{BB962C8B-B14F-4D97-AF65-F5344CB8AC3E}">
        <p14:creationId xmlns:p14="http://schemas.microsoft.com/office/powerpoint/2010/main" val="2161269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659" y="95534"/>
            <a:ext cx="11477767" cy="6550926"/>
          </a:xfrm>
        </p:spPr>
        <p:txBody>
          <a:bodyPr/>
          <a:lstStyle/>
          <a:p>
            <a:r>
              <a:rPr lang="en-US" dirty="0"/>
              <a:t>Under the Boot selection, clicks on </a:t>
            </a:r>
            <a:r>
              <a:rPr lang="en-US" b="1" dirty="0"/>
              <a:t>SELECT</a:t>
            </a:r>
            <a:r>
              <a:rPr lang="en-US" dirty="0"/>
              <a:t> Button and browse your </a:t>
            </a:r>
            <a:r>
              <a:rPr lang="en-US" b="1" dirty="0"/>
              <a:t>Windows 10 ISO file</a:t>
            </a:r>
            <a:r>
              <a:rPr lang="en-US" dirty="0"/>
              <a:t> and click on </a:t>
            </a:r>
            <a:r>
              <a:rPr lang="en-US" b="1" dirty="0"/>
              <a:t>open</a:t>
            </a:r>
            <a:r>
              <a:rPr lang="en-US" b="1"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2883" y="1057798"/>
            <a:ext cx="5568286" cy="5588662"/>
          </a:xfrm>
          <a:prstGeom prst="rect">
            <a:avLst/>
          </a:prstGeom>
        </p:spPr>
      </p:pic>
    </p:spTree>
    <p:extLst>
      <p:ext uri="{BB962C8B-B14F-4D97-AF65-F5344CB8AC3E}">
        <p14:creationId xmlns:p14="http://schemas.microsoft.com/office/powerpoint/2010/main" val="31866032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125" y="122830"/>
            <a:ext cx="11532359" cy="6482686"/>
          </a:xfrm>
        </p:spPr>
        <p:txBody>
          <a:bodyPr/>
          <a:lstStyle/>
          <a:p>
            <a:r>
              <a:rPr lang="en-US" dirty="0"/>
              <a:t>Under Image option select </a:t>
            </a:r>
            <a:r>
              <a:rPr lang="en-US" b="1" dirty="0"/>
              <a:t>standard windows </a:t>
            </a:r>
            <a:r>
              <a:rPr lang="en-US" b="1" dirty="0" smtClean="0"/>
              <a:t>installation</a:t>
            </a:r>
          </a:p>
          <a:p>
            <a:pPr algn="just"/>
            <a:r>
              <a:rPr lang="en-US" dirty="0"/>
              <a:t>Under </a:t>
            </a:r>
            <a:r>
              <a:rPr lang="en-US" b="1" dirty="0"/>
              <a:t>Partition scheme</a:t>
            </a:r>
            <a:r>
              <a:rPr lang="en-US" dirty="0"/>
              <a:t> select your Hard disk partition scheme like </a:t>
            </a:r>
            <a:r>
              <a:rPr lang="en-US" b="1" dirty="0"/>
              <a:t>GPT or MBR</a:t>
            </a:r>
            <a:r>
              <a:rPr lang="en-US" dirty="0"/>
              <a:t> (if you not know about your partition scheme than go to </a:t>
            </a:r>
            <a:r>
              <a:rPr lang="en-US" b="1" dirty="0"/>
              <a:t>control panel</a:t>
            </a:r>
            <a:r>
              <a:rPr lang="en-US" dirty="0"/>
              <a:t>&lt;</a:t>
            </a:r>
            <a:r>
              <a:rPr lang="en-US" b="1" dirty="0"/>
              <a:t>open administrative tools</a:t>
            </a:r>
            <a:r>
              <a:rPr lang="en-US" dirty="0"/>
              <a:t>&lt;</a:t>
            </a:r>
            <a:r>
              <a:rPr lang="en-US" b="1" dirty="0"/>
              <a:t>select computer management</a:t>
            </a:r>
            <a:r>
              <a:rPr lang="en-US" dirty="0"/>
              <a:t>&lt;</a:t>
            </a:r>
            <a:r>
              <a:rPr lang="en-US" b="1" dirty="0"/>
              <a:t>now select Disk management</a:t>
            </a:r>
            <a:r>
              <a:rPr lang="en-US" dirty="0"/>
              <a:t>&lt;</a:t>
            </a:r>
            <a:r>
              <a:rPr lang="en-US" b="1" dirty="0"/>
              <a:t>on the right side right click on Disk 0</a:t>
            </a:r>
            <a:r>
              <a:rPr lang="en-US" dirty="0"/>
              <a:t> and </a:t>
            </a:r>
            <a:r>
              <a:rPr lang="en-US" b="1" dirty="0"/>
              <a:t>select properties</a:t>
            </a:r>
            <a:r>
              <a:rPr lang="en-US" dirty="0"/>
              <a:t>&lt;click on </a:t>
            </a:r>
            <a:r>
              <a:rPr lang="en-US" b="1" dirty="0"/>
              <a:t>volume tab</a:t>
            </a:r>
            <a:r>
              <a:rPr lang="en-US" dirty="0"/>
              <a:t> and see your </a:t>
            </a:r>
            <a:r>
              <a:rPr lang="en-US" b="1" dirty="0"/>
              <a:t>partition style</a:t>
            </a:r>
            <a:r>
              <a:rPr lang="en-US" dirty="0" smtClean="0"/>
              <a:t>.</a:t>
            </a:r>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7666" y="2600325"/>
            <a:ext cx="7533564" cy="4257675"/>
          </a:xfrm>
          <a:prstGeom prst="rect">
            <a:avLst/>
          </a:prstGeom>
        </p:spPr>
      </p:pic>
    </p:spTree>
    <p:extLst>
      <p:ext uri="{BB962C8B-B14F-4D97-AF65-F5344CB8AC3E}">
        <p14:creationId xmlns:p14="http://schemas.microsoft.com/office/powerpoint/2010/main" val="217990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533" y="109182"/>
            <a:ext cx="11409529" cy="6748818"/>
          </a:xfrm>
        </p:spPr>
        <p:txBody>
          <a:bodyPr/>
          <a:lstStyle/>
          <a:p>
            <a:r>
              <a:rPr lang="en-US" dirty="0"/>
              <a:t>Under </a:t>
            </a:r>
            <a:r>
              <a:rPr lang="en-US" b="1" dirty="0"/>
              <a:t>volume, label</a:t>
            </a:r>
            <a:r>
              <a:rPr lang="en-US" dirty="0"/>
              <a:t> enter a name for your drive</a:t>
            </a:r>
            <a:r>
              <a:rPr lang="en-US" dirty="0" smtClean="0"/>
              <a:t>.</a:t>
            </a:r>
          </a:p>
          <a:p>
            <a:r>
              <a:rPr lang="en-US" dirty="0"/>
              <a:t>Leave Default setting under </a:t>
            </a:r>
            <a:r>
              <a:rPr lang="en-US" b="1" dirty="0"/>
              <a:t>File system and Cluster size</a:t>
            </a:r>
            <a:r>
              <a:rPr lang="en-US" dirty="0" smtClean="0"/>
              <a:t>.</a:t>
            </a:r>
          </a:p>
          <a:p>
            <a:r>
              <a:rPr lang="en-US" dirty="0"/>
              <a:t>Now click on </a:t>
            </a:r>
            <a:r>
              <a:rPr lang="en-US" b="1" dirty="0"/>
              <a:t>Advance format option</a:t>
            </a:r>
            <a:r>
              <a:rPr lang="en-US" dirty="0"/>
              <a:t> and check the </a:t>
            </a:r>
            <a:r>
              <a:rPr lang="en-US" b="1" dirty="0"/>
              <a:t>Quick format</a:t>
            </a:r>
            <a:r>
              <a:rPr lang="en-US" dirty="0"/>
              <a:t> and </a:t>
            </a:r>
            <a:r>
              <a:rPr lang="en-US" b="1" dirty="0"/>
              <a:t>create extended label and icon file</a:t>
            </a:r>
            <a:r>
              <a:rPr lang="en-US" b="1"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0871" y="2045210"/>
            <a:ext cx="4954138" cy="4812790"/>
          </a:xfrm>
          <a:prstGeom prst="rect">
            <a:avLst/>
          </a:prstGeom>
        </p:spPr>
      </p:pic>
    </p:spTree>
    <p:extLst>
      <p:ext uri="{BB962C8B-B14F-4D97-AF65-F5344CB8AC3E}">
        <p14:creationId xmlns:p14="http://schemas.microsoft.com/office/powerpoint/2010/main" val="2826693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What is an Operating System?</a:t>
            </a:r>
            <a:endParaRPr lang="en-US" dirty="0"/>
          </a:p>
        </p:txBody>
      </p:sp>
      <p:sp>
        <p:nvSpPr>
          <p:cNvPr id="3" name="Content Placeholder 2"/>
          <p:cNvSpPr>
            <a:spLocks noGrp="1"/>
          </p:cNvSpPr>
          <p:nvPr>
            <p:ph idx="1"/>
          </p:nvPr>
        </p:nvSpPr>
        <p:spPr/>
        <p:txBody>
          <a:bodyPr/>
          <a:lstStyle/>
          <a:p>
            <a:r>
              <a:rPr lang="en-US" dirty="0" smtClean="0"/>
              <a:t>An </a:t>
            </a:r>
            <a:r>
              <a:rPr lang="en-US" b="1" dirty="0" smtClean="0"/>
              <a:t>Operating System (OS)</a:t>
            </a:r>
            <a:r>
              <a:rPr lang="en-US" dirty="0" smtClean="0"/>
              <a:t> is a software that acts as an interface between computer hardware components and the user.</a:t>
            </a:r>
          </a:p>
          <a:p>
            <a:pPr marL="0" indent="0">
              <a:buNone/>
            </a:pPr>
            <a:endParaRPr lang="en-US" dirty="0" smtClean="0"/>
          </a:p>
          <a:p>
            <a:r>
              <a:rPr lang="en-US" dirty="0" smtClean="0"/>
              <a:t>An operating system (OS) is system software that manages computer hardware and software resources and provides common services for computer programs. </a:t>
            </a:r>
          </a:p>
          <a:p>
            <a:endParaRPr lang="en-US" dirty="0"/>
          </a:p>
        </p:txBody>
      </p:sp>
    </p:spTree>
    <p:extLst>
      <p:ext uri="{BB962C8B-B14F-4D97-AF65-F5344CB8AC3E}">
        <p14:creationId xmlns:p14="http://schemas.microsoft.com/office/powerpoint/2010/main" val="1397041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95534"/>
            <a:ext cx="11696131" cy="6523630"/>
          </a:xfrm>
        </p:spPr>
        <p:txBody>
          <a:bodyPr/>
          <a:lstStyle/>
          <a:p>
            <a:r>
              <a:rPr lang="en-US" dirty="0"/>
              <a:t>Click on </a:t>
            </a:r>
            <a:r>
              <a:rPr lang="en-US" b="1" dirty="0"/>
              <a:t>start button</a:t>
            </a:r>
            <a:r>
              <a:rPr lang="en-US" dirty="0"/>
              <a:t> and click </a:t>
            </a:r>
            <a:r>
              <a:rPr lang="en-US" b="1" dirty="0"/>
              <a:t>OK </a:t>
            </a:r>
            <a:r>
              <a:rPr lang="en-US" dirty="0"/>
              <a:t>for start formatting flash drive waits until the process complete</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6812" y="771532"/>
            <a:ext cx="4716938" cy="5847632"/>
          </a:xfrm>
          <a:prstGeom prst="rect">
            <a:avLst/>
          </a:prstGeom>
        </p:spPr>
      </p:pic>
    </p:spTree>
    <p:extLst>
      <p:ext uri="{BB962C8B-B14F-4D97-AF65-F5344CB8AC3E}">
        <p14:creationId xmlns:p14="http://schemas.microsoft.com/office/powerpoint/2010/main" val="1917291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Windows 10 Installation Process</a:t>
            </a:r>
            <a:endParaRPr lang="en-US" dirty="0"/>
          </a:p>
        </p:txBody>
      </p:sp>
      <p:sp>
        <p:nvSpPr>
          <p:cNvPr id="3" name="Content Placeholder 2"/>
          <p:cNvSpPr>
            <a:spLocks noGrp="1"/>
          </p:cNvSpPr>
          <p:nvPr>
            <p:ph idx="1"/>
          </p:nvPr>
        </p:nvSpPr>
        <p:spPr/>
        <p:txBody>
          <a:bodyPr/>
          <a:lstStyle/>
          <a:p>
            <a:pPr algn="just"/>
            <a:r>
              <a:rPr lang="en-US" dirty="0"/>
              <a:t>Restart your PC in </a:t>
            </a:r>
            <a:r>
              <a:rPr lang="en-US" b="1" dirty="0"/>
              <a:t>BIOS mode</a:t>
            </a:r>
            <a:r>
              <a:rPr lang="en-US" dirty="0"/>
              <a:t> (there may be different ways to go in BIOS mode for different PCs) in my case I press </a:t>
            </a:r>
            <a:r>
              <a:rPr lang="en-US" b="1" dirty="0"/>
              <a:t>F2</a:t>
            </a:r>
            <a:r>
              <a:rPr lang="en-US" dirty="0"/>
              <a:t> during PC start to go in BIOS and then find BOOT option where you can change the </a:t>
            </a:r>
            <a:r>
              <a:rPr lang="en-US" b="1" dirty="0"/>
              <a:t>1</a:t>
            </a:r>
            <a:r>
              <a:rPr lang="en-US" b="1" baseline="30000" dirty="0"/>
              <a:t>st</a:t>
            </a:r>
            <a:r>
              <a:rPr lang="en-US" b="1" dirty="0"/>
              <a:t> boot priority to USB storage or removable media</a:t>
            </a:r>
            <a:r>
              <a:rPr lang="en-US" dirty="0"/>
              <a:t> according to your PC</a:t>
            </a:r>
            <a:r>
              <a:rPr lang="en-US" dirty="0" smtClean="0"/>
              <a:t>.</a:t>
            </a:r>
          </a:p>
          <a:p>
            <a:pPr algn="just"/>
            <a:endParaRPr lang="en-US" dirty="0"/>
          </a:p>
        </p:txBody>
      </p:sp>
    </p:spTree>
    <p:extLst>
      <p:ext uri="{BB962C8B-B14F-4D97-AF65-F5344CB8AC3E}">
        <p14:creationId xmlns:p14="http://schemas.microsoft.com/office/powerpoint/2010/main" val="4103682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Boot Priority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9344" y="2095795"/>
            <a:ext cx="8433312" cy="4455600"/>
          </a:xfrm>
        </p:spPr>
      </p:pic>
    </p:spTree>
    <p:extLst>
      <p:ext uri="{BB962C8B-B14F-4D97-AF65-F5344CB8AC3E}">
        <p14:creationId xmlns:p14="http://schemas.microsoft.com/office/powerpoint/2010/main" val="216618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Time and Currency and Keyboard format</a:t>
            </a:r>
            <a:endParaRPr lang="en-US" dirty="0"/>
          </a:p>
        </p:txBody>
      </p:sp>
      <p:sp>
        <p:nvSpPr>
          <p:cNvPr id="3" name="Content Placeholder 2"/>
          <p:cNvSpPr>
            <a:spLocks noGrp="1"/>
          </p:cNvSpPr>
          <p:nvPr>
            <p:ph idx="1"/>
          </p:nvPr>
        </p:nvSpPr>
        <p:spPr/>
        <p:txBody>
          <a:bodyPr/>
          <a:lstStyle/>
          <a:p>
            <a:pPr algn="just"/>
            <a:r>
              <a:rPr lang="en-US" dirty="0"/>
              <a:t>Now you see the first setting of installing process is </a:t>
            </a:r>
            <a:r>
              <a:rPr lang="en-US" b="1" dirty="0"/>
              <a:t>about Language, Time and Currency and Keyboard format</a:t>
            </a:r>
            <a:r>
              <a:rPr lang="en-US" dirty="0"/>
              <a:t>. Change the settings according to your own and click </a:t>
            </a:r>
            <a:r>
              <a:rPr lang="en-US" b="1" dirty="0"/>
              <a:t>Next.</a:t>
            </a:r>
            <a:endParaRPr lang="en-US" dirty="0"/>
          </a:p>
        </p:txBody>
      </p:sp>
    </p:spTree>
    <p:extLst>
      <p:ext uri="{BB962C8B-B14F-4D97-AF65-F5344CB8AC3E}">
        <p14:creationId xmlns:p14="http://schemas.microsoft.com/office/powerpoint/2010/main" val="3482737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Language, Time, Keyboard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1316" y="2219550"/>
            <a:ext cx="6923751" cy="3618987"/>
          </a:xfrm>
        </p:spPr>
      </p:pic>
    </p:spTree>
    <p:extLst>
      <p:ext uri="{BB962C8B-B14F-4D97-AF65-F5344CB8AC3E}">
        <p14:creationId xmlns:p14="http://schemas.microsoft.com/office/powerpoint/2010/main" val="12063431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Install Now</a:t>
            </a:r>
            <a:endParaRPr lang="en-US" dirty="0"/>
          </a:p>
        </p:txBody>
      </p:sp>
      <p:sp>
        <p:nvSpPr>
          <p:cNvPr id="3" name="Content Placeholder 2"/>
          <p:cNvSpPr>
            <a:spLocks noGrp="1"/>
          </p:cNvSpPr>
          <p:nvPr>
            <p:ph idx="1"/>
          </p:nvPr>
        </p:nvSpPr>
        <p:spPr>
          <a:xfrm>
            <a:off x="838200" y="1825624"/>
            <a:ext cx="10515600" cy="4714851"/>
          </a:xfrm>
        </p:spPr>
        <p:txBody>
          <a:bodyPr/>
          <a:lstStyle/>
          <a:p>
            <a:r>
              <a:rPr lang="en-US" dirty="0"/>
              <a:t>Now click on </a:t>
            </a:r>
            <a:r>
              <a:rPr lang="en-US" b="1" dirty="0"/>
              <a:t>Install </a:t>
            </a:r>
            <a:r>
              <a:rPr lang="en-US" b="1" dirty="0" smtClean="0"/>
              <a:t>Now</a:t>
            </a:r>
          </a:p>
          <a:p>
            <a:endParaRPr lang="en-US" b="1"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063" y="2408972"/>
            <a:ext cx="6591301" cy="4131504"/>
          </a:xfrm>
          <a:prstGeom prst="rect">
            <a:avLst/>
          </a:prstGeom>
        </p:spPr>
      </p:pic>
    </p:spTree>
    <p:extLst>
      <p:ext uri="{BB962C8B-B14F-4D97-AF65-F5344CB8AC3E}">
        <p14:creationId xmlns:p14="http://schemas.microsoft.com/office/powerpoint/2010/main" val="20307780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8892" y="433554"/>
            <a:ext cx="11089943" cy="6171962"/>
          </a:xfrm>
        </p:spPr>
        <p:txBody>
          <a:bodyPr/>
          <a:lstStyle/>
          <a:p>
            <a:r>
              <a:rPr lang="en-US" dirty="0"/>
              <a:t>After that, it asks for license key if you purchase it then fill it there and if you have not at that moment so click on </a:t>
            </a:r>
            <a:r>
              <a:rPr lang="en-US" b="1" dirty="0"/>
              <a:t>skip</a:t>
            </a:r>
            <a:r>
              <a:rPr lang="en-US" b="1"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9314" y="1421161"/>
            <a:ext cx="7629098" cy="5184355"/>
          </a:xfrm>
          <a:prstGeom prst="rect">
            <a:avLst/>
          </a:prstGeom>
        </p:spPr>
      </p:pic>
    </p:spTree>
    <p:extLst>
      <p:ext uri="{BB962C8B-B14F-4D97-AF65-F5344CB8AC3E}">
        <p14:creationId xmlns:p14="http://schemas.microsoft.com/office/powerpoint/2010/main" val="36791357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computer architecture</a:t>
            </a:r>
            <a:endParaRPr lang="en-US" dirty="0"/>
          </a:p>
        </p:txBody>
      </p:sp>
      <p:sp>
        <p:nvSpPr>
          <p:cNvPr id="3" name="Content Placeholder 2"/>
          <p:cNvSpPr>
            <a:spLocks noGrp="1"/>
          </p:cNvSpPr>
          <p:nvPr>
            <p:ph idx="1"/>
          </p:nvPr>
        </p:nvSpPr>
        <p:spPr>
          <a:xfrm>
            <a:off x="838199" y="1825624"/>
            <a:ext cx="10625919" cy="5032375"/>
          </a:xfrm>
        </p:spPr>
        <p:txBody>
          <a:bodyPr/>
          <a:lstStyle/>
          <a:p>
            <a:pPr algn="just"/>
            <a:r>
              <a:rPr lang="en-US" dirty="0"/>
              <a:t> Then, select your computer architecture (x 64 bit or x 86 bits) according to your PC and select windows edition</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334" y="2709010"/>
            <a:ext cx="7751929" cy="4018503"/>
          </a:xfrm>
          <a:prstGeom prst="rect">
            <a:avLst/>
          </a:prstGeom>
        </p:spPr>
      </p:pic>
    </p:spTree>
    <p:extLst>
      <p:ext uri="{BB962C8B-B14F-4D97-AF65-F5344CB8AC3E}">
        <p14:creationId xmlns:p14="http://schemas.microsoft.com/office/powerpoint/2010/main" val="14284418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182" y="177421"/>
            <a:ext cx="11244618" cy="5999542"/>
          </a:xfrm>
        </p:spPr>
        <p:txBody>
          <a:bodyPr/>
          <a:lstStyle/>
          <a:p>
            <a:r>
              <a:rPr lang="en-US" dirty="0"/>
              <a:t>Accept the </a:t>
            </a:r>
            <a:r>
              <a:rPr lang="en-US" b="1" dirty="0"/>
              <a:t>Microsoft license term</a:t>
            </a:r>
            <a:r>
              <a:rPr lang="en-US" dirty="0"/>
              <a:t> and click on </a:t>
            </a:r>
            <a:r>
              <a:rPr lang="en-US" b="1" dirty="0"/>
              <a:t>next</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084" y="922573"/>
            <a:ext cx="8411714" cy="5361424"/>
          </a:xfrm>
          <a:prstGeom prst="rect">
            <a:avLst/>
          </a:prstGeom>
        </p:spPr>
      </p:pic>
    </p:spTree>
    <p:extLst>
      <p:ext uri="{BB962C8B-B14F-4D97-AF65-F5344CB8AC3E}">
        <p14:creationId xmlns:p14="http://schemas.microsoft.com/office/powerpoint/2010/main" val="20573905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91069"/>
            <a:ext cx="11846257" cy="6482686"/>
          </a:xfrm>
        </p:spPr>
        <p:txBody>
          <a:bodyPr/>
          <a:lstStyle/>
          <a:p>
            <a:r>
              <a:rPr lang="en-US" dirty="0"/>
              <a:t>Now you have to decide “which type of installation you want” click on </a:t>
            </a:r>
            <a:r>
              <a:rPr lang="en-US" b="1" dirty="0"/>
              <a:t>custom install</a:t>
            </a:r>
            <a:r>
              <a:rPr lang="en-US" dirty="0" smtClean="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461" y="870968"/>
            <a:ext cx="8699667" cy="5493883"/>
          </a:xfrm>
          <a:prstGeom prst="rect">
            <a:avLst/>
          </a:prstGeom>
        </p:spPr>
      </p:pic>
    </p:spTree>
    <p:extLst>
      <p:ext uri="{BB962C8B-B14F-4D97-AF65-F5344CB8AC3E}">
        <p14:creationId xmlns:p14="http://schemas.microsoft.com/office/powerpoint/2010/main" val="1174589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OS</a:t>
            </a:r>
            <a:endParaRPr lang="en-US" dirty="0"/>
          </a:p>
        </p:txBody>
      </p:sp>
      <p:pic>
        <p:nvPicPr>
          <p:cNvPr id="4" name="Content Placeholder 3" descr="conceptual_view.jpg"/>
          <p:cNvPicPr>
            <a:picLocks noGrp="1" noChangeAspect="1"/>
          </p:cNvPicPr>
          <p:nvPr>
            <p:ph idx="1"/>
          </p:nvPr>
        </p:nvPicPr>
        <p:blipFill>
          <a:blip r:embed="rId2"/>
          <a:stretch>
            <a:fillRect/>
          </a:stretch>
        </p:blipFill>
        <p:spPr>
          <a:xfrm>
            <a:off x="3398292" y="1690688"/>
            <a:ext cx="4667535" cy="4830830"/>
          </a:xfrm>
          <a:prstGeom prst="rect">
            <a:avLst/>
          </a:prstGeom>
        </p:spPr>
      </p:pic>
    </p:spTree>
    <p:extLst>
      <p:ext uri="{BB962C8B-B14F-4D97-AF65-F5344CB8AC3E}">
        <p14:creationId xmlns:p14="http://schemas.microsoft.com/office/powerpoint/2010/main" val="1524930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6478"/>
            <a:ext cx="11873552" cy="6919415"/>
          </a:xfrm>
        </p:spPr>
        <p:txBody>
          <a:bodyPr/>
          <a:lstStyle/>
          <a:p>
            <a:r>
              <a:rPr lang="en-US" dirty="0"/>
              <a:t> Select “where do you want to install windows”, carefully select the drive in which do not have any data or important data</a:t>
            </a:r>
            <a:r>
              <a:rPr lang="en-US" dirty="0" smtClean="0"/>
              <a:t>.</a:t>
            </a:r>
          </a:p>
          <a:p>
            <a:r>
              <a:rPr lang="en-US" dirty="0" smtClean="0"/>
              <a:t>After selection of partition click on </a:t>
            </a:r>
            <a:r>
              <a:rPr lang="en-US" b="1" dirty="0" smtClean="0"/>
              <a:t>format</a:t>
            </a:r>
            <a:r>
              <a:rPr lang="en-US" dirty="0" smtClean="0"/>
              <a:t>, it will format your partition and click </a:t>
            </a:r>
            <a:r>
              <a:rPr lang="en-US" b="1" dirty="0" smtClean="0"/>
              <a:t>next</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662" y="1789467"/>
            <a:ext cx="10085696" cy="4887029"/>
          </a:xfrm>
          <a:prstGeom prst="rect">
            <a:avLst/>
          </a:prstGeom>
        </p:spPr>
      </p:pic>
    </p:spTree>
    <p:extLst>
      <p:ext uri="{BB962C8B-B14F-4D97-AF65-F5344CB8AC3E}">
        <p14:creationId xmlns:p14="http://schemas.microsoft.com/office/powerpoint/2010/main" val="7006382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69" y="163773"/>
            <a:ext cx="11491415" cy="6428096"/>
          </a:xfrm>
        </p:spPr>
        <p:txBody>
          <a:bodyPr/>
          <a:lstStyle/>
          <a:p>
            <a:r>
              <a:rPr lang="en-US" dirty="0" smtClean="0"/>
              <a:t>After </a:t>
            </a:r>
            <a:r>
              <a:rPr lang="en-US" dirty="0"/>
              <a:t>clicking next, windows will start the installation process in your selected drive</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436" y="915249"/>
            <a:ext cx="8898340" cy="5785803"/>
          </a:xfrm>
          <a:prstGeom prst="rect">
            <a:avLst/>
          </a:prstGeom>
        </p:spPr>
      </p:pic>
    </p:spTree>
    <p:extLst>
      <p:ext uri="{BB962C8B-B14F-4D97-AF65-F5344CB8AC3E}">
        <p14:creationId xmlns:p14="http://schemas.microsoft.com/office/powerpoint/2010/main" val="14764934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29" y="136478"/>
            <a:ext cx="11382233" cy="6721522"/>
          </a:xfrm>
        </p:spPr>
        <p:txBody>
          <a:bodyPr/>
          <a:lstStyle/>
          <a:p>
            <a:r>
              <a:rPr lang="en-US" dirty="0"/>
              <a:t> Now windows ask about your</a:t>
            </a:r>
            <a:r>
              <a:rPr lang="en-US" b="1" dirty="0"/>
              <a:t> region</a:t>
            </a:r>
            <a:r>
              <a:rPr lang="en-US" dirty="0"/>
              <a:t> select your region and click </a:t>
            </a:r>
            <a:r>
              <a:rPr lang="en-US" dirty="0" smtClean="0"/>
              <a:t>next</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745" y="995048"/>
            <a:ext cx="8379724" cy="5501015"/>
          </a:xfrm>
          <a:prstGeom prst="rect">
            <a:avLst/>
          </a:prstGeom>
        </p:spPr>
      </p:pic>
    </p:spTree>
    <p:extLst>
      <p:ext uri="{BB962C8B-B14F-4D97-AF65-F5344CB8AC3E}">
        <p14:creationId xmlns:p14="http://schemas.microsoft.com/office/powerpoint/2010/main" val="18302030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109182"/>
            <a:ext cx="11750722" cy="6864824"/>
          </a:xfrm>
        </p:spPr>
        <p:txBody>
          <a:bodyPr/>
          <a:lstStyle/>
          <a:p>
            <a:r>
              <a:rPr lang="en-US" dirty="0"/>
              <a:t>Then, select</a:t>
            </a:r>
            <a:r>
              <a:rPr lang="en-US" b="1" dirty="0"/>
              <a:t> keyboard layout</a:t>
            </a:r>
            <a:r>
              <a:rPr lang="en-US" dirty="0"/>
              <a:t> and click </a:t>
            </a:r>
            <a:r>
              <a:rPr lang="en-US" dirty="0" smtClean="0"/>
              <a:t>next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393" y="950927"/>
            <a:ext cx="8462892" cy="5484332"/>
          </a:xfrm>
          <a:prstGeom prst="rect">
            <a:avLst/>
          </a:prstGeom>
        </p:spPr>
      </p:pic>
    </p:spTree>
    <p:extLst>
      <p:ext uri="{BB962C8B-B14F-4D97-AF65-F5344CB8AC3E}">
        <p14:creationId xmlns:p14="http://schemas.microsoft.com/office/powerpoint/2010/main" val="7900565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773" y="232012"/>
            <a:ext cx="11190027" cy="5944951"/>
          </a:xfrm>
        </p:spPr>
        <p:txBody>
          <a:bodyPr/>
          <a:lstStyle/>
          <a:p>
            <a:r>
              <a:rPr lang="en-US" dirty="0"/>
              <a:t>if windows ask for </a:t>
            </a:r>
            <a:r>
              <a:rPr lang="en-US" b="1" dirty="0"/>
              <a:t>product key </a:t>
            </a:r>
            <a:r>
              <a:rPr lang="en-US" dirty="0"/>
              <a:t>then enter it or click on below option </a:t>
            </a:r>
            <a:r>
              <a:rPr lang="en-US" b="1" dirty="0"/>
              <a:t>do this later</a:t>
            </a:r>
            <a:r>
              <a:rPr lang="en-US" dirty="0"/>
              <a:t>.</a:t>
            </a:r>
          </a:p>
          <a:p>
            <a:pPr marL="0" indent="0">
              <a:buNone/>
            </a:pPr>
            <a:r>
              <a:rPr lang="en-US" dirty="0" smtClean="0"/>
              <a:t/>
            </a:r>
            <a:br>
              <a:rPr lang="en-US" dirty="0" smtClean="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7453" y="1227967"/>
            <a:ext cx="7180004" cy="4948996"/>
          </a:xfrm>
          <a:prstGeom prst="rect">
            <a:avLst/>
          </a:prstGeom>
        </p:spPr>
      </p:pic>
    </p:spTree>
    <p:extLst>
      <p:ext uri="{BB962C8B-B14F-4D97-AF65-F5344CB8AC3E}">
        <p14:creationId xmlns:p14="http://schemas.microsoft.com/office/powerpoint/2010/main" val="31273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163772"/>
            <a:ext cx="11696131" cy="6591869"/>
          </a:xfrm>
        </p:spPr>
        <p:txBody>
          <a:bodyPr/>
          <a:lstStyle/>
          <a:p>
            <a:r>
              <a:rPr lang="en-US" dirty="0"/>
              <a:t>Now enter your </a:t>
            </a:r>
            <a:r>
              <a:rPr lang="en-US" b="1" dirty="0"/>
              <a:t>PC name</a:t>
            </a:r>
            <a:r>
              <a:rPr lang="en-US" dirty="0"/>
              <a:t> or </a:t>
            </a:r>
            <a:r>
              <a:rPr lang="en-US" b="1" dirty="0"/>
              <a:t>Password</a:t>
            </a:r>
            <a:r>
              <a:rPr lang="en-US" dirty="0"/>
              <a:t> and click </a:t>
            </a:r>
            <a:r>
              <a:rPr lang="en-US" b="1" dirty="0"/>
              <a:t>next</a:t>
            </a:r>
            <a:r>
              <a:rPr lang="en-US" b="1"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243" y="963729"/>
            <a:ext cx="7939303" cy="5791912"/>
          </a:xfrm>
          <a:prstGeom prst="rect">
            <a:avLst/>
          </a:prstGeom>
        </p:spPr>
      </p:pic>
    </p:spTree>
    <p:extLst>
      <p:ext uri="{BB962C8B-B14F-4D97-AF65-F5344CB8AC3E}">
        <p14:creationId xmlns:p14="http://schemas.microsoft.com/office/powerpoint/2010/main" val="4122620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353800" cy="6176963"/>
          </a:xfrm>
        </p:spPr>
        <p:txBody>
          <a:bodyPr/>
          <a:lstStyle/>
          <a:p>
            <a:r>
              <a:rPr lang="en-US" dirty="0"/>
              <a:t>After that accept </a:t>
            </a:r>
            <a:r>
              <a:rPr lang="en-US" dirty="0" err="1"/>
              <a:t>Cortana</a:t>
            </a:r>
            <a:r>
              <a:rPr lang="en-US" dirty="0"/>
              <a:t> personal </a:t>
            </a:r>
            <a:r>
              <a:rPr lang="en-US" dirty="0" smtClean="0"/>
              <a:t>assistant</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355" y="921374"/>
            <a:ext cx="8789158" cy="5373942"/>
          </a:xfrm>
          <a:prstGeom prst="rect">
            <a:avLst/>
          </a:prstGeom>
        </p:spPr>
      </p:pic>
    </p:spTree>
    <p:extLst>
      <p:ext uri="{BB962C8B-B14F-4D97-AF65-F5344CB8AC3E}">
        <p14:creationId xmlns:p14="http://schemas.microsoft.com/office/powerpoint/2010/main" val="2309077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307" y="245660"/>
            <a:ext cx="11436824" cy="6612340"/>
          </a:xfrm>
        </p:spPr>
        <p:txBody>
          <a:bodyPr/>
          <a:lstStyle/>
          <a:p>
            <a:r>
              <a:rPr lang="en-US" dirty="0"/>
              <a:t>Now choose</a:t>
            </a:r>
            <a:r>
              <a:rPr lang="en-US" b="1" dirty="0"/>
              <a:t> privacy setting</a:t>
            </a:r>
            <a:r>
              <a:rPr lang="en-US" dirty="0"/>
              <a:t> and then click</a:t>
            </a:r>
            <a:r>
              <a:rPr lang="en-US" b="1" dirty="0"/>
              <a:t> </a:t>
            </a:r>
            <a:r>
              <a:rPr lang="en-US" b="1" dirty="0" smtClean="0"/>
              <a:t>Accept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140" y="1347787"/>
            <a:ext cx="7846610" cy="4898527"/>
          </a:xfrm>
          <a:prstGeom prst="rect">
            <a:avLst/>
          </a:prstGeom>
        </p:spPr>
      </p:pic>
    </p:spTree>
    <p:extLst>
      <p:ext uri="{BB962C8B-B14F-4D97-AF65-F5344CB8AC3E}">
        <p14:creationId xmlns:p14="http://schemas.microsoft.com/office/powerpoint/2010/main" val="2180053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364" y="464024"/>
            <a:ext cx="11135436" cy="5712939"/>
          </a:xfrm>
        </p:spPr>
        <p:txBody>
          <a:bodyPr/>
          <a:lstStyle/>
          <a:p>
            <a:r>
              <a:rPr lang="en-US" dirty="0"/>
              <a:t>Then, windows take time to setup settings</a:t>
            </a:r>
            <a:r>
              <a:rPr lang="en-US" dirty="0" smtClean="0"/>
              <a:t>.</a:t>
            </a:r>
          </a:p>
          <a:p>
            <a:r>
              <a:rPr lang="en-US" dirty="0"/>
              <a:t>Done</a:t>
            </a:r>
          </a:p>
        </p:txBody>
      </p:sp>
    </p:spTree>
    <p:extLst>
      <p:ext uri="{BB962C8B-B14F-4D97-AF65-F5344CB8AC3E}">
        <p14:creationId xmlns:p14="http://schemas.microsoft.com/office/powerpoint/2010/main" val="2289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557681" cy="3783794"/>
          </a:xfrm>
        </p:spPr>
        <p:txBody>
          <a:bodyPr/>
          <a:lstStyle/>
          <a:p>
            <a:r>
              <a:rPr lang="en-US" dirty="0" smtClean="0"/>
              <a:t>Others Operation &amp; Necessary Software Installation</a:t>
            </a:r>
            <a:endParaRPr lang="en-US" dirty="0"/>
          </a:p>
        </p:txBody>
      </p:sp>
    </p:spTree>
    <p:extLst>
      <p:ext uri="{BB962C8B-B14F-4D97-AF65-F5344CB8AC3E}">
        <p14:creationId xmlns:p14="http://schemas.microsoft.com/office/powerpoint/2010/main" val="3791802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About PC or System Information</a:t>
            </a:r>
            <a:endParaRPr lang="en-US" dirty="0"/>
          </a:p>
        </p:txBody>
      </p:sp>
      <p:pic>
        <p:nvPicPr>
          <p:cNvPr id="4" name="Content Placeholder 3" descr="windows10os.png"/>
          <p:cNvPicPr>
            <a:picLocks noGrp="1" noChangeAspect="1"/>
          </p:cNvPicPr>
          <p:nvPr>
            <p:ph idx="1"/>
          </p:nvPr>
        </p:nvPicPr>
        <p:blipFill>
          <a:blip r:embed="rId2"/>
          <a:stretch>
            <a:fillRect/>
          </a:stretch>
        </p:blipFill>
        <p:spPr>
          <a:xfrm>
            <a:off x="2264570" y="1690688"/>
            <a:ext cx="6797544" cy="4758281"/>
          </a:xfrm>
        </p:spPr>
      </p:pic>
    </p:spTree>
    <p:extLst>
      <p:ext uri="{BB962C8B-B14F-4D97-AF65-F5344CB8AC3E}">
        <p14:creationId xmlns:p14="http://schemas.microsoft.com/office/powerpoint/2010/main" val="40836901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80510" cy="5926493"/>
          </a:xfrm>
        </p:spPr>
        <p:txBody>
          <a:bodyPr/>
          <a:lstStyle/>
          <a:p>
            <a:pPr algn="ctr"/>
            <a:r>
              <a:rPr lang="en-US" dirty="0" smtClean="0"/>
              <a:t>Thank You</a:t>
            </a:r>
            <a:endParaRPr lang="en-US" dirty="0"/>
          </a:p>
        </p:txBody>
      </p:sp>
    </p:spTree>
    <p:extLst>
      <p:ext uri="{BB962C8B-B14F-4D97-AF65-F5344CB8AC3E}">
        <p14:creationId xmlns:p14="http://schemas.microsoft.com/office/powerpoint/2010/main" val="3677200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Common Boot Keys</a:t>
            </a:r>
            <a:endParaRPr lang="en-US" dirty="0"/>
          </a:p>
        </p:txBody>
      </p:sp>
      <p:sp>
        <p:nvSpPr>
          <p:cNvPr id="3" name="Content Placeholder 2"/>
          <p:cNvSpPr>
            <a:spLocks noGrp="1"/>
          </p:cNvSpPr>
          <p:nvPr>
            <p:ph idx="1"/>
          </p:nvPr>
        </p:nvSpPr>
        <p:spPr/>
        <p:txBody>
          <a:bodyPr/>
          <a:lstStyle/>
          <a:p>
            <a:r>
              <a:rPr lang="en-US" b="1" dirty="0" smtClean="0"/>
              <a:t>Esc</a:t>
            </a:r>
            <a:r>
              <a:rPr lang="en-US" dirty="0" smtClean="0"/>
              <a:t>, </a:t>
            </a:r>
          </a:p>
          <a:p>
            <a:r>
              <a:rPr lang="en-US" b="1" dirty="0" smtClean="0"/>
              <a:t>F2</a:t>
            </a:r>
            <a:r>
              <a:rPr lang="en-US" dirty="0" smtClean="0"/>
              <a:t>, </a:t>
            </a:r>
          </a:p>
          <a:p>
            <a:r>
              <a:rPr lang="en-US" b="1" dirty="0" smtClean="0"/>
              <a:t>F10</a:t>
            </a:r>
            <a:r>
              <a:rPr lang="en-US" dirty="0" smtClean="0"/>
              <a:t> </a:t>
            </a:r>
          </a:p>
          <a:p>
            <a:r>
              <a:rPr lang="en-US" dirty="0" smtClean="0"/>
              <a:t>or </a:t>
            </a:r>
            <a:r>
              <a:rPr lang="en-US" b="1" dirty="0" smtClean="0"/>
              <a:t>F12</a:t>
            </a:r>
            <a:r>
              <a:rPr lang="en-US" dirty="0" smtClean="0"/>
              <a:t>,</a:t>
            </a:r>
          </a:p>
          <a:p>
            <a:pPr marL="0" indent="0">
              <a:buNone/>
            </a:pPr>
            <a:endParaRPr lang="en-US" dirty="0"/>
          </a:p>
        </p:txBody>
      </p:sp>
    </p:spTree>
    <p:extLst>
      <p:ext uri="{BB962C8B-B14F-4D97-AF65-F5344CB8AC3E}">
        <p14:creationId xmlns:p14="http://schemas.microsoft.com/office/powerpoint/2010/main" val="334451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t>
            </a:r>
            <a:r>
              <a:rPr lang="en-US" dirty="0" smtClean="0"/>
              <a:t>UEFI?</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UEFI stands for </a:t>
            </a:r>
            <a:r>
              <a:rPr lang="en-US" b="1" dirty="0"/>
              <a:t>Unified Extensible Firmware Interface</a:t>
            </a:r>
            <a:r>
              <a:rPr lang="en-US" dirty="0"/>
              <a:t>. </a:t>
            </a:r>
            <a:endParaRPr lang="en-US" dirty="0" smtClean="0"/>
          </a:p>
          <a:p>
            <a:pPr algn="just"/>
            <a:r>
              <a:rPr lang="en-US" dirty="0" smtClean="0"/>
              <a:t>It </a:t>
            </a:r>
            <a:r>
              <a:rPr lang="en-US" dirty="0"/>
              <a:t>provides a user-friendly </a:t>
            </a:r>
            <a:r>
              <a:rPr lang="en-US" dirty="0">
                <a:hlinkClick r:id="rId2"/>
              </a:rPr>
              <a:t>Graphical User Interface (GUI)</a:t>
            </a:r>
            <a:r>
              <a:rPr lang="en-US" dirty="0"/>
              <a:t>. BIOS provides a blue color screen with various options. The normal BIOS cannot recognize large storage drives. UEFI provides a good </a:t>
            </a:r>
            <a:r>
              <a:rPr lang="en-US" dirty="0" smtClean="0"/>
              <a:t>alternative </a:t>
            </a:r>
            <a:r>
              <a:rPr lang="en-US" dirty="0"/>
              <a:t>to this issue and recognizes large storage drives</a:t>
            </a:r>
            <a:r>
              <a:rPr lang="en-US" dirty="0" smtClean="0"/>
              <a:t>.</a:t>
            </a:r>
          </a:p>
          <a:p>
            <a:endParaRPr lang="en-US" dirty="0"/>
          </a:p>
          <a:p>
            <a:pPr algn="just"/>
            <a:r>
              <a:rPr lang="en-US" dirty="0"/>
              <a:t>In regular BIOS that uses the keyboard to select the options, UEFI allows controlling the interface using the mouse. Moreover, UEFI contains a secure boot. It avoids any digitally unsigned drivers from loading and helps to prevent any malicious software. Some computers with UEFI allows the user to enable legacy BIOS compatibility mode.</a:t>
            </a:r>
          </a:p>
        </p:txBody>
      </p:sp>
    </p:spTree>
    <p:extLst>
      <p:ext uri="{BB962C8B-B14F-4D97-AF65-F5344CB8AC3E}">
        <p14:creationId xmlns:p14="http://schemas.microsoft.com/office/powerpoint/2010/main" val="708963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Legacy Boot</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Legacy Boot is the boot process used by BIOS firmware. It stores a list of installed storage devices that are bootable such as Floppy Disk Drives, Hard Disk Drives, Optical Disk Drives, etc. according to a configurable order of priority. When power on the computer, the BIOS performs Power On Self-Test (POST). Then the internal speaker makes a short single beep to indicate that the booting up is normal. The beep code helps to identify the code and to act on further troubleshooting</a:t>
            </a:r>
            <a:r>
              <a:rPr lang="en-US" dirty="0" smtClean="0"/>
              <a:t>.</a:t>
            </a:r>
          </a:p>
          <a:p>
            <a:r>
              <a:rPr lang="en-US" dirty="0"/>
              <a:t>After completing POST procedure, the firmware loads the first sector of each of the storage target into memory. Then, it scans it for a valid Master Boot Record (MBR). If a valid MBR is found, the firmware passes execution to the </a:t>
            </a:r>
            <a:r>
              <a:rPr lang="en-US" dirty="0" err="1"/>
              <a:t>bootloader</a:t>
            </a:r>
            <a:r>
              <a:rPr lang="en-US" dirty="0"/>
              <a:t> to select a partition to boot from. If one is not found, it proceeds to the next device in the boot order.</a:t>
            </a:r>
          </a:p>
        </p:txBody>
      </p:sp>
    </p:spTree>
    <p:extLst>
      <p:ext uri="{BB962C8B-B14F-4D97-AF65-F5344CB8AC3E}">
        <p14:creationId xmlns:p14="http://schemas.microsoft.com/office/powerpoint/2010/main" val="2938608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UEFI and Legacy Boot</a:t>
            </a:r>
            <a:br>
              <a:rPr lang="en-US" dirty="0"/>
            </a:br>
            <a:endParaRPr lang="en-US" dirty="0"/>
          </a:p>
        </p:txBody>
      </p:sp>
      <p:sp>
        <p:nvSpPr>
          <p:cNvPr id="3" name="Content Placeholder 2"/>
          <p:cNvSpPr>
            <a:spLocks noGrp="1"/>
          </p:cNvSpPr>
          <p:nvPr>
            <p:ph idx="1"/>
          </p:nvPr>
        </p:nvSpPr>
        <p:spPr/>
        <p:txBody>
          <a:bodyPr/>
          <a:lstStyle/>
          <a:p>
            <a:r>
              <a:rPr lang="en-US" dirty="0"/>
              <a:t>UEFI is a booting process in modern computers that provides advanced capabilities than BIOS. Legacy Boot is the process of booting the computer using the BIOS firmware. This explains the basic difference between UEFI and legacy boot.</a:t>
            </a:r>
          </a:p>
        </p:txBody>
      </p:sp>
    </p:spTree>
    <p:extLst>
      <p:ext uri="{BB962C8B-B14F-4D97-AF65-F5344CB8AC3E}">
        <p14:creationId xmlns:p14="http://schemas.microsoft.com/office/powerpoint/2010/main" val="2609364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BIOS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59403" y="1880216"/>
            <a:ext cx="7735712" cy="4351338"/>
          </a:xfrm>
        </p:spPr>
      </p:pic>
    </p:spTree>
    <p:extLst>
      <p:ext uri="{BB962C8B-B14F-4D97-AF65-F5344CB8AC3E}">
        <p14:creationId xmlns:p14="http://schemas.microsoft.com/office/powerpoint/2010/main" val="901134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468</Words>
  <Application>Microsoft Office PowerPoint</Application>
  <PresentationFormat>Widescreen</PresentationFormat>
  <Paragraphs>75</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Computer Operating System Installation &amp; All Basic Necessary Operations(Windows)</vt:lpstr>
      <vt:lpstr>What is an Operating System?</vt:lpstr>
      <vt:lpstr>OS</vt:lpstr>
      <vt:lpstr>About PC or System Information</vt:lpstr>
      <vt:lpstr>Common Boot Keys</vt:lpstr>
      <vt:lpstr>What is UEFI? </vt:lpstr>
      <vt:lpstr>What is Legacy Boot </vt:lpstr>
      <vt:lpstr>Difference Between UEFI and Legacy Boot </vt:lpstr>
      <vt:lpstr>BIOS</vt:lpstr>
      <vt:lpstr>UEFI and Legacy</vt:lpstr>
      <vt:lpstr>BIOS </vt:lpstr>
      <vt:lpstr>ISO File</vt:lpstr>
      <vt:lpstr>ISO File</vt:lpstr>
      <vt:lpstr>Installation of Windows 10 through bootable USB by using Rufus Software.</vt:lpstr>
      <vt:lpstr>PowerPoint Presentation</vt:lpstr>
      <vt:lpstr>PowerPoint Presentation</vt:lpstr>
      <vt:lpstr>PowerPoint Presentation</vt:lpstr>
      <vt:lpstr>PowerPoint Presentation</vt:lpstr>
      <vt:lpstr>PowerPoint Presentation</vt:lpstr>
      <vt:lpstr>PowerPoint Presentation</vt:lpstr>
      <vt:lpstr>Windows 10 Installation Process</vt:lpstr>
      <vt:lpstr>Boot Priority </vt:lpstr>
      <vt:lpstr>Time and Currency and Keyboard format</vt:lpstr>
      <vt:lpstr>Language, Time, Keyboard</vt:lpstr>
      <vt:lpstr>Install Now</vt:lpstr>
      <vt:lpstr>PowerPoint Presentation</vt:lpstr>
      <vt:lpstr>computer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Others Operation &amp; Necessary Software Installation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Operating System Installation &amp; All Basic Necessary Operations(Windows)</dc:title>
  <dc:creator>Windows User</dc:creator>
  <cp:lastModifiedBy>Windows User</cp:lastModifiedBy>
  <cp:revision>38</cp:revision>
  <dcterms:created xsi:type="dcterms:W3CDTF">2021-09-20T03:10:50Z</dcterms:created>
  <dcterms:modified xsi:type="dcterms:W3CDTF">2021-09-27T08:48:49Z</dcterms:modified>
</cp:coreProperties>
</file>