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789" r:id="rId2"/>
    <p:sldMasterId id="2147483801" r:id="rId3"/>
  </p:sldMasterIdLst>
  <p:notesMasterIdLst>
    <p:notesMasterId r:id="rId18"/>
  </p:notesMasterIdLst>
  <p:sldIdLst>
    <p:sldId id="256" r:id="rId4"/>
    <p:sldId id="269" r:id="rId5"/>
    <p:sldId id="257" r:id="rId6"/>
    <p:sldId id="284" r:id="rId7"/>
    <p:sldId id="261" r:id="rId8"/>
    <p:sldId id="285" r:id="rId9"/>
    <p:sldId id="291" r:id="rId10"/>
    <p:sldId id="286" r:id="rId11"/>
    <p:sldId id="287" r:id="rId12"/>
    <p:sldId id="288" r:id="rId13"/>
    <p:sldId id="289" r:id="rId14"/>
    <p:sldId id="290" r:id="rId15"/>
    <p:sldId id="28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7609C-032E-46D7-BB20-31FDB68AF677}" v="83" dt="2020-06-23T19:03:01.489"/>
    <p1510:client id="{D1D79DB1-3E63-4CAE-A099-2B2DAF71D624}" v="418" dt="2020-06-24T03:43:57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B M Nazibullah" userId="f1b457af8467d196" providerId="Windows Live" clId="Web-{66A7609C-032E-46D7-BB20-31FDB68AF677}"/>
    <pc:docChg chg="addSld delSld modSld addMainMaster delMainMaster">
      <pc:chgData name="A B M Nazibullah" userId="f1b457af8467d196" providerId="Windows Live" clId="Web-{66A7609C-032E-46D7-BB20-31FDB68AF677}" dt="2020-06-23T19:03:01.489" v="81"/>
      <pc:docMkLst>
        <pc:docMk/>
      </pc:docMkLst>
      <pc:sldChg chg="addSp modSp mod setBg modClrScheme chgLayout">
        <pc:chgData name="A B M Nazibullah" userId="f1b457af8467d196" providerId="Windows Live" clId="Web-{66A7609C-032E-46D7-BB20-31FDB68AF677}" dt="2020-06-23T19:02:40.410" v="79"/>
        <pc:sldMkLst>
          <pc:docMk/>
          <pc:sldMk cId="109857222" sldId="256"/>
        </pc:sldMkLst>
        <pc:spChg chg="mod">
          <ac:chgData name="A B M Nazibullah" userId="f1b457af8467d196" providerId="Windows Live" clId="Web-{66A7609C-032E-46D7-BB20-31FDB68AF677}" dt="2020-06-23T19:02:40.410" v="7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 B M Nazibullah" userId="f1b457af8467d196" providerId="Windows Live" clId="Web-{66A7609C-032E-46D7-BB20-31FDB68AF677}" dt="2020-06-23T19:02:40.410" v="7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 B M Nazibullah" userId="f1b457af8467d196" providerId="Windows Live" clId="Web-{66A7609C-032E-46D7-BB20-31FDB68AF677}" dt="2020-06-23T19:02:40.410" v="79"/>
          <ac:spMkLst>
            <pc:docMk/>
            <pc:sldMk cId="109857222" sldId="256"/>
            <ac:spMk id="8" creationId="{7A18C9FB-EC4C-4DAE-8F7D-C6E5AF607958}"/>
          </ac:spMkLst>
        </pc:spChg>
        <pc:spChg chg="add">
          <ac:chgData name="A B M Nazibullah" userId="f1b457af8467d196" providerId="Windows Live" clId="Web-{66A7609C-032E-46D7-BB20-31FDB68AF677}" dt="2020-06-23T19:02:40.410" v="79"/>
          <ac:spMkLst>
            <pc:docMk/>
            <pc:sldMk cId="109857222" sldId="256"/>
            <ac:spMk id="10" creationId="{E6958E70-80C5-4642-B5AC-ACDBCB130671}"/>
          </ac:spMkLst>
        </pc:spChg>
        <pc:spChg chg="add">
          <ac:chgData name="A B M Nazibullah" userId="f1b457af8467d196" providerId="Windows Live" clId="Web-{66A7609C-032E-46D7-BB20-31FDB68AF677}" dt="2020-06-23T19:02:40.410" v="79"/>
          <ac:spMkLst>
            <pc:docMk/>
            <pc:sldMk cId="109857222" sldId="256"/>
            <ac:spMk id="12" creationId="{3DC8DFAE-D351-4C9E-B50E-9D415540409A}"/>
          </ac:spMkLst>
        </pc:spChg>
      </pc:sldChg>
      <pc:sldChg chg="new del">
        <pc:chgData name="A B M Nazibullah" userId="f1b457af8467d196" providerId="Windows Live" clId="Web-{66A7609C-032E-46D7-BB20-31FDB68AF677}" dt="2020-06-23T19:03:01.489" v="81"/>
        <pc:sldMkLst>
          <pc:docMk/>
          <pc:sldMk cId="2168072031" sldId="257"/>
        </pc:sldMkLst>
      </pc:sldChg>
      <pc:sldMasterChg chg="del delSldLayout">
        <pc:chgData name="A B M Nazibullah" userId="f1b457af8467d196" providerId="Windows Live" clId="Web-{66A7609C-032E-46D7-BB20-31FDB68AF677}" dt="2020-06-23T19:02:40.410" v="79"/>
        <pc:sldMasterMkLst>
          <pc:docMk/>
          <pc:sldMasterMk cId="2460954070" sldId="2147483660"/>
        </pc:sldMasterMkLst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 B M Nazibullah" userId="f1b457af8467d196" providerId="Windows Live" clId="Web-{66A7609C-032E-46D7-BB20-31FDB68AF677}" dt="2020-06-23T19:02:40.410" v="7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 B M Nazibullah" userId="f1b457af8467d196" providerId="Windows Live" clId="Web-{66A7609C-032E-46D7-BB20-31FDB68AF677}" dt="2020-06-23T19:02:40.410" v="79"/>
        <pc:sldMasterMkLst>
          <pc:docMk/>
          <pc:sldMasterMk cId="2659007980" sldId="2147483738"/>
        </pc:sldMasterMkLst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3871461130" sldId="2147483727"/>
          </pc:sldLayoutMkLst>
        </pc:sldLayoutChg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2494487193" sldId="2147483728"/>
          </pc:sldLayoutMkLst>
        </pc:sldLayoutChg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2598102429" sldId="2147483729"/>
          </pc:sldLayoutMkLst>
        </pc:sldLayoutChg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2541923253" sldId="2147483730"/>
          </pc:sldLayoutMkLst>
        </pc:sldLayoutChg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3639763056" sldId="2147483731"/>
          </pc:sldLayoutMkLst>
        </pc:sldLayoutChg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3200220825" sldId="2147483732"/>
          </pc:sldLayoutMkLst>
        </pc:sldLayoutChg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3684450611" sldId="2147483733"/>
          </pc:sldLayoutMkLst>
        </pc:sldLayoutChg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1154492801" sldId="2147483734"/>
          </pc:sldLayoutMkLst>
        </pc:sldLayoutChg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1313996772" sldId="2147483735"/>
          </pc:sldLayoutMkLst>
        </pc:sldLayoutChg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1215311454" sldId="2147483736"/>
          </pc:sldLayoutMkLst>
        </pc:sldLayoutChg>
        <pc:sldLayoutChg chg="add">
          <pc:chgData name="A B M Nazibullah" userId="f1b457af8467d196" providerId="Windows Live" clId="Web-{66A7609C-032E-46D7-BB20-31FDB68AF677}" dt="2020-06-23T19:02:40.410" v="79"/>
          <pc:sldLayoutMkLst>
            <pc:docMk/>
            <pc:sldMasterMk cId="2659007980" sldId="2147483738"/>
            <pc:sldLayoutMk cId="3868696927" sldId="2147483737"/>
          </pc:sldLayoutMkLst>
        </pc:sldLayoutChg>
      </pc:sldMasterChg>
    </pc:docChg>
  </pc:docChgLst>
  <pc:docChgLst>
    <pc:chgData name="A B M Nazibullah" userId="f1b457af8467d196" providerId="Windows Live" clId="Web-{D1D79DB1-3E63-4CAE-A099-2B2DAF71D624}"/>
    <pc:docChg chg="addSld modSld sldOrd addMainMaster delMainMaster">
      <pc:chgData name="A B M Nazibullah" userId="f1b457af8467d196" providerId="Windows Live" clId="Web-{D1D79DB1-3E63-4CAE-A099-2B2DAF71D624}" dt="2020-06-24T03:43:57.753" v="419" actId="20577"/>
      <pc:docMkLst>
        <pc:docMk/>
      </pc:docMkLst>
      <pc:sldChg chg="addSp delSp modSp mod setBg modClrScheme setClrOvrMap chgLayout">
        <pc:chgData name="A B M Nazibullah" userId="f1b457af8467d196" providerId="Windows Live" clId="Web-{D1D79DB1-3E63-4CAE-A099-2B2DAF71D624}" dt="2020-06-23T19:04:51.762" v="4"/>
        <pc:sldMkLst>
          <pc:docMk/>
          <pc:sldMk cId="109857222" sldId="256"/>
        </pc:sldMkLst>
        <pc:spChg chg="mod">
          <ac:chgData name="A B M Nazibullah" userId="f1b457af8467d196" providerId="Windows Live" clId="Web-{D1D79DB1-3E63-4CAE-A099-2B2DAF71D624}" dt="2020-06-23T19:04:51.762" v="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 B M Nazibullah" userId="f1b457af8467d196" providerId="Windows Live" clId="Web-{D1D79DB1-3E63-4CAE-A099-2B2DAF71D624}" dt="2020-06-23T19:04:51.762" v="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 B M Nazibullah" userId="f1b457af8467d196" providerId="Windows Live" clId="Web-{D1D79DB1-3E63-4CAE-A099-2B2DAF71D624}" dt="2020-06-23T19:04:51.762" v="4"/>
          <ac:spMkLst>
            <pc:docMk/>
            <pc:sldMk cId="109857222" sldId="256"/>
            <ac:spMk id="8" creationId="{7A18C9FB-EC4C-4DAE-8F7D-C6E5AF607958}"/>
          </ac:spMkLst>
        </pc:spChg>
        <pc:spChg chg="add del">
          <ac:chgData name="A B M Nazibullah" userId="f1b457af8467d196" providerId="Windows Live" clId="Web-{D1D79DB1-3E63-4CAE-A099-2B2DAF71D624}" dt="2020-06-23T19:04:51.762" v="4"/>
          <ac:spMkLst>
            <pc:docMk/>
            <pc:sldMk cId="109857222" sldId="256"/>
            <ac:spMk id="10" creationId="{E6958E70-80C5-4642-B5AC-ACDBCB130671}"/>
          </ac:spMkLst>
        </pc:spChg>
        <pc:spChg chg="add del">
          <ac:chgData name="A B M Nazibullah" userId="f1b457af8467d196" providerId="Windows Live" clId="Web-{D1D79DB1-3E63-4CAE-A099-2B2DAF71D624}" dt="2020-06-23T19:04:51.762" v="4"/>
          <ac:spMkLst>
            <pc:docMk/>
            <pc:sldMk cId="109857222" sldId="256"/>
            <ac:spMk id="12" creationId="{3DC8DFAE-D351-4C9E-B50E-9D415540409A}"/>
          </ac:spMkLst>
        </pc:spChg>
        <pc:spChg chg="add del">
          <ac:chgData name="A B M Nazibullah" userId="f1b457af8467d196" providerId="Windows Live" clId="Web-{D1D79DB1-3E63-4CAE-A099-2B2DAF71D624}" dt="2020-06-23T19:04:51.699" v="3"/>
          <ac:spMkLst>
            <pc:docMk/>
            <pc:sldMk cId="109857222" sldId="256"/>
            <ac:spMk id="14" creationId="{B66F8A2C-B8CF-4B20-9A73-2ADCF6302755}"/>
          </ac:spMkLst>
        </pc:spChg>
        <pc:spChg chg="add del">
          <ac:chgData name="A B M Nazibullah" userId="f1b457af8467d196" providerId="Windows Live" clId="Web-{D1D79DB1-3E63-4CAE-A099-2B2DAF71D624}" dt="2020-06-23T19:04:51.699" v="3"/>
          <ac:spMkLst>
            <pc:docMk/>
            <pc:sldMk cId="109857222" sldId="256"/>
            <ac:spMk id="15" creationId="{B5DD78E9-DE0D-47AF-A0DB-F475221E3DC7}"/>
          </ac:spMkLst>
        </pc:spChg>
        <pc:spChg chg="add del">
          <ac:chgData name="A B M Nazibullah" userId="f1b457af8467d196" providerId="Windows Live" clId="Web-{D1D79DB1-3E63-4CAE-A099-2B2DAF71D624}" dt="2020-06-23T19:04:51.699" v="3"/>
          <ac:spMkLst>
            <pc:docMk/>
            <pc:sldMk cId="109857222" sldId="256"/>
            <ac:spMk id="16" creationId="{A118D329-2010-4A15-B57C-429FFAE35B11}"/>
          </ac:spMkLst>
        </pc:spChg>
        <pc:spChg chg="add del">
          <ac:chgData name="A B M Nazibullah" userId="f1b457af8467d196" providerId="Windows Live" clId="Web-{D1D79DB1-3E63-4CAE-A099-2B2DAF71D624}" dt="2020-06-23T19:04:42.934" v="1"/>
          <ac:spMkLst>
            <pc:docMk/>
            <pc:sldMk cId="109857222" sldId="256"/>
            <ac:spMk id="17" creationId="{1ACA2EA0-FFD3-42EC-9406-B595015ED96E}"/>
          </ac:spMkLst>
        </pc:spChg>
        <pc:spChg chg="add">
          <ac:chgData name="A B M Nazibullah" userId="f1b457af8467d196" providerId="Windows Live" clId="Web-{D1D79DB1-3E63-4CAE-A099-2B2DAF71D624}" dt="2020-06-23T19:04:51.762" v="4"/>
          <ac:spMkLst>
            <pc:docMk/>
            <pc:sldMk cId="109857222" sldId="256"/>
            <ac:spMk id="18" creationId="{9AFC454B-A080-4D23-B177-6D5356C6E6EF}"/>
          </ac:spMkLst>
        </pc:spChg>
        <pc:spChg chg="add del">
          <ac:chgData name="A B M Nazibullah" userId="f1b457af8467d196" providerId="Windows Live" clId="Web-{D1D79DB1-3E63-4CAE-A099-2B2DAF71D624}" dt="2020-06-23T19:04:42.934" v="1"/>
          <ac:spMkLst>
            <pc:docMk/>
            <pc:sldMk cId="109857222" sldId="256"/>
            <ac:spMk id="19" creationId="{D5288BCE-665C-472A-8C43-664BCFA31E43}"/>
          </ac:spMkLst>
        </pc:spChg>
        <pc:spChg chg="add">
          <ac:chgData name="A B M Nazibullah" userId="f1b457af8467d196" providerId="Windows Live" clId="Web-{D1D79DB1-3E63-4CAE-A099-2B2DAF71D624}" dt="2020-06-23T19:04:51.762" v="4"/>
          <ac:spMkLst>
            <pc:docMk/>
            <pc:sldMk cId="109857222" sldId="256"/>
            <ac:spMk id="20" creationId="{D0522C2C-7B5C-48A7-A969-03941E5D2E76}"/>
          </ac:spMkLst>
        </pc:spChg>
        <pc:spChg chg="add del">
          <ac:chgData name="A B M Nazibullah" userId="f1b457af8467d196" providerId="Windows Live" clId="Web-{D1D79DB1-3E63-4CAE-A099-2B2DAF71D624}" dt="2020-06-23T19:04:42.934" v="1"/>
          <ac:spMkLst>
            <pc:docMk/>
            <pc:sldMk cId="109857222" sldId="256"/>
            <ac:spMk id="21" creationId="{46C57131-53A7-4C1A-BEA8-25F06A06AD29}"/>
          </ac:spMkLst>
        </pc:spChg>
        <pc:spChg chg="add">
          <ac:chgData name="A B M Nazibullah" userId="f1b457af8467d196" providerId="Windows Live" clId="Web-{D1D79DB1-3E63-4CAE-A099-2B2DAF71D624}" dt="2020-06-23T19:04:51.762" v="4"/>
          <ac:spMkLst>
            <pc:docMk/>
            <pc:sldMk cId="109857222" sldId="256"/>
            <ac:spMk id="22" creationId="{9C682A1A-5B2D-4111-BBD6-620165633E5B}"/>
          </ac:spMkLst>
        </pc:spChg>
        <pc:spChg chg="add">
          <ac:chgData name="A B M Nazibullah" userId="f1b457af8467d196" providerId="Windows Live" clId="Web-{D1D79DB1-3E63-4CAE-A099-2B2DAF71D624}" dt="2020-06-23T19:04:51.762" v="4"/>
          <ac:spMkLst>
            <pc:docMk/>
            <pc:sldMk cId="109857222" sldId="256"/>
            <ac:spMk id="24" creationId="{D6EE29F2-D77F-4BD0-A20B-334D316A1C9D}"/>
          </ac:spMkLst>
        </pc:spChg>
        <pc:spChg chg="add">
          <ac:chgData name="A B M Nazibullah" userId="f1b457af8467d196" providerId="Windows Live" clId="Web-{D1D79DB1-3E63-4CAE-A099-2B2DAF71D624}" dt="2020-06-23T19:04:51.762" v="4"/>
          <ac:spMkLst>
            <pc:docMk/>
            <pc:sldMk cId="109857222" sldId="256"/>
            <ac:spMk id="25" creationId="{22D09ED2-868F-42C6-866E-F92E0CEF314F}"/>
          </ac:spMkLst>
        </pc:spChg>
        <pc:cxnChg chg="add del">
          <ac:chgData name="A B M Nazibullah" userId="f1b457af8467d196" providerId="Windows Live" clId="Web-{D1D79DB1-3E63-4CAE-A099-2B2DAF71D624}" dt="2020-06-23T19:04:51.699" v="3"/>
          <ac:cxnSpMkLst>
            <pc:docMk/>
            <pc:sldMk cId="109857222" sldId="256"/>
            <ac:cxnSpMk id="23" creationId="{994262BC-EE98-4BD6-82DB-4955E8DCC290}"/>
          </ac:cxnSpMkLst>
        </pc:cxnChg>
      </pc:sldChg>
      <pc:sldChg chg="modSp new">
        <pc:chgData name="A B M Nazibullah" userId="f1b457af8467d196" providerId="Windows Live" clId="Web-{D1D79DB1-3E63-4CAE-A099-2B2DAF71D624}" dt="2020-06-23T19:13:43.710" v="84" actId="20577"/>
        <pc:sldMkLst>
          <pc:docMk/>
          <pc:sldMk cId="1495474937" sldId="257"/>
        </pc:sldMkLst>
        <pc:spChg chg="mod">
          <ac:chgData name="A B M Nazibullah" userId="f1b457af8467d196" providerId="Windows Live" clId="Web-{D1D79DB1-3E63-4CAE-A099-2B2DAF71D624}" dt="2020-06-23T19:05:32.122" v="46" actId="20577"/>
          <ac:spMkLst>
            <pc:docMk/>
            <pc:sldMk cId="1495474937" sldId="257"/>
            <ac:spMk id="2" creationId="{9753D2FE-168E-4527-BDA5-F597BC89A79A}"/>
          </ac:spMkLst>
        </pc:spChg>
        <pc:spChg chg="mod">
          <ac:chgData name="A B M Nazibullah" userId="f1b457af8467d196" providerId="Windows Live" clId="Web-{D1D79DB1-3E63-4CAE-A099-2B2DAF71D624}" dt="2020-06-23T19:13:43.710" v="84" actId="20577"/>
          <ac:spMkLst>
            <pc:docMk/>
            <pc:sldMk cId="1495474937" sldId="257"/>
            <ac:spMk id="3" creationId="{32C6D3E3-E380-4DD9-9528-38D8C2DBE218}"/>
          </ac:spMkLst>
        </pc:spChg>
      </pc:sldChg>
      <pc:sldChg chg="modSp add replId">
        <pc:chgData name="A B M Nazibullah" userId="f1b457af8467d196" providerId="Windows Live" clId="Web-{D1D79DB1-3E63-4CAE-A099-2B2DAF71D624}" dt="2020-06-23T19:21:38.823" v="145" actId="20577"/>
        <pc:sldMkLst>
          <pc:docMk/>
          <pc:sldMk cId="2822079880" sldId="258"/>
        </pc:sldMkLst>
        <pc:spChg chg="mod">
          <ac:chgData name="A B M Nazibullah" userId="f1b457af8467d196" providerId="Windows Live" clId="Web-{D1D79DB1-3E63-4CAE-A099-2B2DAF71D624}" dt="2020-06-23T19:20:54.932" v="140" actId="20577"/>
          <ac:spMkLst>
            <pc:docMk/>
            <pc:sldMk cId="2822079880" sldId="258"/>
            <ac:spMk id="2" creationId="{9753D2FE-168E-4527-BDA5-F597BC89A79A}"/>
          </ac:spMkLst>
        </pc:spChg>
        <pc:spChg chg="mod">
          <ac:chgData name="A B M Nazibullah" userId="f1b457af8467d196" providerId="Windows Live" clId="Web-{D1D79DB1-3E63-4CAE-A099-2B2DAF71D624}" dt="2020-06-23T19:21:38.823" v="145" actId="20577"/>
          <ac:spMkLst>
            <pc:docMk/>
            <pc:sldMk cId="2822079880" sldId="258"/>
            <ac:spMk id="3" creationId="{32C6D3E3-E380-4DD9-9528-38D8C2DBE218}"/>
          </ac:spMkLst>
        </pc:spChg>
      </pc:sldChg>
      <pc:sldChg chg="modSp add replId">
        <pc:chgData name="A B M Nazibullah" userId="f1b457af8467d196" providerId="Windows Live" clId="Web-{D1D79DB1-3E63-4CAE-A099-2B2DAF71D624}" dt="2020-06-23T19:14:41.210" v="88" actId="20577"/>
        <pc:sldMkLst>
          <pc:docMk/>
          <pc:sldMk cId="3260091236" sldId="259"/>
        </pc:sldMkLst>
        <pc:spChg chg="mod">
          <ac:chgData name="A B M Nazibullah" userId="f1b457af8467d196" providerId="Windows Live" clId="Web-{D1D79DB1-3E63-4CAE-A099-2B2DAF71D624}" dt="2020-06-23T19:14:41.210" v="88" actId="20577"/>
          <ac:spMkLst>
            <pc:docMk/>
            <pc:sldMk cId="3260091236" sldId="259"/>
            <ac:spMk id="3" creationId="{32C6D3E3-E380-4DD9-9528-38D8C2DBE218}"/>
          </ac:spMkLst>
        </pc:spChg>
      </pc:sldChg>
      <pc:sldChg chg="modSp add replId">
        <pc:chgData name="A B M Nazibullah" userId="f1b457af8467d196" providerId="Windows Live" clId="Web-{D1D79DB1-3E63-4CAE-A099-2B2DAF71D624}" dt="2020-06-24T02:29:07.654" v="155" actId="20577"/>
        <pc:sldMkLst>
          <pc:docMk/>
          <pc:sldMk cId="201258562" sldId="260"/>
        </pc:sldMkLst>
        <pc:spChg chg="mod">
          <ac:chgData name="A B M Nazibullah" userId="f1b457af8467d196" providerId="Windows Live" clId="Web-{D1D79DB1-3E63-4CAE-A099-2B2DAF71D624}" dt="2020-06-24T02:29:07.654" v="155" actId="20577"/>
          <ac:spMkLst>
            <pc:docMk/>
            <pc:sldMk cId="201258562" sldId="260"/>
            <ac:spMk id="2" creationId="{9753D2FE-168E-4527-BDA5-F597BC89A79A}"/>
          </ac:spMkLst>
        </pc:spChg>
      </pc:sldChg>
      <pc:sldChg chg="modSp new">
        <pc:chgData name="A B M Nazibullah" userId="f1b457af8467d196" providerId="Windows Live" clId="Web-{D1D79DB1-3E63-4CAE-A099-2B2DAF71D624}" dt="2020-06-24T02:30:28.874" v="213" actId="20577"/>
        <pc:sldMkLst>
          <pc:docMk/>
          <pc:sldMk cId="281266544" sldId="261"/>
        </pc:sldMkLst>
        <pc:spChg chg="mod">
          <ac:chgData name="A B M Nazibullah" userId="f1b457af8467d196" providerId="Windows Live" clId="Web-{D1D79DB1-3E63-4CAE-A099-2B2DAF71D624}" dt="2020-06-24T02:30:28.874" v="213" actId="20577"/>
          <ac:spMkLst>
            <pc:docMk/>
            <pc:sldMk cId="281266544" sldId="261"/>
            <ac:spMk id="2" creationId="{528F03A9-11F6-4176-B76D-DC697AA6E96C}"/>
          </ac:spMkLst>
        </pc:spChg>
      </pc:sldChg>
      <pc:sldChg chg="modSp new">
        <pc:chgData name="A B M Nazibullah" userId="f1b457af8467d196" providerId="Windows Live" clId="Web-{D1D79DB1-3E63-4CAE-A099-2B2DAF71D624}" dt="2020-06-24T02:31:11.358" v="242" actId="20577"/>
        <pc:sldMkLst>
          <pc:docMk/>
          <pc:sldMk cId="3025878148" sldId="262"/>
        </pc:sldMkLst>
        <pc:spChg chg="mod">
          <ac:chgData name="A B M Nazibullah" userId="f1b457af8467d196" providerId="Windows Live" clId="Web-{D1D79DB1-3E63-4CAE-A099-2B2DAF71D624}" dt="2020-06-24T02:31:11.358" v="242" actId="20577"/>
          <ac:spMkLst>
            <pc:docMk/>
            <pc:sldMk cId="3025878148" sldId="262"/>
            <ac:spMk id="2" creationId="{C82E44D6-D293-414A-8F47-4BB01FC0B6D5}"/>
          </ac:spMkLst>
        </pc:spChg>
      </pc:sldChg>
      <pc:sldChg chg="modSp new ord">
        <pc:chgData name="A B M Nazibullah" userId="f1b457af8467d196" providerId="Windows Live" clId="Web-{D1D79DB1-3E63-4CAE-A099-2B2DAF71D624}" dt="2020-06-24T02:31:24.890" v="267" actId="20577"/>
        <pc:sldMkLst>
          <pc:docMk/>
          <pc:sldMk cId="3121050409" sldId="263"/>
        </pc:sldMkLst>
        <pc:spChg chg="mod">
          <ac:chgData name="A B M Nazibullah" userId="f1b457af8467d196" providerId="Windows Live" clId="Web-{D1D79DB1-3E63-4CAE-A099-2B2DAF71D624}" dt="2020-06-24T02:31:24.890" v="267" actId="20577"/>
          <ac:spMkLst>
            <pc:docMk/>
            <pc:sldMk cId="3121050409" sldId="263"/>
            <ac:spMk id="2" creationId="{2DCE29DA-D3EC-4C74-9779-D139B90A94E4}"/>
          </ac:spMkLst>
        </pc:spChg>
      </pc:sldChg>
      <pc:sldChg chg="modSp new">
        <pc:chgData name="A B M Nazibullah" userId="f1b457af8467d196" providerId="Windows Live" clId="Web-{D1D79DB1-3E63-4CAE-A099-2B2DAF71D624}" dt="2020-06-24T02:32:00.859" v="309" actId="20577"/>
        <pc:sldMkLst>
          <pc:docMk/>
          <pc:sldMk cId="2281282653" sldId="264"/>
        </pc:sldMkLst>
        <pc:spChg chg="mod">
          <ac:chgData name="A B M Nazibullah" userId="f1b457af8467d196" providerId="Windows Live" clId="Web-{D1D79DB1-3E63-4CAE-A099-2B2DAF71D624}" dt="2020-06-24T02:32:00.859" v="309" actId="20577"/>
          <ac:spMkLst>
            <pc:docMk/>
            <pc:sldMk cId="2281282653" sldId="264"/>
            <ac:spMk id="2" creationId="{CF17BBBC-6ACF-4CD9-A3A7-D8DC354605AC}"/>
          </ac:spMkLst>
        </pc:spChg>
      </pc:sldChg>
      <pc:sldChg chg="modSp new ord">
        <pc:chgData name="A B M Nazibullah" userId="f1b457af8467d196" providerId="Windows Live" clId="Web-{D1D79DB1-3E63-4CAE-A099-2B2DAF71D624}" dt="2020-06-24T02:32:46.609" v="374" actId="20577"/>
        <pc:sldMkLst>
          <pc:docMk/>
          <pc:sldMk cId="3204619018" sldId="265"/>
        </pc:sldMkLst>
        <pc:spChg chg="mod">
          <ac:chgData name="A B M Nazibullah" userId="f1b457af8467d196" providerId="Windows Live" clId="Web-{D1D79DB1-3E63-4CAE-A099-2B2DAF71D624}" dt="2020-06-24T02:32:46.609" v="374" actId="20577"/>
          <ac:spMkLst>
            <pc:docMk/>
            <pc:sldMk cId="3204619018" sldId="265"/>
            <ac:spMk id="2" creationId="{904D0F1C-DDAC-4524-A372-B39627D6F39D}"/>
          </ac:spMkLst>
        </pc:spChg>
      </pc:sldChg>
      <pc:sldChg chg="modSp new">
        <pc:chgData name="A B M Nazibullah" userId="f1b457af8467d196" providerId="Windows Live" clId="Web-{D1D79DB1-3E63-4CAE-A099-2B2DAF71D624}" dt="2020-06-24T03:43:34.159" v="398" actId="20577"/>
        <pc:sldMkLst>
          <pc:docMk/>
          <pc:sldMk cId="3404188652" sldId="266"/>
        </pc:sldMkLst>
        <pc:spChg chg="mod">
          <ac:chgData name="A B M Nazibullah" userId="f1b457af8467d196" providerId="Windows Live" clId="Web-{D1D79DB1-3E63-4CAE-A099-2B2DAF71D624}" dt="2020-06-24T03:43:34.159" v="398" actId="20577"/>
          <ac:spMkLst>
            <pc:docMk/>
            <pc:sldMk cId="3404188652" sldId="266"/>
            <ac:spMk id="2" creationId="{1AC790CE-EF5D-457C-B150-DDAE7DBC6028}"/>
          </ac:spMkLst>
        </pc:spChg>
      </pc:sldChg>
      <pc:sldChg chg="modSp new">
        <pc:chgData name="A B M Nazibullah" userId="f1b457af8467d196" providerId="Windows Live" clId="Web-{D1D79DB1-3E63-4CAE-A099-2B2DAF71D624}" dt="2020-06-24T03:43:49.847" v="402" actId="20577"/>
        <pc:sldMkLst>
          <pc:docMk/>
          <pc:sldMk cId="1565743804" sldId="267"/>
        </pc:sldMkLst>
        <pc:spChg chg="mod">
          <ac:chgData name="A B M Nazibullah" userId="f1b457af8467d196" providerId="Windows Live" clId="Web-{D1D79DB1-3E63-4CAE-A099-2B2DAF71D624}" dt="2020-06-24T03:43:49.847" v="402" actId="20577"/>
          <ac:spMkLst>
            <pc:docMk/>
            <pc:sldMk cId="1565743804" sldId="267"/>
            <ac:spMk id="2" creationId="{603E39F1-A176-42D1-9429-9FFB44CFD126}"/>
          </ac:spMkLst>
        </pc:spChg>
      </pc:sldChg>
      <pc:sldChg chg="modSp new">
        <pc:chgData name="A B M Nazibullah" userId="f1b457af8467d196" providerId="Windows Live" clId="Web-{D1D79DB1-3E63-4CAE-A099-2B2DAF71D624}" dt="2020-06-24T03:43:56.549" v="417" actId="20577"/>
        <pc:sldMkLst>
          <pc:docMk/>
          <pc:sldMk cId="3960896140" sldId="268"/>
        </pc:sldMkLst>
        <pc:spChg chg="mod">
          <ac:chgData name="A B M Nazibullah" userId="f1b457af8467d196" providerId="Windows Live" clId="Web-{D1D79DB1-3E63-4CAE-A099-2B2DAF71D624}" dt="2020-06-24T03:43:56.549" v="417" actId="20577"/>
          <ac:spMkLst>
            <pc:docMk/>
            <pc:sldMk cId="3960896140" sldId="268"/>
            <ac:spMk id="2" creationId="{0077D58E-001D-4CF4-A43C-1C51E0F2FB2D}"/>
          </ac:spMkLst>
        </pc:spChg>
      </pc:sldChg>
      <pc:sldMasterChg chg="add del addSldLayout delSldLayout">
        <pc:chgData name="A B M Nazibullah" userId="f1b457af8467d196" providerId="Windows Live" clId="Web-{D1D79DB1-3E63-4CAE-A099-2B2DAF71D624}" dt="2020-06-23T19:04:51.762" v="4"/>
        <pc:sldMasterMkLst>
          <pc:docMk/>
          <pc:sldMasterMk cId="2659007980" sldId="2147483738"/>
        </pc:sldMasterMkLst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3871461130" sldId="2147483727"/>
          </pc:sldLayoutMkLst>
        </pc:sldLayoutChg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2494487193" sldId="2147483728"/>
          </pc:sldLayoutMkLst>
        </pc:sldLayoutChg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2598102429" sldId="2147483729"/>
          </pc:sldLayoutMkLst>
        </pc:sldLayoutChg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2541923253" sldId="2147483730"/>
          </pc:sldLayoutMkLst>
        </pc:sldLayoutChg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3639763056" sldId="2147483731"/>
          </pc:sldLayoutMkLst>
        </pc:sldLayoutChg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3200220825" sldId="2147483732"/>
          </pc:sldLayoutMkLst>
        </pc:sldLayoutChg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3684450611" sldId="2147483733"/>
          </pc:sldLayoutMkLst>
        </pc:sldLayoutChg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1154492801" sldId="2147483734"/>
          </pc:sldLayoutMkLst>
        </pc:sldLayoutChg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1313996772" sldId="2147483735"/>
          </pc:sldLayoutMkLst>
        </pc:sldLayoutChg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1215311454" sldId="2147483736"/>
          </pc:sldLayoutMkLst>
        </pc:sldLayoutChg>
        <pc:sldLayoutChg chg="add del">
          <pc:chgData name="A B M Nazibullah" userId="f1b457af8467d196" providerId="Windows Live" clId="Web-{D1D79DB1-3E63-4CAE-A099-2B2DAF71D624}" dt="2020-06-23T19:04:51.762" v="4"/>
          <pc:sldLayoutMkLst>
            <pc:docMk/>
            <pc:sldMasterMk cId="2659007980" sldId="2147483738"/>
            <pc:sldLayoutMk cId="3868696927" sldId="2147483737"/>
          </pc:sldLayoutMkLst>
        </pc:sldLayoutChg>
      </pc:sldMasterChg>
      <pc:sldMasterChg chg="add addSldLayout">
        <pc:chgData name="A B M Nazibullah" userId="f1b457af8467d196" providerId="Windows Live" clId="Web-{D1D79DB1-3E63-4CAE-A099-2B2DAF71D624}" dt="2020-06-23T19:04:51.762" v="4"/>
        <pc:sldMasterMkLst>
          <pc:docMk/>
          <pc:sldMasterMk cId="239509244" sldId="2147483776"/>
        </pc:sldMasterMkLst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2701499196" sldId="2147483765"/>
          </pc:sldLayoutMkLst>
        </pc:sldLayoutChg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2720218090" sldId="2147483766"/>
          </pc:sldLayoutMkLst>
        </pc:sldLayoutChg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2344272343" sldId="2147483767"/>
          </pc:sldLayoutMkLst>
        </pc:sldLayoutChg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2610701621" sldId="2147483768"/>
          </pc:sldLayoutMkLst>
        </pc:sldLayoutChg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4126590941" sldId="2147483769"/>
          </pc:sldLayoutMkLst>
        </pc:sldLayoutChg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2366544720" sldId="2147483770"/>
          </pc:sldLayoutMkLst>
        </pc:sldLayoutChg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1300496726" sldId="2147483771"/>
          </pc:sldLayoutMkLst>
        </pc:sldLayoutChg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782959425" sldId="2147483772"/>
          </pc:sldLayoutMkLst>
        </pc:sldLayoutChg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3851187656" sldId="2147483773"/>
          </pc:sldLayoutMkLst>
        </pc:sldLayoutChg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3176039869" sldId="2147483774"/>
          </pc:sldLayoutMkLst>
        </pc:sldLayoutChg>
        <pc:sldLayoutChg chg="add">
          <pc:chgData name="A B M Nazibullah" userId="f1b457af8467d196" providerId="Windows Live" clId="Web-{D1D79DB1-3E63-4CAE-A099-2B2DAF71D624}" dt="2020-06-23T19:04:51.762" v="4"/>
          <pc:sldLayoutMkLst>
            <pc:docMk/>
            <pc:sldMasterMk cId="239509244" sldId="2147483776"/>
            <pc:sldLayoutMk cId="3234401900" sldId="2147483775"/>
          </pc:sldLayoutMkLst>
        </pc:sldLayoutChg>
      </pc:sldMasterChg>
      <pc:sldMasterChg chg="add del addSldLayout delSldLayout">
        <pc:chgData name="A B M Nazibullah" userId="f1b457af8467d196" providerId="Windows Live" clId="Web-{D1D79DB1-3E63-4CAE-A099-2B2DAF71D624}" dt="2020-06-23T19:04:42.934" v="1"/>
        <pc:sldMasterMkLst>
          <pc:docMk/>
          <pc:sldMasterMk cId="3510636471" sldId="2147483789"/>
        </pc:sldMasterMkLst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1974827452" sldId="2147483778"/>
          </pc:sldLayoutMkLst>
        </pc:sldLayoutChg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731476942" sldId="2147483779"/>
          </pc:sldLayoutMkLst>
        </pc:sldLayoutChg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761710193" sldId="2147483780"/>
          </pc:sldLayoutMkLst>
        </pc:sldLayoutChg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519913322" sldId="2147483781"/>
          </pc:sldLayoutMkLst>
        </pc:sldLayoutChg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2590874623" sldId="2147483782"/>
          </pc:sldLayoutMkLst>
        </pc:sldLayoutChg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122448726" sldId="2147483783"/>
          </pc:sldLayoutMkLst>
        </pc:sldLayoutChg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1689071148" sldId="2147483784"/>
          </pc:sldLayoutMkLst>
        </pc:sldLayoutChg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3603740037" sldId="2147483785"/>
          </pc:sldLayoutMkLst>
        </pc:sldLayoutChg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1601968351" sldId="2147483786"/>
          </pc:sldLayoutMkLst>
        </pc:sldLayoutChg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396620500" sldId="2147483787"/>
          </pc:sldLayoutMkLst>
        </pc:sldLayoutChg>
        <pc:sldLayoutChg chg="add del">
          <pc:chgData name="A B M Nazibullah" userId="f1b457af8467d196" providerId="Windows Live" clId="Web-{D1D79DB1-3E63-4CAE-A099-2B2DAF71D624}" dt="2020-06-23T19:04:42.934" v="1"/>
          <pc:sldLayoutMkLst>
            <pc:docMk/>
            <pc:sldMasterMk cId="3510636471" sldId="2147483789"/>
            <pc:sldLayoutMk cId="2554751645" sldId="2147483788"/>
          </pc:sldLayoutMkLst>
        </pc:sldLayoutChg>
      </pc:sldMasterChg>
      <pc:sldMasterChg chg="add del addSldLayout delSldLayout">
        <pc:chgData name="A B M Nazibullah" userId="f1b457af8467d196" providerId="Windows Live" clId="Web-{D1D79DB1-3E63-4CAE-A099-2B2DAF71D624}" dt="2020-06-23T19:04:51.699" v="3"/>
        <pc:sldMasterMkLst>
          <pc:docMk/>
          <pc:sldMasterMk cId="341106683" sldId="2147483803"/>
        </pc:sldMasterMkLst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2619724458" sldId="2147483792"/>
          </pc:sldLayoutMkLst>
        </pc:sldLayoutChg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3909648120" sldId="2147483793"/>
          </pc:sldLayoutMkLst>
        </pc:sldLayoutChg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560911827" sldId="2147483794"/>
          </pc:sldLayoutMkLst>
        </pc:sldLayoutChg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392029748" sldId="2147483795"/>
          </pc:sldLayoutMkLst>
        </pc:sldLayoutChg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304552925" sldId="2147483796"/>
          </pc:sldLayoutMkLst>
        </pc:sldLayoutChg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1995178220" sldId="2147483797"/>
          </pc:sldLayoutMkLst>
        </pc:sldLayoutChg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1902829121" sldId="2147483798"/>
          </pc:sldLayoutMkLst>
        </pc:sldLayoutChg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3588630790" sldId="2147483799"/>
          </pc:sldLayoutMkLst>
        </pc:sldLayoutChg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2039483025" sldId="2147483800"/>
          </pc:sldLayoutMkLst>
        </pc:sldLayoutChg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801341281" sldId="2147483801"/>
          </pc:sldLayoutMkLst>
        </pc:sldLayoutChg>
        <pc:sldLayoutChg chg="add del">
          <pc:chgData name="A B M Nazibullah" userId="f1b457af8467d196" providerId="Windows Live" clId="Web-{D1D79DB1-3E63-4CAE-A099-2B2DAF71D624}" dt="2020-06-23T19:04:51.699" v="3"/>
          <pc:sldLayoutMkLst>
            <pc:docMk/>
            <pc:sldMasterMk cId="341106683" sldId="2147483803"/>
            <pc:sldLayoutMk cId="2383508333" sldId="214748380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00226C-E9F1-4DE5-8B64-54A467537930}" type="doc">
      <dgm:prSet loTypeId="urn:microsoft.com/office/officeart/2005/8/layout/radial2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07B93E-ECF4-4E12-849E-44BA635396EA}">
      <dgm:prSet phldrT="[Text]" custT="1"/>
      <dgm:spPr/>
      <dgm:t>
        <a:bodyPr/>
        <a:lstStyle/>
        <a:p>
          <a:r>
            <a:rPr lang="en-US" sz="2000" b="0">
              <a:latin typeface="Century Gothic" panose="020B0502020202020204" pitchFamily="34" charset="0"/>
            </a:rPr>
            <a:t>Bank</a:t>
          </a:r>
        </a:p>
      </dgm:t>
    </dgm:pt>
    <dgm:pt modelId="{D60B19F1-AECF-4A6D-99B4-2D8A8DCD3A18}" type="sibTrans" cxnId="{AB808DED-166B-4ECE-8101-48787C3A3C0B}">
      <dgm:prSet/>
      <dgm:spPr/>
      <dgm:t>
        <a:bodyPr/>
        <a:lstStyle/>
        <a:p>
          <a:endParaRPr lang="en-US"/>
        </a:p>
      </dgm:t>
    </dgm:pt>
    <dgm:pt modelId="{910AA4F8-A8C0-4B4A-ACD6-938FD0803869}" type="parTrans" cxnId="{AB808DED-166B-4ECE-8101-48787C3A3C0B}">
      <dgm:prSet/>
      <dgm:spPr/>
      <dgm:t>
        <a:bodyPr/>
        <a:lstStyle/>
        <a:p>
          <a:endParaRPr lang="en-US"/>
        </a:p>
      </dgm:t>
    </dgm:pt>
    <dgm:pt modelId="{CC1D8F40-130B-462A-8BEE-DA90A7DEC65E}">
      <dgm:prSet phldrT="[Text]" custT="1"/>
      <dgm:spPr/>
      <dgm:t>
        <a:bodyPr/>
        <a:lstStyle/>
        <a:p>
          <a:r>
            <a:rPr lang="en-US" sz="2000" b="1">
              <a:latin typeface="Century Gothic" panose="020B0502020202020204" pitchFamily="34" charset="0"/>
            </a:rPr>
            <a:t>Telco</a:t>
          </a:r>
        </a:p>
      </dgm:t>
    </dgm:pt>
    <dgm:pt modelId="{32DA281F-0944-4556-8FAD-2F123AE20F57}" type="sibTrans" cxnId="{8D523867-61FC-4E08-933C-677C55D029B4}">
      <dgm:prSet/>
      <dgm:spPr/>
      <dgm:t>
        <a:bodyPr/>
        <a:lstStyle/>
        <a:p>
          <a:endParaRPr lang="en-US"/>
        </a:p>
      </dgm:t>
    </dgm:pt>
    <dgm:pt modelId="{4CBB26C7-57A4-40E7-92AA-1E5ABAC3104B}" type="parTrans" cxnId="{8D523867-61FC-4E08-933C-677C55D029B4}">
      <dgm:prSet/>
      <dgm:spPr/>
      <dgm:t>
        <a:bodyPr/>
        <a:lstStyle/>
        <a:p>
          <a:endParaRPr lang="en-US"/>
        </a:p>
      </dgm:t>
    </dgm:pt>
    <dgm:pt modelId="{DF9F797F-A407-4DBB-8643-1CE22EC1BE57}">
      <dgm:prSet phldrT="[Text]" custT="1"/>
      <dgm:spPr/>
      <dgm:t>
        <a:bodyPr/>
        <a:lstStyle/>
        <a:p>
          <a:r>
            <a:rPr lang="en-US" sz="2000" b="0">
              <a:latin typeface="Times New Roman" pitchFamily="18" charset="0"/>
              <a:cs typeface="Times New Roman" pitchFamily="18" charset="0"/>
            </a:rPr>
            <a:t>MFS</a:t>
          </a:r>
        </a:p>
      </dgm:t>
    </dgm:pt>
    <dgm:pt modelId="{49E9E6C2-1669-47C8-AFA4-C8967F8D2B05}" type="parTrans" cxnId="{E2594DE7-D20F-43A8-B1F4-59C56F0218DA}">
      <dgm:prSet/>
      <dgm:spPr/>
      <dgm:t>
        <a:bodyPr/>
        <a:lstStyle/>
        <a:p>
          <a:endParaRPr lang="en-GB"/>
        </a:p>
      </dgm:t>
    </dgm:pt>
    <dgm:pt modelId="{69FD7AD4-0508-49D1-A84A-89D1306F68DD}" type="sibTrans" cxnId="{E2594DE7-D20F-43A8-B1F4-59C56F0218DA}">
      <dgm:prSet/>
      <dgm:spPr/>
      <dgm:t>
        <a:bodyPr/>
        <a:lstStyle/>
        <a:p>
          <a:endParaRPr lang="en-GB"/>
        </a:p>
      </dgm:t>
    </dgm:pt>
    <dgm:pt modelId="{CD5845CE-AC67-4A2B-A243-164187C00E54}" type="pres">
      <dgm:prSet presAssocID="{3A00226C-E9F1-4DE5-8B64-54A46753793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530867-6D36-4CC6-A8D9-1724CC28C186}" type="pres">
      <dgm:prSet presAssocID="{3A00226C-E9F1-4DE5-8B64-54A467537930}" presName="cycle" presStyleCnt="0"/>
      <dgm:spPr/>
    </dgm:pt>
    <dgm:pt modelId="{77A53A2C-3797-4883-A07F-6310BF829C14}" type="pres">
      <dgm:prSet presAssocID="{3A00226C-E9F1-4DE5-8B64-54A467537930}" presName="centerShape" presStyleCnt="0"/>
      <dgm:spPr/>
    </dgm:pt>
    <dgm:pt modelId="{B29A161C-B907-4DAB-9A8A-E30FE60165B1}" type="pres">
      <dgm:prSet presAssocID="{3A00226C-E9F1-4DE5-8B64-54A467537930}" presName="connSite" presStyleLbl="node1" presStyleIdx="0" presStyleCnt="4"/>
      <dgm:spPr/>
    </dgm:pt>
    <dgm:pt modelId="{EE36EF6E-3882-4205-9254-849AB8F115C3}" type="pres">
      <dgm:prSet presAssocID="{3A00226C-E9F1-4DE5-8B64-54A467537930}" presName="visible" presStyleLbl="node1" presStyleIdx="0" presStyleCnt="4" custScaleX="131564" custScaleY="188825" custLinFactNeighborX="651" custLinFactNeighborY="-1394"/>
      <dgm:spPr>
        <a:prstGeom prst="ellips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660D2723-7662-4810-8EA4-77C048A734A6}" type="pres">
      <dgm:prSet presAssocID="{910AA4F8-A8C0-4B4A-ACD6-938FD0803869}" presName="Name25" presStyleLbl="parChTrans1D1" presStyleIdx="0" presStyleCnt="3"/>
      <dgm:spPr/>
      <dgm:t>
        <a:bodyPr/>
        <a:lstStyle/>
        <a:p>
          <a:endParaRPr lang="en-US"/>
        </a:p>
      </dgm:t>
    </dgm:pt>
    <dgm:pt modelId="{3AAAA178-FA9D-474A-A941-831ABCE51C2C}" type="pres">
      <dgm:prSet presAssocID="{5407B93E-ECF4-4E12-849E-44BA635396EA}" presName="node" presStyleCnt="0"/>
      <dgm:spPr/>
    </dgm:pt>
    <dgm:pt modelId="{07F989AA-B2D4-4769-AD6F-BFD9F8F49F78}" type="pres">
      <dgm:prSet presAssocID="{5407B93E-ECF4-4E12-849E-44BA635396EA}" presName="parentNode" presStyleLbl="node1" presStyleIdx="1" presStyleCnt="4" custScaleX="61576" custScaleY="59775" custLinFactX="11205" custLinFactY="57517" custLinFactNeighborX="100000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76F92-AB68-4713-B23E-2BF699FB570A}" type="pres">
      <dgm:prSet presAssocID="{5407B93E-ECF4-4E12-849E-44BA635396EA}" presName="childNode" presStyleLbl="revTx" presStyleIdx="0" presStyleCnt="0">
        <dgm:presLayoutVars>
          <dgm:bulletEnabled val="1"/>
        </dgm:presLayoutVars>
      </dgm:prSet>
      <dgm:spPr/>
    </dgm:pt>
    <dgm:pt modelId="{25B17D7C-3BC3-4D6E-8075-B38F554833C8}" type="pres">
      <dgm:prSet presAssocID="{49E9E6C2-1669-47C8-AFA4-C8967F8D2B05}" presName="Name25" presStyleLbl="parChTrans1D1" presStyleIdx="1" presStyleCnt="3"/>
      <dgm:spPr/>
      <dgm:t>
        <a:bodyPr/>
        <a:lstStyle/>
        <a:p>
          <a:endParaRPr lang="en-US"/>
        </a:p>
      </dgm:t>
    </dgm:pt>
    <dgm:pt modelId="{10ADF140-D807-46A2-BF30-5BDEB73DBBE0}" type="pres">
      <dgm:prSet presAssocID="{DF9F797F-A407-4DBB-8643-1CE22EC1BE57}" presName="node" presStyleCnt="0"/>
      <dgm:spPr/>
    </dgm:pt>
    <dgm:pt modelId="{F971A353-A4F5-4CD1-8097-03CFABA364A9}" type="pres">
      <dgm:prSet presAssocID="{DF9F797F-A407-4DBB-8643-1CE22EC1BE57}" presName="parentNode" presStyleLbl="node1" presStyleIdx="2" presStyleCnt="4" custScaleX="61576" custScaleY="59775" custLinFactY="13469" custLinFactNeighborX="80592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721C8-B334-4139-A622-4111E0B8CE0C}" type="pres">
      <dgm:prSet presAssocID="{DF9F797F-A407-4DBB-8643-1CE22EC1BE57}" presName="childNode" presStyleLbl="revTx" presStyleIdx="0" presStyleCnt="0">
        <dgm:presLayoutVars>
          <dgm:bulletEnabled val="1"/>
        </dgm:presLayoutVars>
      </dgm:prSet>
      <dgm:spPr/>
    </dgm:pt>
    <dgm:pt modelId="{7E1D1F5E-2E89-4DC2-9D38-1559CE97BC76}" type="pres">
      <dgm:prSet presAssocID="{4CBB26C7-57A4-40E7-92AA-1E5ABAC3104B}" presName="Name25" presStyleLbl="parChTrans1D1" presStyleIdx="2" presStyleCnt="3"/>
      <dgm:spPr/>
      <dgm:t>
        <a:bodyPr/>
        <a:lstStyle/>
        <a:p>
          <a:endParaRPr lang="en-US"/>
        </a:p>
      </dgm:t>
    </dgm:pt>
    <dgm:pt modelId="{201ADDC9-9C51-4CD4-AA2E-45733E4EAA9C}" type="pres">
      <dgm:prSet presAssocID="{CC1D8F40-130B-462A-8BEE-DA90A7DEC65E}" presName="node" presStyleCnt="0"/>
      <dgm:spPr/>
    </dgm:pt>
    <dgm:pt modelId="{A644BED4-EB9F-4EE3-83BE-FC135063FCA9}" type="pres">
      <dgm:prSet presAssocID="{CC1D8F40-130B-462A-8BEE-DA90A7DEC65E}" presName="parentNode" presStyleLbl="node1" presStyleIdx="3" presStyleCnt="4" custScaleX="74061" custScaleY="66007" custLinFactX="11388" custLinFactY="-100000" custLinFactNeighborX="100000" custLinFactNeighborY="-10130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A85FF-68A7-4451-92BB-61DF84043CE3}" type="pres">
      <dgm:prSet presAssocID="{CC1D8F40-130B-462A-8BEE-DA90A7DEC65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C5A7C80-5308-42EE-BEE7-7B07A22067E5}" type="presOf" srcId="{CC1D8F40-130B-462A-8BEE-DA90A7DEC65E}" destId="{A644BED4-EB9F-4EE3-83BE-FC135063FCA9}" srcOrd="0" destOrd="0" presId="urn:microsoft.com/office/officeart/2005/8/layout/radial2"/>
    <dgm:cxn modelId="{AB808DED-166B-4ECE-8101-48787C3A3C0B}" srcId="{3A00226C-E9F1-4DE5-8B64-54A467537930}" destId="{5407B93E-ECF4-4E12-849E-44BA635396EA}" srcOrd="0" destOrd="0" parTransId="{910AA4F8-A8C0-4B4A-ACD6-938FD0803869}" sibTransId="{D60B19F1-AECF-4A6D-99B4-2D8A8DCD3A18}"/>
    <dgm:cxn modelId="{65B8D304-602E-4A42-A269-E51FA1548087}" type="presOf" srcId="{910AA4F8-A8C0-4B4A-ACD6-938FD0803869}" destId="{660D2723-7662-4810-8EA4-77C048A734A6}" srcOrd="0" destOrd="0" presId="urn:microsoft.com/office/officeart/2005/8/layout/radial2"/>
    <dgm:cxn modelId="{B4FD8888-11A1-431F-B90B-7ADC4C295BF4}" type="presOf" srcId="{5407B93E-ECF4-4E12-849E-44BA635396EA}" destId="{07F989AA-B2D4-4769-AD6F-BFD9F8F49F78}" srcOrd="0" destOrd="0" presId="urn:microsoft.com/office/officeart/2005/8/layout/radial2"/>
    <dgm:cxn modelId="{BC569254-877E-4278-AB8D-1AB22CD7F5BA}" type="presOf" srcId="{49E9E6C2-1669-47C8-AFA4-C8967F8D2B05}" destId="{25B17D7C-3BC3-4D6E-8075-B38F554833C8}" srcOrd="0" destOrd="0" presId="urn:microsoft.com/office/officeart/2005/8/layout/radial2"/>
    <dgm:cxn modelId="{8D523867-61FC-4E08-933C-677C55D029B4}" srcId="{3A00226C-E9F1-4DE5-8B64-54A467537930}" destId="{CC1D8F40-130B-462A-8BEE-DA90A7DEC65E}" srcOrd="2" destOrd="0" parTransId="{4CBB26C7-57A4-40E7-92AA-1E5ABAC3104B}" sibTransId="{32DA281F-0944-4556-8FAD-2F123AE20F57}"/>
    <dgm:cxn modelId="{39A4CE6E-3678-4CEF-B523-BC413CB66ACF}" type="presOf" srcId="{DF9F797F-A407-4DBB-8643-1CE22EC1BE57}" destId="{F971A353-A4F5-4CD1-8097-03CFABA364A9}" srcOrd="0" destOrd="0" presId="urn:microsoft.com/office/officeart/2005/8/layout/radial2"/>
    <dgm:cxn modelId="{E2594DE7-D20F-43A8-B1F4-59C56F0218DA}" srcId="{3A00226C-E9F1-4DE5-8B64-54A467537930}" destId="{DF9F797F-A407-4DBB-8643-1CE22EC1BE57}" srcOrd="1" destOrd="0" parTransId="{49E9E6C2-1669-47C8-AFA4-C8967F8D2B05}" sibTransId="{69FD7AD4-0508-49D1-A84A-89D1306F68DD}"/>
    <dgm:cxn modelId="{A6138F43-822D-4F99-A30B-833F8F6DDD08}" type="presOf" srcId="{3A00226C-E9F1-4DE5-8B64-54A467537930}" destId="{CD5845CE-AC67-4A2B-A243-164187C00E54}" srcOrd="0" destOrd="0" presId="urn:microsoft.com/office/officeart/2005/8/layout/radial2"/>
    <dgm:cxn modelId="{71CCD40E-0560-4C0A-A729-A4D5A85F092C}" type="presOf" srcId="{4CBB26C7-57A4-40E7-92AA-1E5ABAC3104B}" destId="{7E1D1F5E-2E89-4DC2-9D38-1559CE97BC76}" srcOrd="0" destOrd="0" presId="urn:microsoft.com/office/officeart/2005/8/layout/radial2"/>
    <dgm:cxn modelId="{778F7642-8A66-438C-B12C-EB3546936686}" type="presParOf" srcId="{CD5845CE-AC67-4A2B-A243-164187C00E54}" destId="{3A530867-6D36-4CC6-A8D9-1724CC28C186}" srcOrd="0" destOrd="0" presId="urn:microsoft.com/office/officeart/2005/8/layout/radial2"/>
    <dgm:cxn modelId="{54332222-06C5-4BDA-B666-FD6AFFBD7BE2}" type="presParOf" srcId="{3A530867-6D36-4CC6-A8D9-1724CC28C186}" destId="{77A53A2C-3797-4883-A07F-6310BF829C14}" srcOrd="0" destOrd="0" presId="urn:microsoft.com/office/officeart/2005/8/layout/radial2"/>
    <dgm:cxn modelId="{8D6FD2B7-D9D8-4B67-B263-E33ABCB06600}" type="presParOf" srcId="{77A53A2C-3797-4883-A07F-6310BF829C14}" destId="{B29A161C-B907-4DAB-9A8A-E30FE60165B1}" srcOrd="0" destOrd="0" presId="urn:microsoft.com/office/officeart/2005/8/layout/radial2"/>
    <dgm:cxn modelId="{398FF2A2-221F-42C3-8B9A-398311E4ED35}" type="presParOf" srcId="{77A53A2C-3797-4883-A07F-6310BF829C14}" destId="{EE36EF6E-3882-4205-9254-849AB8F115C3}" srcOrd="1" destOrd="0" presId="urn:microsoft.com/office/officeart/2005/8/layout/radial2"/>
    <dgm:cxn modelId="{AA61282B-192E-4057-8842-0E4829BBA467}" type="presParOf" srcId="{3A530867-6D36-4CC6-A8D9-1724CC28C186}" destId="{660D2723-7662-4810-8EA4-77C048A734A6}" srcOrd="1" destOrd="0" presId="urn:microsoft.com/office/officeart/2005/8/layout/radial2"/>
    <dgm:cxn modelId="{37B9540B-F775-4FF6-91BB-D175ADD37584}" type="presParOf" srcId="{3A530867-6D36-4CC6-A8D9-1724CC28C186}" destId="{3AAAA178-FA9D-474A-A941-831ABCE51C2C}" srcOrd="2" destOrd="0" presId="urn:microsoft.com/office/officeart/2005/8/layout/radial2"/>
    <dgm:cxn modelId="{40E7D8C5-3164-42F4-B677-2ACD0F5A1B65}" type="presParOf" srcId="{3AAAA178-FA9D-474A-A941-831ABCE51C2C}" destId="{07F989AA-B2D4-4769-AD6F-BFD9F8F49F78}" srcOrd="0" destOrd="0" presId="urn:microsoft.com/office/officeart/2005/8/layout/radial2"/>
    <dgm:cxn modelId="{C01EF897-8297-48C4-8B19-289A9CCFC80A}" type="presParOf" srcId="{3AAAA178-FA9D-474A-A941-831ABCE51C2C}" destId="{51276F92-AB68-4713-B23E-2BF699FB570A}" srcOrd="1" destOrd="0" presId="urn:microsoft.com/office/officeart/2005/8/layout/radial2"/>
    <dgm:cxn modelId="{3D41946A-D337-42C1-8583-287703FD7CCD}" type="presParOf" srcId="{3A530867-6D36-4CC6-A8D9-1724CC28C186}" destId="{25B17D7C-3BC3-4D6E-8075-B38F554833C8}" srcOrd="3" destOrd="0" presId="urn:microsoft.com/office/officeart/2005/8/layout/radial2"/>
    <dgm:cxn modelId="{AC783D64-4EB4-4872-892F-8111170EE276}" type="presParOf" srcId="{3A530867-6D36-4CC6-A8D9-1724CC28C186}" destId="{10ADF140-D807-46A2-BF30-5BDEB73DBBE0}" srcOrd="4" destOrd="0" presId="urn:microsoft.com/office/officeart/2005/8/layout/radial2"/>
    <dgm:cxn modelId="{4D9D4F24-8581-437F-8FC9-097D33873711}" type="presParOf" srcId="{10ADF140-D807-46A2-BF30-5BDEB73DBBE0}" destId="{F971A353-A4F5-4CD1-8097-03CFABA364A9}" srcOrd="0" destOrd="0" presId="urn:microsoft.com/office/officeart/2005/8/layout/radial2"/>
    <dgm:cxn modelId="{33EFB3CE-D378-4DF6-A5D0-5CCE3F37752E}" type="presParOf" srcId="{10ADF140-D807-46A2-BF30-5BDEB73DBBE0}" destId="{FFF721C8-B334-4139-A622-4111E0B8CE0C}" srcOrd="1" destOrd="0" presId="urn:microsoft.com/office/officeart/2005/8/layout/radial2"/>
    <dgm:cxn modelId="{3D759101-7A55-4B91-A72B-0DAE0A41DBC8}" type="presParOf" srcId="{3A530867-6D36-4CC6-A8D9-1724CC28C186}" destId="{7E1D1F5E-2E89-4DC2-9D38-1559CE97BC76}" srcOrd="5" destOrd="0" presId="urn:microsoft.com/office/officeart/2005/8/layout/radial2"/>
    <dgm:cxn modelId="{B6562E60-90D8-4606-813E-10095564976F}" type="presParOf" srcId="{3A530867-6D36-4CC6-A8D9-1724CC28C186}" destId="{201ADDC9-9C51-4CD4-AA2E-45733E4EAA9C}" srcOrd="6" destOrd="0" presId="urn:microsoft.com/office/officeart/2005/8/layout/radial2"/>
    <dgm:cxn modelId="{DC88E8E5-FB56-482C-AF7D-3614EDEFDD13}" type="presParOf" srcId="{201ADDC9-9C51-4CD4-AA2E-45733E4EAA9C}" destId="{A644BED4-EB9F-4EE3-83BE-FC135063FCA9}" srcOrd="0" destOrd="0" presId="urn:microsoft.com/office/officeart/2005/8/layout/radial2"/>
    <dgm:cxn modelId="{5B756CB1-00C6-4938-9F0B-EB1CDE87F525}" type="presParOf" srcId="{201ADDC9-9C51-4CD4-AA2E-45733E4EAA9C}" destId="{33AA85FF-68A7-4451-92BB-61DF84043CE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D1F5E-2E89-4DC2-9D38-1559CE97BC76}">
      <dsp:nvSpPr>
        <dsp:cNvPr id="0" name=""/>
        <dsp:cNvSpPr/>
      </dsp:nvSpPr>
      <dsp:spPr>
        <a:xfrm rot="20553642">
          <a:off x="3498710" y="1938044"/>
          <a:ext cx="2438876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2438876" y="250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17D7C-3BC3-4D6E-8075-B38F554833C8}">
      <dsp:nvSpPr>
        <dsp:cNvPr id="0" name=""/>
        <dsp:cNvSpPr/>
      </dsp:nvSpPr>
      <dsp:spPr>
        <a:xfrm rot="1454200">
          <a:off x="3434466" y="3533131"/>
          <a:ext cx="2729565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2729565" y="250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723-7662-4810-8EA4-77C048A734A6}">
      <dsp:nvSpPr>
        <dsp:cNvPr id="0" name=""/>
        <dsp:cNvSpPr/>
      </dsp:nvSpPr>
      <dsp:spPr>
        <a:xfrm rot="467961">
          <a:off x="3543491" y="2863902"/>
          <a:ext cx="2436634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2436634" y="250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EF6E-3882-4205-9254-849AB8F115C3}">
      <dsp:nvSpPr>
        <dsp:cNvPr id="0" name=""/>
        <dsp:cNvSpPr/>
      </dsp:nvSpPr>
      <dsp:spPr>
        <a:xfrm>
          <a:off x="1049263" y="206330"/>
          <a:ext cx="3292021" cy="4724817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F989AA-B2D4-4769-AD6F-BFD9F8F49F78}">
      <dsp:nvSpPr>
        <dsp:cNvPr id="0" name=""/>
        <dsp:cNvSpPr/>
      </dsp:nvSpPr>
      <dsp:spPr>
        <a:xfrm>
          <a:off x="5964322" y="2668219"/>
          <a:ext cx="924460" cy="897421"/>
        </a:xfrm>
        <a:prstGeom prst="ellipse">
          <a:avLst/>
        </a:prstGeom>
        <a:gradFill rotWithShape="0">
          <a:gsLst>
            <a:gs pos="0">
              <a:schemeClr val="accent5">
                <a:hueOff val="-4648525"/>
                <a:satOff val="4204"/>
                <a:lumOff val="-81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648525"/>
                <a:satOff val="4204"/>
                <a:lumOff val="-81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648525"/>
                <a:satOff val="4204"/>
                <a:lumOff val="-81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>
              <a:latin typeface="Century Gothic" panose="020B0502020202020204" pitchFamily="34" charset="0"/>
            </a:rPr>
            <a:t>Bank</a:t>
          </a:r>
        </a:p>
      </dsp:txBody>
      <dsp:txXfrm>
        <a:off x="6099706" y="2799643"/>
        <a:ext cx="653692" cy="634573"/>
      </dsp:txXfrm>
    </dsp:sp>
    <dsp:sp modelId="{F971A353-A4F5-4CD1-8097-03CFABA364A9}">
      <dsp:nvSpPr>
        <dsp:cNvPr id="0" name=""/>
        <dsp:cNvSpPr/>
      </dsp:nvSpPr>
      <dsp:spPr>
        <a:xfrm>
          <a:off x="6000839" y="3858456"/>
          <a:ext cx="924460" cy="897421"/>
        </a:xfrm>
        <a:prstGeom prst="ellipse">
          <a:avLst/>
        </a:prstGeom>
        <a:gradFill rotWithShape="0">
          <a:gsLst>
            <a:gs pos="0">
              <a:schemeClr val="accent5">
                <a:hueOff val="-9297050"/>
                <a:satOff val="8408"/>
                <a:lumOff val="-162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297050"/>
                <a:satOff val="8408"/>
                <a:lumOff val="-162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297050"/>
                <a:satOff val="8408"/>
                <a:lumOff val="-162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>
              <a:latin typeface="Times New Roman" pitchFamily="18" charset="0"/>
              <a:cs typeface="Times New Roman" pitchFamily="18" charset="0"/>
            </a:rPr>
            <a:t>MFS</a:t>
          </a:r>
        </a:p>
      </dsp:txBody>
      <dsp:txXfrm>
        <a:off x="6136223" y="3989880"/>
        <a:ext cx="653692" cy="634573"/>
      </dsp:txXfrm>
    </dsp:sp>
    <dsp:sp modelId="{A644BED4-EB9F-4EE3-83BE-FC135063FCA9}">
      <dsp:nvSpPr>
        <dsp:cNvPr id="0" name=""/>
        <dsp:cNvSpPr/>
      </dsp:nvSpPr>
      <dsp:spPr>
        <a:xfrm>
          <a:off x="5849919" y="937385"/>
          <a:ext cx="1111901" cy="990984"/>
        </a:xfrm>
        <a:prstGeom prst="ellipse">
          <a:avLst/>
        </a:prstGeom>
        <a:gradFill rotWithShape="0">
          <a:gsLst>
            <a:gs pos="0">
              <a:schemeClr val="accent5">
                <a:hueOff val="-13945574"/>
                <a:satOff val="12612"/>
                <a:lumOff val="-243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945574"/>
                <a:satOff val="12612"/>
                <a:lumOff val="-243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945574"/>
                <a:satOff val="12612"/>
                <a:lumOff val="-243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Century Gothic" panose="020B0502020202020204" pitchFamily="34" charset="0"/>
            </a:rPr>
            <a:t>Telco</a:t>
          </a:r>
        </a:p>
      </dsp:txBody>
      <dsp:txXfrm>
        <a:off x="6012753" y="1082511"/>
        <a:ext cx="786233" cy="700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601C-CEB5-4086-8014-81122EA9617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1F1B-43EA-4833-B915-748FAB6C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8D2A4-3D75-4DBF-922C-84F9F83D89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57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34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73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3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92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5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08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4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538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571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204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29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208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189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029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5751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106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21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9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1454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566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723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09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4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0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0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DB8D0-98ED-4B86-9D5F-E61ADC70144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4181D-6920-4594-9A5D-6CE56DC9F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3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2" y="1939159"/>
            <a:ext cx="7644628" cy="1991003"/>
          </a:xfrm>
        </p:spPr>
        <p:txBody>
          <a:bodyPr>
            <a:normAutofit/>
          </a:bodyPr>
          <a:lstStyle/>
          <a:p>
            <a:pPr algn="r"/>
            <a:r>
              <a:rPr lang="en-US" sz="5100" dirty="0" smtClean="0">
                <a:ea typeface="+mj-lt"/>
                <a:cs typeface="+mj-lt"/>
              </a:rPr>
              <a:t>Prepayment of Billing System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2" y="4281854"/>
            <a:ext cx="7644628" cy="182990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en-US" sz="2200" dirty="0" smtClean="0">
                <a:latin typeface="Nikosh" panose="02000000000000000000" pitchFamily="2" charset="0"/>
                <a:cs typeface="Nikosh" panose="02000000000000000000" pitchFamily="2" charset="0"/>
              </a:rPr>
              <a:t>Muhammad Jaherul Islam</a:t>
            </a:r>
            <a:endParaRPr lang="en-US" sz="2200" dirty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r"/>
            <a:r>
              <a:rPr lang="en-US" sz="2200" dirty="0" smtClean="0">
                <a:latin typeface="Nikosh" panose="02000000000000000000" pitchFamily="2" charset="0"/>
                <a:cs typeface="Nikosh" panose="02000000000000000000" pitchFamily="2" charset="0"/>
              </a:rPr>
              <a:t>AGM(IT)</a:t>
            </a:r>
            <a:endParaRPr lang="en-US" sz="2200" dirty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r"/>
            <a:r>
              <a:rPr lang="en-US" sz="2200" dirty="0" smtClean="0">
                <a:latin typeface="Nikosh" panose="02000000000000000000" pitchFamily="2" charset="0"/>
                <a:cs typeface="Nikosh" panose="02000000000000000000" pitchFamily="2" charset="0"/>
              </a:rPr>
              <a:t>ICTD, BREB</a:t>
            </a:r>
          </a:p>
          <a:p>
            <a:pPr algn="r"/>
            <a:r>
              <a:rPr lang="en-US" sz="2200" dirty="0" smtClean="0">
                <a:latin typeface="Nikosh" panose="02000000000000000000" pitchFamily="2" charset="0"/>
                <a:cs typeface="Nikosh" panose="02000000000000000000" pitchFamily="2" charset="0"/>
              </a:rPr>
              <a:t>WhatsApp: 01918181199</a:t>
            </a:r>
            <a:endParaRPr lang="en-US" sz="22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স্মার্ট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মিটারিং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সিস্টেম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ব্যবহারে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গ্রাহকের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সুবিধা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১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)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গ্রাহকের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গড়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বিল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এবং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আনুমানিক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বিল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হওয়ার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কোন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সুযোগ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থাকে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না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ফলে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গ্রাহক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সন্তুষ্টি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বৃদ্ধি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পায়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 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২)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ভাল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বাজেটে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বিদ্যু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ৎ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ব্যবহার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কমানো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যায়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৩)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বিল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পে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করতে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লাইনে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দাড়াতে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হয়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না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ফলে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কোন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হেসেল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নাই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৪)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বিলিং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-এ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ভুল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সংশোধন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করা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প্রয়োজন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নাই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৫)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মিনিমাম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চার্জ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প্রদান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করার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প্রয়োজন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হয়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না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৬)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কানেক্ট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/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ডিসকানেক্ট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ফি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দিতে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হয়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না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৭)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জামানত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দিতে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হয়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না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৮) ২৪/৭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সেবা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পাওয়া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যায়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৯)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প্রতি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রিচার্জে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১ভাগ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রিবেট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পাওয়া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যায়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১০)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ফেন্ডলী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আওয়ার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,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ইমার্জেন্সি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ব্যালেন্স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,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সাপ্তাহিক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এবং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হলিডে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সুবিধা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পাওয়া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যায়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১১)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বিদ্যু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ৎ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সেভিং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এর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একটি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অভ্যাস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তৈরী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 </a:t>
            </a:r>
            <a:r>
              <a:rPr lang="en-US" sz="2400" dirty="0" err="1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হয়</a:t>
            </a:r>
            <a:r>
              <a:rPr lang="en-US" sz="2400" dirty="0">
                <a:latin typeface="Nikosh" panose="02000000000000000000" pitchFamily="2" charset="0"/>
                <a:ea typeface="Calibri" panose="020F0502020204030204" pitchFamily="34" charset="0"/>
                <a:cs typeface="Nikosh" panose="02000000000000000000" pitchFamily="2" charset="0"/>
              </a:rPr>
              <a:t>।</a:t>
            </a:r>
            <a:endParaRPr lang="en-US" sz="2000" dirty="0">
              <a:latin typeface="Nikosh" panose="02000000000000000000" pitchFamily="2" charset="0"/>
              <a:ea typeface="Calibri" panose="020F0502020204030204" pitchFamily="34" charset="0"/>
              <a:cs typeface="Nikosh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1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স্মার্ট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মিটারিং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সিস্টেম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ব্যবহারে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সমিতির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সুবিধা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১)</a:t>
            </a:r>
            <a:r>
              <a:rPr lang="en-US" dirty="0"/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মিটার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রিডিং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এবং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বিল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বিতরণের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প্রয়োজন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নাই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২)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অগ্রীম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রেভিনিউ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কালেকশন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হয়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৩)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অভার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হেড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খরচ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কমে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যায়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যেমন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: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মিটার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রিডিং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,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বিল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বিতরণ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</a:p>
          <a:p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৪)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অনুমোদিত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লোডের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অতিরিক্ত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লোড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ব্যবহার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নিয়ন্ত্রণ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করা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যায়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৫)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ট্রান্সফরমার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অভারলোড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হওয়া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থেকে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রক্ষা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করা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যায়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৬)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টেম্পার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ডিটেকশন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এবং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সিস্টেম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লস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কমানো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যায়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৭)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ডিমান্ড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সাইড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ম্যানেজমেন্ট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মাধ্যমে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ভাল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ভাবে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ডিমানে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লোড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ম্যানেজম্যান্ট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করা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যায়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৮)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বিল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পেমেন্ট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জনিত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কোন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সমস্যা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বা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আর্থিক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ক্ষতির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সম্মুখীন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হবে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না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স্মার্ট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মিটারিং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সিস্টেমে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ব্যবহৃত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বিলিং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তথ্য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1" y="1802840"/>
            <a:ext cx="5391510" cy="5055160"/>
          </a:xfrm>
        </p:spPr>
      </p:pic>
    </p:spTree>
    <p:extLst>
      <p:ext uri="{BB962C8B-B14F-4D97-AF65-F5344CB8AC3E}">
        <p14:creationId xmlns:p14="http://schemas.microsoft.com/office/powerpoint/2010/main" val="240079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397" t="26618" r="58547" b="35504"/>
          <a:stretch>
            <a:fillRect/>
          </a:stretch>
        </p:blipFill>
        <p:spPr bwMode="auto">
          <a:xfrm>
            <a:off x="3657600" y="2323285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1905000" y="875485"/>
            <a:ext cx="6629400" cy="5486400"/>
          </a:xfrm>
          <a:prstGeom prst="ellipse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4651619"/>
            <a:ext cx="2416618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HES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Load Control.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Schedule Meter Reading 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Communication Analysis.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Group Programming.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Event Collection.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Demand Side Management.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723085"/>
            <a:ext cx="3570510" cy="266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Communication </a:t>
            </a:r>
          </a:p>
          <a:p>
            <a:r>
              <a:rPr lang="en-US" sz="1400" b="1" u="sng" dirty="0"/>
              <a:t>GPRS: 3G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Easy troubleshooting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expensive </a:t>
            </a:r>
          </a:p>
          <a:p>
            <a:r>
              <a:rPr lang="en-US" sz="1400" b="1" u="sng" dirty="0"/>
              <a:t>PLC: G3-PLC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Good grid environment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low noise disturbing and  signal attenuating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High maintenance cost</a:t>
            </a:r>
          </a:p>
          <a:p>
            <a:r>
              <a:rPr lang="en-US" sz="1400" b="1" u="sng" dirty="0"/>
              <a:t>RF: RF mesh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Broadcast Remotely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RF mesh to make less DCU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646885"/>
            <a:ext cx="35814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DCU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Data concentrators collect data about energy consumption and other customer management information from smart meters connected via a wireless or power-line communication (PLC)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4668" y="5481354"/>
            <a:ext cx="2086494" cy="1334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MDM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Management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Anti-tampering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analysis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report</a:t>
            </a:r>
          </a:p>
        </p:txBody>
      </p:sp>
      <p:sp>
        <p:nvSpPr>
          <p:cNvPr id="2060" name="Rectangle 2059"/>
          <p:cNvSpPr/>
          <p:nvPr/>
        </p:nvSpPr>
        <p:spPr>
          <a:xfrm>
            <a:off x="5315446" y="3579773"/>
            <a:ext cx="2075955" cy="618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6" y="2323285"/>
            <a:ext cx="16002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24400" y="1789885"/>
            <a:ext cx="228600" cy="6096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flipH="1" flipV="1">
            <a:off x="6529711" y="2953236"/>
            <a:ext cx="1612798" cy="169838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19600" y="1942285"/>
            <a:ext cx="3200400" cy="8382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57400" y="476168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Meter</a:t>
            </a:r>
          </a:p>
        </p:txBody>
      </p:sp>
      <p:cxnSp>
        <p:nvCxnSpPr>
          <p:cNvPr id="24" name="Straight Arrow Connector 23"/>
          <p:cNvCxnSpPr>
            <a:stCxn id="17" idx="0"/>
          </p:cNvCxnSpPr>
          <p:nvPr/>
        </p:nvCxnSpPr>
        <p:spPr>
          <a:xfrm flipV="1">
            <a:off x="2514600" y="3694885"/>
            <a:ext cx="1447800" cy="10668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</p:cNvCxnSpPr>
          <p:nvPr/>
        </p:nvCxnSpPr>
        <p:spPr>
          <a:xfrm flipV="1">
            <a:off x="3048006" y="2822819"/>
            <a:ext cx="914394" cy="148166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</p:cNvCxnSpPr>
          <p:nvPr/>
        </p:nvCxnSpPr>
        <p:spPr>
          <a:xfrm flipV="1">
            <a:off x="4937915" y="2959870"/>
            <a:ext cx="1896596" cy="252148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14406631" flipV="1">
            <a:off x="2891802" y="1603349"/>
            <a:ext cx="91440" cy="76200"/>
          </a:xfrm>
          <a:prstGeom prst="triangl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8170737" flipV="1">
            <a:off x="7528481" y="1656148"/>
            <a:ext cx="91440" cy="73152"/>
          </a:xfrm>
          <a:prstGeom prst="triangl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143844" flipV="1">
            <a:off x="8276413" y="4543878"/>
            <a:ext cx="91440" cy="73152"/>
          </a:xfrm>
          <a:prstGeom prst="triangl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4437821" flipV="1">
            <a:off x="5955391" y="6251808"/>
            <a:ext cx="91440" cy="73152"/>
          </a:xfrm>
          <a:prstGeom prst="triangl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8487357" flipH="1">
            <a:off x="2967063" y="5613186"/>
            <a:ext cx="91440" cy="73152"/>
          </a:xfrm>
          <a:prstGeom prst="triangl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flipH="1">
            <a:off x="1871205" y="3641667"/>
            <a:ext cx="91440" cy="73152"/>
          </a:xfrm>
          <a:prstGeom prst="triangl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228260" y="2535773"/>
            <a:ext cx="39308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53200" y="2551884"/>
            <a:ext cx="500764" cy="13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MDM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7711" y="2536536"/>
            <a:ext cx="481779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Billing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905000" y="24825"/>
            <a:ext cx="8534400" cy="584775"/>
            <a:chOff x="1905000" y="110066"/>
            <a:chExt cx="8534400" cy="584775"/>
          </a:xfrm>
        </p:grpSpPr>
        <p:sp>
          <p:nvSpPr>
            <p:cNvPr id="55" name="Rectangle 54"/>
            <p:cNvSpPr/>
            <p:nvPr/>
          </p:nvSpPr>
          <p:spPr>
            <a:xfrm>
              <a:off x="1981200" y="247441"/>
              <a:ext cx="8458200" cy="41148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5000" y="110066"/>
              <a:ext cx="845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Working Procedure of Smart Metering </a:t>
              </a:r>
              <a:r>
                <a:rPr lang="en-US" sz="3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System</a:t>
              </a:r>
              <a:r>
                <a:rPr lang="en-US" sz="2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39F1-A176-42D1-9429-9FFB44CF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3126-082E-4449-89D8-A1141087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Smart Metering system gives the consumer more choices about price and service, less intrusion and more information with which to manage consumption, cost and other decisions. </a:t>
            </a:r>
          </a:p>
          <a:p>
            <a:r>
              <a:rPr lang="en-GB" dirty="0"/>
              <a:t>AMI implementations are massive transformation program which includes cost, data privacy and Technology transformation challenges.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Smart Meter System Architecture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9229A-0EEE-46FF-B1E1-F809F404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676400"/>
            <a:ext cx="901065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D2FE-168E-4527-BDA5-F597BC89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 Metering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D3E3-E380-4DD9-9528-38D8C2DB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 dirty="0">
                <a:ea typeface="+mn-lt"/>
                <a:cs typeface="+mn-lt"/>
              </a:rPr>
              <a:t>A smart meter is an electronic device that records information such as consumption of electric energy, voltage levels, current, and power factor. </a:t>
            </a:r>
          </a:p>
          <a:p>
            <a:r>
              <a:rPr lang="en-US" sz="2600" dirty="0">
                <a:ea typeface="+mn-lt"/>
                <a:cs typeface="+mn-lt"/>
              </a:rPr>
              <a:t>Smart meters communicate the information to the consumer for greater clarity of consumption behavior, and electricity suppliers for system monitoring and customer billing. </a:t>
            </a:r>
          </a:p>
          <a:p>
            <a:r>
              <a:rPr lang="en-US" sz="2600" dirty="0">
                <a:ea typeface="+mn-lt"/>
                <a:cs typeface="+mn-lt"/>
              </a:rPr>
              <a:t>Smart meters typically record energy near real-time, and report regularly, short intervals throughout the day. </a:t>
            </a:r>
          </a:p>
          <a:p>
            <a:r>
              <a:rPr lang="en-US" sz="2600" dirty="0">
                <a:ea typeface="+mn-lt"/>
                <a:cs typeface="+mn-lt"/>
              </a:rPr>
              <a:t>Smart meters enable two-way communication between the meter and the central system. Such an advanced metering infrastructure (AMI) differs from automatic meter reading (AMR) in that it enables two-way communication between the meter and the supplier</a:t>
            </a:r>
          </a:p>
        </p:txBody>
      </p:sp>
    </p:spTree>
    <p:extLst>
      <p:ext uri="{BB962C8B-B14F-4D97-AF65-F5344CB8AC3E}">
        <p14:creationId xmlns:p14="http://schemas.microsoft.com/office/powerpoint/2010/main" val="14954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4509-65A2-43F4-9646-D68EC4E0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Station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E27E299-7447-46E9-9BC4-6FCBC483D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822" y="1533230"/>
            <a:ext cx="5243398" cy="385974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FBCD-B3E4-499B-9A9B-C9D2575367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58833" cy="3859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Vending station is responsible for consumer account recharge.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Consumer can perform vending through various online services or can go to PBS in person to complete the vending process.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3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03A9-11F6-4176-B76D-DC697AA6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of Smart Metering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247E-B024-4D6A-8CCB-3E2DED9B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Meter</a:t>
            </a:r>
          </a:p>
          <a:p>
            <a:r>
              <a:rPr lang="en-US" dirty="0"/>
              <a:t>Head End System</a:t>
            </a:r>
          </a:p>
          <a:p>
            <a:r>
              <a:rPr lang="en-US" dirty="0"/>
              <a:t>Meter Data Management</a:t>
            </a:r>
          </a:p>
          <a:p>
            <a:r>
              <a:rPr lang="en-US" dirty="0"/>
              <a:t>Communication System</a:t>
            </a:r>
          </a:p>
        </p:txBody>
      </p:sp>
    </p:spTree>
    <p:extLst>
      <p:ext uri="{BB962C8B-B14F-4D97-AF65-F5344CB8AC3E}">
        <p14:creationId xmlns:p14="http://schemas.microsoft.com/office/powerpoint/2010/main" val="2812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" y="1903434"/>
            <a:ext cx="10972800" cy="4525963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2" name="Group 66"/>
          <p:cNvGrpSpPr/>
          <p:nvPr/>
        </p:nvGrpSpPr>
        <p:grpSpPr>
          <a:xfrm>
            <a:off x="380960" y="1075757"/>
            <a:ext cx="11525331" cy="5247277"/>
            <a:chOff x="357158" y="772523"/>
            <a:chExt cx="8643998" cy="5247277"/>
          </a:xfrm>
        </p:grpSpPr>
        <p:graphicFrame>
          <p:nvGraphicFramePr>
            <p:cNvPr id="5" name="Diagram 4"/>
            <p:cNvGraphicFramePr/>
            <p:nvPr>
              <p:extLst/>
            </p:nvPr>
          </p:nvGraphicFramePr>
          <p:xfrm>
            <a:off x="357158" y="812559"/>
            <a:ext cx="6754675" cy="52072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4" name="Group 62"/>
            <p:cNvGrpSpPr/>
            <p:nvPr/>
          </p:nvGrpSpPr>
          <p:grpSpPr>
            <a:xfrm>
              <a:off x="3786182" y="2500306"/>
              <a:ext cx="1143008" cy="2143140"/>
              <a:chOff x="3786182" y="2500306"/>
              <a:chExt cx="1143008" cy="214314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786182" y="2500306"/>
                <a:ext cx="1143008" cy="214314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96796" y="3289199"/>
                <a:ext cx="8849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(API Integration)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27642" y="2796141"/>
                <a:ext cx="817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CBDG</a:t>
                </a:r>
              </a:p>
            </p:txBody>
          </p:sp>
        </p:grpSp>
        <p:grpSp>
          <p:nvGrpSpPr>
            <p:cNvPr id="6" name="Group 63"/>
            <p:cNvGrpSpPr/>
            <p:nvPr/>
          </p:nvGrpSpPr>
          <p:grpSpPr>
            <a:xfrm>
              <a:off x="3281620" y="4746028"/>
              <a:ext cx="2219074" cy="1040426"/>
              <a:chOff x="3281620" y="4746028"/>
              <a:chExt cx="2219074" cy="1040426"/>
            </a:xfrm>
          </p:grpSpPr>
          <p:sp>
            <p:nvSpPr>
              <p:cNvPr id="26" name="TextBox 50"/>
              <p:cNvSpPr txBox="1">
                <a:spLocks noChangeArrowheads="1"/>
              </p:cNvSpPr>
              <p:nvPr/>
            </p:nvSpPr>
            <p:spPr bwMode="auto">
              <a:xfrm>
                <a:off x="3337928" y="5263234"/>
                <a:ext cx="216276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MS PGothic" panose="020B0600070205080204" pitchFamily="34" charset="-128"/>
                    <a:cs typeface="Times New Roman" pitchFamily="18" charset="0"/>
                  </a:rPr>
                  <a:t>Connectivity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MS PGothic" panose="020B0600070205080204" pitchFamily="34" charset="-128"/>
                    <a:cs typeface="Times New Roman" pitchFamily="18" charset="0"/>
                  </a:rPr>
                  <a:t>Public Network (Internet)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008734" y="5298110"/>
                <a:ext cx="277646" cy="2508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3281620" y="4746028"/>
                <a:ext cx="576000" cy="7315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7354670" y="1925509"/>
              <a:ext cx="1646486" cy="2217871"/>
              <a:chOff x="7354670" y="1925509"/>
              <a:chExt cx="1646486" cy="2217871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4670" y="1925509"/>
                <a:ext cx="1646486" cy="221787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7366447" y="2030303"/>
                <a:ext cx="759077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Successful Payment !!!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103273" y="772523"/>
              <a:ext cx="1826445" cy="5847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dobe Gothic Std B" panose="020B0800000000000000" pitchFamily="34" charset="-128"/>
                  <a:ea typeface="Adobe Gothic Std B" panose="020B0800000000000000" pitchFamily="34" charset="-128"/>
                  <a:cs typeface="+mn-cs"/>
                </a:rPr>
                <a:t>Consumer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dobe Gothic Std B" panose="020B0800000000000000" pitchFamily="34" charset="-128"/>
                  <a:ea typeface="Adobe Gothic Std B" panose="020B0800000000000000" pitchFamily="34" charset="-128"/>
                  <a:cs typeface="+mn-cs"/>
                </a:rPr>
                <a:t>Satisfaction</a:t>
              </a:r>
            </a:p>
          </p:txBody>
        </p:sp>
        <p:grpSp>
          <p:nvGrpSpPr>
            <p:cNvPr id="8" name="Group 65"/>
            <p:cNvGrpSpPr/>
            <p:nvPr/>
          </p:nvGrpSpPr>
          <p:grpSpPr>
            <a:xfrm>
              <a:off x="5852264" y="2637562"/>
              <a:ext cx="2434512" cy="2053686"/>
              <a:chOff x="5852264" y="2637562"/>
              <a:chExt cx="2434512" cy="205368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7367661" y="3357562"/>
                <a:ext cx="91911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6200000" flipV="1">
                <a:off x="5839324" y="2727562"/>
                <a:ext cx="720000" cy="54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0800000" flipV="1">
                <a:off x="5929322" y="3429000"/>
                <a:ext cx="500066" cy="1788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5852264" y="3143248"/>
                <a:ext cx="720000" cy="1548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67"/>
          <p:cNvGrpSpPr/>
          <p:nvPr/>
        </p:nvGrpSpPr>
        <p:grpSpPr>
          <a:xfrm>
            <a:off x="8515525" y="2232035"/>
            <a:ext cx="1200001" cy="3522376"/>
            <a:chOff x="6458081" y="1928802"/>
            <a:chExt cx="900001" cy="3522376"/>
          </a:xfrm>
        </p:grpSpPr>
        <p:grpSp>
          <p:nvGrpSpPr>
            <p:cNvPr id="10" name="Group 42"/>
            <p:cNvGrpSpPr/>
            <p:nvPr/>
          </p:nvGrpSpPr>
          <p:grpSpPr>
            <a:xfrm>
              <a:off x="6458081" y="1928802"/>
              <a:ext cx="900000" cy="2881398"/>
              <a:chOff x="6357950" y="1928802"/>
              <a:chExt cx="900000" cy="288139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357950" y="1928802"/>
                <a:ext cx="900000" cy="8495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Mobile Apps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57950" y="2789760"/>
                <a:ext cx="900000" cy="6648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USSD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357950" y="3480488"/>
                <a:ext cx="900000" cy="6648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Website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357950" y="4145344"/>
                <a:ext cx="900000" cy="6648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iBank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458082" y="4786322"/>
              <a:ext cx="900000" cy="6648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Utility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137258" y="1075757"/>
            <a:ext cx="243526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Multiple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Payment Channel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7121003" y="1874581"/>
            <a:ext cx="428628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0265723" y="1965473"/>
            <a:ext cx="612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an 51">
            <a:hlinkClick r:id="" action="ppaction://noaction"/>
          </p:cNvPr>
          <p:cNvSpPr/>
          <p:nvPr/>
        </p:nvSpPr>
        <p:spPr>
          <a:xfrm rot="16200000">
            <a:off x="7112225" y="-3761038"/>
            <a:ext cx="324000" cy="9024000"/>
          </a:xfrm>
          <a:prstGeom prst="can">
            <a:avLst>
              <a:gd name="adj" fmla="val 343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3" name="Bent-Up Arrow 52"/>
          <p:cNvSpPr/>
          <p:nvPr/>
        </p:nvSpPr>
        <p:spPr>
          <a:xfrm rot="10800000">
            <a:off x="2472728" y="690779"/>
            <a:ext cx="480000" cy="684000"/>
          </a:xfrm>
          <a:prstGeom prst="bentUpArrow">
            <a:avLst>
              <a:gd name="adj1" fmla="val 25000"/>
              <a:gd name="adj2" fmla="val 23952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22095" y="576819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Generalized Payment System Method 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0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প্রি-পেইড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মিটারের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ট্যারিফ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ও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কিঃওঃ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0521" y="2201885"/>
            <a:ext cx="2049991" cy="3859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43" y="2201885"/>
            <a:ext cx="363905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4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প্রি-পেইড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মিটারের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ভেন্ডিং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রিচার্জ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টোকেন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68" y="1791524"/>
            <a:ext cx="2657128" cy="50269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794349"/>
            <a:ext cx="2687349" cy="50241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66032" y="2874568"/>
            <a:ext cx="2508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(2)</a:t>
            </a:r>
          </a:p>
          <a:p>
            <a:r>
              <a:rPr lang="en-US" dirty="0" smtClean="0"/>
              <a:t>2000*5/105= 95.24</a:t>
            </a:r>
          </a:p>
          <a:p>
            <a:r>
              <a:rPr lang="en-US" dirty="0" smtClean="0"/>
              <a:t>2000-95.24=1904.76</a:t>
            </a:r>
          </a:p>
          <a:p>
            <a:endParaRPr lang="en-US" dirty="0"/>
          </a:p>
          <a:p>
            <a:r>
              <a:rPr lang="en-US" dirty="0" smtClean="0"/>
              <a:t>1904.76-120=1784.76</a:t>
            </a:r>
          </a:p>
          <a:p>
            <a:r>
              <a:rPr lang="en-US" dirty="0" smtClean="0"/>
              <a:t>1784.76-180=1604.76</a:t>
            </a:r>
          </a:p>
          <a:p>
            <a:r>
              <a:rPr lang="en-US" dirty="0" smtClean="0"/>
              <a:t>1784.76/101=17.67</a:t>
            </a:r>
          </a:p>
          <a:p>
            <a:endParaRPr lang="en-US" dirty="0" smtClean="0"/>
          </a:p>
          <a:p>
            <a:r>
              <a:rPr lang="en-US" dirty="0" smtClean="0"/>
              <a:t>1604.76+17.67=1622.43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2399" y="2848190"/>
            <a:ext cx="2508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(1)</a:t>
            </a:r>
          </a:p>
          <a:p>
            <a:r>
              <a:rPr lang="en-US" dirty="0" smtClean="0"/>
              <a:t>400*5/105= 19.05</a:t>
            </a:r>
          </a:p>
          <a:p>
            <a:r>
              <a:rPr lang="en-US" dirty="0" smtClean="0"/>
              <a:t>400-19.05=380.95</a:t>
            </a:r>
          </a:p>
          <a:p>
            <a:endParaRPr lang="en-US" dirty="0"/>
          </a:p>
          <a:p>
            <a:r>
              <a:rPr lang="en-US" dirty="0" smtClean="0"/>
              <a:t>380.95-40=340.95</a:t>
            </a:r>
          </a:p>
          <a:p>
            <a:r>
              <a:rPr lang="en-US" dirty="0" smtClean="0"/>
              <a:t>340.95-30=310.95</a:t>
            </a:r>
          </a:p>
          <a:p>
            <a:r>
              <a:rPr lang="en-US" dirty="0" smtClean="0"/>
              <a:t>340.95/101=3.38</a:t>
            </a:r>
          </a:p>
          <a:p>
            <a:endParaRPr lang="en-US" dirty="0" smtClean="0"/>
          </a:p>
          <a:p>
            <a:r>
              <a:rPr lang="en-US" dirty="0" smtClean="0"/>
              <a:t>340.95+3.38=314.33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প্রি-পেইড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মিটারের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ভেন্ডিং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রিচার্জ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টোকেন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25" y="2025920"/>
            <a:ext cx="2401805" cy="4452518"/>
          </a:xfrm>
        </p:spPr>
      </p:pic>
      <p:sp>
        <p:nvSpPr>
          <p:cNvPr id="5" name="TextBox 4"/>
          <p:cNvSpPr txBox="1"/>
          <p:nvPr/>
        </p:nvSpPr>
        <p:spPr>
          <a:xfrm>
            <a:off x="8710330" y="2468226"/>
            <a:ext cx="2508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(৩)</a:t>
            </a:r>
          </a:p>
          <a:p>
            <a:r>
              <a:rPr lang="en-US" dirty="0" smtClean="0"/>
              <a:t>400*5/105= 19.05</a:t>
            </a:r>
          </a:p>
          <a:p>
            <a:r>
              <a:rPr lang="en-US" dirty="0" smtClean="0"/>
              <a:t>400-19.05=380.95</a:t>
            </a:r>
          </a:p>
          <a:p>
            <a:endParaRPr lang="en-US" dirty="0"/>
          </a:p>
          <a:p>
            <a:r>
              <a:rPr lang="en-US" dirty="0" smtClean="0"/>
              <a:t>380.95-40=340.95</a:t>
            </a:r>
          </a:p>
          <a:p>
            <a:r>
              <a:rPr lang="en-US" dirty="0" smtClean="0"/>
              <a:t>340.95-60=280.95</a:t>
            </a:r>
          </a:p>
          <a:p>
            <a:r>
              <a:rPr lang="en-US" dirty="0" smtClean="0"/>
              <a:t>280.95/101=3.38</a:t>
            </a:r>
          </a:p>
          <a:p>
            <a:endParaRPr lang="en-US" dirty="0" smtClean="0"/>
          </a:p>
          <a:p>
            <a:r>
              <a:rPr lang="en-US" dirty="0" smtClean="0"/>
              <a:t>280.95+3.38=284.33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4110" b="2005"/>
          <a:stretch/>
        </p:blipFill>
        <p:spPr>
          <a:xfrm rot="16200000">
            <a:off x="935245" y="1504585"/>
            <a:ext cx="4547566" cy="54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86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3.xml><?xml version="1.0" encoding="utf-8"?>
<a:theme xmlns:a="http://schemas.openxmlformats.org/drawingml/2006/main" name="1_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754</TotalTime>
  <Words>512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MS PGothic</vt:lpstr>
      <vt:lpstr>Adobe Gothic Std B</vt:lpstr>
      <vt:lpstr>Arial</vt:lpstr>
      <vt:lpstr>Avenir Next LT Pro</vt:lpstr>
      <vt:lpstr>Calibri</vt:lpstr>
      <vt:lpstr>Century Gothic</vt:lpstr>
      <vt:lpstr>Corbel</vt:lpstr>
      <vt:lpstr>Nikosh</vt:lpstr>
      <vt:lpstr>Times New Roman</vt:lpstr>
      <vt:lpstr>Tw Cen MT</vt:lpstr>
      <vt:lpstr>Wingdings</vt:lpstr>
      <vt:lpstr>Banded</vt:lpstr>
      <vt:lpstr>ShapesVTI</vt:lpstr>
      <vt:lpstr>1_ShapesVTI</vt:lpstr>
      <vt:lpstr>Prepayment of Billing System</vt:lpstr>
      <vt:lpstr>Smart Meter System Architecture</vt:lpstr>
      <vt:lpstr>Smart Metering System</vt:lpstr>
      <vt:lpstr>Vending Station</vt:lpstr>
      <vt:lpstr>Components of Smart Metering System</vt:lpstr>
      <vt:lpstr>PowerPoint Presentation</vt:lpstr>
      <vt:lpstr>প্রি-পেইড মিটারের ট্যারিফ ও কিঃওঃ</vt:lpstr>
      <vt:lpstr>প্রি-পেইড মিটারের ভেন্ডিং রিচার্জ টোকেন</vt:lpstr>
      <vt:lpstr>প্রি-পেইড মিটারের ভেন্ডিং রিচার্জ টোকেন</vt:lpstr>
      <vt:lpstr>স্মার্ট মিটারিং সিস্টেম ব্যবহারে গ্রাহকের সুবিধা</vt:lpstr>
      <vt:lpstr>স্মার্ট মিটারিং সিস্টেম ব্যবহারে সমিতির সুবিধা</vt:lpstr>
      <vt:lpstr>স্মার্ট মিটারিং সিস্টেমে ব্যবহৃত বিলিং তথ্য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BREB-ICT</dc:creator>
  <cp:lastModifiedBy>BREB-ICT</cp:lastModifiedBy>
  <cp:revision>115</cp:revision>
  <dcterms:created xsi:type="dcterms:W3CDTF">2013-07-15T20:26:40Z</dcterms:created>
  <dcterms:modified xsi:type="dcterms:W3CDTF">2021-09-22T05:42:39Z</dcterms:modified>
</cp:coreProperties>
</file>