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74" r:id="rId2"/>
    <p:sldId id="275" r:id="rId3"/>
    <p:sldId id="271" r:id="rId4"/>
    <p:sldId id="272" r:id="rId5"/>
    <p:sldId id="273" r:id="rId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>
        <p:scale>
          <a:sx n="76" d="100"/>
          <a:sy n="76" d="100"/>
        </p:scale>
        <p:origin x="-126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73E0-858A-4857-B142-C75829575664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23C3-6228-4396-9567-EE1723AB3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6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thi.gov.b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0667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ই-</a:t>
            </a:r>
            <a:r>
              <a:rPr lang="en-US" sz="60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ফাইলিং</a:t>
            </a:r>
            <a:r>
              <a:rPr lang="en-US" sz="60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60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কি</a:t>
            </a:r>
            <a:r>
              <a:rPr lang="en-US" sz="60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8001000" cy="54102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আমরা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দৈনন্দিন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যে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দাপ্তরিক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কাজ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সম্পন্ন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করি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যেমন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: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ডাক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গ্রহন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ও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প্রদান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;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নথি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উপস্থাপন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ও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নিস্পত্তি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;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পত্র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জারী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প্রভৃতি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ই-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নথি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সফটওয়ারের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মাধ্যমে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করা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।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সফটওয়ারটি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নিম্নোক্ত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ইন্টারনেট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ঠিকানায়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পাওয়া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যাবে</a:t>
            </a:r>
            <a:r>
              <a:rPr lang="en-US" sz="44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।</a:t>
            </a:r>
          </a:p>
          <a:p>
            <a:r>
              <a:rPr lang="en-US" sz="4400" b="1" dirty="0">
                <a:solidFill>
                  <a:srgbClr val="C00000"/>
                </a:solidFill>
                <a:latin typeface="Nikosh" pitchFamily="2" charset="0"/>
                <a:cs typeface="Nikosh" pitchFamily="2" charset="0"/>
              </a:rPr>
              <a:t>(</a:t>
            </a:r>
            <a:r>
              <a:rPr lang="en-US" sz="4400" b="1" dirty="0">
                <a:solidFill>
                  <a:srgbClr val="C00000"/>
                </a:solidFill>
                <a:latin typeface="Nikosh" pitchFamily="2" charset="0"/>
                <a:cs typeface="Nikosh" pitchFamily="2" charset="0"/>
                <a:hlinkClick r:id="rId2"/>
              </a:rPr>
              <a:t>www.nothi.gov.bd</a:t>
            </a:r>
            <a:r>
              <a:rPr lang="en-US" sz="4400" b="1" dirty="0" smtClean="0">
                <a:solidFill>
                  <a:srgbClr val="C00000"/>
                </a:solidFill>
                <a:latin typeface="Nikosh" pitchFamily="2" charset="0"/>
                <a:cs typeface="Nikosh" pitchFamily="2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Nikosh" pitchFamily="2" charset="0"/>
                <a:cs typeface="Nikosh" pitchFamily="2" charset="0"/>
              </a:rPr>
              <a:t>Browser: Google Chrome</a:t>
            </a:r>
            <a:endParaRPr lang="en-US" sz="2800" b="1" dirty="0">
              <a:solidFill>
                <a:srgbClr val="C00000"/>
              </a:solidFill>
              <a:latin typeface="Nikosh" pitchFamily="2" charset="0"/>
              <a:cs typeface="Niko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10DAF-8BF3-4110-B552-C575B1AF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ই-</a:t>
            </a:r>
            <a:r>
              <a:rPr lang="en-US" sz="89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নথি</a:t>
            </a:r>
            <a:r>
              <a:rPr lang="en-US" sz="60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3EF71-E174-4135-8E59-D3F90F63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ডাক</a:t>
            </a:r>
            <a:endParaRPr lang="en-US" sz="6600" dirty="0"/>
          </a:p>
          <a:p>
            <a:r>
              <a:rPr lang="en-US" sz="6600" dirty="0" err="1"/>
              <a:t>নথি</a:t>
            </a:r>
            <a:endParaRPr lang="en-US" sz="6600" dirty="0"/>
          </a:p>
          <a:p>
            <a:r>
              <a:rPr lang="en-US" sz="6600" dirty="0" err="1"/>
              <a:t>পত্র</a:t>
            </a:r>
            <a:r>
              <a:rPr lang="en-US" sz="6600" dirty="0"/>
              <a:t> </a:t>
            </a:r>
            <a:r>
              <a:rPr lang="en-US" sz="6600" dirty="0" err="1"/>
              <a:t>জারী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006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B3AB3-F995-449C-96EB-E9B4180F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80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ডাক</a:t>
            </a:r>
            <a:endParaRPr lang="en-US" sz="6000" b="1" dirty="0">
              <a:solidFill>
                <a:srgbClr val="0066FF"/>
              </a:solidFill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BA707-FF13-4987-8E27-333C9EA9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ম্যানুয়াল</a:t>
            </a:r>
            <a:r>
              <a:rPr lang="en-US" b="1" dirty="0"/>
              <a:t> </a:t>
            </a:r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নিয়ে</a:t>
            </a:r>
            <a:r>
              <a:rPr lang="en-US" b="1" dirty="0"/>
              <a:t> ই-</a:t>
            </a:r>
            <a:r>
              <a:rPr lang="en-US" b="1" dirty="0" err="1"/>
              <a:t>নথিতে</a:t>
            </a:r>
            <a:r>
              <a:rPr lang="en-US" b="1" dirty="0"/>
              <a:t> </a:t>
            </a:r>
            <a:r>
              <a:rPr lang="en-US" b="1" dirty="0" err="1"/>
              <a:t>কাজ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গ্রহন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প্রেরণ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r>
              <a:rPr lang="en-US" b="1" dirty="0" err="1"/>
              <a:t>সীল</a:t>
            </a:r>
            <a:r>
              <a:rPr lang="en-US" b="1" dirty="0"/>
              <a:t> </a:t>
            </a:r>
            <a:r>
              <a:rPr lang="en-US" b="1" dirty="0" err="1"/>
              <a:t>তৈরী</a:t>
            </a:r>
            <a:endParaRPr lang="en-US" b="1" dirty="0"/>
          </a:p>
          <a:p>
            <a:r>
              <a:rPr lang="en-US" b="1" dirty="0" err="1"/>
              <a:t>ডাকে</a:t>
            </a:r>
            <a:r>
              <a:rPr lang="en-US" b="1" dirty="0"/>
              <a:t> </a:t>
            </a:r>
            <a:r>
              <a:rPr lang="en-US" b="1" dirty="0" err="1"/>
              <a:t>সিদ্ধান্ত</a:t>
            </a:r>
            <a:r>
              <a:rPr lang="en-US" b="1" dirty="0"/>
              <a:t> </a:t>
            </a:r>
            <a:r>
              <a:rPr lang="en-US" b="1" dirty="0" err="1"/>
              <a:t>লেখা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আর্কাইভ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 (</a:t>
            </a:r>
            <a:r>
              <a:rPr lang="en-US" b="1" dirty="0" err="1"/>
              <a:t>অনুলিপি</a:t>
            </a:r>
            <a:r>
              <a:rPr lang="en-US" b="1" dirty="0"/>
              <a:t> </a:t>
            </a:r>
            <a:r>
              <a:rPr lang="en-US" b="1" dirty="0" err="1"/>
              <a:t>প্রাপক</a:t>
            </a:r>
            <a:r>
              <a:rPr lang="en-US" b="1" dirty="0"/>
              <a:t> </a:t>
            </a:r>
            <a:r>
              <a:rPr lang="en-US" b="1" dirty="0" err="1"/>
              <a:t>শুধু</a:t>
            </a:r>
            <a:r>
              <a:rPr lang="en-US" b="1" dirty="0"/>
              <a:t>)</a:t>
            </a:r>
          </a:p>
          <a:p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নথিজাত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নথিতে</a:t>
            </a:r>
            <a:r>
              <a:rPr lang="en-US" b="1" dirty="0"/>
              <a:t> </a:t>
            </a:r>
            <a:r>
              <a:rPr lang="en-US" b="1" dirty="0" err="1"/>
              <a:t>উপস্থাপন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3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B3AB3-F995-449C-96EB-E9B4180F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নথি</a:t>
            </a:r>
            <a:endParaRPr lang="en-US" sz="7200" b="1" dirty="0">
              <a:solidFill>
                <a:srgbClr val="0066FF"/>
              </a:solidFill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BA707-FF13-4987-8E27-333C9EA9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নথির</a:t>
            </a:r>
            <a:r>
              <a:rPr lang="en-US" b="1" dirty="0"/>
              <a:t> </a:t>
            </a:r>
            <a:r>
              <a:rPr lang="en-US" b="1" dirty="0" err="1"/>
              <a:t>ধরন</a:t>
            </a:r>
            <a:r>
              <a:rPr lang="en-US" b="1" dirty="0"/>
              <a:t> </a:t>
            </a:r>
            <a:r>
              <a:rPr lang="en-US" b="1" dirty="0" err="1"/>
              <a:t>তৈরী</a:t>
            </a:r>
            <a:r>
              <a:rPr lang="en-US" b="1" dirty="0"/>
              <a:t> (৯৯ </a:t>
            </a:r>
            <a:r>
              <a:rPr lang="en-US" b="1" dirty="0" err="1"/>
              <a:t>রকমের</a:t>
            </a:r>
            <a:r>
              <a:rPr lang="en-US" b="1" dirty="0"/>
              <a:t>)</a:t>
            </a:r>
          </a:p>
          <a:p>
            <a:r>
              <a:rPr lang="en-US" b="1" dirty="0" err="1"/>
              <a:t>নথি</a:t>
            </a:r>
            <a:r>
              <a:rPr lang="en-US" b="1" dirty="0"/>
              <a:t> </a:t>
            </a:r>
            <a:r>
              <a:rPr lang="en-US" b="1" dirty="0" err="1"/>
              <a:t>তৈরী</a:t>
            </a:r>
            <a:r>
              <a:rPr lang="en-US" b="1" dirty="0"/>
              <a:t>।</a:t>
            </a:r>
          </a:p>
          <a:p>
            <a:r>
              <a:rPr lang="en-US" b="1" dirty="0" err="1"/>
              <a:t>নথির</a:t>
            </a:r>
            <a:r>
              <a:rPr lang="en-US" b="1" dirty="0"/>
              <a:t> </a:t>
            </a:r>
            <a:r>
              <a:rPr lang="en-US" b="1" dirty="0" err="1"/>
              <a:t>শ্রেনী</a:t>
            </a:r>
            <a:r>
              <a:rPr lang="en-US" b="1" dirty="0"/>
              <a:t> (৪ </a:t>
            </a:r>
            <a:r>
              <a:rPr lang="en-US" b="1" dirty="0" err="1"/>
              <a:t>প্রকার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ক-</a:t>
            </a:r>
            <a:r>
              <a:rPr lang="en-US" b="1" dirty="0" err="1"/>
              <a:t>শ্রেনী</a:t>
            </a:r>
            <a:r>
              <a:rPr lang="en-US" b="1" dirty="0"/>
              <a:t> (</a:t>
            </a:r>
            <a:r>
              <a:rPr lang="en-US" b="1" dirty="0" err="1"/>
              <a:t>আজীবন</a:t>
            </a:r>
            <a:r>
              <a:rPr lang="en-US" b="1" dirty="0"/>
              <a:t> </a:t>
            </a:r>
            <a:r>
              <a:rPr lang="en-US" b="1" dirty="0" err="1"/>
              <a:t>বা</a:t>
            </a:r>
            <a:r>
              <a:rPr lang="en-US" b="1" dirty="0"/>
              <a:t> </a:t>
            </a:r>
            <a:r>
              <a:rPr lang="en-US" b="1" dirty="0" err="1"/>
              <a:t>ধংস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যাবে</a:t>
            </a:r>
            <a:r>
              <a:rPr lang="en-US" b="1" dirty="0"/>
              <a:t> </a:t>
            </a:r>
            <a:r>
              <a:rPr lang="en-US" b="1" dirty="0" err="1"/>
              <a:t>না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খ-</a:t>
            </a:r>
            <a:r>
              <a:rPr lang="en-US" b="1" dirty="0" err="1"/>
              <a:t>শ্রেনী</a:t>
            </a:r>
            <a:r>
              <a:rPr lang="en-US" b="1" dirty="0"/>
              <a:t> (১০ </a:t>
            </a:r>
            <a:r>
              <a:rPr lang="en-US" b="1" dirty="0" err="1"/>
              <a:t>বছর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গ </a:t>
            </a:r>
            <a:r>
              <a:rPr lang="en-US" b="1" dirty="0" err="1"/>
              <a:t>শ্রেনী</a:t>
            </a:r>
            <a:r>
              <a:rPr lang="en-US" b="1" dirty="0"/>
              <a:t> (৫ </a:t>
            </a:r>
            <a:r>
              <a:rPr lang="en-US" b="1" dirty="0" err="1"/>
              <a:t>বছর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ঘ </a:t>
            </a:r>
            <a:r>
              <a:rPr lang="en-US" b="1" dirty="0" err="1"/>
              <a:t>শ্রেনী</a:t>
            </a:r>
            <a:r>
              <a:rPr lang="en-US" b="1" dirty="0"/>
              <a:t> (১ </a:t>
            </a:r>
            <a:r>
              <a:rPr lang="en-US" b="1" dirty="0" err="1"/>
              <a:t>বছর</a:t>
            </a:r>
            <a:r>
              <a:rPr lang="en-US" b="1" dirty="0"/>
              <a:t>)</a:t>
            </a:r>
          </a:p>
          <a:p>
            <a:r>
              <a:rPr lang="en-US" b="1" dirty="0" err="1"/>
              <a:t>নথি</a:t>
            </a:r>
            <a:r>
              <a:rPr lang="en-US" b="1" dirty="0"/>
              <a:t> </a:t>
            </a:r>
            <a:r>
              <a:rPr lang="en-US" b="1" dirty="0" err="1"/>
              <a:t>উপস্থাপন</a:t>
            </a:r>
            <a:r>
              <a:rPr lang="en-US" b="1" dirty="0"/>
              <a:t> (</a:t>
            </a:r>
            <a:r>
              <a:rPr lang="en-US" b="1" dirty="0" err="1"/>
              <a:t>ডাক</a:t>
            </a:r>
            <a:r>
              <a:rPr lang="en-US" b="1" dirty="0"/>
              <a:t> </a:t>
            </a:r>
            <a:r>
              <a:rPr lang="en-US" b="1" dirty="0" err="1"/>
              <a:t>থেকে</a:t>
            </a:r>
            <a:r>
              <a:rPr lang="en-US" b="1" dirty="0"/>
              <a:t> ও </a:t>
            </a:r>
            <a:r>
              <a:rPr lang="en-US" b="1" dirty="0" err="1"/>
              <a:t>স্ব</a:t>
            </a:r>
            <a:r>
              <a:rPr lang="en-US" b="1" dirty="0"/>
              <a:t> </a:t>
            </a:r>
            <a:r>
              <a:rPr lang="en-US" b="1" dirty="0" err="1"/>
              <a:t>উদ্যোগে</a:t>
            </a:r>
            <a:r>
              <a:rPr lang="en-US" b="1" dirty="0"/>
              <a:t>।</a:t>
            </a:r>
          </a:p>
          <a:p>
            <a:r>
              <a:rPr lang="en-US" b="1" dirty="0" err="1"/>
              <a:t>নথি</a:t>
            </a:r>
            <a:r>
              <a:rPr lang="en-US" b="1" dirty="0"/>
              <a:t> </a:t>
            </a:r>
            <a:r>
              <a:rPr lang="en-US" b="1" dirty="0" err="1"/>
              <a:t>প্রেরণ</a:t>
            </a:r>
            <a:r>
              <a:rPr lang="en-US" b="1" dirty="0"/>
              <a:t>।</a:t>
            </a:r>
          </a:p>
          <a:p>
            <a:r>
              <a:rPr lang="en-US" b="1" dirty="0" err="1"/>
              <a:t>অনুমতি</a:t>
            </a:r>
            <a:r>
              <a:rPr lang="en-US" b="1" dirty="0"/>
              <a:t> </a:t>
            </a:r>
            <a:r>
              <a:rPr lang="en-US" b="1" dirty="0" err="1"/>
              <a:t>প্রদান</a:t>
            </a:r>
            <a:r>
              <a:rPr lang="en-US" b="1" dirty="0"/>
              <a:t> </a:t>
            </a:r>
            <a:r>
              <a:rPr lang="en-US" b="1" dirty="0" err="1"/>
              <a:t>বা</a:t>
            </a:r>
            <a:r>
              <a:rPr lang="en-US" b="1" dirty="0"/>
              <a:t> </a:t>
            </a:r>
            <a:r>
              <a:rPr lang="en-US" b="1" dirty="0" err="1"/>
              <a:t>সংশোধন</a:t>
            </a:r>
            <a:r>
              <a:rPr lang="en-US" b="1" dirty="0"/>
              <a:t> </a:t>
            </a:r>
            <a:r>
              <a:rPr lang="en-US" b="1" dirty="0" err="1"/>
              <a:t>করা</a:t>
            </a:r>
            <a:r>
              <a:rPr lang="en-US" b="1" dirty="0"/>
              <a:t> </a:t>
            </a:r>
            <a:r>
              <a:rPr lang="en-US" b="1" dirty="0" err="1"/>
              <a:t>যায়</a:t>
            </a:r>
            <a:r>
              <a:rPr lang="en-US" b="1" dirty="0"/>
              <a:t>।</a:t>
            </a: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5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B3AB3-F995-449C-96EB-E9B4180F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60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পত্র</a:t>
            </a:r>
            <a:r>
              <a:rPr lang="en-US" sz="6000" b="1" dirty="0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6000" b="1" dirty="0" err="1">
                <a:solidFill>
                  <a:srgbClr val="0066FF"/>
                </a:solidFill>
                <a:latin typeface="Nikosh" pitchFamily="2" charset="0"/>
                <a:cs typeface="Nikosh" pitchFamily="2" charset="0"/>
              </a:rPr>
              <a:t>জারী</a:t>
            </a:r>
            <a:endParaRPr lang="en-US" sz="6000" b="1" dirty="0">
              <a:solidFill>
                <a:srgbClr val="0066FF"/>
              </a:solidFill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BA707-FF13-4987-8E27-333C9EA9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পত্রের</a:t>
            </a:r>
            <a:r>
              <a:rPr lang="en-US" sz="3600" b="1" dirty="0"/>
              <a:t> </a:t>
            </a:r>
            <a:r>
              <a:rPr lang="en-US" sz="3600" b="1" dirty="0" err="1"/>
              <a:t>খসড়া</a:t>
            </a:r>
            <a:r>
              <a:rPr lang="en-US" sz="3600" b="1" dirty="0"/>
              <a:t> </a:t>
            </a:r>
            <a:r>
              <a:rPr lang="en-US" sz="3600" b="1" dirty="0" err="1"/>
              <a:t>তৈরী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পত্রের</a:t>
            </a:r>
            <a:r>
              <a:rPr lang="en-US" sz="3600" b="1" dirty="0"/>
              <a:t> </a:t>
            </a:r>
            <a:r>
              <a:rPr lang="en-US" sz="3600" b="1" dirty="0" err="1"/>
              <a:t>খসড়া</a:t>
            </a:r>
            <a:r>
              <a:rPr lang="en-US" sz="3600" b="1" dirty="0"/>
              <a:t> </a:t>
            </a:r>
            <a:r>
              <a:rPr lang="en-US" sz="3600" b="1" dirty="0" err="1"/>
              <a:t>অনুমোদন</a:t>
            </a:r>
            <a:r>
              <a:rPr lang="en-US" sz="3600" b="1" dirty="0"/>
              <a:t> </a:t>
            </a:r>
            <a:r>
              <a:rPr lang="en-US" sz="3600" b="1" dirty="0" err="1"/>
              <a:t>কারী</a:t>
            </a:r>
            <a:endParaRPr lang="en-US" sz="3600" b="1" dirty="0"/>
          </a:p>
          <a:p>
            <a:r>
              <a:rPr lang="en-US" sz="3600" b="1" dirty="0" err="1"/>
              <a:t>অনুমোদন</a:t>
            </a:r>
            <a:r>
              <a:rPr lang="en-US" sz="3600" b="1" dirty="0"/>
              <a:t> </a:t>
            </a:r>
            <a:r>
              <a:rPr lang="en-US" sz="3600" b="1" dirty="0" err="1"/>
              <a:t>বাটন</a:t>
            </a:r>
            <a:endParaRPr lang="en-US" sz="3600" b="1" dirty="0"/>
          </a:p>
          <a:p>
            <a:r>
              <a:rPr lang="en-US" sz="3600" b="1" dirty="0" err="1"/>
              <a:t>প্রেরণ</a:t>
            </a:r>
            <a:r>
              <a:rPr lang="en-US" sz="3600" b="1" dirty="0"/>
              <a:t> </a:t>
            </a:r>
            <a:r>
              <a:rPr lang="en-US" sz="3600" b="1" dirty="0" err="1"/>
              <a:t>কারী</a:t>
            </a:r>
            <a:endParaRPr lang="en-US" sz="3600" b="1" dirty="0"/>
          </a:p>
          <a:p>
            <a:r>
              <a:rPr lang="en-US" sz="3600" b="1" dirty="0" err="1"/>
              <a:t>পত্র</a:t>
            </a:r>
            <a:r>
              <a:rPr lang="en-US" sz="3600" b="1" dirty="0"/>
              <a:t> </a:t>
            </a:r>
            <a:r>
              <a:rPr lang="en-US" sz="3600" b="1" dirty="0" err="1"/>
              <a:t>জারী</a:t>
            </a:r>
            <a:endParaRPr lang="en-US" sz="36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0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172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ই-ফাইলিং কি?</vt:lpstr>
      <vt:lpstr>ই-নথি </vt:lpstr>
      <vt:lpstr>ডাক</vt:lpstr>
      <vt:lpstr>নথি</vt:lpstr>
      <vt:lpstr>পত্র জারী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ই-ফাইলিং কি?</dc:title>
  <dc:creator>tkg</dc:creator>
  <cp:lastModifiedBy>Windows User</cp:lastModifiedBy>
  <cp:revision>61</cp:revision>
  <dcterms:created xsi:type="dcterms:W3CDTF">2006-08-16T00:00:00Z</dcterms:created>
  <dcterms:modified xsi:type="dcterms:W3CDTF">2021-12-12T08:24:04Z</dcterms:modified>
</cp:coreProperties>
</file>