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0" r:id="rId4"/>
  </p:sldMasterIdLst>
  <p:sldIdLst>
    <p:sldId id="257" r:id="rId5"/>
    <p:sldId id="262" r:id="rId6"/>
    <p:sldId id="264" r:id="rId7"/>
    <p:sldId id="263" r:id="rId8"/>
    <p:sldId id="265" r:id="rId9"/>
    <p:sldId id="266" r:id="rId10"/>
    <p:sldId id="267" r:id="rId11"/>
    <p:sldId id="261"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3722"/>
    <a:srgbClr val="33CC33"/>
    <a:srgbClr val="344529"/>
    <a:srgbClr val="2B39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 Uddin" userId="c9d7d1e0e4a64a98" providerId="LiveId" clId="{FFC68946-1BB3-492B-A45A-4CD6BAB13744}"/>
    <pc:docChg chg="undo custSel addSld modSld sldOrd">
      <pc:chgData name="Mohi Uddin" userId="c9d7d1e0e4a64a98" providerId="LiveId" clId="{FFC68946-1BB3-492B-A45A-4CD6BAB13744}" dt="2021-09-19T18:40:27.964" v="578" actId="1076"/>
      <pc:docMkLst>
        <pc:docMk/>
      </pc:docMkLst>
      <pc:sldChg chg="modSp mod">
        <pc:chgData name="Mohi Uddin" userId="c9d7d1e0e4a64a98" providerId="LiveId" clId="{FFC68946-1BB3-492B-A45A-4CD6BAB13744}" dt="2021-09-19T17:18:37.959" v="0" actId="1076"/>
        <pc:sldMkLst>
          <pc:docMk/>
          <pc:sldMk cId="2584280759" sldId="257"/>
        </pc:sldMkLst>
        <pc:spChg chg="mod">
          <ac:chgData name="Mohi Uddin" userId="c9d7d1e0e4a64a98" providerId="LiveId" clId="{FFC68946-1BB3-492B-A45A-4CD6BAB13744}" dt="2021-09-19T17:18:37.959" v="0" actId="1076"/>
          <ac:spMkLst>
            <pc:docMk/>
            <pc:sldMk cId="2584280759" sldId="257"/>
            <ac:spMk id="3" creationId="{C8722DDC-8EEE-4A06-8DFE-B44871EAA2CF}"/>
          </ac:spMkLst>
        </pc:spChg>
      </pc:sldChg>
      <pc:sldChg chg="addSp delSp modSp mod">
        <pc:chgData name="Mohi Uddin" userId="c9d7d1e0e4a64a98" providerId="LiveId" clId="{FFC68946-1BB3-492B-A45A-4CD6BAB13744}" dt="2021-09-19T17:57:00.186" v="414" actId="1076"/>
        <pc:sldMkLst>
          <pc:docMk/>
          <pc:sldMk cId="183243182" sldId="261"/>
        </pc:sldMkLst>
        <pc:spChg chg="mod">
          <ac:chgData name="Mohi Uddin" userId="c9d7d1e0e4a64a98" providerId="LiveId" clId="{FFC68946-1BB3-492B-A45A-4CD6BAB13744}" dt="2021-09-19T17:55:06.024" v="392" actId="14100"/>
          <ac:spMkLst>
            <pc:docMk/>
            <pc:sldMk cId="183243182" sldId="261"/>
            <ac:spMk id="2" creationId="{7A4919D0-F177-4BBA-9A0B-DBA69E2ED764}"/>
          </ac:spMkLst>
        </pc:spChg>
        <pc:spChg chg="add del mod">
          <ac:chgData name="Mohi Uddin" userId="c9d7d1e0e4a64a98" providerId="LiveId" clId="{FFC68946-1BB3-492B-A45A-4CD6BAB13744}" dt="2021-09-19T17:54:11.553" v="363" actId="478"/>
          <ac:spMkLst>
            <pc:docMk/>
            <pc:sldMk cId="183243182" sldId="261"/>
            <ac:spMk id="4" creationId="{37526582-FF02-4A9D-AD95-ED07237319E3}"/>
          </ac:spMkLst>
        </pc:spChg>
        <pc:spChg chg="add mod">
          <ac:chgData name="Mohi Uddin" userId="c9d7d1e0e4a64a98" providerId="LiveId" clId="{FFC68946-1BB3-492B-A45A-4CD6BAB13744}" dt="2021-09-19T17:56:47.960" v="411" actId="1076"/>
          <ac:spMkLst>
            <pc:docMk/>
            <pc:sldMk cId="183243182" sldId="261"/>
            <ac:spMk id="7" creationId="{3BDF7631-FF77-431B-82C8-87EC1914F03C}"/>
          </ac:spMkLst>
        </pc:spChg>
        <pc:graphicFrameChg chg="del">
          <ac:chgData name="Mohi Uddin" userId="c9d7d1e0e4a64a98" providerId="LiveId" clId="{FFC68946-1BB3-492B-A45A-4CD6BAB13744}" dt="2021-09-19T17:54:03.653" v="362" actId="478"/>
          <ac:graphicFrameMkLst>
            <pc:docMk/>
            <pc:sldMk cId="183243182" sldId="261"/>
            <ac:graphicFrameMk id="5" creationId="{91DB1382-7276-49FA-9632-38D558F457E3}"/>
          </ac:graphicFrameMkLst>
        </pc:graphicFrameChg>
        <pc:picChg chg="add mod">
          <ac:chgData name="Mohi Uddin" userId="c9d7d1e0e4a64a98" providerId="LiveId" clId="{FFC68946-1BB3-492B-A45A-4CD6BAB13744}" dt="2021-09-19T17:57:00.186" v="414" actId="1076"/>
          <ac:picMkLst>
            <pc:docMk/>
            <pc:sldMk cId="183243182" sldId="261"/>
            <ac:picMk id="2050" creationId="{9C76F9A6-BD10-495E-8028-A84CE7F4A1AC}"/>
          </ac:picMkLst>
        </pc:picChg>
      </pc:sldChg>
      <pc:sldChg chg="addSp delSp modSp add mod">
        <pc:chgData name="Mohi Uddin" userId="c9d7d1e0e4a64a98" providerId="LiveId" clId="{FFC68946-1BB3-492B-A45A-4CD6BAB13744}" dt="2021-09-19T17:24:11.530" v="97" actId="478"/>
        <pc:sldMkLst>
          <pc:docMk/>
          <pc:sldMk cId="2427155754" sldId="262"/>
        </pc:sldMkLst>
        <pc:spChg chg="mod">
          <ac:chgData name="Mohi Uddin" userId="c9d7d1e0e4a64a98" providerId="LiveId" clId="{FFC68946-1BB3-492B-A45A-4CD6BAB13744}" dt="2021-09-19T17:20:48.148" v="48" actId="20577"/>
          <ac:spMkLst>
            <pc:docMk/>
            <pc:sldMk cId="2427155754" sldId="262"/>
            <ac:spMk id="2" creationId="{18C3B467-088C-4F3D-A9A7-105C4E1E20CD}"/>
          </ac:spMkLst>
        </pc:spChg>
        <pc:spChg chg="del mod">
          <ac:chgData name="Mohi Uddin" userId="c9d7d1e0e4a64a98" providerId="LiveId" clId="{FFC68946-1BB3-492B-A45A-4CD6BAB13744}" dt="2021-09-19T17:20:16.987" v="42" actId="478"/>
          <ac:spMkLst>
            <pc:docMk/>
            <pc:sldMk cId="2427155754" sldId="262"/>
            <ac:spMk id="3" creationId="{C8722DDC-8EEE-4A06-8DFE-B44871EAA2CF}"/>
          </ac:spMkLst>
        </pc:spChg>
        <pc:spChg chg="add del mod">
          <ac:chgData name="Mohi Uddin" userId="c9d7d1e0e4a64a98" providerId="LiveId" clId="{FFC68946-1BB3-492B-A45A-4CD6BAB13744}" dt="2021-09-19T17:20:21.012" v="43" actId="478"/>
          <ac:spMkLst>
            <pc:docMk/>
            <pc:sldMk cId="2427155754" sldId="262"/>
            <ac:spMk id="5" creationId="{EF327DE0-526A-4EA2-86D0-184B1B9A50C6}"/>
          </ac:spMkLst>
        </pc:spChg>
        <pc:spChg chg="add mod">
          <ac:chgData name="Mohi Uddin" userId="c9d7d1e0e4a64a98" providerId="LiveId" clId="{FFC68946-1BB3-492B-A45A-4CD6BAB13744}" dt="2021-09-19T17:23:38.085" v="95" actId="1076"/>
          <ac:spMkLst>
            <pc:docMk/>
            <pc:sldMk cId="2427155754" sldId="262"/>
            <ac:spMk id="6" creationId="{B2048518-4B63-4C10-B32F-1E65E0E8BFC1}"/>
          </ac:spMkLst>
        </pc:spChg>
        <pc:spChg chg="add del mod">
          <ac:chgData name="Mohi Uddin" userId="c9d7d1e0e4a64a98" providerId="LiveId" clId="{FFC68946-1BB3-492B-A45A-4CD6BAB13744}" dt="2021-09-19T17:24:11.530" v="97" actId="478"/>
          <ac:spMkLst>
            <pc:docMk/>
            <pc:sldMk cId="2427155754" sldId="262"/>
            <ac:spMk id="7" creationId="{91C6D745-D523-42C0-9531-4C615C2F0FF9}"/>
          </ac:spMkLst>
        </pc:spChg>
      </pc:sldChg>
      <pc:sldChg chg="addSp delSp modSp new mod">
        <pc:chgData name="Mohi Uddin" userId="c9d7d1e0e4a64a98" providerId="LiveId" clId="{FFC68946-1BB3-492B-A45A-4CD6BAB13744}" dt="2021-09-19T18:01:31.488" v="506" actId="207"/>
        <pc:sldMkLst>
          <pc:docMk/>
          <pc:sldMk cId="4059531546" sldId="263"/>
        </pc:sldMkLst>
        <pc:spChg chg="del">
          <ac:chgData name="Mohi Uddin" userId="c9d7d1e0e4a64a98" providerId="LiveId" clId="{FFC68946-1BB3-492B-A45A-4CD6BAB13744}" dt="2021-09-19T17:26:47.697" v="100" actId="478"/>
          <ac:spMkLst>
            <pc:docMk/>
            <pc:sldMk cId="4059531546" sldId="263"/>
            <ac:spMk id="2" creationId="{5C568363-24E9-4B1A-95DB-5184585AEB3B}"/>
          </ac:spMkLst>
        </pc:spChg>
        <pc:spChg chg="del">
          <ac:chgData name="Mohi Uddin" userId="c9d7d1e0e4a64a98" providerId="LiveId" clId="{FFC68946-1BB3-492B-A45A-4CD6BAB13744}" dt="2021-09-19T17:26:48.776" v="101" actId="478"/>
          <ac:spMkLst>
            <pc:docMk/>
            <pc:sldMk cId="4059531546" sldId="263"/>
            <ac:spMk id="3" creationId="{35F32F65-CB64-40EA-BC18-453F4DEE7203}"/>
          </ac:spMkLst>
        </pc:spChg>
        <pc:spChg chg="add del mod">
          <ac:chgData name="Mohi Uddin" userId="c9d7d1e0e4a64a98" providerId="LiveId" clId="{FFC68946-1BB3-492B-A45A-4CD6BAB13744}" dt="2021-09-19T17:28:21.376" v="123"/>
          <ac:spMkLst>
            <pc:docMk/>
            <pc:sldMk cId="4059531546" sldId="263"/>
            <ac:spMk id="5" creationId="{D3433173-603F-4D0D-B60A-2C18B196772C}"/>
          </ac:spMkLst>
        </pc:spChg>
        <pc:spChg chg="add del mod">
          <ac:chgData name="Mohi Uddin" userId="c9d7d1e0e4a64a98" providerId="LiveId" clId="{FFC68946-1BB3-492B-A45A-4CD6BAB13744}" dt="2021-09-19T17:28:21.376" v="123"/>
          <ac:spMkLst>
            <pc:docMk/>
            <pc:sldMk cId="4059531546" sldId="263"/>
            <ac:spMk id="6" creationId="{4C977002-DE01-45DF-A741-D36BFB7F80E1}"/>
          </ac:spMkLst>
        </pc:spChg>
        <pc:spChg chg="add del mod">
          <ac:chgData name="Mohi Uddin" userId="c9d7d1e0e4a64a98" providerId="LiveId" clId="{FFC68946-1BB3-492B-A45A-4CD6BAB13744}" dt="2021-09-19T17:28:21.376" v="123"/>
          <ac:spMkLst>
            <pc:docMk/>
            <pc:sldMk cId="4059531546" sldId="263"/>
            <ac:spMk id="7" creationId="{330ADF3A-32CB-4DF4-B7DC-F69BF3A36D30}"/>
          </ac:spMkLst>
        </pc:spChg>
        <pc:spChg chg="add del mod">
          <ac:chgData name="Mohi Uddin" userId="c9d7d1e0e4a64a98" providerId="LiveId" clId="{FFC68946-1BB3-492B-A45A-4CD6BAB13744}" dt="2021-09-19T17:28:21.376" v="123"/>
          <ac:spMkLst>
            <pc:docMk/>
            <pc:sldMk cId="4059531546" sldId="263"/>
            <ac:spMk id="8" creationId="{D48A7D4D-1BE7-49FC-A3B9-01975C29E4BF}"/>
          </ac:spMkLst>
        </pc:spChg>
        <pc:spChg chg="add del mod">
          <ac:chgData name="Mohi Uddin" userId="c9d7d1e0e4a64a98" providerId="LiveId" clId="{FFC68946-1BB3-492B-A45A-4CD6BAB13744}" dt="2021-09-19T17:28:21.376" v="123"/>
          <ac:spMkLst>
            <pc:docMk/>
            <pc:sldMk cId="4059531546" sldId="263"/>
            <ac:spMk id="9" creationId="{BBFD183C-3F64-4600-9BBF-D7798F22CE3B}"/>
          </ac:spMkLst>
        </pc:spChg>
        <pc:spChg chg="add del mod">
          <ac:chgData name="Mohi Uddin" userId="c9d7d1e0e4a64a98" providerId="LiveId" clId="{FFC68946-1BB3-492B-A45A-4CD6BAB13744}" dt="2021-09-19T17:28:21.376" v="123"/>
          <ac:spMkLst>
            <pc:docMk/>
            <pc:sldMk cId="4059531546" sldId="263"/>
            <ac:spMk id="10" creationId="{F77BB6E0-37A6-426F-934F-74AD1F53F89C}"/>
          </ac:spMkLst>
        </pc:spChg>
        <pc:spChg chg="add del mod">
          <ac:chgData name="Mohi Uddin" userId="c9d7d1e0e4a64a98" providerId="LiveId" clId="{FFC68946-1BB3-492B-A45A-4CD6BAB13744}" dt="2021-09-19T17:28:21.376" v="123"/>
          <ac:spMkLst>
            <pc:docMk/>
            <pc:sldMk cId="4059531546" sldId="263"/>
            <ac:spMk id="11" creationId="{E0A4403A-C14F-47F6-B827-FD15620C0458}"/>
          </ac:spMkLst>
        </pc:spChg>
        <pc:spChg chg="add del mod">
          <ac:chgData name="Mohi Uddin" userId="c9d7d1e0e4a64a98" providerId="LiveId" clId="{FFC68946-1BB3-492B-A45A-4CD6BAB13744}" dt="2021-09-19T17:28:21.376" v="123"/>
          <ac:spMkLst>
            <pc:docMk/>
            <pc:sldMk cId="4059531546" sldId="263"/>
            <ac:spMk id="12" creationId="{90381008-DF36-4BE8-9452-31AC2105E0B1}"/>
          </ac:spMkLst>
        </pc:spChg>
        <pc:spChg chg="add del mod">
          <ac:chgData name="Mohi Uddin" userId="c9d7d1e0e4a64a98" providerId="LiveId" clId="{FFC68946-1BB3-492B-A45A-4CD6BAB13744}" dt="2021-09-19T17:28:21.376" v="123"/>
          <ac:spMkLst>
            <pc:docMk/>
            <pc:sldMk cId="4059531546" sldId="263"/>
            <ac:spMk id="13" creationId="{D00960D5-9F72-4C38-8FE5-9B4AAED3422F}"/>
          </ac:spMkLst>
        </pc:spChg>
        <pc:spChg chg="add del mod">
          <ac:chgData name="Mohi Uddin" userId="c9d7d1e0e4a64a98" providerId="LiveId" clId="{FFC68946-1BB3-492B-A45A-4CD6BAB13744}" dt="2021-09-19T17:28:21.376" v="123"/>
          <ac:spMkLst>
            <pc:docMk/>
            <pc:sldMk cId="4059531546" sldId="263"/>
            <ac:spMk id="14" creationId="{E451F3C1-28A0-4138-8712-C267E1E6F957}"/>
          </ac:spMkLst>
        </pc:spChg>
        <pc:spChg chg="add del mod">
          <ac:chgData name="Mohi Uddin" userId="c9d7d1e0e4a64a98" providerId="LiveId" clId="{FFC68946-1BB3-492B-A45A-4CD6BAB13744}" dt="2021-09-19T17:28:21.376" v="123"/>
          <ac:spMkLst>
            <pc:docMk/>
            <pc:sldMk cId="4059531546" sldId="263"/>
            <ac:spMk id="15" creationId="{B7AFF3AE-E715-4CCA-B517-DF256387E92B}"/>
          </ac:spMkLst>
        </pc:spChg>
        <pc:spChg chg="add del mod">
          <ac:chgData name="Mohi Uddin" userId="c9d7d1e0e4a64a98" providerId="LiveId" clId="{FFC68946-1BB3-492B-A45A-4CD6BAB13744}" dt="2021-09-19T17:28:21.376" v="123"/>
          <ac:spMkLst>
            <pc:docMk/>
            <pc:sldMk cId="4059531546" sldId="263"/>
            <ac:spMk id="16" creationId="{3B35E018-ECC1-4797-9F31-083AC459688E}"/>
          </ac:spMkLst>
        </pc:spChg>
        <pc:spChg chg="add del mod">
          <ac:chgData name="Mohi Uddin" userId="c9d7d1e0e4a64a98" providerId="LiveId" clId="{FFC68946-1BB3-492B-A45A-4CD6BAB13744}" dt="2021-09-19T17:28:21.376" v="123"/>
          <ac:spMkLst>
            <pc:docMk/>
            <pc:sldMk cId="4059531546" sldId="263"/>
            <ac:spMk id="17" creationId="{F6031983-1653-47AB-8CC7-4A45F4704BCA}"/>
          </ac:spMkLst>
        </pc:spChg>
        <pc:spChg chg="add del mod">
          <ac:chgData name="Mohi Uddin" userId="c9d7d1e0e4a64a98" providerId="LiveId" clId="{FFC68946-1BB3-492B-A45A-4CD6BAB13744}" dt="2021-09-19T17:28:21.376" v="123"/>
          <ac:spMkLst>
            <pc:docMk/>
            <pc:sldMk cId="4059531546" sldId="263"/>
            <ac:spMk id="18" creationId="{92FA9E0D-138B-46D3-9E6E-455D69C1199C}"/>
          </ac:spMkLst>
        </pc:spChg>
        <pc:spChg chg="add del mod">
          <ac:chgData name="Mohi Uddin" userId="c9d7d1e0e4a64a98" providerId="LiveId" clId="{FFC68946-1BB3-492B-A45A-4CD6BAB13744}" dt="2021-09-19T17:28:21.376" v="123"/>
          <ac:spMkLst>
            <pc:docMk/>
            <pc:sldMk cId="4059531546" sldId="263"/>
            <ac:spMk id="19" creationId="{40F14CA7-BA6C-4250-B1D9-EBE54863FAAC}"/>
          </ac:spMkLst>
        </pc:spChg>
        <pc:spChg chg="add del mod">
          <ac:chgData name="Mohi Uddin" userId="c9d7d1e0e4a64a98" providerId="LiveId" clId="{FFC68946-1BB3-492B-A45A-4CD6BAB13744}" dt="2021-09-19T17:28:21.376" v="123"/>
          <ac:spMkLst>
            <pc:docMk/>
            <pc:sldMk cId="4059531546" sldId="263"/>
            <ac:spMk id="20" creationId="{49ABF922-D338-4120-A2C3-E6CA7ABBCFA5}"/>
          </ac:spMkLst>
        </pc:spChg>
        <pc:spChg chg="add del mod">
          <ac:chgData name="Mohi Uddin" userId="c9d7d1e0e4a64a98" providerId="LiveId" clId="{FFC68946-1BB3-492B-A45A-4CD6BAB13744}" dt="2021-09-19T17:28:21.376" v="123"/>
          <ac:spMkLst>
            <pc:docMk/>
            <pc:sldMk cId="4059531546" sldId="263"/>
            <ac:spMk id="21" creationId="{151A651B-7C53-4987-8C91-A22E4D8DA27D}"/>
          </ac:spMkLst>
        </pc:spChg>
        <pc:spChg chg="add del mod">
          <ac:chgData name="Mohi Uddin" userId="c9d7d1e0e4a64a98" providerId="LiveId" clId="{FFC68946-1BB3-492B-A45A-4CD6BAB13744}" dt="2021-09-19T17:28:21.376" v="123"/>
          <ac:spMkLst>
            <pc:docMk/>
            <pc:sldMk cId="4059531546" sldId="263"/>
            <ac:spMk id="22" creationId="{80873AB8-E5FD-4840-AFD3-4B59236FBE88}"/>
          </ac:spMkLst>
        </pc:spChg>
        <pc:spChg chg="add del mod">
          <ac:chgData name="Mohi Uddin" userId="c9d7d1e0e4a64a98" providerId="LiveId" clId="{FFC68946-1BB3-492B-A45A-4CD6BAB13744}" dt="2021-09-19T17:28:21.376" v="123"/>
          <ac:spMkLst>
            <pc:docMk/>
            <pc:sldMk cId="4059531546" sldId="263"/>
            <ac:spMk id="23" creationId="{20F0B7BA-0094-4DD2-B6DE-273E9842332B}"/>
          </ac:spMkLst>
        </pc:spChg>
        <pc:spChg chg="add del mod">
          <ac:chgData name="Mohi Uddin" userId="c9d7d1e0e4a64a98" providerId="LiveId" clId="{FFC68946-1BB3-492B-A45A-4CD6BAB13744}" dt="2021-09-19T17:28:21.376" v="123"/>
          <ac:spMkLst>
            <pc:docMk/>
            <pc:sldMk cId="4059531546" sldId="263"/>
            <ac:spMk id="24" creationId="{BCC5992E-B537-4068-9A24-20D7F6231035}"/>
          </ac:spMkLst>
        </pc:spChg>
        <pc:spChg chg="add del mod">
          <ac:chgData name="Mohi Uddin" userId="c9d7d1e0e4a64a98" providerId="LiveId" clId="{FFC68946-1BB3-492B-A45A-4CD6BAB13744}" dt="2021-09-19T17:28:21.376" v="123"/>
          <ac:spMkLst>
            <pc:docMk/>
            <pc:sldMk cId="4059531546" sldId="263"/>
            <ac:spMk id="25" creationId="{4398C453-6066-4186-833C-D51E45A65D6E}"/>
          </ac:spMkLst>
        </pc:spChg>
        <pc:spChg chg="add del mod">
          <ac:chgData name="Mohi Uddin" userId="c9d7d1e0e4a64a98" providerId="LiveId" clId="{FFC68946-1BB3-492B-A45A-4CD6BAB13744}" dt="2021-09-19T17:28:21.376" v="123"/>
          <ac:spMkLst>
            <pc:docMk/>
            <pc:sldMk cId="4059531546" sldId="263"/>
            <ac:spMk id="26" creationId="{E1085BDF-B415-4652-88F7-5CA61348DFD9}"/>
          </ac:spMkLst>
        </pc:spChg>
        <pc:spChg chg="add del mod">
          <ac:chgData name="Mohi Uddin" userId="c9d7d1e0e4a64a98" providerId="LiveId" clId="{FFC68946-1BB3-492B-A45A-4CD6BAB13744}" dt="2021-09-19T17:28:21.376" v="123"/>
          <ac:spMkLst>
            <pc:docMk/>
            <pc:sldMk cId="4059531546" sldId="263"/>
            <ac:spMk id="27" creationId="{F7A89D10-C795-409D-9DC9-B2971B7AA97B}"/>
          </ac:spMkLst>
        </pc:spChg>
        <pc:spChg chg="add del mod">
          <ac:chgData name="Mohi Uddin" userId="c9d7d1e0e4a64a98" providerId="LiveId" clId="{FFC68946-1BB3-492B-A45A-4CD6BAB13744}" dt="2021-09-19T17:28:21.376" v="123"/>
          <ac:spMkLst>
            <pc:docMk/>
            <pc:sldMk cId="4059531546" sldId="263"/>
            <ac:spMk id="28" creationId="{D053D07D-7C97-4A47-A1AF-F4BD86E27DA1}"/>
          </ac:spMkLst>
        </pc:spChg>
        <pc:spChg chg="add del mod">
          <ac:chgData name="Mohi Uddin" userId="c9d7d1e0e4a64a98" providerId="LiveId" clId="{FFC68946-1BB3-492B-A45A-4CD6BAB13744}" dt="2021-09-19T17:28:21.376" v="123"/>
          <ac:spMkLst>
            <pc:docMk/>
            <pc:sldMk cId="4059531546" sldId="263"/>
            <ac:spMk id="29" creationId="{3AF2EF91-5C7C-4B03-8934-204B80EB7760}"/>
          </ac:spMkLst>
        </pc:spChg>
        <pc:spChg chg="add del mod">
          <ac:chgData name="Mohi Uddin" userId="c9d7d1e0e4a64a98" providerId="LiveId" clId="{FFC68946-1BB3-492B-A45A-4CD6BAB13744}" dt="2021-09-19T17:28:21.376" v="123"/>
          <ac:spMkLst>
            <pc:docMk/>
            <pc:sldMk cId="4059531546" sldId="263"/>
            <ac:spMk id="30" creationId="{10C3133C-8962-4EA0-A8D2-7CE5F6939EE0}"/>
          </ac:spMkLst>
        </pc:spChg>
        <pc:spChg chg="add del mod">
          <ac:chgData name="Mohi Uddin" userId="c9d7d1e0e4a64a98" providerId="LiveId" clId="{FFC68946-1BB3-492B-A45A-4CD6BAB13744}" dt="2021-09-19T17:28:21.376" v="123"/>
          <ac:spMkLst>
            <pc:docMk/>
            <pc:sldMk cId="4059531546" sldId="263"/>
            <ac:spMk id="31" creationId="{0DD8AF69-AF39-4D97-B4FA-D41D721C4F36}"/>
          </ac:spMkLst>
        </pc:spChg>
        <pc:spChg chg="add del mod">
          <ac:chgData name="Mohi Uddin" userId="c9d7d1e0e4a64a98" providerId="LiveId" clId="{FFC68946-1BB3-492B-A45A-4CD6BAB13744}" dt="2021-09-19T17:28:21.376" v="123"/>
          <ac:spMkLst>
            <pc:docMk/>
            <pc:sldMk cId="4059531546" sldId="263"/>
            <ac:spMk id="32" creationId="{B8069A5A-D387-4B17-96A0-F255B44BB520}"/>
          </ac:spMkLst>
        </pc:spChg>
        <pc:spChg chg="add del mod">
          <ac:chgData name="Mohi Uddin" userId="c9d7d1e0e4a64a98" providerId="LiveId" clId="{FFC68946-1BB3-492B-A45A-4CD6BAB13744}" dt="2021-09-19T17:28:21.376" v="123"/>
          <ac:spMkLst>
            <pc:docMk/>
            <pc:sldMk cId="4059531546" sldId="263"/>
            <ac:spMk id="33" creationId="{5351C40E-FDA2-4BDC-927E-A83D8A1964F4}"/>
          </ac:spMkLst>
        </pc:spChg>
        <pc:spChg chg="add del mod">
          <ac:chgData name="Mohi Uddin" userId="c9d7d1e0e4a64a98" providerId="LiveId" clId="{FFC68946-1BB3-492B-A45A-4CD6BAB13744}" dt="2021-09-19T17:28:21.376" v="123"/>
          <ac:spMkLst>
            <pc:docMk/>
            <pc:sldMk cId="4059531546" sldId="263"/>
            <ac:spMk id="34" creationId="{1DBA2839-1B02-4417-9F6D-0F340E1D2172}"/>
          </ac:spMkLst>
        </pc:spChg>
        <pc:spChg chg="add del mod">
          <ac:chgData name="Mohi Uddin" userId="c9d7d1e0e4a64a98" providerId="LiveId" clId="{FFC68946-1BB3-492B-A45A-4CD6BAB13744}" dt="2021-09-19T17:28:21.376" v="123"/>
          <ac:spMkLst>
            <pc:docMk/>
            <pc:sldMk cId="4059531546" sldId="263"/>
            <ac:spMk id="35" creationId="{C20A2BD2-4C41-4CAD-96DD-92583DCFBC8A}"/>
          </ac:spMkLst>
        </pc:spChg>
        <pc:spChg chg="add mod">
          <ac:chgData name="Mohi Uddin" userId="c9d7d1e0e4a64a98" providerId="LiveId" clId="{FFC68946-1BB3-492B-A45A-4CD6BAB13744}" dt="2021-09-19T18:01:09.591" v="504" actId="113"/>
          <ac:spMkLst>
            <pc:docMk/>
            <pc:sldMk cId="4059531546" sldId="263"/>
            <ac:spMk id="37" creationId="{18E45A5B-A434-4626-B0BF-5F76CFAEA1E6}"/>
          </ac:spMkLst>
        </pc:spChg>
        <pc:graphicFrameChg chg="add del mod modGraphic">
          <ac:chgData name="Mohi Uddin" userId="c9d7d1e0e4a64a98" providerId="LiveId" clId="{FFC68946-1BB3-492B-A45A-4CD6BAB13744}" dt="2021-09-19T17:28:21.376" v="123"/>
          <ac:graphicFrameMkLst>
            <pc:docMk/>
            <pc:sldMk cId="4059531546" sldId="263"/>
            <ac:graphicFrameMk id="4" creationId="{FD479B55-FBAE-4A00-96A0-196E3DBB120D}"/>
          </ac:graphicFrameMkLst>
        </pc:graphicFrameChg>
        <pc:graphicFrameChg chg="add mod modGraphic">
          <ac:chgData name="Mohi Uddin" userId="c9d7d1e0e4a64a98" providerId="LiveId" clId="{FFC68946-1BB3-492B-A45A-4CD6BAB13744}" dt="2021-09-19T18:01:31.488" v="506" actId="207"/>
          <ac:graphicFrameMkLst>
            <pc:docMk/>
            <pc:sldMk cId="4059531546" sldId="263"/>
            <ac:graphicFrameMk id="36" creationId="{3A1985EA-04BE-45A4-830E-CCEEA1AE5EA6}"/>
          </ac:graphicFrameMkLst>
        </pc:graphicFrameChg>
      </pc:sldChg>
      <pc:sldChg chg="addSp delSp modSp add mod">
        <pc:chgData name="Mohi Uddin" userId="c9d7d1e0e4a64a98" providerId="LiveId" clId="{FFC68946-1BB3-492B-A45A-4CD6BAB13744}" dt="2021-09-19T17:59:21.362" v="445" actId="1076"/>
        <pc:sldMkLst>
          <pc:docMk/>
          <pc:sldMk cId="1032739563" sldId="264"/>
        </pc:sldMkLst>
        <pc:spChg chg="mod">
          <ac:chgData name="Mohi Uddin" userId="c9d7d1e0e4a64a98" providerId="LiveId" clId="{FFC68946-1BB3-492B-A45A-4CD6BAB13744}" dt="2021-09-19T17:59:16.553" v="444" actId="207"/>
          <ac:spMkLst>
            <pc:docMk/>
            <pc:sldMk cId="1032739563" sldId="264"/>
            <ac:spMk id="2" creationId="{18C3B467-088C-4F3D-A9A7-105C4E1E20CD}"/>
          </ac:spMkLst>
        </pc:spChg>
        <pc:spChg chg="del">
          <ac:chgData name="Mohi Uddin" userId="c9d7d1e0e4a64a98" providerId="LiveId" clId="{FFC68946-1BB3-492B-A45A-4CD6BAB13744}" dt="2021-09-19T17:58:12.399" v="415" actId="478"/>
          <ac:spMkLst>
            <pc:docMk/>
            <pc:sldMk cId="1032739563" sldId="264"/>
            <ac:spMk id="6" creationId="{B2048518-4B63-4C10-B32F-1E65E0E8BFC1}"/>
          </ac:spMkLst>
        </pc:spChg>
        <pc:picChg chg="add mod">
          <ac:chgData name="Mohi Uddin" userId="c9d7d1e0e4a64a98" providerId="LiveId" clId="{FFC68946-1BB3-492B-A45A-4CD6BAB13744}" dt="2021-09-19T17:59:21.362" v="445" actId="1076"/>
          <ac:picMkLst>
            <pc:docMk/>
            <pc:sldMk cId="1032739563" sldId="264"/>
            <ac:picMk id="4" creationId="{9AFDF506-73A0-455C-8BF4-18A62CE8D650}"/>
          </ac:picMkLst>
        </pc:picChg>
      </pc:sldChg>
      <pc:sldChg chg="delSp modSp add mod ord">
        <pc:chgData name="Mohi Uddin" userId="c9d7d1e0e4a64a98" providerId="LiveId" clId="{FFC68946-1BB3-492B-A45A-4CD6BAB13744}" dt="2021-09-19T18:02:11.583" v="517" actId="20577"/>
        <pc:sldMkLst>
          <pc:docMk/>
          <pc:sldMk cId="2008161794" sldId="265"/>
        </pc:sldMkLst>
        <pc:spChg chg="mod">
          <ac:chgData name="Mohi Uddin" userId="c9d7d1e0e4a64a98" providerId="LiveId" clId="{FFC68946-1BB3-492B-A45A-4CD6BAB13744}" dt="2021-09-19T18:02:11.583" v="517" actId="20577"/>
          <ac:spMkLst>
            <pc:docMk/>
            <pc:sldMk cId="2008161794" sldId="265"/>
            <ac:spMk id="2" creationId="{18C3B467-088C-4F3D-A9A7-105C4E1E20CD}"/>
          </ac:spMkLst>
        </pc:spChg>
        <pc:spChg chg="del mod">
          <ac:chgData name="Mohi Uddin" userId="c9d7d1e0e4a64a98" providerId="LiveId" clId="{FFC68946-1BB3-492B-A45A-4CD6BAB13744}" dt="2021-09-19T17:41:58.687" v="248" actId="478"/>
          <ac:spMkLst>
            <pc:docMk/>
            <pc:sldMk cId="2008161794" sldId="265"/>
            <ac:spMk id="6" creationId="{B2048518-4B63-4C10-B32F-1E65E0E8BFC1}"/>
          </ac:spMkLst>
        </pc:spChg>
      </pc:sldChg>
      <pc:sldChg chg="addSp delSp modSp add mod">
        <pc:chgData name="Mohi Uddin" userId="c9d7d1e0e4a64a98" providerId="LiveId" clId="{FFC68946-1BB3-492B-A45A-4CD6BAB13744}" dt="2021-09-19T17:48:36.957" v="284" actId="14100"/>
        <pc:sldMkLst>
          <pc:docMk/>
          <pc:sldMk cId="3515716005" sldId="266"/>
        </pc:sldMkLst>
        <pc:spChg chg="mod">
          <ac:chgData name="Mohi Uddin" userId="c9d7d1e0e4a64a98" providerId="LiveId" clId="{FFC68946-1BB3-492B-A45A-4CD6BAB13744}" dt="2021-09-19T17:46:05.967" v="268" actId="1076"/>
          <ac:spMkLst>
            <pc:docMk/>
            <pc:sldMk cId="3515716005" sldId="266"/>
            <ac:spMk id="2" creationId="{18C3B467-088C-4F3D-A9A7-105C4E1E20CD}"/>
          </ac:spMkLst>
        </pc:spChg>
        <pc:picChg chg="add del mod ord">
          <ac:chgData name="Mohi Uddin" userId="c9d7d1e0e4a64a98" providerId="LiveId" clId="{FFC68946-1BB3-492B-A45A-4CD6BAB13744}" dt="2021-09-19T17:48:12.337" v="279" actId="478"/>
          <ac:picMkLst>
            <pc:docMk/>
            <pc:sldMk cId="3515716005" sldId="266"/>
            <ac:picMk id="4" creationId="{45224791-D613-4B40-9FE2-666F974450C1}"/>
          </ac:picMkLst>
        </pc:picChg>
        <pc:picChg chg="add mod">
          <ac:chgData name="Mohi Uddin" userId="c9d7d1e0e4a64a98" providerId="LiveId" clId="{FFC68946-1BB3-492B-A45A-4CD6BAB13744}" dt="2021-09-19T17:48:36.957" v="284" actId="14100"/>
          <ac:picMkLst>
            <pc:docMk/>
            <pc:sldMk cId="3515716005" sldId="266"/>
            <ac:picMk id="6" creationId="{4B4CE4F7-E8BA-4ADD-8C4E-1CBEA28A4C64}"/>
          </ac:picMkLst>
        </pc:picChg>
      </pc:sldChg>
      <pc:sldChg chg="addSp delSp modSp add mod">
        <pc:chgData name="Mohi Uddin" userId="c9d7d1e0e4a64a98" providerId="LiveId" clId="{FFC68946-1BB3-492B-A45A-4CD6BAB13744}" dt="2021-09-19T17:52:45.937" v="361" actId="1037"/>
        <pc:sldMkLst>
          <pc:docMk/>
          <pc:sldMk cId="2622445051" sldId="267"/>
        </pc:sldMkLst>
        <pc:spChg chg="mod">
          <ac:chgData name="Mohi Uddin" userId="c9d7d1e0e4a64a98" providerId="LiveId" clId="{FFC68946-1BB3-492B-A45A-4CD6BAB13744}" dt="2021-09-19T17:51:04.098" v="334" actId="6549"/>
          <ac:spMkLst>
            <pc:docMk/>
            <pc:sldMk cId="2622445051" sldId="267"/>
            <ac:spMk id="2" creationId="{18C3B467-088C-4F3D-A9A7-105C4E1E20CD}"/>
          </ac:spMkLst>
        </pc:spChg>
        <pc:picChg chg="add mod">
          <ac:chgData name="Mohi Uddin" userId="c9d7d1e0e4a64a98" providerId="LiveId" clId="{FFC68946-1BB3-492B-A45A-4CD6BAB13744}" dt="2021-09-19T17:52:45.937" v="361" actId="1037"/>
          <ac:picMkLst>
            <pc:docMk/>
            <pc:sldMk cId="2622445051" sldId="267"/>
            <ac:picMk id="4" creationId="{CFA7A301-59B2-4FD7-B853-A8FA40EF0674}"/>
          </ac:picMkLst>
        </pc:picChg>
        <pc:picChg chg="del">
          <ac:chgData name="Mohi Uddin" userId="c9d7d1e0e4a64a98" providerId="LiveId" clId="{FFC68946-1BB3-492B-A45A-4CD6BAB13744}" dt="2021-09-19T17:51:11.634" v="335" actId="478"/>
          <ac:picMkLst>
            <pc:docMk/>
            <pc:sldMk cId="2622445051" sldId="267"/>
            <ac:picMk id="6" creationId="{4B4CE4F7-E8BA-4ADD-8C4E-1CBEA28A4C64}"/>
          </ac:picMkLst>
        </pc:picChg>
      </pc:sldChg>
      <pc:sldChg chg="addSp delSp modSp new mod">
        <pc:chgData name="Mohi Uddin" userId="c9d7d1e0e4a64a98" providerId="LiveId" clId="{FFC68946-1BB3-492B-A45A-4CD6BAB13744}" dt="2021-09-19T18:32:36.123" v="521" actId="931"/>
        <pc:sldMkLst>
          <pc:docMk/>
          <pc:sldMk cId="2744651078" sldId="268"/>
        </pc:sldMkLst>
        <pc:spChg chg="del">
          <ac:chgData name="Mohi Uddin" userId="c9d7d1e0e4a64a98" providerId="LiveId" clId="{FFC68946-1BB3-492B-A45A-4CD6BAB13744}" dt="2021-09-19T18:32:22.382" v="519" actId="478"/>
          <ac:spMkLst>
            <pc:docMk/>
            <pc:sldMk cId="2744651078" sldId="268"/>
            <ac:spMk id="2" creationId="{CEF89217-2943-4E0E-A558-DCA4DD9454B5}"/>
          </ac:spMkLst>
        </pc:spChg>
        <pc:spChg chg="del">
          <ac:chgData name="Mohi Uddin" userId="c9d7d1e0e4a64a98" providerId="LiveId" clId="{FFC68946-1BB3-492B-A45A-4CD6BAB13744}" dt="2021-09-19T18:32:24.116" v="520" actId="478"/>
          <ac:spMkLst>
            <pc:docMk/>
            <pc:sldMk cId="2744651078" sldId="268"/>
            <ac:spMk id="3" creationId="{131A6BF9-D65B-470D-ACC9-67FC9801319C}"/>
          </ac:spMkLst>
        </pc:spChg>
        <pc:picChg chg="add mod">
          <ac:chgData name="Mohi Uddin" userId="c9d7d1e0e4a64a98" providerId="LiveId" clId="{FFC68946-1BB3-492B-A45A-4CD6BAB13744}" dt="2021-09-19T18:32:36.123" v="521" actId="931"/>
          <ac:picMkLst>
            <pc:docMk/>
            <pc:sldMk cId="2744651078" sldId="268"/>
            <ac:picMk id="5" creationId="{0D8E0658-809E-4B2C-97D2-36DC40AD15C2}"/>
          </ac:picMkLst>
        </pc:picChg>
      </pc:sldChg>
      <pc:sldChg chg="addSp delSp modSp add mod">
        <pc:chgData name="Mohi Uddin" userId="c9d7d1e0e4a64a98" providerId="LiveId" clId="{FFC68946-1BB3-492B-A45A-4CD6BAB13744}" dt="2021-09-19T18:34:02.078" v="524" actId="931"/>
        <pc:sldMkLst>
          <pc:docMk/>
          <pc:sldMk cId="3256077032" sldId="269"/>
        </pc:sldMkLst>
        <pc:picChg chg="add mod">
          <ac:chgData name="Mohi Uddin" userId="c9d7d1e0e4a64a98" providerId="LiveId" clId="{FFC68946-1BB3-492B-A45A-4CD6BAB13744}" dt="2021-09-19T18:34:02.078" v="524" actId="931"/>
          <ac:picMkLst>
            <pc:docMk/>
            <pc:sldMk cId="3256077032" sldId="269"/>
            <ac:picMk id="3" creationId="{965AC07C-00F3-4FF4-B655-D52F132E2665}"/>
          </ac:picMkLst>
        </pc:picChg>
        <pc:picChg chg="del">
          <ac:chgData name="Mohi Uddin" userId="c9d7d1e0e4a64a98" providerId="LiveId" clId="{FFC68946-1BB3-492B-A45A-4CD6BAB13744}" dt="2021-09-19T18:33:53.657" v="523" actId="478"/>
          <ac:picMkLst>
            <pc:docMk/>
            <pc:sldMk cId="3256077032" sldId="269"/>
            <ac:picMk id="5" creationId="{0D8E0658-809E-4B2C-97D2-36DC40AD15C2}"/>
          </ac:picMkLst>
        </pc:picChg>
      </pc:sldChg>
      <pc:sldChg chg="addSp delSp modSp add mod">
        <pc:chgData name="Mohi Uddin" userId="c9d7d1e0e4a64a98" providerId="LiveId" clId="{FFC68946-1BB3-492B-A45A-4CD6BAB13744}" dt="2021-09-19T18:40:15.633" v="574" actId="1076"/>
        <pc:sldMkLst>
          <pc:docMk/>
          <pc:sldMk cId="3457899206" sldId="270"/>
        </pc:sldMkLst>
        <pc:spChg chg="add mod">
          <ac:chgData name="Mohi Uddin" userId="c9d7d1e0e4a64a98" providerId="LiveId" clId="{FFC68946-1BB3-492B-A45A-4CD6BAB13744}" dt="2021-09-19T18:40:15.633" v="574" actId="1076"/>
          <ac:spMkLst>
            <pc:docMk/>
            <pc:sldMk cId="3457899206" sldId="270"/>
            <ac:spMk id="2" creationId="{7F571EE9-B112-40BF-BD9F-8A78608C5292}"/>
          </ac:spMkLst>
        </pc:spChg>
        <pc:picChg chg="del">
          <ac:chgData name="Mohi Uddin" userId="c9d7d1e0e4a64a98" providerId="LiveId" clId="{FFC68946-1BB3-492B-A45A-4CD6BAB13744}" dt="2021-09-19T18:36:38.672" v="526" actId="478"/>
          <ac:picMkLst>
            <pc:docMk/>
            <pc:sldMk cId="3457899206" sldId="270"/>
            <ac:picMk id="3" creationId="{965AC07C-00F3-4FF4-B655-D52F132E2665}"/>
          </ac:picMkLst>
        </pc:picChg>
        <pc:picChg chg="add mod">
          <ac:chgData name="Mohi Uddin" userId="c9d7d1e0e4a64a98" providerId="LiveId" clId="{FFC68946-1BB3-492B-A45A-4CD6BAB13744}" dt="2021-09-19T18:39:46.083" v="564" actId="14100"/>
          <ac:picMkLst>
            <pc:docMk/>
            <pc:sldMk cId="3457899206" sldId="270"/>
            <ac:picMk id="5" creationId="{9FACF420-6FD0-4241-B918-111F43DF14B1}"/>
          </ac:picMkLst>
        </pc:picChg>
      </pc:sldChg>
      <pc:sldChg chg="addSp delSp modSp new mod">
        <pc:chgData name="Mohi Uddin" userId="c9d7d1e0e4a64a98" providerId="LiveId" clId="{FFC68946-1BB3-492B-A45A-4CD6BAB13744}" dt="2021-09-19T18:40:27.964" v="578" actId="1076"/>
        <pc:sldMkLst>
          <pc:docMk/>
          <pc:sldMk cId="1444100214" sldId="271"/>
        </pc:sldMkLst>
        <pc:spChg chg="mod">
          <ac:chgData name="Mohi Uddin" userId="c9d7d1e0e4a64a98" providerId="LiveId" clId="{FFC68946-1BB3-492B-A45A-4CD6BAB13744}" dt="2021-09-19T18:40:24.269" v="577" actId="20577"/>
          <ac:spMkLst>
            <pc:docMk/>
            <pc:sldMk cId="1444100214" sldId="271"/>
            <ac:spMk id="2" creationId="{18D558C4-FE56-4631-8D1E-783BEFA2A5C4}"/>
          </ac:spMkLst>
        </pc:spChg>
        <pc:spChg chg="del">
          <ac:chgData name="Mohi Uddin" userId="c9d7d1e0e4a64a98" providerId="LiveId" clId="{FFC68946-1BB3-492B-A45A-4CD6BAB13744}" dt="2021-09-19T18:39:53.583" v="566" actId="478"/>
          <ac:spMkLst>
            <pc:docMk/>
            <pc:sldMk cId="1444100214" sldId="271"/>
            <ac:spMk id="3" creationId="{8E9F0612-7559-45A9-B98C-6F728DD61B40}"/>
          </ac:spMkLst>
        </pc:spChg>
        <pc:picChg chg="add mod">
          <ac:chgData name="Mohi Uddin" userId="c9d7d1e0e4a64a98" providerId="LiveId" clId="{FFC68946-1BB3-492B-A45A-4CD6BAB13744}" dt="2021-09-19T18:40:27.964" v="578" actId="1076"/>
          <ac:picMkLst>
            <pc:docMk/>
            <pc:sldMk cId="1444100214" sldId="271"/>
            <ac:picMk id="3074" creationId="{37BE8634-8153-41EC-9369-20F12A1166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9235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646013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57553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77280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36512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65136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9681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32964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6094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919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97639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761453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6435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8501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398765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108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9/19/2021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06142383"/>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411549" y="2274611"/>
            <a:ext cx="10227076" cy="461931"/>
          </a:xfrm>
        </p:spPr>
        <p:txBody>
          <a:bodyPr>
            <a:noAutofit/>
          </a:bodyPr>
          <a:lstStyle/>
          <a:p>
            <a:pPr algn="l"/>
            <a:br>
              <a:rPr lang="en-US" sz="2800" dirty="0"/>
            </a:br>
            <a:br>
              <a:rPr lang="en-US" sz="4800" b="0" i="0" dirty="0">
                <a:solidFill>
                  <a:srgbClr val="202124"/>
                </a:solidFill>
                <a:effectLst/>
                <a:latin typeface="Nikosh" panose="02000000000000000000" pitchFamily="2" charset="0"/>
                <a:cs typeface="Nikosh" panose="02000000000000000000" pitchFamily="2" charset="0"/>
              </a:rPr>
            </a:br>
            <a:r>
              <a:rPr lang="en-US" sz="4800" b="0" i="0" dirty="0">
                <a:solidFill>
                  <a:srgbClr val="202124"/>
                </a:solidFill>
                <a:effectLst/>
                <a:latin typeface="Nikosh" panose="02000000000000000000" pitchFamily="2" charset="0"/>
                <a:cs typeface="Nikosh" panose="02000000000000000000" pitchFamily="2" charset="0"/>
              </a:rPr>
              <a:t>Google Meet </a:t>
            </a:r>
            <a:r>
              <a:rPr lang="as-IN" sz="4800" b="0" i="0" dirty="0">
                <a:solidFill>
                  <a:srgbClr val="202124"/>
                </a:solidFill>
                <a:effectLst/>
                <a:latin typeface="Nikosh" panose="02000000000000000000" pitchFamily="2" charset="0"/>
                <a:cs typeface="Nikosh" panose="02000000000000000000" pitchFamily="2" charset="0"/>
              </a:rPr>
              <a:t>ব্যবহার করে ভিডিও কনফারেন্স</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363853" y="3149172"/>
            <a:ext cx="2322467" cy="559656"/>
          </a:xfrm>
        </p:spPr>
        <p:txBody>
          <a:bodyPr>
            <a:normAutofit/>
          </a:bodyPr>
          <a:lstStyle/>
          <a:p>
            <a:pPr>
              <a:spcAft>
                <a:spcPts val="600"/>
              </a:spcAft>
            </a:pPr>
            <a:r>
              <a:rPr lang="en-US" dirty="0">
                <a:solidFill>
                  <a:schemeClr val="tx1"/>
                </a:solidFill>
              </a:rPr>
              <a:t>By Mohiuddin</a:t>
            </a:r>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AC07C-00F3-4FF4-B655-D52F132E2665}"/>
              </a:ext>
            </a:extLst>
          </p:cNvPr>
          <p:cNvPicPr>
            <a:picLocks noChangeAspect="1"/>
          </p:cNvPicPr>
          <p:nvPr/>
        </p:nvPicPr>
        <p:blipFill>
          <a:blip r:embed="rId2"/>
          <a:stretch>
            <a:fillRect/>
          </a:stretch>
        </p:blipFill>
        <p:spPr>
          <a:xfrm>
            <a:off x="315729" y="239753"/>
            <a:ext cx="11560542" cy="6378493"/>
          </a:xfrm>
          <a:prstGeom prst="rect">
            <a:avLst/>
          </a:prstGeom>
        </p:spPr>
      </p:pic>
    </p:spTree>
    <p:extLst>
      <p:ext uri="{BB962C8B-B14F-4D97-AF65-F5344CB8AC3E}">
        <p14:creationId xmlns:p14="http://schemas.microsoft.com/office/powerpoint/2010/main" val="325607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71EE9-B112-40BF-BD9F-8A78608C5292}"/>
              </a:ext>
            </a:extLst>
          </p:cNvPr>
          <p:cNvSpPr txBox="1"/>
          <p:nvPr/>
        </p:nvSpPr>
        <p:spPr>
          <a:xfrm>
            <a:off x="2842334" y="843379"/>
            <a:ext cx="6507332" cy="707886"/>
          </a:xfrm>
          <a:prstGeom prst="rect">
            <a:avLst/>
          </a:prstGeom>
          <a:noFill/>
        </p:spPr>
        <p:txBody>
          <a:bodyPr wrap="square" rtlCol="0">
            <a:spAutoFit/>
          </a:bodyPr>
          <a:lstStyle/>
          <a:p>
            <a:r>
              <a:rPr lang="en-US" sz="4000" u="sng" dirty="0" err="1"/>
              <a:t>সমস্যা</a:t>
            </a:r>
            <a:r>
              <a:rPr lang="en-US" sz="4000" u="sng" dirty="0"/>
              <a:t> ও </a:t>
            </a:r>
            <a:r>
              <a:rPr lang="en-US" sz="4000" u="sng" dirty="0" err="1"/>
              <a:t>সমাধান</a:t>
            </a:r>
            <a:r>
              <a:rPr lang="en-US" sz="4000" u="sng" dirty="0"/>
              <a:t> -১</a:t>
            </a:r>
          </a:p>
        </p:txBody>
      </p:sp>
      <p:pic>
        <p:nvPicPr>
          <p:cNvPr id="5" name="Picture 4">
            <a:extLst>
              <a:ext uri="{FF2B5EF4-FFF2-40B4-BE49-F238E27FC236}">
                <a16:creationId xmlns:a16="http://schemas.microsoft.com/office/drawing/2014/main" id="{9FACF420-6FD0-4241-B918-111F43DF14B1}"/>
              </a:ext>
            </a:extLst>
          </p:cNvPr>
          <p:cNvPicPr>
            <a:picLocks noChangeAspect="1"/>
          </p:cNvPicPr>
          <p:nvPr/>
        </p:nvPicPr>
        <p:blipFill>
          <a:blip r:embed="rId2"/>
          <a:stretch>
            <a:fillRect/>
          </a:stretch>
        </p:blipFill>
        <p:spPr>
          <a:xfrm>
            <a:off x="1647224" y="1901301"/>
            <a:ext cx="9005980" cy="4419600"/>
          </a:xfrm>
          <a:prstGeom prst="rect">
            <a:avLst/>
          </a:prstGeom>
        </p:spPr>
      </p:pic>
    </p:spTree>
    <p:extLst>
      <p:ext uri="{BB962C8B-B14F-4D97-AF65-F5344CB8AC3E}">
        <p14:creationId xmlns:p14="http://schemas.microsoft.com/office/powerpoint/2010/main" val="345789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58C4-FE56-4631-8D1E-783BEFA2A5C4}"/>
              </a:ext>
            </a:extLst>
          </p:cNvPr>
          <p:cNvSpPr>
            <a:spLocks noGrp="1"/>
          </p:cNvSpPr>
          <p:nvPr>
            <p:ph type="title"/>
          </p:nvPr>
        </p:nvSpPr>
        <p:spPr/>
        <p:txBody>
          <a:bodyPr/>
          <a:lstStyle/>
          <a:p>
            <a:r>
              <a:rPr lang="en-US" sz="3600" u="sng" dirty="0" err="1"/>
              <a:t>সমস্যা</a:t>
            </a:r>
            <a:r>
              <a:rPr lang="en-US" sz="3600" u="sng" dirty="0"/>
              <a:t> ও </a:t>
            </a:r>
            <a:r>
              <a:rPr lang="en-US" sz="3600" u="sng" dirty="0" err="1"/>
              <a:t>সমাধান</a:t>
            </a:r>
            <a:r>
              <a:rPr lang="en-US" sz="3600" u="sng" dirty="0"/>
              <a:t> -২</a:t>
            </a:r>
            <a:br>
              <a:rPr lang="en-US" sz="3600" u="sng" dirty="0"/>
            </a:br>
            <a:endParaRPr lang="en-US" dirty="0"/>
          </a:p>
        </p:txBody>
      </p:sp>
      <p:pic>
        <p:nvPicPr>
          <p:cNvPr id="3074" name="Picture 2">
            <a:extLst>
              <a:ext uri="{FF2B5EF4-FFF2-40B4-BE49-F238E27FC236}">
                <a16:creationId xmlns:a16="http://schemas.microsoft.com/office/drawing/2014/main" id="{37BE8634-8153-41EC-9369-20F12A116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99" y="1978425"/>
            <a:ext cx="7149021" cy="403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13389" y="2847039"/>
            <a:ext cx="10227076" cy="461931"/>
          </a:xfrm>
        </p:spPr>
        <p:txBody>
          <a:bodyPr>
            <a:noAutofit/>
          </a:bodyPr>
          <a:lstStyle/>
          <a:p>
            <a:r>
              <a:rPr lang="en-US" sz="3600" b="0" i="0" dirty="0">
                <a:solidFill>
                  <a:srgbClr val="202124"/>
                </a:solidFill>
                <a:effectLst/>
                <a:latin typeface="Nikosh" panose="02000000000000000000" pitchFamily="2" charset="0"/>
                <a:cs typeface="Nikosh" panose="02000000000000000000" pitchFamily="2" charset="0"/>
              </a:rPr>
              <a:t>Google Meet </a:t>
            </a:r>
            <a:r>
              <a:rPr lang="as-IN" sz="3600" b="0" i="0" dirty="0">
                <a:solidFill>
                  <a:srgbClr val="202124"/>
                </a:solidFill>
                <a:effectLst/>
                <a:latin typeface="Nikosh" panose="02000000000000000000" pitchFamily="2" charset="0"/>
                <a:cs typeface="Nikosh" panose="02000000000000000000" pitchFamily="2" charset="0"/>
              </a:rPr>
              <a:t>কী</a:t>
            </a:r>
            <a:r>
              <a:rPr lang="en-US" sz="3600" b="0" i="0" dirty="0">
                <a:solidFill>
                  <a:srgbClr val="202124"/>
                </a:solidFill>
                <a:effectLst/>
                <a:latin typeface="Nikosh" panose="02000000000000000000" pitchFamily="2" charset="0"/>
                <a:cs typeface="Nikosh" panose="02000000000000000000" pitchFamily="2" charset="0"/>
              </a:rPr>
              <a:t> ?</a:t>
            </a:r>
            <a:br>
              <a:rPr lang="en-US" sz="3600" b="0" i="0" dirty="0">
                <a:solidFill>
                  <a:srgbClr val="202124"/>
                </a:solidFill>
                <a:effectLst/>
                <a:latin typeface="Nikosh" panose="02000000000000000000" pitchFamily="2" charset="0"/>
                <a:cs typeface="Nikosh" panose="02000000000000000000" pitchFamily="2" charset="0"/>
              </a:rPr>
            </a:br>
            <a:br>
              <a:rPr lang="as-IN" sz="1600" b="0" i="0" dirty="0">
                <a:solidFill>
                  <a:srgbClr val="202124"/>
                </a:solidFill>
                <a:effectLst/>
                <a:latin typeface="Google Sans"/>
              </a:rPr>
            </a:br>
            <a:r>
              <a:rPr lang="en-US" sz="2800" b="0" i="0" dirty="0">
                <a:solidFill>
                  <a:schemeClr val="tx1"/>
                </a:solidFill>
                <a:effectLst/>
                <a:latin typeface="Nikosh" panose="02000000000000000000" pitchFamily="2" charset="0"/>
                <a:cs typeface="Nikosh" panose="02000000000000000000" pitchFamily="2" charset="0"/>
              </a:rPr>
              <a:t>Google </a:t>
            </a:r>
            <a:r>
              <a:rPr lang="as-IN" sz="2800" b="0" i="0" dirty="0">
                <a:solidFill>
                  <a:schemeClr val="tx1"/>
                </a:solidFill>
                <a:effectLst/>
                <a:latin typeface="Nikosh" panose="02000000000000000000" pitchFamily="2" charset="0"/>
                <a:cs typeface="Nikosh" panose="02000000000000000000" pitchFamily="2" charset="0"/>
              </a:rPr>
              <a:t>অ্যাকাউন্ট আছে এমন যে</a:t>
            </a:r>
            <a:r>
              <a:rPr lang="en-US" sz="2800" b="0" i="0" dirty="0">
                <a:solidFill>
                  <a:schemeClr val="tx1"/>
                </a:solidFill>
                <a:effectLst/>
                <a:latin typeface="Nikosh" panose="02000000000000000000" pitchFamily="2" charset="0"/>
                <a:cs typeface="Nikosh" panose="02000000000000000000" pitchFamily="2" charset="0"/>
              </a:rPr>
              <a:t> </a:t>
            </a:r>
            <a:r>
              <a:rPr lang="as-IN" sz="2800" b="0" i="0" dirty="0">
                <a:solidFill>
                  <a:schemeClr val="tx1"/>
                </a:solidFill>
                <a:effectLst/>
                <a:latin typeface="Nikosh" panose="02000000000000000000" pitchFamily="2" charset="0"/>
                <a:cs typeface="Nikosh" panose="02000000000000000000" pitchFamily="2" charset="0"/>
              </a:rPr>
              <a:t>কোন ব্যক্তি সর্বাধিক ১০০ জন অংশগ্রহণকারী নিয়ে অনলাইনে মিটিং করতে পারেন ও প্রতি মিটিংয়ের সময়সীমা ৬০ মিনিট পর্যন্ত হতে পারে।</a:t>
            </a:r>
            <a:br>
              <a:rPr lang="as-IN" sz="1600" b="0" i="0" dirty="0">
                <a:solidFill>
                  <a:srgbClr val="5F6368"/>
                </a:solidFill>
                <a:effectLst/>
                <a:latin typeface="Google Sans"/>
              </a:rPr>
            </a:br>
            <a:endParaRPr lang="as-IN" sz="4800" b="0" i="0" dirty="0">
              <a:solidFill>
                <a:srgbClr val="202124"/>
              </a:solidFill>
              <a:effectLst/>
              <a:latin typeface="Nikosh" panose="02000000000000000000" pitchFamily="2" charset="0"/>
              <a:cs typeface="Nikosh" panose="02000000000000000000" pitchFamily="2" charset="0"/>
            </a:endParaRPr>
          </a:p>
        </p:txBody>
      </p:sp>
      <p:sp>
        <p:nvSpPr>
          <p:cNvPr id="6" name="TextBox 5">
            <a:extLst>
              <a:ext uri="{FF2B5EF4-FFF2-40B4-BE49-F238E27FC236}">
                <a16:creationId xmlns:a16="http://schemas.microsoft.com/office/drawing/2014/main" id="{B2048518-4B63-4C10-B32F-1E65E0E8BFC1}"/>
              </a:ext>
            </a:extLst>
          </p:cNvPr>
          <p:cNvSpPr txBox="1"/>
          <p:nvPr/>
        </p:nvSpPr>
        <p:spPr>
          <a:xfrm>
            <a:off x="1802167" y="2856533"/>
            <a:ext cx="9445840" cy="1384995"/>
          </a:xfrm>
          <a:prstGeom prst="rect">
            <a:avLst/>
          </a:prstGeom>
          <a:noFill/>
        </p:spPr>
        <p:txBody>
          <a:bodyPr wrap="square" rtlCol="0">
            <a:spAutoFit/>
          </a:bodyPr>
          <a:lstStyle/>
          <a:p>
            <a:r>
              <a:rPr lang="as-IN" sz="2800" dirty="0">
                <a:latin typeface="Nikosh" panose="02000000000000000000" pitchFamily="2" charset="0"/>
                <a:cs typeface="Nikosh" panose="02000000000000000000" pitchFamily="2" charset="0"/>
              </a:rPr>
              <a:t>বিভিন্ন উন্নত ফিচার ব্যবহার </a:t>
            </a:r>
            <a:r>
              <a:rPr lang="as-IN" sz="2800" b="0" i="0" dirty="0">
                <a:effectLst/>
                <a:latin typeface="Nikosh" panose="02000000000000000000" pitchFamily="2" charset="0"/>
                <a:cs typeface="Nikosh" panose="02000000000000000000" pitchFamily="2" charset="0"/>
              </a:rPr>
              <a:t>ক</a:t>
            </a:r>
            <a:r>
              <a:rPr lang="en-US" sz="2800" b="0" i="0" dirty="0" err="1">
                <a:effectLst/>
                <a:latin typeface="Nikosh" panose="02000000000000000000" pitchFamily="2" charset="0"/>
                <a:cs typeface="Nikosh" panose="02000000000000000000" pitchFamily="2" charset="0"/>
              </a:rPr>
              <a:t>রে</a:t>
            </a:r>
            <a:r>
              <a:rPr lang="en-US" sz="2800" b="0" i="0" dirty="0">
                <a:effectLst/>
                <a:latin typeface="Nikosh" panose="02000000000000000000" pitchFamily="2" charset="0"/>
                <a:cs typeface="Nikosh" panose="02000000000000000000" pitchFamily="2" charset="0"/>
              </a:rPr>
              <a:t> </a:t>
            </a:r>
            <a:r>
              <a:rPr lang="as-IN" sz="2800" b="0" i="0" dirty="0">
                <a:effectLst/>
                <a:latin typeface="Nikosh" panose="02000000000000000000" pitchFamily="2" charset="0"/>
                <a:cs typeface="Nikosh" panose="02000000000000000000" pitchFamily="2" charset="0"/>
              </a:rPr>
              <a:t>ব্যবসা, স্কুল ও অন্যান্য সংস্থা সর্বাধিক ২৫০ জন ইন্টার্নাল ও এক্সটার্নাল অংশগ্রহণকারীর</a:t>
            </a:r>
            <a:r>
              <a:rPr lang="en-US" sz="2800" b="0" i="0" dirty="0">
                <a:effectLst/>
                <a:latin typeface="Nikosh" panose="02000000000000000000" pitchFamily="2" charset="0"/>
                <a:cs typeface="Nikosh" panose="02000000000000000000" pitchFamily="2" charset="0"/>
              </a:rPr>
              <a:t> </a:t>
            </a:r>
            <a:r>
              <a:rPr lang="en-US" sz="2800" b="0" i="0" dirty="0" err="1">
                <a:effectLst/>
                <a:latin typeface="Nikosh" panose="02000000000000000000" pitchFamily="2" charset="0"/>
                <a:cs typeface="Nikosh" panose="02000000000000000000" pitchFamily="2" charset="0"/>
              </a:rPr>
              <a:t>এক</a:t>
            </a:r>
            <a:r>
              <a:rPr lang="as-IN" sz="2800" b="0" i="0" dirty="0">
                <a:effectLst/>
                <a:latin typeface="Nikosh" panose="02000000000000000000" pitchFamily="2" charset="0"/>
                <a:cs typeface="Nikosh" panose="02000000000000000000" pitchFamily="2" charset="0"/>
              </a:rPr>
              <a:t>সাথে মিটিং </a:t>
            </a:r>
            <a:r>
              <a:rPr lang="en-US" sz="2800" b="0" i="0" dirty="0" err="1">
                <a:effectLst/>
                <a:latin typeface="Nikosh" panose="02000000000000000000" pitchFamily="2" charset="0"/>
                <a:cs typeface="Nikosh" panose="02000000000000000000" pitchFamily="2" charset="0"/>
              </a:rPr>
              <a:t>করতে</a:t>
            </a:r>
            <a:r>
              <a:rPr lang="en-US" sz="2800" b="0" i="0" dirty="0">
                <a:effectLst/>
                <a:latin typeface="Nikosh" panose="02000000000000000000" pitchFamily="2" charset="0"/>
                <a:cs typeface="Nikosh" panose="02000000000000000000" pitchFamily="2" charset="0"/>
              </a:rPr>
              <a:t> </a:t>
            </a:r>
            <a:r>
              <a:rPr lang="en-US" sz="2800" b="0" i="0" dirty="0" err="1">
                <a:effectLst/>
                <a:latin typeface="Nikosh" panose="02000000000000000000" pitchFamily="2" charset="0"/>
                <a:cs typeface="Nikosh" panose="02000000000000000000" pitchFamily="2" charset="0"/>
              </a:rPr>
              <a:t>পারে</a:t>
            </a:r>
            <a:r>
              <a:rPr lang="en-US" sz="2800" b="0" i="0" dirty="0">
                <a:effectLst/>
                <a:latin typeface="Nikosh" panose="02000000000000000000" pitchFamily="2" charset="0"/>
                <a:cs typeface="Nikosh" panose="02000000000000000000" pitchFamily="2" charset="0"/>
              </a:rPr>
              <a:t> </a:t>
            </a:r>
            <a:r>
              <a:rPr lang="as-IN" sz="2800" b="0" i="0" dirty="0">
                <a:effectLst/>
                <a:latin typeface="Nikosh" panose="02000000000000000000" pitchFamily="2" charset="0"/>
                <a:cs typeface="Nikosh" panose="02000000000000000000" pitchFamily="2" charset="0"/>
              </a:rPr>
              <a:t>এবং একটি ডোমেনের মধ্যে সর্বাধিক ১ লক্ষ দর্শকের জন্য লাইভ স্ট্রিমিং </a:t>
            </a:r>
            <a:r>
              <a:rPr lang="en-US" sz="2800" b="0" i="0" dirty="0" err="1">
                <a:effectLst/>
                <a:latin typeface="Nikosh" panose="02000000000000000000" pitchFamily="2" charset="0"/>
                <a:cs typeface="Nikosh" panose="02000000000000000000" pitchFamily="2" charset="0"/>
              </a:rPr>
              <a:t>করা</a:t>
            </a:r>
            <a:r>
              <a:rPr lang="en-US" sz="2800" b="0" i="0" dirty="0">
                <a:effectLst/>
                <a:latin typeface="Nikosh" panose="02000000000000000000" pitchFamily="2" charset="0"/>
                <a:cs typeface="Nikosh" panose="02000000000000000000" pitchFamily="2" charset="0"/>
              </a:rPr>
              <a:t> </a:t>
            </a:r>
            <a:r>
              <a:rPr lang="en-US" sz="2800" b="0" i="0" dirty="0" err="1">
                <a:effectLst/>
                <a:latin typeface="Nikosh" panose="02000000000000000000" pitchFamily="2" charset="0"/>
                <a:cs typeface="Nikosh" panose="02000000000000000000" pitchFamily="2" charset="0"/>
              </a:rPr>
              <a:t>যায়</a:t>
            </a:r>
            <a:r>
              <a:rPr lang="en-US" sz="2800" b="0" i="0" dirty="0">
                <a:effectLst/>
                <a:latin typeface="Nikosh" panose="02000000000000000000" pitchFamily="2" charset="0"/>
                <a:cs typeface="Nikosh" panose="02000000000000000000" pitchFamily="2" charset="0"/>
              </a:rPr>
              <a:t> ।</a:t>
            </a:r>
            <a:endParaRPr lang="en-US" sz="28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242715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769832" y="1985905"/>
            <a:ext cx="10227076" cy="461931"/>
          </a:xfrm>
        </p:spPr>
        <p:txBody>
          <a:bodyPr>
            <a:noAutofit/>
          </a:bodyPr>
          <a:lstStyle/>
          <a:p>
            <a:r>
              <a:rPr lang="en-US" sz="3600" b="0" i="0" dirty="0">
                <a:solidFill>
                  <a:srgbClr val="2E3722"/>
                </a:solidFill>
                <a:effectLst/>
                <a:latin typeface="Nikosh" panose="02000000000000000000" pitchFamily="2" charset="0"/>
                <a:cs typeface="Nikosh" panose="02000000000000000000" pitchFamily="2" charset="0"/>
              </a:rPr>
              <a:t>Google Meet </a:t>
            </a:r>
            <a:r>
              <a:rPr lang="en-US" sz="3600" dirty="0">
                <a:solidFill>
                  <a:srgbClr val="2E3722"/>
                </a:solidFill>
                <a:latin typeface="Nikosh" panose="02000000000000000000" pitchFamily="2" charset="0"/>
                <a:cs typeface="Nikosh" panose="02000000000000000000" pitchFamily="2" charset="0"/>
              </a:rPr>
              <a:t>Video Screen</a:t>
            </a:r>
            <a:br>
              <a:rPr lang="en-US" sz="3600" b="0" i="0" dirty="0">
                <a:solidFill>
                  <a:srgbClr val="202124"/>
                </a:solidFill>
                <a:effectLst/>
                <a:latin typeface="Nikosh" panose="02000000000000000000" pitchFamily="2" charset="0"/>
                <a:cs typeface="Nikosh" panose="02000000000000000000" pitchFamily="2" charset="0"/>
              </a:rPr>
            </a:br>
            <a:br>
              <a:rPr lang="as-IN" sz="1600" b="0" i="0" dirty="0">
                <a:solidFill>
                  <a:srgbClr val="202124"/>
                </a:solidFill>
                <a:effectLst/>
                <a:latin typeface="Google Sans"/>
              </a:rPr>
            </a:br>
            <a:br>
              <a:rPr lang="as-IN" sz="1600" b="0" i="0" dirty="0">
                <a:solidFill>
                  <a:srgbClr val="5F6368"/>
                </a:solidFill>
                <a:effectLst/>
                <a:latin typeface="Google Sans"/>
              </a:rPr>
            </a:br>
            <a:endParaRPr lang="as-IN" sz="4800" b="0" i="0" dirty="0">
              <a:solidFill>
                <a:srgbClr val="202124"/>
              </a:solidFill>
              <a:effectLst/>
              <a:latin typeface="Nikosh" panose="02000000000000000000" pitchFamily="2" charset="0"/>
              <a:cs typeface="Nikosh" panose="02000000000000000000" pitchFamily="2" charset="0"/>
            </a:endParaRPr>
          </a:p>
        </p:txBody>
      </p:sp>
      <p:pic>
        <p:nvPicPr>
          <p:cNvPr id="4" name="Picture 3">
            <a:extLst>
              <a:ext uri="{FF2B5EF4-FFF2-40B4-BE49-F238E27FC236}">
                <a16:creationId xmlns:a16="http://schemas.microsoft.com/office/drawing/2014/main" id="{9AFDF506-73A0-455C-8BF4-18A62CE8D650}"/>
              </a:ext>
            </a:extLst>
          </p:cNvPr>
          <p:cNvPicPr>
            <a:picLocks noChangeAspect="1"/>
          </p:cNvPicPr>
          <p:nvPr/>
        </p:nvPicPr>
        <p:blipFill>
          <a:blip r:embed="rId2"/>
          <a:stretch>
            <a:fillRect/>
          </a:stretch>
        </p:blipFill>
        <p:spPr>
          <a:xfrm>
            <a:off x="1622098" y="1313894"/>
            <a:ext cx="10332720" cy="6858000"/>
          </a:xfrm>
          <a:prstGeom prst="rect">
            <a:avLst/>
          </a:prstGeom>
        </p:spPr>
      </p:pic>
    </p:spTree>
    <p:extLst>
      <p:ext uri="{BB962C8B-B14F-4D97-AF65-F5344CB8AC3E}">
        <p14:creationId xmlns:p14="http://schemas.microsoft.com/office/powerpoint/2010/main" val="103273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6">
            <a:extLst>
              <a:ext uri="{FF2B5EF4-FFF2-40B4-BE49-F238E27FC236}">
                <a16:creationId xmlns:a16="http://schemas.microsoft.com/office/drawing/2014/main" id="{3A1985EA-04BE-45A4-830E-CCEEA1AE5EA6}"/>
              </a:ext>
            </a:extLst>
          </p:cNvPr>
          <p:cNvGraphicFramePr>
            <a:graphicFrameLocks noGrp="1"/>
          </p:cNvGraphicFramePr>
          <p:nvPr>
            <p:extLst>
              <p:ext uri="{D42A27DB-BD31-4B8C-83A1-F6EECF244321}">
                <p14:modId xmlns:p14="http://schemas.microsoft.com/office/powerpoint/2010/main" val="2844405423"/>
              </p:ext>
            </p:extLst>
          </p:nvPr>
        </p:nvGraphicFramePr>
        <p:xfrm>
          <a:off x="1562470" y="846338"/>
          <a:ext cx="9916356" cy="5929416"/>
        </p:xfrm>
        <a:graphic>
          <a:graphicData uri="http://schemas.openxmlformats.org/drawingml/2006/table">
            <a:tbl>
              <a:tblPr firstRow="1" bandRow="1">
                <a:tableStyleId>{5C22544A-7EE6-4342-B048-85BDC9FD1C3A}</a:tableStyleId>
              </a:tblPr>
              <a:tblGrid>
                <a:gridCol w="2479089">
                  <a:extLst>
                    <a:ext uri="{9D8B030D-6E8A-4147-A177-3AD203B41FA5}">
                      <a16:colId xmlns:a16="http://schemas.microsoft.com/office/drawing/2014/main" val="2885905787"/>
                    </a:ext>
                  </a:extLst>
                </a:gridCol>
                <a:gridCol w="2430263">
                  <a:extLst>
                    <a:ext uri="{9D8B030D-6E8A-4147-A177-3AD203B41FA5}">
                      <a16:colId xmlns:a16="http://schemas.microsoft.com/office/drawing/2014/main" val="2104584051"/>
                    </a:ext>
                  </a:extLst>
                </a:gridCol>
                <a:gridCol w="2527915">
                  <a:extLst>
                    <a:ext uri="{9D8B030D-6E8A-4147-A177-3AD203B41FA5}">
                      <a16:colId xmlns:a16="http://schemas.microsoft.com/office/drawing/2014/main" val="2081806817"/>
                    </a:ext>
                  </a:extLst>
                </a:gridCol>
                <a:gridCol w="2479089">
                  <a:extLst>
                    <a:ext uri="{9D8B030D-6E8A-4147-A177-3AD203B41FA5}">
                      <a16:colId xmlns:a16="http://schemas.microsoft.com/office/drawing/2014/main" val="3196168590"/>
                    </a:ext>
                  </a:extLst>
                </a:gridCol>
              </a:tblGrid>
              <a:tr h="445679">
                <a:tc>
                  <a:txBody>
                    <a:bodyPr/>
                    <a:lstStyle/>
                    <a:p>
                      <a:r>
                        <a:rPr lang="en-US" dirty="0"/>
                        <a:t>Feature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Google Meet</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Google Workspace Essentials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Google Workspace Enterprise</a:t>
                      </a:r>
                    </a:p>
                    <a:p>
                      <a:endParaRPr lang="en-US" dirty="0"/>
                    </a:p>
                  </a:txBody>
                  <a:tcPr/>
                </a:tc>
                <a:extLst>
                  <a:ext uri="{0D108BD9-81ED-4DB2-BD59-A6C34878D82A}">
                    <a16:rowId xmlns:a16="http://schemas.microsoft.com/office/drawing/2014/main" val="3622398220"/>
                  </a:ext>
                </a:extLst>
              </a:tr>
              <a:tr h="952410">
                <a:tc>
                  <a:txBody>
                    <a:bodyPr/>
                    <a:lstStyle/>
                    <a:p>
                      <a:pPr algn="l" fontAlgn="ctr"/>
                      <a:r>
                        <a:rPr lang="as-IN" b="0" dirty="0">
                          <a:solidFill>
                            <a:schemeClr val="tx1"/>
                          </a:solidFill>
                          <a:effectLst/>
                          <a:latin typeface="Nikosh" panose="02000000000000000000" pitchFamily="2" charset="0"/>
                          <a:cs typeface="Nikosh" panose="02000000000000000000" pitchFamily="2" charset="0"/>
                        </a:rPr>
                        <a:t>মিটিংয়ের সময়সীমা (সর্বাধিক)</a:t>
                      </a:r>
                    </a:p>
                  </a:txBody>
                  <a:tcPr marL="121920" marR="121920" marT="121920" marB="121920" anchor="ctr"/>
                </a:tc>
                <a:tc>
                  <a:txBody>
                    <a:bodyPr/>
                    <a:lstStyle/>
                    <a:p>
                      <a:pPr algn="ctr" fontAlgn="ctr"/>
                      <a:r>
                        <a:rPr lang="as-IN" b="0" dirty="0">
                          <a:effectLst/>
                          <a:latin typeface="Nikosh" panose="02000000000000000000" pitchFamily="2" charset="0"/>
                          <a:cs typeface="Nikosh" panose="02000000000000000000" pitchFamily="2" charset="0"/>
                        </a:rPr>
                        <a:t>২৪ ঘণ্টা</a:t>
                      </a:r>
                    </a:p>
                  </a:txBody>
                  <a:tcPr marT="121920" marB="121920" anchor="ctr"/>
                </a:tc>
                <a:tc>
                  <a:txBody>
                    <a:bodyPr/>
                    <a:lstStyle/>
                    <a:p>
                      <a:pPr algn="ctr" fontAlgn="ctr"/>
                      <a:r>
                        <a:rPr lang="as-IN" b="0">
                          <a:effectLst/>
                          <a:latin typeface="Nikosh" panose="02000000000000000000" pitchFamily="2" charset="0"/>
                          <a:cs typeface="Nikosh" panose="02000000000000000000" pitchFamily="2" charset="0"/>
                        </a:rPr>
                        <a:t>২৪ ঘণ্টা</a:t>
                      </a:r>
                    </a:p>
                  </a:txBody>
                  <a:tcPr marT="121920" marB="121920" anchor="ctr"/>
                </a:tc>
                <a:tc>
                  <a:txBody>
                    <a:bodyPr/>
                    <a:lstStyle/>
                    <a:p>
                      <a:pPr algn="ctr" fontAlgn="ctr"/>
                      <a:r>
                        <a:rPr lang="as-IN" b="0">
                          <a:effectLst/>
                          <a:latin typeface="Nikosh" panose="02000000000000000000" pitchFamily="2" charset="0"/>
                          <a:cs typeface="Nikosh" panose="02000000000000000000" pitchFamily="2" charset="0"/>
                        </a:rPr>
                        <a:t>২৪ ঘণ্টা</a:t>
                      </a:r>
                    </a:p>
                  </a:txBody>
                  <a:tcPr marT="121920" marB="121920" anchor="ctr"/>
                </a:tc>
                <a:extLst>
                  <a:ext uri="{0D108BD9-81ED-4DB2-BD59-A6C34878D82A}">
                    <a16:rowId xmlns:a16="http://schemas.microsoft.com/office/drawing/2014/main" val="2511014754"/>
                  </a:ext>
                </a:extLst>
              </a:tr>
              <a:tr h="738786">
                <a:tc>
                  <a:txBody>
                    <a:bodyPr/>
                    <a:lstStyle/>
                    <a:p>
                      <a:pPr algn="l" fontAlgn="ctr"/>
                      <a:r>
                        <a:rPr lang="as-IN" b="0">
                          <a:solidFill>
                            <a:schemeClr val="tx1"/>
                          </a:solidFill>
                          <a:effectLst/>
                          <a:latin typeface="Nikosh" panose="02000000000000000000" pitchFamily="2" charset="0"/>
                          <a:cs typeface="Nikosh" panose="02000000000000000000" pitchFamily="2" charset="0"/>
                        </a:rPr>
                        <a:t>মিটিংয়ে অংশগ্রহণকারীর সংখ্যা (সর্বাধিক)</a:t>
                      </a:r>
                    </a:p>
                  </a:txBody>
                  <a:tcPr marL="121920" marR="121920" marT="121920" marB="121920" anchor="ctr"/>
                </a:tc>
                <a:tc>
                  <a:txBody>
                    <a:bodyPr/>
                    <a:lstStyle/>
                    <a:p>
                      <a:pPr algn="ctr" fontAlgn="ctr"/>
                      <a:r>
                        <a:rPr lang="as-IN" b="0" dirty="0">
                          <a:effectLst/>
                          <a:latin typeface="Nikosh" panose="02000000000000000000" pitchFamily="2" charset="0"/>
                          <a:cs typeface="Nikosh" panose="02000000000000000000" pitchFamily="2" charset="0"/>
                        </a:rPr>
                        <a:t>১০০</a:t>
                      </a:r>
                    </a:p>
                  </a:txBody>
                  <a:tcPr marT="121920" marB="121920" anchor="ctr"/>
                </a:tc>
                <a:tc>
                  <a:txBody>
                    <a:bodyPr/>
                    <a:lstStyle/>
                    <a:p>
                      <a:pPr algn="ctr" fontAlgn="ctr"/>
                      <a:r>
                        <a:rPr lang="as-IN" b="0" dirty="0">
                          <a:effectLst/>
                          <a:latin typeface="Nikosh" panose="02000000000000000000" pitchFamily="2" charset="0"/>
                          <a:cs typeface="Nikosh" panose="02000000000000000000" pitchFamily="2" charset="0"/>
                        </a:rPr>
                        <a:t>১৫০</a:t>
                      </a:r>
                    </a:p>
                  </a:txBody>
                  <a:tcPr marT="121920" marB="121920" anchor="ctr"/>
                </a:tc>
                <a:tc>
                  <a:txBody>
                    <a:bodyPr/>
                    <a:lstStyle/>
                    <a:p>
                      <a:pPr algn="ctr" fontAlgn="ctr"/>
                      <a:r>
                        <a:rPr lang="as-IN" b="0" dirty="0">
                          <a:effectLst/>
                          <a:latin typeface="Nikosh" panose="02000000000000000000" pitchFamily="2" charset="0"/>
                          <a:cs typeface="Nikosh" panose="02000000000000000000" pitchFamily="2" charset="0"/>
                        </a:rPr>
                        <a:t>২৫০</a:t>
                      </a:r>
                    </a:p>
                  </a:txBody>
                  <a:tcPr marT="121920" marB="121920" anchor="ctr"/>
                </a:tc>
                <a:extLst>
                  <a:ext uri="{0D108BD9-81ED-4DB2-BD59-A6C34878D82A}">
                    <a16:rowId xmlns:a16="http://schemas.microsoft.com/office/drawing/2014/main" val="869241034"/>
                  </a:ext>
                </a:extLst>
              </a:tr>
              <a:tr h="487844">
                <a:tc>
                  <a:txBody>
                    <a:bodyPr/>
                    <a:lstStyle/>
                    <a:p>
                      <a:pPr algn="l" fontAlgn="ctr"/>
                      <a:r>
                        <a:rPr lang="as-IN" b="0" dirty="0">
                          <a:solidFill>
                            <a:schemeClr val="tx1"/>
                          </a:solidFill>
                          <a:effectLst/>
                          <a:latin typeface="Nikosh" panose="02000000000000000000" pitchFamily="2" charset="0"/>
                          <a:cs typeface="Nikosh" panose="02000000000000000000" pitchFamily="2" charset="0"/>
                        </a:rPr>
                        <a:t>মিটিংয়ের সংখ্যা</a:t>
                      </a:r>
                    </a:p>
                  </a:txBody>
                  <a:tcPr marL="121920" marR="121920" marT="121920" marB="121920" anchor="ctr"/>
                </a:tc>
                <a:tc>
                  <a:txBody>
                    <a:bodyPr/>
                    <a:lstStyle/>
                    <a:p>
                      <a:pPr algn="ctr" fontAlgn="ctr"/>
                      <a:r>
                        <a:rPr lang="as-IN" b="0" dirty="0">
                          <a:effectLst/>
                          <a:latin typeface="Nikosh" panose="02000000000000000000" pitchFamily="2" charset="0"/>
                          <a:cs typeface="Nikosh" panose="02000000000000000000" pitchFamily="2" charset="0"/>
                        </a:rPr>
                        <a:t>সীমাহীন</a:t>
                      </a:r>
                    </a:p>
                  </a:txBody>
                  <a:tcPr marT="121920" marB="121920" anchor="ctr"/>
                </a:tc>
                <a:tc>
                  <a:txBody>
                    <a:bodyPr/>
                    <a:lstStyle/>
                    <a:p>
                      <a:pPr algn="ctr" fontAlgn="ctr"/>
                      <a:r>
                        <a:rPr lang="as-IN" b="0">
                          <a:effectLst/>
                          <a:latin typeface="Nikosh" panose="02000000000000000000" pitchFamily="2" charset="0"/>
                          <a:cs typeface="Nikosh" panose="02000000000000000000" pitchFamily="2" charset="0"/>
                        </a:rPr>
                        <a:t>সীমাহীন</a:t>
                      </a:r>
                    </a:p>
                  </a:txBody>
                  <a:tcPr marT="121920" marB="121920" anchor="ctr"/>
                </a:tc>
                <a:tc>
                  <a:txBody>
                    <a:bodyPr/>
                    <a:lstStyle/>
                    <a:p>
                      <a:pPr algn="ctr" fontAlgn="ctr"/>
                      <a:r>
                        <a:rPr lang="as-IN" b="0" dirty="0">
                          <a:effectLst/>
                          <a:latin typeface="Nikosh" panose="02000000000000000000" pitchFamily="2" charset="0"/>
                          <a:cs typeface="Nikosh" panose="02000000000000000000" pitchFamily="2" charset="0"/>
                        </a:rPr>
                        <a:t>সীমাহীন</a:t>
                      </a:r>
                    </a:p>
                  </a:txBody>
                  <a:tcPr marT="121920" marB="121920" anchor="ctr"/>
                </a:tc>
                <a:extLst>
                  <a:ext uri="{0D108BD9-81ED-4DB2-BD59-A6C34878D82A}">
                    <a16:rowId xmlns:a16="http://schemas.microsoft.com/office/drawing/2014/main" val="969354847"/>
                  </a:ext>
                </a:extLst>
              </a:tr>
              <a:tr h="272432">
                <a:tc>
                  <a:txBody>
                    <a:bodyPr/>
                    <a:lstStyle/>
                    <a:p>
                      <a:r>
                        <a:rPr lang="en-US" sz="1800" b="0" i="0" kern="1200" dirty="0">
                          <a:solidFill>
                            <a:schemeClr val="dk1"/>
                          </a:solidFill>
                          <a:effectLst/>
                          <a:latin typeface="Nikosh" panose="02000000000000000000" pitchFamily="2" charset="0"/>
                          <a:ea typeface="+mn-ea"/>
                          <a:cs typeface="Nikosh" panose="02000000000000000000" pitchFamily="2" charset="0"/>
                        </a:rPr>
                        <a:t>Google Drive-</a:t>
                      </a:r>
                      <a:r>
                        <a:rPr lang="as-IN" sz="1800" b="0" i="0" kern="1200" dirty="0">
                          <a:solidFill>
                            <a:schemeClr val="dk1"/>
                          </a:solidFill>
                          <a:effectLst/>
                          <a:latin typeface="Nikosh" panose="02000000000000000000" pitchFamily="2" charset="0"/>
                          <a:ea typeface="+mn-ea"/>
                          <a:cs typeface="Nikosh" panose="02000000000000000000" pitchFamily="2" charset="0"/>
                        </a:rPr>
                        <a:t>এ মিটিং রেকর্ডিং সেভ করা </a:t>
                      </a:r>
                      <a:endParaRPr lang="en-US" dirty="0">
                        <a:latin typeface="Nikosh" panose="02000000000000000000" pitchFamily="2" charset="0"/>
                        <a:cs typeface="Nikosh" panose="02000000000000000000" pitchFamily="2" charset="0"/>
                      </a:endParaRP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  No</a:t>
                      </a:r>
                    </a:p>
                  </a:txBody>
                  <a:tcPr/>
                </a:tc>
                <a:tc>
                  <a:txBody>
                    <a:bodyPr/>
                    <a:lstStyle/>
                    <a:p>
                      <a:pPr algn="ctr"/>
                      <a:r>
                        <a:rPr lang="en-US" dirty="0">
                          <a:solidFill>
                            <a:srgbClr val="0000FF"/>
                          </a:solidFill>
                          <a:latin typeface="Nikosh" panose="02000000000000000000" pitchFamily="2" charset="0"/>
                          <a:cs typeface="Nikosh" panose="02000000000000000000" pitchFamily="2" charset="0"/>
                        </a:rPr>
                        <a:t>Yes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Nikosh" panose="02000000000000000000" pitchFamily="2" charset="0"/>
                          <a:cs typeface="Nikosh" panose="02000000000000000000" pitchFamily="2" charset="0"/>
                        </a:rPr>
                        <a:t>Yes</a:t>
                      </a:r>
                    </a:p>
                    <a:p>
                      <a:pPr algn="ctr"/>
                      <a:endParaRPr lang="en-US" dirty="0">
                        <a:solidFill>
                          <a:srgbClr val="0000FF"/>
                        </a:solidFill>
                        <a:latin typeface="Nikosh" panose="02000000000000000000" pitchFamily="2" charset="0"/>
                        <a:cs typeface="Nikosh" panose="02000000000000000000" pitchFamily="2" charset="0"/>
                      </a:endParaRPr>
                    </a:p>
                  </a:txBody>
                  <a:tcPr/>
                </a:tc>
                <a:extLst>
                  <a:ext uri="{0D108BD9-81ED-4DB2-BD59-A6C34878D82A}">
                    <a16:rowId xmlns:a16="http://schemas.microsoft.com/office/drawing/2014/main" val="3996095734"/>
                  </a:ext>
                </a:extLst>
              </a:tr>
              <a:tr h="386047">
                <a:tc>
                  <a:txBody>
                    <a:bodyPr/>
                    <a:lstStyle/>
                    <a:p>
                      <a:r>
                        <a:rPr lang="as-IN" sz="1800" b="0" i="0" kern="1200" dirty="0">
                          <a:solidFill>
                            <a:schemeClr val="dk1"/>
                          </a:solidFill>
                          <a:effectLst/>
                          <a:latin typeface="Nikosh" panose="02000000000000000000" pitchFamily="2" charset="0"/>
                          <a:ea typeface="+mn-ea"/>
                          <a:cs typeface="Nikosh" panose="02000000000000000000" pitchFamily="2" charset="0"/>
                        </a:rPr>
                        <a:t>হাত তোলা</a:t>
                      </a:r>
                      <a:endParaRPr lang="en-US" dirty="0">
                        <a:latin typeface="Nikosh" panose="02000000000000000000" pitchFamily="2" charset="0"/>
                        <a:cs typeface="Nikosh" panose="02000000000000000000" pitchFamily="2" charset="0"/>
                      </a:endParaRP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 No</a:t>
                      </a:r>
                    </a:p>
                  </a:txBody>
                  <a:tcPr/>
                </a:tc>
                <a:tc>
                  <a:txBody>
                    <a:bodyPr/>
                    <a:lstStyle/>
                    <a:p>
                      <a:pPr algn="ctr"/>
                      <a:r>
                        <a:rPr lang="en-US" dirty="0">
                          <a:solidFill>
                            <a:srgbClr val="0000FF"/>
                          </a:solidFill>
                          <a:latin typeface="Nikosh" panose="02000000000000000000" pitchFamily="2" charset="0"/>
                          <a:cs typeface="Nikosh" panose="02000000000000000000" pitchFamily="2" charset="0"/>
                        </a:rPr>
                        <a:t>Yes</a:t>
                      </a:r>
                    </a:p>
                  </a:txBody>
                  <a:tcPr/>
                </a:tc>
                <a:tc>
                  <a:txBody>
                    <a:bodyPr/>
                    <a:lstStyle/>
                    <a:p>
                      <a:pPr algn="ctr"/>
                      <a:r>
                        <a:rPr lang="en-US" dirty="0">
                          <a:solidFill>
                            <a:srgbClr val="0000FF"/>
                          </a:solidFill>
                          <a:latin typeface="Nikosh" panose="02000000000000000000" pitchFamily="2" charset="0"/>
                          <a:cs typeface="Nikosh" panose="02000000000000000000" pitchFamily="2" charset="0"/>
                        </a:rPr>
                        <a:t>Yes</a:t>
                      </a:r>
                    </a:p>
                  </a:txBody>
                  <a:tcPr/>
                </a:tc>
                <a:extLst>
                  <a:ext uri="{0D108BD9-81ED-4DB2-BD59-A6C34878D82A}">
                    <a16:rowId xmlns:a16="http://schemas.microsoft.com/office/drawing/2014/main" val="330444795"/>
                  </a:ext>
                </a:extLst>
              </a:tr>
              <a:tr h="445679">
                <a:tc>
                  <a:txBody>
                    <a:bodyPr/>
                    <a:lstStyle/>
                    <a:p>
                      <a:r>
                        <a:rPr lang="as-IN" sz="1800" b="0" i="0" kern="1200" dirty="0">
                          <a:solidFill>
                            <a:schemeClr val="dk1"/>
                          </a:solidFill>
                          <a:effectLst/>
                          <a:latin typeface="Nikosh" panose="02000000000000000000" pitchFamily="2" charset="0"/>
                          <a:ea typeface="+mn-ea"/>
                          <a:cs typeface="Nikosh" panose="02000000000000000000" pitchFamily="2" charset="0"/>
                        </a:rPr>
                        <a:t>পোল এবং প্রশ্ন ও উত্তর</a:t>
                      </a:r>
                      <a:endParaRPr lang="en-US" dirty="0">
                        <a:latin typeface="Nikosh" panose="02000000000000000000" pitchFamily="2" charset="0"/>
                        <a:cs typeface="Nikosh" panose="02000000000000000000" pitchFamily="2" charset="0"/>
                      </a:endParaRP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 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Nikosh" panose="02000000000000000000" pitchFamily="2" charset="0"/>
                          <a:cs typeface="Nikosh" panose="02000000000000000000" pitchFamily="2" charset="0"/>
                        </a:rPr>
                        <a:t>Yes</a:t>
                      </a:r>
                    </a:p>
                    <a:p>
                      <a:pPr algn="ctr"/>
                      <a:endParaRPr lang="en-US" dirty="0">
                        <a:solidFill>
                          <a:srgbClr val="0000FF"/>
                        </a:solidFill>
                        <a:latin typeface="Nikosh" panose="02000000000000000000" pitchFamily="2" charset="0"/>
                        <a:cs typeface="Nikosh" panose="02000000000000000000" pitchFamily="2"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Nikosh" panose="02000000000000000000" pitchFamily="2" charset="0"/>
                          <a:cs typeface="Nikosh" panose="02000000000000000000" pitchFamily="2" charset="0"/>
                        </a:rPr>
                        <a:t>Yes</a:t>
                      </a:r>
                    </a:p>
                  </a:txBody>
                  <a:tcPr/>
                </a:tc>
                <a:extLst>
                  <a:ext uri="{0D108BD9-81ED-4DB2-BD59-A6C34878D82A}">
                    <a16:rowId xmlns:a16="http://schemas.microsoft.com/office/drawing/2014/main" val="2828261750"/>
                  </a:ext>
                </a:extLst>
              </a:tr>
              <a:tr h="445679">
                <a:tc>
                  <a:txBody>
                    <a:bodyPr/>
                    <a:lstStyle/>
                    <a:p>
                      <a:r>
                        <a:rPr lang="as-IN" sz="1800" b="0" i="0" kern="1200" dirty="0">
                          <a:solidFill>
                            <a:schemeClr val="dk1"/>
                          </a:solidFill>
                          <a:effectLst/>
                          <a:latin typeface="Nikosh" panose="02000000000000000000" pitchFamily="2" charset="0"/>
                          <a:ea typeface="+mn-ea"/>
                          <a:cs typeface="Nikosh" panose="02000000000000000000" pitchFamily="2" charset="0"/>
                        </a:rPr>
                        <a:t>লাইভ স্ট্রিমিং ইন-ডোমেন</a:t>
                      </a:r>
                      <a:endParaRPr lang="en-US" dirty="0">
                        <a:latin typeface="Nikosh" panose="02000000000000000000" pitchFamily="2" charset="0"/>
                        <a:cs typeface="Nikosh" panose="02000000000000000000" pitchFamily="2" charset="0"/>
                      </a:endParaRP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 No</a:t>
                      </a: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No</a:t>
                      </a:r>
                    </a:p>
                  </a:txBody>
                  <a:tcPr/>
                </a:tc>
                <a:tc>
                  <a:txBody>
                    <a:bodyPr/>
                    <a:lstStyle/>
                    <a:p>
                      <a:pPr algn="ctr"/>
                      <a:r>
                        <a:rPr lang="en-US" dirty="0">
                          <a:solidFill>
                            <a:srgbClr val="0000FF"/>
                          </a:solidFill>
                          <a:latin typeface="Nikosh" panose="02000000000000000000" pitchFamily="2" charset="0"/>
                          <a:cs typeface="Nikosh" panose="02000000000000000000" pitchFamily="2" charset="0"/>
                        </a:rPr>
                        <a:t>Yes (</a:t>
                      </a:r>
                      <a:r>
                        <a:rPr lang="en-US" dirty="0" err="1">
                          <a:solidFill>
                            <a:srgbClr val="0000FF"/>
                          </a:solidFill>
                          <a:latin typeface="Nikosh" panose="02000000000000000000" pitchFamily="2" charset="0"/>
                          <a:cs typeface="Nikosh" panose="02000000000000000000" pitchFamily="2" charset="0"/>
                        </a:rPr>
                        <a:t>এক</a:t>
                      </a:r>
                      <a:r>
                        <a:rPr lang="en-US" dirty="0">
                          <a:solidFill>
                            <a:srgbClr val="0000FF"/>
                          </a:solidFill>
                          <a:latin typeface="Nikosh" panose="02000000000000000000" pitchFamily="2" charset="0"/>
                          <a:cs typeface="Nikosh" panose="02000000000000000000" pitchFamily="2" charset="0"/>
                        </a:rPr>
                        <a:t> </a:t>
                      </a:r>
                      <a:r>
                        <a:rPr lang="en-US" dirty="0" err="1">
                          <a:solidFill>
                            <a:srgbClr val="0000FF"/>
                          </a:solidFill>
                          <a:latin typeface="Nikosh" panose="02000000000000000000" pitchFamily="2" charset="0"/>
                          <a:cs typeface="Nikosh" panose="02000000000000000000" pitchFamily="2" charset="0"/>
                        </a:rPr>
                        <a:t>লক্ষ</a:t>
                      </a:r>
                      <a:r>
                        <a:rPr lang="en-US" dirty="0">
                          <a:solidFill>
                            <a:srgbClr val="0000FF"/>
                          </a:solidFill>
                          <a:latin typeface="Nikosh" panose="02000000000000000000" pitchFamily="2" charset="0"/>
                          <a:cs typeface="Nikosh" panose="02000000000000000000" pitchFamily="2" charset="0"/>
                        </a:rPr>
                        <a:t>)</a:t>
                      </a:r>
                    </a:p>
                  </a:txBody>
                  <a:tcPr/>
                </a:tc>
                <a:extLst>
                  <a:ext uri="{0D108BD9-81ED-4DB2-BD59-A6C34878D82A}">
                    <a16:rowId xmlns:a16="http://schemas.microsoft.com/office/drawing/2014/main" val="735975723"/>
                  </a:ext>
                </a:extLst>
              </a:tr>
              <a:tr h="445679">
                <a:tc>
                  <a:txBody>
                    <a:bodyPr/>
                    <a:lstStyle/>
                    <a:p>
                      <a:r>
                        <a:rPr lang="as-IN" sz="1800" b="0" i="0" kern="1200" dirty="0">
                          <a:solidFill>
                            <a:schemeClr val="dk1"/>
                          </a:solidFill>
                          <a:effectLst/>
                          <a:latin typeface="Nikosh" panose="02000000000000000000" pitchFamily="2" charset="0"/>
                          <a:ea typeface="+mn-ea"/>
                          <a:cs typeface="Nikosh" panose="02000000000000000000" pitchFamily="2" charset="0"/>
                        </a:rPr>
                        <a:t>আশেপাশ থেকে আসা আওয়াজ কমানোর ইন্টেলিজেন্ট ফিচার</a:t>
                      </a:r>
                      <a:endParaRPr lang="en-US" dirty="0">
                        <a:latin typeface="Nikosh" panose="02000000000000000000" pitchFamily="2" charset="0"/>
                        <a:cs typeface="Nikosh" panose="02000000000000000000" pitchFamily="2" charset="0"/>
                      </a:endParaRP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 No</a:t>
                      </a:r>
                    </a:p>
                  </a:txBody>
                  <a:tcPr/>
                </a:tc>
                <a:tc>
                  <a:txBody>
                    <a:bodyPr/>
                    <a:lstStyle/>
                    <a:p>
                      <a:pPr algn="ctr"/>
                      <a:r>
                        <a:rPr lang="en-US" dirty="0">
                          <a:solidFill>
                            <a:srgbClr val="FF0000"/>
                          </a:solidFill>
                          <a:latin typeface="Nikosh" panose="02000000000000000000" pitchFamily="2" charset="0"/>
                          <a:cs typeface="Nikosh" panose="02000000000000000000" pitchFamily="2" charset="0"/>
                        </a:rPr>
                        <a:t>No</a:t>
                      </a:r>
                    </a:p>
                  </a:txBody>
                  <a:tcPr/>
                </a:tc>
                <a:tc>
                  <a:txBody>
                    <a:bodyPr/>
                    <a:lstStyle/>
                    <a:p>
                      <a:pPr algn="ctr"/>
                      <a:r>
                        <a:rPr lang="en-US" dirty="0">
                          <a:solidFill>
                            <a:srgbClr val="0000FF"/>
                          </a:solidFill>
                          <a:latin typeface="Nikosh" panose="02000000000000000000" pitchFamily="2" charset="0"/>
                          <a:cs typeface="Nikosh" panose="02000000000000000000" pitchFamily="2" charset="0"/>
                        </a:rPr>
                        <a:t>Yes</a:t>
                      </a:r>
                    </a:p>
                  </a:txBody>
                  <a:tcPr/>
                </a:tc>
                <a:extLst>
                  <a:ext uri="{0D108BD9-81ED-4DB2-BD59-A6C34878D82A}">
                    <a16:rowId xmlns:a16="http://schemas.microsoft.com/office/drawing/2014/main" val="251951706"/>
                  </a:ext>
                </a:extLst>
              </a:tr>
            </a:tbl>
          </a:graphicData>
        </a:graphic>
      </p:graphicFrame>
      <p:sp>
        <p:nvSpPr>
          <p:cNvPr id="37" name="TextBox 36">
            <a:extLst>
              <a:ext uri="{FF2B5EF4-FFF2-40B4-BE49-F238E27FC236}">
                <a16:creationId xmlns:a16="http://schemas.microsoft.com/office/drawing/2014/main" id="{18E45A5B-A434-4626-B0BF-5F76CFAEA1E6}"/>
              </a:ext>
            </a:extLst>
          </p:cNvPr>
          <p:cNvSpPr txBox="1"/>
          <p:nvPr/>
        </p:nvSpPr>
        <p:spPr>
          <a:xfrm>
            <a:off x="1740023" y="304800"/>
            <a:ext cx="9587884" cy="369332"/>
          </a:xfrm>
          <a:prstGeom prst="rect">
            <a:avLst/>
          </a:prstGeom>
          <a:noFill/>
        </p:spPr>
        <p:txBody>
          <a:bodyPr wrap="square" rtlCol="0">
            <a:spAutoFit/>
          </a:bodyPr>
          <a:lstStyle/>
          <a:p>
            <a:pPr algn="ctr"/>
            <a:r>
              <a:rPr lang="en-US" b="1" dirty="0"/>
              <a:t>Google Meet </a:t>
            </a:r>
            <a:r>
              <a:rPr lang="en-US" b="1" dirty="0" err="1"/>
              <a:t>এর</a:t>
            </a:r>
            <a:r>
              <a:rPr lang="en-US" b="1" dirty="0"/>
              <a:t> </a:t>
            </a:r>
            <a:r>
              <a:rPr lang="en-US" b="1" dirty="0" err="1"/>
              <a:t>বিভিন্ন</a:t>
            </a:r>
            <a:r>
              <a:rPr lang="en-US" b="1" dirty="0"/>
              <a:t> </a:t>
            </a:r>
            <a:r>
              <a:rPr lang="en-US" b="1" dirty="0" err="1"/>
              <a:t>ভার্শন</a:t>
            </a:r>
            <a:r>
              <a:rPr lang="en-US" b="1" dirty="0"/>
              <a:t> </a:t>
            </a:r>
            <a:r>
              <a:rPr lang="en-US" b="1" dirty="0" err="1"/>
              <a:t>এর</a:t>
            </a:r>
            <a:r>
              <a:rPr lang="en-US" b="1" dirty="0"/>
              <a:t> </a:t>
            </a:r>
            <a:r>
              <a:rPr lang="en-US" b="1" dirty="0" err="1"/>
              <a:t>তুলনামুলক</a:t>
            </a:r>
            <a:r>
              <a:rPr lang="en-US" b="1" dirty="0"/>
              <a:t> </a:t>
            </a:r>
            <a:r>
              <a:rPr lang="en-US" b="1" dirty="0" err="1"/>
              <a:t>ছক</a:t>
            </a:r>
            <a:r>
              <a:rPr lang="en-US" b="1" dirty="0"/>
              <a:t>:</a:t>
            </a:r>
          </a:p>
        </p:txBody>
      </p:sp>
    </p:spTree>
    <p:extLst>
      <p:ext uri="{BB962C8B-B14F-4D97-AF65-F5344CB8AC3E}">
        <p14:creationId xmlns:p14="http://schemas.microsoft.com/office/powerpoint/2010/main" val="405953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964924" y="3539498"/>
            <a:ext cx="10227076" cy="461931"/>
          </a:xfrm>
        </p:spPr>
        <p:txBody>
          <a:bodyPr>
            <a:noAutofit/>
          </a:bodyPr>
          <a:lstStyle/>
          <a:p>
            <a:r>
              <a:rPr lang="as-IN" sz="3200" b="1" i="0" u="sng" dirty="0">
                <a:solidFill>
                  <a:srgbClr val="202124"/>
                </a:solidFill>
                <a:effectLst/>
                <a:latin typeface="Nikosh" panose="02000000000000000000" pitchFamily="2" charset="0"/>
                <a:cs typeface="Nikosh" panose="02000000000000000000" pitchFamily="2" charset="0"/>
              </a:rPr>
              <a:t>কীভাবে </a:t>
            </a:r>
            <a:r>
              <a:rPr lang="en-US" sz="3200" b="1" i="0" u="sng" dirty="0">
                <a:solidFill>
                  <a:srgbClr val="202124"/>
                </a:solidFill>
                <a:effectLst/>
                <a:latin typeface="Nikosh" panose="02000000000000000000" pitchFamily="2" charset="0"/>
                <a:cs typeface="Nikosh" panose="02000000000000000000" pitchFamily="2" charset="0"/>
              </a:rPr>
              <a:t>Google Meet </a:t>
            </a:r>
            <a:r>
              <a:rPr lang="as-IN" sz="3200" b="1" i="0" u="sng" dirty="0">
                <a:solidFill>
                  <a:srgbClr val="202124"/>
                </a:solidFill>
                <a:effectLst/>
                <a:latin typeface="Nikosh" panose="02000000000000000000" pitchFamily="2" charset="0"/>
                <a:cs typeface="Nikosh" panose="02000000000000000000" pitchFamily="2" charset="0"/>
              </a:rPr>
              <a:t>অ্যাক্সেস করতে হয়</a:t>
            </a:r>
            <a:r>
              <a:rPr lang="en-US" sz="3200" b="1" i="0" u="sng" dirty="0">
                <a:solidFill>
                  <a:srgbClr val="202124"/>
                </a:solidFill>
                <a:effectLst/>
                <a:latin typeface="Nikosh" panose="02000000000000000000" pitchFamily="2" charset="0"/>
                <a:cs typeface="Nikosh" panose="02000000000000000000" pitchFamily="2" charset="0"/>
              </a:rPr>
              <a:t>?</a:t>
            </a:r>
            <a:br>
              <a:rPr lang="en-US" sz="3200" b="0" i="0" dirty="0">
                <a:solidFill>
                  <a:srgbClr val="202124"/>
                </a:solidFill>
                <a:effectLst/>
                <a:latin typeface="Nikosh" panose="02000000000000000000" pitchFamily="2" charset="0"/>
                <a:cs typeface="Nikosh" panose="02000000000000000000" pitchFamily="2" charset="0"/>
              </a:rPr>
            </a:br>
            <a:br>
              <a:rPr lang="as-IN" sz="3200" b="0" i="0" dirty="0">
                <a:solidFill>
                  <a:srgbClr val="202124"/>
                </a:solidFill>
                <a:effectLst/>
                <a:latin typeface="Nikosh" panose="02000000000000000000" pitchFamily="2" charset="0"/>
                <a:cs typeface="Nikosh" panose="02000000000000000000" pitchFamily="2" charset="0"/>
              </a:rPr>
            </a:br>
            <a:r>
              <a:rPr lang="as-IN" sz="3200" b="0" i="0" dirty="0">
                <a:solidFill>
                  <a:srgbClr val="2E3722"/>
                </a:solidFill>
                <a:effectLst/>
                <a:latin typeface="Nikosh" panose="02000000000000000000" pitchFamily="2" charset="0"/>
                <a:cs typeface="Nikosh" panose="02000000000000000000" pitchFamily="2" charset="0"/>
              </a:rPr>
              <a:t>আপনার ডেস্কটপ বা ল্যাপটপ থেকে যেকোনও </a:t>
            </a:r>
            <a:r>
              <a:rPr lang="en-US" sz="3200" dirty="0" err="1">
                <a:solidFill>
                  <a:srgbClr val="2E3722"/>
                </a:solidFill>
                <a:latin typeface="Nikosh" panose="02000000000000000000" pitchFamily="2" charset="0"/>
                <a:cs typeface="Nikosh" panose="02000000000000000000" pitchFamily="2" charset="0"/>
              </a:rPr>
              <a:t>ইন্টারনেট</a:t>
            </a:r>
            <a:r>
              <a:rPr lang="as-IN" sz="3200" b="0" i="0" u="none" strike="noStrike" dirty="0">
                <a:solidFill>
                  <a:srgbClr val="2E3722"/>
                </a:solidFill>
                <a:effectLst/>
                <a:latin typeface="Nikosh" panose="02000000000000000000" pitchFamily="2" charset="0"/>
                <a:cs typeface="Nikosh" panose="02000000000000000000" pitchFamily="2" charset="0"/>
              </a:rPr>
              <a:t> ব্রাউজার</a:t>
            </a:r>
            <a:r>
              <a:rPr lang="as-IN" sz="3200" b="0" i="0" dirty="0">
                <a:solidFill>
                  <a:srgbClr val="2E3722"/>
                </a:solidFill>
                <a:effectLst/>
                <a:latin typeface="Nikosh" panose="02000000000000000000" pitchFamily="2" charset="0"/>
                <a:cs typeface="Nikosh" panose="02000000000000000000" pitchFamily="2" charset="0"/>
              </a:rPr>
              <a:t> ব্যবহার করে আপনি </a:t>
            </a:r>
            <a:r>
              <a:rPr lang="as-IN" sz="3200" b="0" i="0" u="none" strike="noStrike" dirty="0">
                <a:solidFill>
                  <a:srgbClr val="2E3722"/>
                </a:solidFill>
                <a:effectLst/>
                <a:latin typeface="Nikosh" panose="02000000000000000000" pitchFamily="2" charset="0"/>
                <a:cs typeface="Nikosh" panose="02000000000000000000" pitchFamily="2" charset="0"/>
              </a:rPr>
              <a:t>মিটিং শুরু করতে</a:t>
            </a:r>
            <a:r>
              <a:rPr lang="as-IN" sz="3200" b="0" i="0" dirty="0">
                <a:solidFill>
                  <a:srgbClr val="2E3722"/>
                </a:solidFill>
                <a:effectLst/>
                <a:latin typeface="Nikosh" panose="02000000000000000000" pitchFamily="2" charset="0"/>
                <a:cs typeface="Nikosh" panose="02000000000000000000" pitchFamily="2" charset="0"/>
              </a:rPr>
              <a:t> বা </a:t>
            </a:r>
            <a:r>
              <a:rPr lang="as-IN" sz="3200" b="0" i="0" u="none" strike="noStrike" dirty="0">
                <a:solidFill>
                  <a:srgbClr val="2E3722"/>
                </a:solidFill>
                <a:effectLst/>
                <a:latin typeface="Nikosh" panose="02000000000000000000" pitchFamily="2" charset="0"/>
                <a:cs typeface="Nikosh" panose="02000000000000000000" pitchFamily="2" charset="0"/>
              </a:rPr>
              <a:t>কোনও মিটিংয়ে যোগ দিতে</a:t>
            </a:r>
            <a:r>
              <a:rPr lang="as-IN" sz="3200" b="0" i="0" dirty="0">
                <a:solidFill>
                  <a:srgbClr val="2E3722"/>
                </a:solidFill>
                <a:effectLst/>
                <a:latin typeface="Nikosh" panose="02000000000000000000" pitchFamily="2" charset="0"/>
                <a:cs typeface="Nikosh" panose="02000000000000000000" pitchFamily="2" charset="0"/>
              </a:rPr>
              <a:t> পারবেন। এর জন্য অন্য কোনও সফ্টওয়্যার ইনস্টল করতে হবে না।</a:t>
            </a:r>
          </a:p>
        </p:txBody>
      </p:sp>
    </p:spTree>
    <p:extLst>
      <p:ext uri="{BB962C8B-B14F-4D97-AF65-F5344CB8AC3E}">
        <p14:creationId xmlns:p14="http://schemas.microsoft.com/office/powerpoint/2010/main" val="200816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964924" y="3198034"/>
            <a:ext cx="10227076" cy="461931"/>
          </a:xfrm>
        </p:spPr>
        <p:txBody>
          <a:bodyPr>
            <a:noAutofit/>
          </a:bodyPr>
          <a:lstStyle/>
          <a:p>
            <a:pPr algn="l"/>
            <a:r>
              <a:rPr lang="as-IN" sz="4000" b="1" i="0" u="sng" dirty="0">
                <a:solidFill>
                  <a:srgbClr val="202124"/>
                </a:solidFill>
                <a:effectLst/>
                <a:latin typeface="Nikosh" panose="02000000000000000000" pitchFamily="2" charset="0"/>
                <a:cs typeface="Nikosh" panose="02000000000000000000" pitchFamily="2" charset="0"/>
              </a:rPr>
              <a:t>কীভাবে একটি ভিডিও মিটিং শুরু করা যাবে</a:t>
            </a:r>
            <a:r>
              <a:rPr lang="en-US" sz="4000" b="1" i="0" u="sng" dirty="0">
                <a:solidFill>
                  <a:srgbClr val="202124"/>
                </a:solidFill>
                <a:effectLst/>
                <a:latin typeface="Nikosh" panose="02000000000000000000" pitchFamily="2" charset="0"/>
                <a:cs typeface="Nikosh" panose="02000000000000000000" pitchFamily="2" charset="0"/>
              </a:rPr>
              <a:t>?</a:t>
            </a:r>
            <a:br>
              <a:rPr lang="en-US" sz="3200" b="0" i="0" dirty="0">
                <a:solidFill>
                  <a:srgbClr val="202124"/>
                </a:solidFill>
                <a:effectLst/>
                <a:latin typeface="Nikosh" panose="02000000000000000000" pitchFamily="2" charset="0"/>
                <a:cs typeface="Nikosh" panose="02000000000000000000" pitchFamily="2" charset="0"/>
              </a:rPr>
            </a:br>
            <a:br>
              <a:rPr lang="as-IN" sz="3200" b="0" i="0" dirty="0">
                <a:solidFill>
                  <a:srgbClr val="202124"/>
                </a:solidFill>
                <a:effectLst/>
                <a:latin typeface="Nikosh" panose="02000000000000000000" pitchFamily="2" charset="0"/>
                <a:cs typeface="Nikosh" panose="02000000000000000000" pitchFamily="2" charset="0"/>
              </a:rPr>
            </a:br>
            <a:r>
              <a:rPr lang="as-IN" sz="3600" dirty="0">
                <a:solidFill>
                  <a:srgbClr val="202124"/>
                </a:solidFill>
                <a:latin typeface="Nikosh" panose="02000000000000000000" pitchFamily="2" charset="0"/>
                <a:cs typeface="Nikosh" panose="02000000000000000000" pitchFamily="2" charset="0"/>
              </a:rPr>
              <a:t>একটি নতুন মিটিং তৈরি করুন</a:t>
            </a:r>
            <a:r>
              <a:rPr lang="en-US" sz="3600" dirty="0">
                <a:solidFill>
                  <a:srgbClr val="202124"/>
                </a:solidFill>
                <a:latin typeface="Nikosh" panose="02000000000000000000" pitchFamily="2" charset="0"/>
                <a:cs typeface="Nikosh" panose="02000000000000000000" pitchFamily="2" charset="0"/>
              </a:rPr>
              <a:t>।</a:t>
            </a:r>
            <a:br>
              <a:rPr lang="as-IN" sz="3600" dirty="0">
                <a:solidFill>
                  <a:srgbClr val="202124"/>
                </a:solidFill>
                <a:latin typeface="Nikosh" panose="02000000000000000000" pitchFamily="2" charset="0"/>
                <a:cs typeface="Nikosh" panose="02000000000000000000" pitchFamily="2" charset="0"/>
              </a:rPr>
            </a:br>
            <a:r>
              <a:rPr lang="as-IN" sz="3600" dirty="0">
                <a:solidFill>
                  <a:srgbClr val="202124"/>
                </a:solidFill>
                <a:latin typeface="Nikosh" panose="02000000000000000000" pitchFamily="2" charset="0"/>
                <a:cs typeface="Nikosh" panose="02000000000000000000" pitchFamily="2" charset="0"/>
              </a:rPr>
              <a:t>একটি নতুন ভিডিও মিটিং তৈরি করতে, আগে থেকে তৈরি করা </a:t>
            </a:r>
            <a:r>
              <a:rPr lang="en-US" sz="3600" dirty="0">
                <a:solidFill>
                  <a:srgbClr val="202124"/>
                </a:solidFill>
                <a:latin typeface="Nikosh" panose="02000000000000000000" pitchFamily="2" charset="0"/>
                <a:cs typeface="Nikosh" panose="02000000000000000000" pitchFamily="2" charset="0"/>
              </a:rPr>
              <a:t>Google </a:t>
            </a:r>
            <a:r>
              <a:rPr lang="as-IN" sz="3600" dirty="0">
                <a:solidFill>
                  <a:srgbClr val="202124"/>
                </a:solidFill>
                <a:latin typeface="Nikosh" panose="02000000000000000000" pitchFamily="2" charset="0"/>
                <a:cs typeface="Nikosh" panose="02000000000000000000" pitchFamily="2" charset="0"/>
              </a:rPr>
              <a:t>অ্যাকাউন্টে লগ-ইন করুন বা ফ্রিতে সাইন-আপ করুন।</a:t>
            </a:r>
            <a:br>
              <a:rPr lang="as-IN" sz="3200" b="0" i="0" dirty="0">
                <a:solidFill>
                  <a:srgbClr val="5F6368"/>
                </a:solidFill>
                <a:effectLst/>
                <a:latin typeface="Nikosh" panose="02000000000000000000" pitchFamily="2" charset="0"/>
                <a:cs typeface="Nikosh" panose="02000000000000000000" pitchFamily="2" charset="0"/>
              </a:rPr>
            </a:br>
            <a:endParaRPr lang="as-IN" sz="3200" b="0" i="0" dirty="0">
              <a:solidFill>
                <a:srgbClr val="2E3722"/>
              </a:solidFill>
              <a:effectLst/>
              <a:latin typeface="Nikosh" panose="02000000000000000000" pitchFamily="2" charset="0"/>
              <a:cs typeface="Nikosh" panose="02000000000000000000" pitchFamily="2" charset="0"/>
            </a:endParaRPr>
          </a:p>
        </p:txBody>
      </p:sp>
      <p:pic>
        <p:nvPicPr>
          <p:cNvPr id="6" name="Picture 5">
            <a:extLst>
              <a:ext uri="{FF2B5EF4-FFF2-40B4-BE49-F238E27FC236}">
                <a16:creationId xmlns:a16="http://schemas.microsoft.com/office/drawing/2014/main" id="{4B4CE4F7-E8BA-4ADD-8C4E-1CBEA28A4C64}"/>
              </a:ext>
            </a:extLst>
          </p:cNvPr>
          <p:cNvPicPr>
            <a:picLocks noChangeAspect="1"/>
          </p:cNvPicPr>
          <p:nvPr/>
        </p:nvPicPr>
        <p:blipFill>
          <a:blip r:embed="rId2"/>
          <a:stretch>
            <a:fillRect/>
          </a:stretch>
        </p:blipFill>
        <p:spPr>
          <a:xfrm>
            <a:off x="3565273" y="3198034"/>
            <a:ext cx="4761981" cy="3451341"/>
          </a:xfrm>
          <a:prstGeom prst="rect">
            <a:avLst/>
          </a:prstGeom>
        </p:spPr>
      </p:pic>
    </p:spTree>
    <p:extLst>
      <p:ext uri="{BB962C8B-B14F-4D97-AF65-F5344CB8AC3E}">
        <p14:creationId xmlns:p14="http://schemas.microsoft.com/office/powerpoint/2010/main" val="351571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964924" y="3198034"/>
            <a:ext cx="10227076" cy="461931"/>
          </a:xfrm>
        </p:spPr>
        <p:txBody>
          <a:bodyPr>
            <a:noAutofit/>
          </a:bodyPr>
          <a:lstStyle/>
          <a:p>
            <a:pPr algn="l"/>
            <a:r>
              <a:rPr lang="as-IN" sz="4000" b="1" i="0" u="sng" dirty="0">
                <a:solidFill>
                  <a:srgbClr val="202124"/>
                </a:solidFill>
                <a:effectLst/>
                <a:latin typeface="Nikosh" panose="02000000000000000000" pitchFamily="2" charset="0"/>
                <a:cs typeface="Nikosh" panose="02000000000000000000" pitchFamily="2" charset="0"/>
              </a:rPr>
              <a:t>কীভাবে </a:t>
            </a:r>
            <a:r>
              <a:rPr lang="en-US" sz="4000" b="1" i="0" u="sng" dirty="0" err="1">
                <a:solidFill>
                  <a:srgbClr val="202124"/>
                </a:solidFill>
                <a:effectLst/>
                <a:latin typeface="Nikosh" panose="02000000000000000000" pitchFamily="2" charset="0"/>
                <a:cs typeface="Nikosh" panose="02000000000000000000" pitchFamily="2" charset="0"/>
              </a:rPr>
              <a:t>অন্যদের</a:t>
            </a:r>
            <a:r>
              <a:rPr lang="en-US" sz="4000" b="1" i="0" u="sng" dirty="0">
                <a:solidFill>
                  <a:srgbClr val="202124"/>
                </a:solidFill>
                <a:effectLst/>
                <a:latin typeface="Nikosh" panose="02000000000000000000" pitchFamily="2" charset="0"/>
                <a:cs typeface="Nikosh" panose="02000000000000000000" pitchFamily="2" charset="0"/>
              </a:rPr>
              <a:t> </a:t>
            </a:r>
            <a:r>
              <a:rPr lang="en-US" sz="4000" b="1" i="0" u="sng" dirty="0" err="1">
                <a:solidFill>
                  <a:srgbClr val="202124"/>
                </a:solidFill>
                <a:effectLst/>
                <a:latin typeface="Nikosh" panose="02000000000000000000" pitchFamily="2" charset="0"/>
                <a:cs typeface="Nikosh" panose="02000000000000000000" pitchFamily="2" charset="0"/>
              </a:rPr>
              <a:t>মিটিংয়ে</a:t>
            </a:r>
            <a:r>
              <a:rPr lang="en-US" sz="4000" b="1" u="sng" dirty="0">
                <a:solidFill>
                  <a:srgbClr val="202124"/>
                </a:solidFill>
                <a:latin typeface="Nikosh" panose="02000000000000000000" pitchFamily="2" charset="0"/>
                <a:cs typeface="Nikosh" panose="02000000000000000000" pitchFamily="2" charset="0"/>
              </a:rPr>
              <a:t> </a:t>
            </a:r>
            <a:r>
              <a:rPr lang="en-US" sz="4000" b="1" u="sng" dirty="0" err="1">
                <a:solidFill>
                  <a:srgbClr val="202124"/>
                </a:solidFill>
                <a:latin typeface="Nikosh" panose="02000000000000000000" pitchFamily="2" charset="0"/>
                <a:cs typeface="Nikosh" panose="02000000000000000000" pitchFamily="2" charset="0"/>
              </a:rPr>
              <a:t>যোগ</a:t>
            </a:r>
            <a:r>
              <a:rPr lang="en-US" sz="4000" b="1" u="sng" dirty="0">
                <a:solidFill>
                  <a:srgbClr val="202124"/>
                </a:solidFill>
                <a:latin typeface="Nikosh" panose="02000000000000000000" pitchFamily="2" charset="0"/>
                <a:cs typeface="Nikosh" panose="02000000000000000000" pitchFamily="2" charset="0"/>
              </a:rPr>
              <a:t> </a:t>
            </a:r>
            <a:r>
              <a:rPr lang="en-US" sz="4000" b="1" u="sng" dirty="0" err="1">
                <a:solidFill>
                  <a:srgbClr val="202124"/>
                </a:solidFill>
                <a:latin typeface="Nikosh" panose="02000000000000000000" pitchFamily="2" charset="0"/>
                <a:cs typeface="Nikosh" panose="02000000000000000000" pitchFamily="2" charset="0"/>
              </a:rPr>
              <a:t>দেয়াবেন</a:t>
            </a:r>
            <a:r>
              <a:rPr lang="en-US" sz="4000" b="1" i="0" u="sng" dirty="0">
                <a:solidFill>
                  <a:srgbClr val="202124"/>
                </a:solidFill>
                <a:effectLst/>
                <a:latin typeface="Nikosh" panose="02000000000000000000" pitchFamily="2" charset="0"/>
                <a:cs typeface="Nikosh" panose="02000000000000000000" pitchFamily="2" charset="0"/>
              </a:rPr>
              <a:t>?</a:t>
            </a:r>
            <a:br>
              <a:rPr lang="en-US" sz="3200" b="0" i="0" dirty="0">
                <a:solidFill>
                  <a:srgbClr val="202124"/>
                </a:solidFill>
                <a:effectLst/>
                <a:latin typeface="Nikosh" panose="02000000000000000000" pitchFamily="2" charset="0"/>
                <a:cs typeface="Nikosh" panose="02000000000000000000" pitchFamily="2" charset="0"/>
              </a:rPr>
            </a:br>
            <a:br>
              <a:rPr lang="as-IN" sz="1100" b="0" i="0" dirty="0">
                <a:solidFill>
                  <a:srgbClr val="202124"/>
                </a:solidFill>
                <a:effectLst/>
                <a:latin typeface="Google Sans"/>
              </a:rPr>
            </a:br>
            <a:r>
              <a:rPr lang="as-IN" sz="2800" b="0" i="0" dirty="0">
                <a:solidFill>
                  <a:srgbClr val="2E3722"/>
                </a:solidFill>
                <a:effectLst/>
                <a:latin typeface="Nikosh" panose="02000000000000000000" pitchFamily="2" charset="0"/>
                <a:cs typeface="Nikosh" panose="02000000000000000000" pitchFamily="2" charset="0"/>
              </a:rPr>
              <a:t>আপনি যাকে মিটিংয়ে যোগ দেওয়াতে চান, তাকে একটি লিঙ্ক বা মিটিং কোড পাঠান। </a:t>
            </a:r>
            <a:r>
              <a:rPr lang="en-US" sz="2800" b="0" i="0" dirty="0">
                <a:solidFill>
                  <a:srgbClr val="2E3722"/>
                </a:solidFill>
                <a:effectLst/>
                <a:latin typeface="Nikosh" panose="02000000000000000000" pitchFamily="2" charset="0"/>
                <a:cs typeface="Nikosh" panose="02000000000000000000" pitchFamily="2" charset="0"/>
              </a:rPr>
              <a:t>Google Meet-</a:t>
            </a:r>
            <a:r>
              <a:rPr lang="as-IN" sz="2800" b="0" i="0" dirty="0">
                <a:solidFill>
                  <a:srgbClr val="2E3722"/>
                </a:solidFill>
                <a:effectLst/>
                <a:latin typeface="Nikosh" panose="02000000000000000000" pitchFamily="2" charset="0"/>
                <a:cs typeface="Nikosh" panose="02000000000000000000" pitchFamily="2" charset="0"/>
              </a:rPr>
              <a:t>এর ফ্রি ভার্সনে, অতিথিদের মিটিংয়ে যোগ দেওয়ার জন্য হয় তাদের একটি </a:t>
            </a:r>
            <a:r>
              <a:rPr lang="en-US" sz="2800" b="0" i="0" dirty="0">
                <a:solidFill>
                  <a:srgbClr val="2E3722"/>
                </a:solidFill>
                <a:effectLst/>
                <a:latin typeface="Nikosh" panose="02000000000000000000" pitchFamily="2" charset="0"/>
                <a:cs typeface="Nikosh" panose="02000000000000000000" pitchFamily="2" charset="0"/>
              </a:rPr>
              <a:t>Google </a:t>
            </a:r>
            <a:r>
              <a:rPr lang="as-IN" sz="2800" b="0" i="0" dirty="0">
                <a:solidFill>
                  <a:srgbClr val="2E3722"/>
                </a:solidFill>
                <a:effectLst/>
                <a:latin typeface="Nikosh" panose="02000000000000000000" pitchFamily="2" charset="0"/>
                <a:cs typeface="Nikosh" panose="02000000000000000000" pitchFamily="2" charset="0"/>
              </a:rPr>
              <a:t>অ্যাকাউন্ট তৈরি করতে হবে বা আগে থেকে তৈরি করা কোনও </a:t>
            </a:r>
            <a:r>
              <a:rPr lang="en-US" sz="2800" b="0" i="0" dirty="0">
                <a:solidFill>
                  <a:srgbClr val="2E3722"/>
                </a:solidFill>
                <a:effectLst/>
                <a:latin typeface="Nikosh" panose="02000000000000000000" pitchFamily="2" charset="0"/>
                <a:cs typeface="Nikosh" panose="02000000000000000000" pitchFamily="2" charset="0"/>
              </a:rPr>
              <a:t>Google </a:t>
            </a:r>
            <a:r>
              <a:rPr lang="as-IN" sz="2800" b="0" i="0" dirty="0">
                <a:solidFill>
                  <a:srgbClr val="2E3722"/>
                </a:solidFill>
                <a:effectLst/>
                <a:latin typeface="Nikosh" panose="02000000000000000000" pitchFamily="2" charset="0"/>
                <a:cs typeface="Nikosh" panose="02000000000000000000" pitchFamily="2" charset="0"/>
              </a:rPr>
              <a:t>অ্যাকাউন্টে সাইন-ইন করতে হবে।</a:t>
            </a:r>
            <a:br>
              <a:rPr lang="as-IN" sz="1100" b="0" i="0" dirty="0">
                <a:solidFill>
                  <a:srgbClr val="5F6368"/>
                </a:solidFill>
                <a:effectLst/>
                <a:latin typeface="Roboto" panose="02000000000000000000" pitchFamily="2" charset="0"/>
              </a:rPr>
            </a:br>
            <a:endParaRPr lang="as-IN" sz="3200" b="0" i="0" dirty="0">
              <a:solidFill>
                <a:srgbClr val="2E3722"/>
              </a:solidFill>
              <a:effectLst/>
              <a:latin typeface="Nikosh" panose="02000000000000000000" pitchFamily="2" charset="0"/>
              <a:cs typeface="Nikosh" panose="02000000000000000000" pitchFamily="2" charset="0"/>
            </a:endParaRPr>
          </a:p>
        </p:txBody>
      </p:sp>
      <p:pic>
        <p:nvPicPr>
          <p:cNvPr id="4" name="Picture 3">
            <a:extLst>
              <a:ext uri="{FF2B5EF4-FFF2-40B4-BE49-F238E27FC236}">
                <a16:creationId xmlns:a16="http://schemas.microsoft.com/office/drawing/2014/main" id="{CFA7A301-59B2-4FD7-B853-A8FA40EF0674}"/>
              </a:ext>
            </a:extLst>
          </p:cNvPr>
          <p:cNvPicPr>
            <a:picLocks noChangeAspect="1"/>
          </p:cNvPicPr>
          <p:nvPr/>
        </p:nvPicPr>
        <p:blipFill>
          <a:blip r:embed="rId2"/>
          <a:stretch>
            <a:fillRect/>
          </a:stretch>
        </p:blipFill>
        <p:spPr>
          <a:xfrm>
            <a:off x="3240348" y="3198034"/>
            <a:ext cx="5663954" cy="3488052"/>
          </a:xfrm>
          <a:prstGeom prst="rect">
            <a:avLst/>
          </a:prstGeom>
        </p:spPr>
      </p:pic>
    </p:spTree>
    <p:extLst>
      <p:ext uri="{BB962C8B-B14F-4D97-AF65-F5344CB8AC3E}">
        <p14:creationId xmlns:p14="http://schemas.microsoft.com/office/powerpoint/2010/main" val="26224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2592925" y="624110"/>
            <a:ext cx="5574531" cy="689785"/>
          </a:xfrm>
        </p:spPr>
        <p:txBody>
          <a:bodyPr>
            <a:normAutofit/>
          </a:bodyPr>
          <a:lstStyle/>
          <a:p>
            <a:pPr algn="l"/>
            <a:r>
              <a:rPr lang="en-US" b="1" u="sng" dirty="0" err="1">
                <a:solidFill>
                  <a:srgbClr val="202124"/>
                </a:solidFill>
                <a:latin typeface="Nikosh" panose="02000000000000000000" pitchFamily="2" charset="0"/>
                <a:cs typeface="Nikosh" panose="02000000000000000000" pitchFamily="2" charset="0"/>
              </a:rPr>
              <a:t>আপনি</a:t>
            </a:r>
            <a:r>
              <a:rPr lang="en-US" b="1" u="sng" dirty="0">
                <a:solidFill>
                  <a:srgbClr val="202124"/>
                </a:solidFill>
                <a:latin typeface="Nikosh" panose="02000000000000000000" pitchFamily="2" charset="0"/>
                <a:cs typeface="Nikosh" panose="02000000000000000000" pitchFamily="2" charset="0"/>
              </a:rPr>
              <a:t> </a:t>
            </a:r>
            <a:r>
              <a:rPr lang="en-US" b="1" u="sng" dirty="0" err="1">
                <a:solidFill>
                  <a:srgbClr val="202124"/>
                </a:solidFill>
                <a:latin typeface="Nikosh" panose="02000000000000000000" pitchFamily="2" charset="0"/>
                <a:cs typeface="Nikosh" panose="02000000000000000000" pitchFamily="2" charset="0"/>
              </a:rPr>
              <a:t>কিভাবে</a:t>
            </a:r>
            <a:r>
              <a:rPr lang="en-US" b="1" u="sng" dirty="0">
                <a:solidFill>
                  <a:srgbClr val="202124"/>
                </a:solidFill>
                <a:latin typeface="Nikosh" panose="02000000000000000000" pitchFamily="2" charset="0"/>
                <a:cs typeface="Nikosh" panose="02000000000000000000" pitchFamily="2" charset="0"/>
              </a:rPr>
              <a:t> </a:t>
            </a:r>
            <a:r>
              <a:rPr lang="as-IN" b="1" i="0" u="sng" dirty="0">
                <a:solidFill>
                  <a:srgbClr val="202124"/>
                </a:solidFill>
                <a:effectLst/>
                <a:latin typeface="Nikosh" panose="02000000000000000000" pitchFamily="2" charset="0"/>
                <a:cs typeface="Nikosh" panose="02000000000000000000" pitchFamily="2" charset="0"/>
              </a:rPr>
              <a:t>মিটিংয়ে যোগ </a:t>
            </a:r>
            <a:r>
              <a:rPr lang="en-US" b="1" i="0" u="sng" dirty="0" err="1">
                <a:solidFill>
                  <a:srgbClr val="202124"/>
                </a:solidFill>
                <a:effectLst/>
                <a:latin typeface="Nikosh" panose="02000000000000000000" pitchFamily="2" charset="0"/>
                <a:cs typeface="Nikosh" panose="02000000000000000000" pitchFamily="2" charset="0"/>
              </a:rPr>
              <a:t>দিবেন</a:t>
            </a:r>
            <a:endParaRPr lang="as-IN" b="1" i="0" u="sng" dirty="0">
              <a:solidFill>
                <a:srgbClr val="202124"/>
              </a:solidFill>
              <a:effectLst/>
              <a:latin typeface="Nikosh" panose="02000000000000000000" pitchFamily="2" charset="0"/>
              <a:cs typeface="Nikosh" panose="02000000000000000000" pitchFamily="2" charset="0"/>
            </a:endParaRPr>
          </a:p>
        </p:txBody>
      </p:sp>
      <p:pic>
        <p:nvPicPr>
          <p:cNvPr id="2050" name="Picture 2" descr="একটি মিটিংয়ে যোগ দিন">
            <a:extLst>
              <a:ext uri="{FF2B5EF4-FFF2-40B4-BE49-F238E27FC236}">
                <a16:creationId xmlns:a16="http://schemas.microsoft.com/office/drawing/2014/main" id="{9C76F9A6-BD10-495E-8028-A84CE7F4A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296" y="3446903"/>
            <a:ext cx="5501059" cy="25608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BDF7631-FF77-431B-82C8-87EC1914F03C}"/>
              </a:ext>
            </a:extLst>
          </p:cNvPr>
          <p:cNvSpPr txBox="1">
            <a:spLocks/>
          </p:cNvSpPr>
          <p:nvPr/>
        </p:nvSpPr>
        <p:spPr>
          <a:xfrm>
            <a:off x="2399930" y="1948210"/>
            <a:ext cx="10227076" cy="4619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dirty="0" err="1">
                <a:solidFill>
                  <a:srgbClr val="2E3722"/>
                </a:solidFill>
                <a:effectLst/>
                <a:latin typeface="Nikosh" panose="02000000000000000000" pitchFamily="2" charset="0"/>
                <a:cs typeface="Nikosh" panose="02000000000000000000" pitchFamily="2" charset="0"/>
              </a:rPr>
              <a:t>মিটিং</a:t>
            </a:r>
            <a:r>
              <a:rPr lang="en-US" b="0" i="0" dirty="0">
                <a:solidFill>
                  <a:srgbClr val="2E3722"/>
                </a:solidFill>
                <a:effectLst/>
                <a:latin typeface="Nikosh" panose="02000000000000000000" pitchFamily="2" charset="0"/>
                <a:cs typeface="Nikosh" panose="02000000000000000000" pitchFamily="2" charset="0"/>
              </a:rPr>
              <a:t> </a:t>
            </a:r>
            <a:r>
              <a:rPr lang="as-IN" b="0" i="0" dirty="0">
                <a:solidFill>
                  <a:srgbClr val="2E3722"/>
                </a:solidFill>
                <a:effectLst/>
                <a:latin typeface="Nikosh" panose="02000000000000000000" pitchFamily="2" charset="0"/>
                <a:cs typeface="Nikosh" panose="02000000000000000000" pitchFamily="2" charset="0"/>
              </a:rPr>
              <a:t>আয়োজকের থেকে পাওয়া মিটিং কোড লিখুন অথবা আমন্ত্রণে উল্লেখ করা ডায়াল-ইন নম্বর ও পিন ব্যবহার করে মিটিংয়ে কল করুন।</a:t>
            </a:r>
            <a:endParaRPr lang="as-IN" sz="3200" dirty="0">
              <a:solidFill>
                <a:srgbClr val="2E3722"/>
              </a:solidFill>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18324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8E0658-809E-4B2C-97D2-36DC40AD15C2}"/>
              </a:ext>
            </a:extLst>
          </p:cNvPr>
          <p:cNvPicPr>
            <a:picLocks noChangeAspect="1"/>
          </p:cNvPicPr>
          <p:nvPr/>
        </p:nvPicPr>
        <p:blipFill>
          <a:blip r:embed="rId2"/>
          <a:stretch>
            <a:fillRect/>
          </a:stretch>
        </p:blipFill>
        <p:spPr>
          <a:xfrm>
            <a:off x="723434" y="167357"/>
            <a:ext cx="10745131" cy="6523285"/>
          </a:xfrm>
          <a:prstGeom prst="rect">
            <a:avLst/>
          </a:prstGeom>
        </p:spPr>
      </p:pic>
    </p:spTree>
    <p:extLst>
      <p:ext uri="{BB962C8B-B14F-4D97-AF65-F5344CB8AC3E}">
        <p14:creationId xmlns:p14="http://schemas.microsoft.com/office/powerpoint/2010/main" val="2744651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87</TotalTime>
  <Words>349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Google Sans</vt:lpstr>
      <vt:lpstr>Nikosh</vt:lpstr>
      <vt:lpstr>Roboto</vt:lpstr>
      <vt:lpstr>Wingdings 3</vt:lpstr>
      <vt:lpstr>Wisp</vt:lpstr>
      <vt:lpstr>  Google Meet ব্যবহার করে ভিডিও কনফারেন্স</vt:lpstr>
      <vt:lpstr>Google Meet কী ?  Google অ্যাকাউন্ট আছে এমন যে কোন ব্যক্তি সর্বাধিক ১০০ জন অংশগ্রহণকারী নিয়ে অনলাইনে মিটিং করতে পারেন ও প্রতি মিটিংয়ের সময়সীমা ৬০ মিনিট পর্যন্ত হতে পারে। </vt:lpstr>
      <vt:lpstr>Google Meet Video Screen   </vt:lpstr>
      <vt:lpstr>PowerPoint Presentation</vt:lpstr>
      <vt:lpstr>কীভাবে Google Meet অ্যাক্সেস করতে হয়?  আপনার ডেস্কটপ বা ল্যাপটপ থেকে যেকোনও ইন্টারনেট ব্রাউজার ব্যবহার করে আপনি মিটিং শুরু করতে বা কোনও মিটিংয়ে যোগ দিতে পারবেন। এর জন্য অন্য কোনও সফ্টওয়্যার ইনস্টল করতে হবে না।</vt:lpstr>
      <vt:lpstr>কীভাবে একটি ভিডিও মিটিং শুরু করা যাবে?  একটি নতুন মিটিং তৈরি করুন। একটি নতুন ভিডিও মিটিং তৈরি করতে, আগে থেকে তৈরি করা Google অ্যাকাউন্টে লগ-ইন করুন বা ফ্রিতে সাইন-আপ করুন। </vt:lpstr>
      <vt:lpstr>কীভাবে অন্যদের মিটিংয়ে যোগ দেয়াবেন?  আপনি যাকে মিটিংয়ে যোগ দেওয়াতে চান, তাকে একটি লিঙ্ক বা মিটিং কোড পাঠান। Google Meet-এর ফ্রি ভার্সনে, অতিথিদের মিটিংয়ে যোগ দেওয়ার জন্য হয় তাদের একটি Google অ্যাকাউন্ট তৈরি করতে হবে বা আগে থেকে তৈরি করা কোনও Google অ্যাকাউন্টে সাইন-ইন করতে হবে। </vt:lpstr>
      <vt:lpstr>আপনি কিভাবে মিটিংয়ে যোগ দিবেন</vt:lpstr>
      <vt:lpstr>PowerPoint Presentation</vt:lpstr>
      <vt:lpstr>PowerPoint Presentation</vt:lpstr>
      <vt:lpstr>PowerPoint Presentation</vt:lpstr>
      <vt:lpstr>সমস্যা ও সমাধান -২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Google Meet ব্যবহার করে ভিডিও কনফারেন্স</dc:title>
  <dc:creator>Mohi Uddin</dc:creator>
  <cp:lastModifiedBy>Mohi Uddin</cp:lastModifiedBy>
  <cp:revision>3</cp:revision>
  <dcterms:created xsi:type="dcterms:W3CDTF">2021-09-19T17:13:52Z</dcterms:created>
  <dcterms:modified xsi:type="dcterms:W3CDTF">2021-09-19T18:41:26Z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