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55CC-FD14-E515-5449-0286BCBAB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C301A-9BC3-0E6C-4026-668D816C9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76517-C214-BD0E-C724-A1E0992C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D89-3BEF-46D8-BC25-CA2143241B68}" type="datetimeFigureOut">
              <a:rPr lang="en-AU" smtClean="0"/>
              <a:t>27/05/2025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0A76F-88D8-E4D0-5D33-03E27D78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FF911-7264-4BC1-7E76-45C271E0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A12-9ECC-469F-BF27-5A43D4F4B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2204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35669-D69C-FD21-A3E0-D2E63494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7D0E3-228D-E1AE-5D68-BC61050BD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647DE-8050-4932-ECD4-143A8D6D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D89-3BEF-46D8-BC25-CA2143241B68}" type="datetimeFigureOut">
              <a:rPr lang="en-AU" smtClean="0"/>
              <a:t>27/05/2025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41854-0664-89FB-4C8D-C672D428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22482-FC47-17E3-C43F-791770E6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A12-9ECC-469F-BF27-5A43D4F4B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306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CCAD2-3CA4-DD9E-B90F-96A6A0437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19DE1F-EB81-88AD-DDC4-69FD7C2C1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C0821-9DF3-ACA6-4075-DBFB5121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D89-3BEF-46D8-BC25-CA2143241B68}" type="datetimeFigureOut">
              <a:rPr lang="en-AU" smtClean="0"/>
              <a:t>27/05/2025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68B5C-5055-64B0-A445-5AFC29E3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EE0C-AB38-630B-8740-9F3D8CC6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A12-9ECC-469F-BF27-5A43D4F4B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406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82A6-13A6-6B8E-D423-26609B75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6094-658E-1BC9-AAD4-5A3AEC1F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FBC4E-EC2A-FE02-4B29-CAF8108B2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D89-3BEF-46D8-BC25-CA2143241B68}" type="datetimeFigureOut">
              <a:rPr lang="en-AU" smtClean="0"/>
              <a:t>27/05/2025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A996-E63B-8DEF-B617-0283541E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98734-DB32-994C-D5C8-69A975D2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A12-9ECC-469F-BF27-5A43D4F4B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169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F7DF-D3AD-22DD-FE61-B5448C38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D109B-16AB-7234-7704-9D024C761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FDE64-8197-C11E-A0DD-38B15800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D89-3BEF-46D8-BC25-CA2143241B68}" type="datetimeFigureOut">
              <a:rPr lang="en-AU" smtClean="0"/>
              <a:t>27/05/2025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392A-1B99-D236-3A38-E3050BE9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332B-9290-C695-5DAA-1C679D62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A12-9ECC-469F-BF27-5A43D4F4B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48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6606-F2E0-7814-8828-AB7D44A4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BB404-EE45-2E80-C1CB-CBC4754B9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7719C-1A3D-432C-9CA8-3C75F9E08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3B324-A590-8BBE-EEA7-C95D143E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D89-3BEF-46D8-BC25-CA2143241B68}" type="datetimeFigureOut">
              <a:rPr lang="en-AU" smtClean="0"/>
              <a:t>27/05/2025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F0963-87C1-EAD3-7941-5052C615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187AB-096F-AE12-2649-49A7A65D6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A12-9ECC-469F-BF27-5A43D4F4B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32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5961-35B8-9CBF-ACF3-30EA082B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8D106-6A0B-D742-DB71-377CD8F4C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C885D-0CDE-ABF1-B5B1-4B0F02F27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F8B8B-2B70-6D00-E952-49EFC95AF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F43BA-3281-8A03-C46C-3AB47D021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6D5F8-88DB-28F5-FB12-B3BB4BCF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D89-3BEF-46D8-BC25-CA2143241B68}" type="datetimeFigureOut">
              <a:rPr lang="en-AU" smtClean="0"/>
              <a:t>27/05/2025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F4C4D-7335-B519-181B-939183E3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3FE6C5-0EFA-511A-9DAD-57100CC1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A12-9ECC-469F-BF27-5A43D4F4B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0663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54A9-519E-D12E-DF1B-2E9C2003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798034-B8A6-D8B7-496B-A2807645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D89-3BEF-46D8-BC25-CA2143241B68}" type="datetimeFigureOut">
              <a:rPr lang="en-AU" smtClean="0"/>
              <a:t>27/05/2025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EC163-5277-AEEF-7808-ACF501182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EDA1B-9261-CE30-6428-47CCC188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A12-9ECC-469F-BF27-5A43D4F4B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756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6B03ED-E9C8-9479-A8E0-CD28ACE4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D89-3BEF-46D8-BC25-CA2143241B68}" type="datetimeFigureOut">
              <a:rPr lang="en-AU" smtClean="0"/>
              <a:t>27/05/2025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14E13-5508-AECF-EF30-F3B24FD2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C9BA7-607A-331A-7759-DA2B43CE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A12-9ECC-469F-BF27-5A43D4F4B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611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EB31-1FBD-3C88-59FE-20A845BE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49583-92A3-BD27-1878-676F64C2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3D13A-F992-F8E1-615E-64CCB69F2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0C834-806C-8B90-70D1-9158548B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D89-3BEF-46D8-BC25-CA2143241B68}" type="datetimeFigureOut">
              <a:rPr lang="en-AU" smtClean="0"/>
              <a:t>27/05/2025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578FB-A2B0-3A7E-FA66-66584832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CF04B-9B8F-A5B1-4FA6-B7903B94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A12-9ECC-469F-BF27-5A43D4F4B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859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99C9F-E0E9-FAFD-47CD-ED5D71E9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76F4B4-53D3-BE02-DF3B-4D3181FFC7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A04BC-85C2-FE08-97AA-2668683F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C5806-E683-5434-565A-F916EA41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CBD89-3BEF-46D8-BC25-CA2143241B68}" type="datetimeFigureOut">
              <a:rPr lang="en-AU" smtClean="0"/>
              <a:t>27/05/2025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4E4DD-3D34-6B73-1B21-9481EABB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6CB02-E513-3CAE-107C-82A62697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4FA12-9ECC-469F-BF27-5A43D4F4B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865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0F395-951D-9A68-40D4-4D09282ED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8FFCF-A213-84E8-F745-354169FF2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755F8-41CE-176E-51AE-FAFBCB980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5CBD89-3BEF-46D8-BC25-CA2143241B68}" type="datetimeFigureOut">
              <a:rPr lang="en-AU" smtClean="0"/>
              <a:t>27/05/2025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4DE31-0742-7587-9DA8-00D4B17AF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BFF66-2015-B384-23BB-7584DB202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4FA12-9ECC-469F-BF27-5A43D4F4B34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959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D089-724A-F1D5-80EA-0CB831B5F7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72CC1-EC99-CA4D-551E-74D4FBFE4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94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quare with x on it&#10;&#10;AI-generated content may be incorrect.">
            <a:extLst>
              <a:ext uri="{FF2B5EF4-FFF2-40B4-BE49-F238E27FC236}">
                <a16:creationId xmlns:a16="http://schemas.microsoft.com/office/drawing/2014/main" id="{5183D34D-9827-CC64-836F-F4BA6294A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836" y="1235697"/>
            <a:ext cx="1200000" cy="720000"/>
          </a:xfrm>
          <a:prstGeom prst="rect">
            <a:avLst/>
          </a:prstGeom>
        </p:spPr>
      </p:pic>
      <p:pic>
        <p:nvPicPr>
          <p:cNvPr id="6" name="Picture 5" descr="A blue square with x on it&#10;&#10;AI-generated content may be incorrect.">
            <a:extLst>
              <a:ext uri="{FF2B5EF4-FFF2-40B4-BE49-F238E27FC236}">
                <a16:creationId xmlns:a16="http://schemas.microsoft.com/office/drawing/2014/main" id="{9B0CAFB5-EE9A-245E-A735-E9F1ED137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836" y="4889917"/>
            <a:ext cx="1200000" cy="720000"/>
          </a:xfrm>
          <a:prstGeom prst="rect">
            <a:avLst/>
          </a:prstGeom>
        </p:spPr>
      </p:pic>
      <p:pic>
        <p:nvPicPr>
          <p:cNvPr id="9" name="Picture 8" descr="A blue rectangle with a black line&#10;&#10;AI-generated content may be incorrect.">
            <a:extLst>
              <a:ext uri="{FF2B5EF4-FFF2-40B4-BE49-F238E27FC236}">
                <a16:creationId xmlns:a16="http://schemas.microsoft.com/office/drawing/2014/main" id="{33D22A1B-9B68-B01E-137A-C39E93F75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59" y="3083114"/>
            <a:ext cx="1200000" cy="720000"/>
          </a:xfrm>
          <a:prstGeom prst="rect">
            <a:avLst/>
          </a:prstGeom>
        </p:spPr>
      </p:pic>
      <p:pic>
        <p:nvPicPr>
          <p:cNvPr id="11" name="Picture 10" descr="A blue rectangle with a black circle in the middle&#10;&#10;AI-generated content may be incorrect.">
            <a:extLst>
              <a:ext uri="{FF2B5EF4-FFF2-40B4-BE49-F238E27FC236}">
                <a16:creationId xmlns:a16="http://schemas.microsoft.com/office/drawing/2014/main" id="{18150989-7D31-B690-5423-32B639D87B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65" y="1775697"/>
            <a:ext cx="600000" cy="360000"/>
          </a:xfrm>
          <a:prstGeom prst="rect">
            <a:avLst/>
          </a:prstGeom>
        </p:spPr>
      </p:pic>
      <p:pic>
        <p:nvPicPr>
          <p:cNvPr id="12" name="Picture 11" descr="A blue rectangle with a black circle in the middle&#10;&#10;AI-generated content may be incorrect.">
            <a:extLst>
              <a:ext uri="{FF2B5EF4-FFF2-40B4-BE49-F238E27FC236}">
                <a16:creationId xmlns:a16="http://schemas.microsoft.com/office/drawing/2014/main" id="{2B6B3D0F-5BB1-2C00-DACA-EC50B6380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665" y="5069917"/>
            <a:ext cx="600000" cy="360000"/>
          </a:xfrm>
          <a:prstGeom prst="rect">
            <a:avLst/>
          </a:prstGeom>
        </p:spPr>
      </p:pic>
      <p:pic>
        <p:nvPicPr>
          <p:cNvPr id="14" name="Picture 13" descr="A blue square with black lines&#10;&#10;AI-generated content may be incorrect.">
            <a:extLst>
              <a:ext uri="{FF2B5EF4-FFF2-40B4-BE49-F238E27FC236}">
                <a16:creationId xmlns:a16="http://schemas.microsoft.com/office/drawing/2014/main" id="{BBD1EBA4-0F3E-CB04-2D3D-F842D22EB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000" y="3083114"/>
            <a:ext cx="1200000" cy="720000"/>
          </a:xfrm>
          <a:prstGeom prst="rect">
            <a:avLst/>
          </a:prstGeom>
        </p:spPr>
      </p:pic>
      <p:pic>
        <p:nvPicPr>
          <p:cNvPr id="16" name="Picture 15" descr="A blue square with black lines&#10;&#10;AI-generated content may be incorrect.">
            <a:extLst>
              <a:ext uri="{FF2B5EF4-FFF2-40B4-BE49-F238E27FC236}">
                <a16:creationId xmlns:a16="http://schemas.microsoft.com/office/drawing/2014/main" id="{BF261789-72DF-2094-D050-DF0E207DC9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981" y="3069000"/>
            <a:ext cx="1200000" cy="720000"/>
          </a:xfrm>
          <a:prstGeom prst="rect">
            <a:avLst/>
          </a:prstGeom>
        </p:spPr>
      </p:pic>
      <p:pic>
        <p:nvPicPr>
          <p:cNvPr id="18" name="Picture 17" descr="A blue rectangle with black text&#10;&#10;AI-generated content may be incorrect.">
            <a:extLst>
              <a:ext uri="{FF2B5EF4-FFF2-40B4-BE49-F238E27FC236}">
                <a16:creationId xmlns:a16="http://schemas.microsoft.com/office/drawing/2014/main" id="{D9E3297D-6605-DFF5-0724-865FF6DC09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192" y="2374762"/>
            <a:ext cx="1200000" cy="720000"/>
          </a:xfrm>
          <a:prstGeom prst="rect">
            <a:avLst/>
          </a:prstGeom>
        </p:spPr>
      </p:pic>
      <p:pic>
        <p:nvPicPr>
          <p:cNvPr id="20" name="Picture 19" descr="A blue rectangle with black text&#10;&#10;AI-generated content may be incorrect.">
            <a:extLst>
              <a:ext uri="{FF2B5EF4-FFF2-40B4-BE49-F238E27FC236}">
                <a16:creationId xmlns:a16="http://schemas.microsoft.com/office/drawing/2014/main" id="{E9BE8FE2-090C-6D64-8586-270764A92B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65" y="3846503"/>
            <a:ext cx="600000" cy="360000"/>
          </a:xfrm>
          <a:prstGeom prst="rect">
            <a:avLst/>
          </a:prstGeom>
        </p:spPr>
      </p:pic>
      <p:pic>
        <p:nvPicPr>
          <p:cNvPr id="22" name="Picture 21" descr="A blue squares on a black background&#10;&#10;AI-generated content may be incorrect.">
            <a:extLst>
              <a:ext uri="{FF2B5EF4-FFF2-40B4-BE49-F238E27FC236}">
                <a16:creationId xmlns:a16="http://schemas.microsoft.com/office/drawing/2014/main" id="{F5D27DE6-33F5-96F3-0BD7-EFABFC657B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50" y="1765214"/>
            <a:ext cx="600000" cy="360000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3" name="Picture 22" descr="A blue squares on a black background&#10;&#10;AI-generated content may be incorrect.">
            <a:extLst>
              <a:ext uri="{FF2B5EF4-FFF2-40B4-BE49-F238E27FC236}">
                <a16:creationId xmlns:a16="http://schemas.microsoft.com/office/drawing/2014/main" id="{0BF8197C-13F0-0100-272A-E7B83126BF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50" y="1055697"/>
            <a:ext cx="600000" cy="360000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4" name="Picture 23" descr="A blue squares on a black background&#10;&#10;AI-generated content may be incorrect.">
            <a:extLst>
              <a:ext uri="{FF2B5EF4-FFF2-40B4-BE49-F238E27FC236}">
                <a16:creationId xmlns:a16="http://schemas.microsoft.com/office/drawing/2014/main" id="{E7B25E66-5B61-6084-E627-E298D1BCA0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50" y="4796047"/>
            <a:ext cx="600000" cy="360000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5" name="Picture 24" descr="A blue squares on a black background&#10;&#10;AI-generated content may be incorrect.">
            <a:extLst>
              <a:ext uri="{FF2B5EF4-FFF2-40B4-BE49-F238E27FC236}">
                <a16:creationId xmlns:a16="http://schemas.microsoft.com/office/drawing/2014/main" id="{F1B70476-EEC6-B71D-AB7F-780533E37F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250" y="5523787"/>
            <a:ext cx="600000" cy="360000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6" name="Picture 25" descr="A blue squares on a black background&#10;&#10;AI-generated content may be incorrect.">
            <a:extLst>
              <a:ext uri="{FF2B5EF4-FFF2-40B4-BE49-F238E27FC236}">
                <a16:creationId xmlns:a16="http://schemas.microsoft.com/office/drawing/2014/main" id="{B5877A10-AB5F-C72D-6833-E6756E185B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65" y="2681907"/>
            <a:ext cx="600000" cy="360000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7" name="Picture 26" descr="A blue squares on a black background&#10;&#10;AI-generated content may be incorrect.">
            <a:extLst>
              <a:ext uri="{FF2B5EF4-FFF2-40B4-BE49-F238E27FC236}">
                <a16:creationId xmlns:a16="http://schemas.microsoft.com/office/drawing/2014/main" id="{5D3A9365-8B65-5504-DC62-97EA326B77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65" y="3284809"/>
            <a:ext cx="600000" cy="360000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32" name="Picture 31" descr="A blue squares on a black background&#10;&#10;AI-generated content may be incorrect.">
            <a:extLst>
              <a:ext uri="{FF2B5EF4-FFF2-40B4-BE49-F238E27FC236}">
                <a16:creationId xmlns:a16="http://schemas.microsoft.com/office/drawing/2014/main" id="{32DE70EF-BE2C-3C05-99AF-D183484B21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192" y="3583239"/>
            <a:ext cx="600000" cy="360000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3790346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Mills</dc:creator>
  <cp:lastModifiedBy>Nathan Mills</cp:lastModifiedBy>
  <cp:revision>1</cp:revision>
  <dcterms:created xsi:type="dcterms:W3CDTF">2025-05-27T20:00:51Z</dcterms:created>
  <dcterms:modified xsi:type="dcterms:W3CDTF">2025-05-27T20:34:39Z</dcterms:modified>
</cp:coreProperties>
</file>