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3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embeddedFontLst>
    <p:embeddedFont>
      <p:font typeface="Encode Sans Black"/>
      <p:bold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EqDEjQn6aBpBifiV4XpTTYErM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EncodeSansBlack-bold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569b9a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b2569b9aa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B2E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2569b9aa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2569b9a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7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56" name="Google Shape;5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57" name="Google Shape;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58" name="Google Shape;5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8"/>
          <p:cNvSpPr txBox="1"/>
          <p:nvPr>
            <p:ph type="title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63" name="Google Shape;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64" name="Google Shape;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9"/>
          <p:cNvSpPr txBox="1"/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68" name="Google Shape;6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310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69" name="Google Shape;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0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5" name="Google Shape;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2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bg>
      <p:bgPr>
        <a:solidFill>
          <a:srgbClr val="4B2E8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8" name="Google Shape;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0" name="Google Shape;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6"/>
          <p:cNvSpPr txBox="1"/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7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7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31" name="Google Shape;3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HEX.png" id="32" name="Google Shape;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9"/>
          <p:cNvSpPr txBox="1"/>
          <p:nvPr>
            <p:ph type="title"/>
          </p:nvPr>
        </p:nvSpPr>
        <p:spPr>
          <a:xfrm>
            <a:off x="671757" y="365125"/>
            <a:ext cx="8184662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36" name="Google Shape;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HEX.png" id="37" name="Google Shape;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3"/>
          <p:cNvSpPr txBox="1"/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40" name="Google Shape;4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41" name="Google Shape;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HEX.png" id="42" name="Google Shape;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039" y="3947767"/>
            <a:ext cx="2451418" cy="12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4"/>
          <p:cNvSpPr txBox="1"/>
          <p:nvPr>
            <p:ph type="title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/>
          <p:nvPr>
            <p:ph idx="2" type="chart"/>
          </p:nvPr>
        </p:nvSpPr>
        <p:spPr>
          <a:xfrm>
            <a:off x="671757" y="1736725"/>
            <a:ext cx="8184662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4B2E8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46" name="Google Shape;4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HEX.png" id="47" name="Google Shape;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5"/>
          <p:cNvSpPr txBox="1"/>
          <p:nvPr>
            <p:ph type="title"/>
          </p:nvPr>
        </p:nvSpPr>
        <p:spPr>
          <a:xfrm>
            <a:off x="671755" y="371510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52" name="Google Shape;5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53" name="Google Shape;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D3A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title"/>
          </p:nvPr>
        </p:nvSpPr>
        <p:spPr>
          <a:xfrm>
            <a:off x="671757" y="1179824"/>
            <a:ext cx="3353591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GBD Vetting Plots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744644" y="4179389"/>
            <a:ext cx="2724113" cy="9889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Encode Sans Black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Betyna Berice and Natalie Pritchett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2569b9aa1_0_8"/>
          <p:cNvSpPr txBox="1"/>
          <p:nvPr>
            <p:ph idx="1" type="body"/>
          </p:nvPr>
        </p:nvSpPr>
        <p:spPr>
          <a:xfrm>
            <a:off x="659305" y="1736725"/>
            <a:ext cx="80769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dat &lt;- read.csv("Final Project.csv")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5" name="Google Shape;135;g1b2569b9aa1_0_8"/>
          <p:cNvSpPr txBox="1"/>
          <p:nvPr>
            <p:ph type="title"/>
          </p:nvPr>
        </p:nvSpPr>
        <p:spPr>
          <a:xfrm>
            <a:off x="671755" y="365125"/>
            <a:ext cx="80646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#Make dataset continued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335875" y="1713475"/>
            <a:ext cx="8736300" cy="4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plotting_fct &lt;- function(tbl, cause='cause',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                         sex_id='sex',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                         age_group_id='age_groups',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                         countries='countries',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                         year_id='years'){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  print(ggplot(dat) +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        geom_point(aes(x=year_id, y=g_code, color=data_type, shape=data_type, size=age_group_id)) +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        facet_wrap_paginate(~countries, ncol = 1, nrow = 1, scales = "free", page = 1))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}</a:t>
            </a:r>
            <a:endParaRPr/>
          </a:p>
        </p:txBody>
      </p:sp>
      <p:sp>
        <p:nvSpPr>
          <p:cNvPr id="141" name="Google Shape;141;p10"/>
          <p:cNvSpPr txBox="1"/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#Make plotting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plotting_fct(tbl = dat)</a:t>
            </a:r>
            <a:endParaRPr/>
          </a:p>
        </p:txBody>
      </p:sp>
      <p:sp>
        <p:nvSpPr>
          <p:cNvPr id="147" name="Google Shape;147;p11"/>
          <p:cNvSpPr txBox="1"/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#Test plotting function for one country</a:t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660" y="2369080"/>
            <a:ext cx="6705601" cy="387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n &lt;- length(unique(dat$country_id))</a:t>
            </a:r>
            <a:endParaRPr/>
          </a:p>
        </p:txBody>
      </p:sp>
      <p:sp>
        <p:nvSpPr>
          <p:cNvPr id="154" name="Google Shape;154;p12"/>
          <p:cNvSpPr txBox="1"/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#Make a list to loop over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pdf(("garbage_code_qa.pdf"), width = 20, height = 16)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for(i in 1:n){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  plotting_fct(tbl = dat)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dev.off()</a:t>
            </a:r>
            <a:endParaRPr/>
          </a:p>
        </p:txBody>
      </p:sp>
      <p:sp>
        <p:nvSpPr>
          <p:cNvPr id="160" name="Google Shape;160;p13"/>
          <p:cNvSpPr txBox="1"/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#Test printing pdf of multiple country plots using for loop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#Test printing pdf of multiple country plots using for loop</a:t>
            </a: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285" y="1880170"/>
            <a:ext cx="8327444" cy="441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Thanks!</a:t>
            </a:r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1145" l="1186" r="907" t="1058"/>
          <a:stretch/>
        </p:blipFill>
        <p:spPr>
          <a:xfrm>
            <a:off x="3765754" y="530943"/>
            <a:ext cx="4714725" cy="313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idx="1" type="body"/>
          </p:nvPr>
        </p:nvSpPr>
        <p:spPr>
          <a:xfrm>
            <a:off x="659305" y="1813343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/>
              <a:t>CC – Cervical Cancer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/>
              <a:t>CR – Cancer Registry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/>
              <a:t>VR – Vital Registration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/>
              <a:t>QA – Quality Assessment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/>
              <a:t>GCPCT – Garbage Code Percentage</a:t>
            </a:r>
            <a:endParaRPr/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671757" y="365125"/>
            <a:ext cx="8184662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Background – Key Acronyms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Shifts due to overlaps, gaps, or distant data</a:t>
            </a:r>
            <a:endParaRPr/>
          </a:p>
        </p:txBody>
      </p:sp>
      <p:sp>
        <p:nvSpPr>
          <p:cNvPr id="88" name="Google Shape;88;p3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Background - Compositional Bias</a:t>
            </a:r>
            <a:endParaRPr/>
          </a:p>
        </p:txBody>
      </p:sp>
      <p:pic>
        <p:nvPicPr>
          <p:cNvPr descr="惢」靨쳩협! "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401" y="2319892"/>
            <a:ext cx="3291174" cy="2509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は ー 、 新 ョ と を 0 &#10;物 師 ョ と コ 0 &#10;5 : 0 こ Ⅲ 」 ロ 0 コ &#10;う 0 こ 0 こ に 、 ・ 2 1 リ ョ れ 1 ] ) - 、 、 ヨ 」 丿 ヨ と &#10;製 P リ ] 0 ー 00-0 &#10;0 &#10;0 &#10;こ こ 0 こ -0g5 ー : を ヨ 人 &#10;00000000000 &#10;◇ 0 0 ◇ 0 &#10;ー に と 0 薊 む 0 薊 ご に 、 1 ) &#10;0 &#10;p ド 、 」 2 ヨ 人 + 、 5 "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13" y="2274009"/>
            <a:ext cx="3022757" cy="2303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 — 2020 &#10;~ ' ( 二 112020 , 」 71 &#10;ㄇ Registry &#10;, ㄇ 三 201 &#10;, ㄇ ㄇ E 1 = 1 1 &#10;; … 1 50 • 202 &#10;55 | 59 old " id="91" name="Google Shape;9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2768" y="3977570"/>
            <a:ext cx="3324633" cy="262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330" y="3027346"/>
            <a:ext cx="8471932" cy="341279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>
            <p:ph idx="1" type="body"/>
          </p:nvPr>
        </p:nvSpPr>
        <p:spPr>
          <a:xfrm>
            <a:off x="490330" y="1736725"/>
            <a:ext cx="8365185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Merriweather Sans"/>
              <a:buChar char="&gt;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Garbage coded deaths are redistributed to target underlying causes of death by age, sex, location, and year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Merriweather Sans"/>
              <a:buChar char="&gt;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Some GBD causes receive a lot of garbage, while others receive very little</a:t>
            </a:r>
            <a:endParaRPr/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Background – Garbage codes</a:t>
            </a:r>
            <a:endParaRPr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26" y="5914705"/>
            <a:ext cx="1471489" cy="9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5" r="-1263" t="-12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 Sans"/>
              <a:buChar char="&gt;"/>
            </a:pPr>
            <a:r>
              <a:rPr lang="en-US"/>
              <a:t> </a:t>
            </a:r>
            <a:endParaRPr/>
          </a:p>
        </p:txBody>
      </p:sp>
      <p:sp>
        <p:nvSpPr>
          <p:cNvPr id="105" name="Google Shape;105;p5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Background – Percent Garbage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ncode Sans Black"/>
              <a:buNone/>
            </a:pPr>
            <a:r>
              <a:rPr lang="en-US" sz="3200"/>
              <a:t>% Garbage Plots</a:t>
            </a:r>
            <a:endParaRPr/>
          </a:p>
        </p:txBody>
      </p:sp>
      <p:pic>
        <p:nvPicPr>
          <p:cNvPr id="111" name="Google Shape;11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0" r="831" t="572"/>
          <a:stretch/>
        </p:blipFill>
        <p:spPr>
          <a:xfrm>
            <a:off x="799576" y="1563330"/>
            <a:ext cx="6009922" cy="4826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rm(list=ls())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library(RColorBrewer)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library(data.table)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library(tidyverse)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library(ggforce)</a:t>
            </a:r>
            <a:endParaRPr b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library(“MASS”)</a:t>
            </a:r>
            <a:endParaRPr b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theme_set(theme_bw(16))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t/>
            </a:r>
            <a:endParaRPr b="0"/>
          </a:p>
        </p:txBody>
      </p:sp>
      <p:sp>
        <p:nvSpPr>
          <p:cNvPr id="117" name="Google Shape;117;p7"/>
          <p:cNvSpPr txBox="1"/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## Set up libraries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cause &lt;- "cervical cancer"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sex_id &lt;- 2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age_group_id &lt;- c(5:21)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countries &lt;- c("Colombia", "Costa Rica")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b="0" lang="en-US"/>
              <a:t>year_id &lt;- c(1990:2015)</a:t>
            </a:r>
            <a:endParaRPr/>
          </a:p>
        </p:txBody>
      </p:sp>
      <p:sp>
        <p:nvSpPr>
          <p:cNvPr id="123" name="Google Shape;123;p8"/>
          <p:cNvSpPr txBox="1"/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#Options for user to select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2569b9aa1_0_1"/>
          <p:cNvSpPr txBox="1"/>
          <p:nvPr>
            <p:ph type="title"/>
          </p:nvPr>
        </p:nvSpPr>
        <p:spPr>
          <a:xfrm>
            <a:off x="671755" y="365125"/>
            <a:ext cx="8064600" cy="998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#Make dataset</a:t>
            </a:r>
            <a:endParaRPr/>
          </a:p>
        </p:txBody>
      </p:sp>
      <p:pic>
        <p:nvPicPr>
          <p:cNvPr id="129" name="Google Shape;129;g1b2569b9aa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13" y="1645512"/>
            <a:ext cx="8745476" cy="46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2014-10-14T00:51:43Z</dcterms:created>
  <dc:creator>Alanya Cannon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0x01010059AE36AFAF4CD04E8A37D2DF0CD59AD6</vt:lpwstr>
  </property>
</Properties>
</file>