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Nataraj</a:t>
            </a:r>
            <a:r>
              <a:rPr lang="en-US" dirty="0" smtClean="0"/>
              <a:t> </a:t>
            </a:r>
            <a:r>
              <a:rPr lang="en-US" dirty="0" err="1" smtClean="0"/>
              <a:t>Mocherla</a:t>
            </a:r>
            <a:r>
              <a:rPr lang="en-US" dirty="0" smtClean="0"/>
              <a:t> &amp;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Manchem</a:t>
            </a:r>
            <a:endParaRPr lang="en-US" dirty="0" smtClean="0"/>
          </a:p>
          <a:p>
            <a:r>
              <a:rPr lang="en-US" dirty="0" smtClean="0"/>
              <a:t>CS 6235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3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Emergency Response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Response System</dc:title>
  <dc:creator>natraj</dc:creator>
  <cp:lastModifiedBy>natraj</cp:lastModifiedBy>
  <cp:revision>1</cp:revision>
  <dcterms:created xsi:type="dcterms:W3CDTF">2013-12-04T20:04:40Z</dcterms:created>
  <dcterms:modified xsi:type="dcterms:W3CDTF">2013-12-04T20:08:00Z</dcterms:modified>
</cp:coreProperties>
</file>