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CD6E0A-C629-4BA3-8273-80884DF67003}" type="datetimeFigureOut">
              <a:rPr lang="en-US" smtClean="0"/>
              <a:t>05 Dec,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5DF22-A70C-445C-B1DC-7680CB4D6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Nataraj</a:t>
            </a:r>
            <a:r>
              <a:rPr lang="en-US" dirty="0" smtClean="0"/>
              <a:t> </a:t>
            </a:r>
            <a:r>
              <a:rPr lang="en-US" dirty="0" err="1" smtClean="0"/>
              <a:t>Mocherla</a:t>
            </a:r>
            <a:r>
              <a:rPr lang="en-US" dirty="0" smtClean="0"/>
              <a:t> &amp;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Manchem</a:t>
            </a:r>
            <a:endParaRPr lang="en-US" dirty="0" smtClean="0"/>
          </a:p>
          <a:p>
            <a:r>
              <a:rPr lang="en-US" dirty="0" smtClean="0"/>
              <a:t>CS 6235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System cost was around </a:t>
            </a:r>
            <a:r>
              <a:rPr lang="en-US" b="1" dirty="0" smtClean="0"/>
              <a:t>60$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Everyone uses mobile phones these days. </a:t>
            </a:r>
            <a:r>
              <a:rPr lang="en-US" b="1" dirty="0" smtClean="0"/>
              <a:t>No extra hardware</a:t>
            </a:r>
            <a:r>
              <a:rPr lang="en-US" dirty="0" smtClean="0"/>
              <a:t> required.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The SMS processing backend is lightweight and </a:t>
            </a:r>
            <a:r>
              <a:rPr lang="en-US" b="1" dirty="0" smtClean="0"/>
              <a:t>extremely scalable</a:t>
            </a:r>
            <a:r>
              <a:rPr lang="en-US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Emergency messages reaches authorities within </a:t>
            </a:r>
            <a:r>
              <a:rPr lang="en-US" b="1" dirty="0" smtClean="0"/>
              <a:t>40 seconds </a:t>
            </a:r>
            <a:r>
              <a:rPr lang="en-US" dirty="0" smtClean="0"/>
              <a:t>of pushing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</a:t>
            </a:r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Create a fast and efficient Emergency Response System which is 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Easy to use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On the body of the user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Does not require installation of devices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Inexpensive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The demo system consists of </a:t>
            </a:r>
            <a:r>
              <a:rPr lang="en-US" b="1" dirty="0" smtClean="0"/>
              <a:t>four</a:t>
            </a:r>
            <a:r>
              <a:rPr lang="en-US" dirty="0" smtClean="0"/>
              <a:t> components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Arduino</a:t>
            </a:r>
            <a:r>
              <a:rPr lang="en-US" dirty="0" smtClean="0"/>
              <a:t> based emergency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Mobile Service paired with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SMS processing emergency response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interface to track the person in emergency.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Emergency Button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E:\Dropbox\Code\Emergency-Response-System\presentation\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191000" cy="30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Mobile Service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2050" name="Picture 2" descr="E:\Dropbox\Code\Emergency-Response-System\presentation\Screenshot_2013-12-05-21-36-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224028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SMS Processing Engine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3074" name="Picture 2" descr="E:\Dropbox\Code\Emergency-Response-System\presentation\EDropboxCodeEmergency-Response-Systembackend_2013-12-05_21-38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724400" cy="34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Demo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099" name="Picture 3" descr="E:\Dropbox\Code\Emergency-Response-System\presentation\Buzz Guardian - Google Chrome_2013-12-05_22-33-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720728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</a:t>
            </a:r>
            <a:r>
              <a:rPr lang="en-US" sz="4000" dirty="0" smtClean="0"/>
              <a:t>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Double Click </a:t>
            </a:r>
            <a:r>
              <a:rPr lang="en-US" dirty="0" smtClean="0"/>
              <a:t>=&gt; </a:t>
            </a:r>
            <a:r>
              <a:rPr lang="en-US" b="1" dirty="0" smtClean="0">
                <a:solidFill>
                  <a:srgbClr val="FF0000"/>
                </a:solidFill>
              </a:rPr>
              <a:t>EMERGENCY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LED glows after sending emergency.</a:t>
            </a:r>
          </a:p>
        </p:txBody>
      </p:sp>
    </p:spTree>
    <p:extLst>
      <p:ext uri="{BB962C8B-B14F-4D97-AF65-F5344CB8AC3E}">
        <p14:creationId xmlns:p14="http://schemas.microsoft.com/office/powerpoint/2010/main" val="4021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990599"/>
          </a:xfrm>
        </p:spPr>
        <p:txBody>
          <a:bodyPr/>
          <a:lstStyle/>
          <a:p>
            <a:r>
              <a:rPr lang="en-US" sz="4000" dirty="0" smtClean="0"/>
              <a:t>Emergency Response System - </a:t>
            </a:r>
            <a:r>
              <a:rPr lang="en-US" sz="4000" dirty="0" smtClean="0"/>
              <a:t>Usage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Single Click =&gt;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CANCEL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If a CANCEL signal is not sent within 30 seconds, an emergency message with the exact location of the user is sent to authorities. 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Tracking SMS are sent after sending an Emergency Signal.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</TotalTime>
  <Words>209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Emergency Response System</vt:lpstr>
      <vt:lpstr>Emergency Response System - Motivation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Demo</vt:lpstr>
      <vt:lpstr>Emergency Response System - Usage</vt:lpstr>
      <vt:lpstr>Emergency Response System - Usage</vt:lpstr>
      <vt:lpstr>Emergency Response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Response System</dc:title>
  <dc:creator>natraj</dc:creator>
  <cp:lastModifiedBy>natraj</cp:lastModifiedBy>
  <cp:revision>16</cp:revision>
  <dcterms:created xsi:type="dcterms:W3CDTF">2013-12-04T20:04:40Z</dcterms:created>
  <dcterms:modified xsi:type="dcterms:W3CDTF">2013-12-06T03:37:37Z</dcterms:modified>
</cp:coreProperties>
</file>