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CD6E0A-C629-4BA3-8273-80884DF67003}" type="datetimeFigureOut">
              <a:rPr lang="en-US" smtClean="0"/>
              <a:t>04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Nataraj</a:t>
            </a:r>
            <a:r>
              <a:rPr lang="en-US" dirty="0" smtClean="0"/>
              <a:t> </a:t>
            </a:r>
            <a:r>
              <a:rPr lang="en-US" dirty="0" err="1" smtClean="0"/>
              <a:t>Mocherla</a:t>
            </a:r>
            <a:r>
              <a:rPr lang="en-US" dirty="0" smtClean="0"/>
              <a:t> &amp;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Manchem</a:t>
            </a:r>
            <a:endParaRPr lang="en-US" dirty="0" smtClean="0"/>
          </a:p>
          <a:p>
            <a:r>
              <a:rPr lang="en-US" dirty="0" smtClean="0"/>
              <a:t>CS 6235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3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The demo system consists of four components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Arduino</a:t>
            </a:r>
            <a:r>
              <a:rPr lang="en-US" dirty="0" smtClean="0"/>
              <a:t> based emergency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Mobile Service paired with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SMS processing emergency response engine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Web interface to track the person in emergency.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1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Emergency Button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[Insert Image of Button]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267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Mobile Service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[Insert Image of Mobile Service]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SMS Processing Engine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[Insert Image of SMS Engine]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User Interface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[Insert Image </a:t>
            </a:r>
            <a:r>
              <a:rPr lang="en-US" smtClean="0"/>
              <a:t>of UI]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47</TotalTime>
  <Words>102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Emergency Response System</vt:lpstr>
      <vt:lpstr>Emergency Response System - Demo</vt:lpstr>
      <vt:lpstr>Emergency Response System - Demo</vt:lpstr>
      <vt:lpstr>Emergency Response System - Demo</vt:lpstr>
      <vt:lpstr>Emergency Response System - Demo</vt:lpstr>
      <vt:lpstr>Emergency Response System -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Response System</dc:title>
  <dc:creator>natraj</dc:creator>
  <cp:lastModifiedBy>natraj</cp:lastModifiedBy>
  <cp:revision>6</cp:revision>
  <dcterms:created xsi:type="dcterms:W3CDTF">2013-12-04T20:04:40Z</dcterms:created>
  <dcterms:modified xsi:type="dcterms:W3CDTF">2013-12-04T20:52:09Z</dcterms:modified>
</cp:coreProperties>
</file>