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5" r:id="rId9"/>
    <p:sldId id="264" r:id="rId10"/>
    <p:sldId id="266" r:id="rId11"/>
    <p:sldId id="263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ropbox\Code\Emergency-Response-System\presentation\grap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Emergency</a:t>
            </a:r>
            <a:r>
              <a:rPr lang="en-US" baseline="0"/>
              <a:t> Response Time</a:t>
            </a:r>
            <a:endParaRPr lang="en-US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38797575757575758"/>
          <c:y val="0.21228324433254755"/>
          <c:w val="0.59990303030303027"/>
          <c:h val="0.57245345499446754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Backend processing time</c:v>
                </c:pt>
              </c:strCache>
            </c:strRef>
          </c:tx>
          <c:marker>
            <c:symbol val="none"/>
          </c:marker>
          <c:val>
            <c:numRef>
              <c:f>Sheet1!$A$2:$A$11</c:f>
              <c:numCache>
                <c:formatCode>General</c:formatCode>
                <c:ptCount val="10"/>
                <c:pt idx="0">
                  <c:v>34.21</c:v>
                </c:pt>
                <c:pt idx="1">
                  <c:v>33.24</c:v>
                </c:pt>
                <c:pt idx="2">
                  <c:v>35.56</c:v>
                </c:pt>
                <c:pt idx="3">
                  <c:v>34.090000000000003</c:v>
                </c:pt>
                <c:pt idx="4">
                  <c:v>34.770000000000003</c:v>
                </c:pt>
                <c:pt idx="5">
                  <c:v>33.65</c:v>
                </c:pt>
                <c:pt idx="6">
                  <c:v>33.979999999999997</c:v>
                </c:pt>
                <c:pt idx="7">
                  <c:v>35.020000000000003</c:v>
                </c:pt>
                <c:pt idx="8">
                  <c:v>34.39</c:v>
                </c:pt>
                <c:pt idx="9">
                  <c:v>33.619999999999997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Real time</c:v>
                </c:pt>
              </c:strCache>
            </c:strRef>
          </c:tx>
          <c:marker>
            <c:symbol val="none"/>
          </c:marker>
          <c:val>
            <c:numRef>
              <c:f>Sheet1!$B$2:$B$11</c:f>
              <c:numCache>
                <c:formatCode>General</c:formatCode>
                <c:ptCount val="10"/>
                <c:pt idx="0">
                  <c:v>38.130000000000003</c:v>
                </c:pt>
                <c:pt idx="1">
                  <c:v>39.450000000000003</c:v>
                </c:pt>
                <c:pt idx="2">
                  <c:v>38.79</c:v>
                </c:pt>
                <c:pt idx="3">
                  <c:v>38.020000000000003</c:v>
                </c:pt>
                <c:pt idx="4">
                  <c:v>38.56</c:v>
                </c:pt>
                <c:pt idx="5">
                  <c:v>39.18</c:v>
                </c:pt>
                <c:pt idx="6">
                  <c:v>38.770000000000003</c:v>
                </c:pt>
                <c:pt idx="7">
                  <c:v>38.43</c:v>
                </c:pt>
                <c:pt idx="8">
                  <c:v>38.85</c:v>
                </c:pt>
                <c:pt idx="9">
                  <c:v>39.700000000000003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107200"/>
        <c:axId val="77109504"/>
      </c:lineChart>
      <c:catAx>
        <c:axId val="77107200"/>
        <c:scaling>
          <c:orientation val="minMax"/>
        </c:scaling>
        <c:delete val="0"/>
        <c:axPos val="b"/>
        <c:majorTickMark val="none"/>
        <c:minorTickMark val="none"/>
        <c:tickLblPos val="nextTo"/>
        <c:crossAx val="77109504"/>
        <c:crosses val="autoZero"/>
        <c:auto val="1"/>
        <c:lblAlgn val="ctr"/>
        <c:lblOffset val="100"/>
        <c:noMultiLvlLbl val="0"/>
      </c:catAx>
      <c:valAx>
        <c:axId val="7710950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Response</a:t>
                </a:r>
                <a:r>
                  <a:rPr lang="en-US" baseline="0"/>
                  <a:t> Time (s)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710720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06 Dec, 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06 Dec,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06 Dec,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06 Dec,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06 Dec,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06 Dec,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06 Dec,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06 Dec,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06 Dec,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06 Dec,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06 Dec,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7CD6E0A-C629-4BA3-8273-80884DF67003}" type="datetimeFigureOut">
              <a:rPr lang="en-US" smtClean="0"/>
              <a:t>06 Dec,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Nataraj</a:t>
            </a:r>
            <a:r>
              <a:rPr lang="en-US" dirty="0" smtClean="0"/>
              <a:t> </a:t>
            </a:r>
            <a:r>
              <a:rPr lang="en-US" dirty="0" err="1" smtClean="0"/>
              <a:t>Mocherla</a:t>
            </a:r>
            <a:r>
              <a:rPr lang="en-US" dirty="0" smtClean="0"/>
              <a:t> &amp; </a:t>
            </a:r>
            <a:r>
              <a:rPr lang="en-US" dirty="0" err="1" smtClean="0"/>
              <a:t>Sandeep</a:t>
            </a:r>
            <a:r>
              <a:rPr lang="en-US" dirty="0" smtClean="0"/>
              <a:t> </a:t>
            </a:r>
            <a:r>
              <a:rPr lang="en-US" dirty="0" err="1" smtClean="0"/>
              <a:t>Manchem</a:t>
            </a:r>
            <a:endParaRPr lang="en-US" dirty="0" smtClean="0"/>
          </a:p>
          <a:p>
            <a:r>
              <a:rPr lang="en-US" dirty="0" smtClean="0"/>
              <a:t>CS 6235 Project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3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 - Usage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6705600" cy="4191000"/>
          </a:xfrm>
        </p:spPr>
        <p:txBody>
          <a:bodyPr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526092"/>
              </p:ext>
            </p:extLst>
          </p:nvPr>
        </p:nvGraphicFramePr>
        <p:xfrm>
          <a:off x="1447800" y="2362200"/>
          <a:ext cx="56388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002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 – Location Detection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828800"/>
            <a:ext cx="6934200" cy="4343400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endParaRPr lang="en-US" dirty="0"/>
          </a:p>
        </p:txBody>
      </p:sp>
      <p:pic>
        <p:nvPicPr>
          <p:cNvPr id="2050" name="Picture 2" descr="E:\Dropbox\Code\Emergency-Response-System\presentation\gatech-reg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76400"/>
            <a:ext cx="2575734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Dropbox\Code\Emergency-Response-System\presentation\Location Strategies  Android Developers - Google Chrome_2013-04-22_15-00-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91000"/>
            <a:ext cx="6963819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95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6705600" cy="4191000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System cost was around </a:t>
            </a:r>
            <a:r>
              <a:rPr lang="en-US" b="1" dirty="0" smtClean="0"/>
              <a:t>60$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Everyone uses mobile phones these days. </a:t>
            </a:r>
            <a:r>
              <a:rPr lang="en-US" b="1" dirty="0" smtClean="0"/>
              <a:t>No extra hardware</a:t>
            </a:r>
            <a:r>
              <a:rPr lang="en-US" dirty="0" smtClean="0"/>
              <a:t> required.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The SMS processing backend is lightweight and </a:t>
            </a:r>
            <a:r>
              <a:rPr lang="en-US" b="1" dirty="0" smtClean="0"/>
              <a:t>extremely scalable</a:t>
            </a:r>
            <a:r>
              <a:rPr lang="en-US" dirty="0" smtClean="0"/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Emergency messages reaches authorities within </a:t>
            </a:r>
            <a:r>
              <a:rPr lang="en-US" b="1" dirty="0" smtClean="0"/>
              <a:t>40 seconds </a:t>
            </a:r>
            <a:r>
              <a:rPr lang="en-US" dirty="0" smtClean="0"/>
              <a:t>of pushing button.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1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447800"/>
            <a:ext cx="6858000" cy="4724400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1026" name="Picture 2" descr="E:\Dropbox\Code\Emergency-Response-System\presentation\720px-Arduino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1622655"/>
            <a:ext cx="2094384" cy="142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ropbox\Code\Emergency-Response-System\presentation\twitter-bootstr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22655"/>
            <a:ext cx="23812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Dropbox\Code\Emergency-Response-System\presentation\Express - nod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876800"/>
            <a:ext cx="32670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Dropbox\Code\Emergency-Response-System\presentation\nod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541111"/>
            <a:ext cx="29718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Dropbox\Code\Emergency-Response-System\presentation\android_vecto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078071"/>
            <a:ext cx="1950720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93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 - Motivation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6705600" cy="4191000"/>
          </a:xfrm>
        </p:spPr>
        <p:txBody>
          <a:bodyPr/>
          <a:lstStyle/>
          <a:p>
            <a:pPr algn="l"/>
            <a:r>
              <a:rPr lang="en-US" dirty="0" smtClean="0"/>
              <a:t>Create a fast and efficient Emergency Response System which is </a:t>
            </a:r>
          </a:p>
          <a:p>
            <a:pPr algn="l"/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Easy to use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On the body of the user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Does not require installation of devices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Inexpensive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11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 - Demo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6705600" cy="4191000"/>
          </a:xfrm>
        </p:spPr>
        <p:txBody>
          <a:bodyPr/>
          <a:lstStyle/>
          <a:p>
            <a:pPr algn="l"/>
            <a:r>
              <a:rPr lang="en-US" dirty="0" smtClean="0"/>
              <a:t>The demo system consists of </a:t>
            </a:r>
            <a:r>
              <a:rPr lang="en-US" b="1" dirty="0" smtClean="0"/>
              <a:t>four</a:t>
            </a:r>
            <a:r>
              <a:rPr lang="en-US" dirty="0" smtClean="0"/>
              <a:t> components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Arduino</a:t>
            </a:r>
            <a:r>
              <a:rPr lang="en-US" dirty="0" smtClean="0"/>
              <a:t> based emergency button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Mobile Service paired with button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SMS processing emergency response engine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Web interface to track the person in emergency.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8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 - Demo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6705600" cy="4191000"/>
          </a:xfrm>
        </p:spPr>
        <p:txBody>
          <a:bodyPr/>
          <a:lstStyle/>
          <a:p>
            <a:pPr algn="l"/>
            <a:r>
              <a:rPr lang="en-US" dirty="0" smtClean="0"/>
              <a:t>Emergency Button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pic>
        <p:nvPicPr>
          <p:cNvPr id="1026" name="Picture 2" descr="E:\Dropbox\Code\Emergency-Response-System\presentation\butt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90800"/>
            <a:ext cx="4191000" cy="301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67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 - Demo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6705600" cy="4191000"/>
          </a:xfrm>
        </p:spPr>
        <p:txBody>
          <a:bodyPr/>
          <a:lstStyle/>
          <a:p>
            <a:pPr algn="l"/>
            <a:r>
              <a:rPr lang="en-US" dirty="0" smtClean="0"/>
              <a:t>Mobile Service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pic>
        <p:nvPicPr>
          <p:cNvPr id="1026" name="Picture 2" descr="E:\Dropbox\Code\Emergency-Response-System\presentation\Screenshot_2013-12-05-21-36-0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554480"/>
            <a:ext cx="224028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5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 - Demo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6705600" cy="4191000"/>
          </a:xfrm>
        </p:spPr>
        <p:txBody>
          <a:bodyPr/>
          <a:lstStyle/>
          <a:p>
            <a:pPr algn="l"/>
            <a:r>
              <a:rPr lang="en-US" dirty="0" smtClean="0"/>
              <a:t>SMS Processing Engine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pic>
        <p:nvPicPr>
          <p:cNvPr id="3074" name="Picture 2" descr="E:\Dropbox\Code\Emergency-Response-System\presentation\EDropboxCodeEmergency-Response-Systembackend_2013-12-05_21-38-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67000"/>
            <a:ext cx="4724400" cy="340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5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 - Demo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6705600" cy="4191000"/>
          </a:xfrm>
        </p:spPr>
        <p:txBody>
          <a:bodyPr/>
          <a:lstStyle/>
          <a:p>
            <a:pPr algn="l"/>
            <a:r>
              <a:rPr lang="en-US" dirty="0" smtClean="0"/>
              <a:t>User Interface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pic>
        <p:nvPicPr>
          <p:cNvPr id="4099" name="Picture 3" descr="E:\Dropbox\Code\Emergency-Response-System\presentation\Buzz Guardian - Google Chrome_2013-12-05_22-33-3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720728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5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 - Usage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6705600" cy="4191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Double Click </a:t>
            </a:r>
            <a:r>
              <a:rPr lang="en-US" dirty="0" smtClean="0"/>
              <a:t>=&gt; </a:t>
            </a:r>
            <a:r>
              <a:rPr lang="en-US" b="1" dirty="0" smtClean="0">
                <a:solidFill>
                  <a:srgbClr val="FF0000"/>
                </a:solidFill>
              </a:rPr>
              <a:t>EMERGENCY</a:t>
            </a:r>
          </a:p>
          <a:p>
            <a:pPr algn="l"/>
            <a:endParaRPr lang="en-US" dirty="0" smtClean="0">
              <a:solidFill>
                <a:srgbClr val="FF0000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LED glows after sending emergency.</a:t>
            </a:r>
          </a:p>
        </p:txBody>
      </p:sp>
    </p:spTree>
    <p:extLst>
      <p:ext uri="{BB962C8B-B14F-4D97-AF65-F5344CB8AC3E}">
        <p14:creationId xmlns:p14="http://schemas.microsoft.com/office/powerpoint/2010/main" val="402102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 - Usage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6705600" cy="4191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Single Click =&gt;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CANCEL</a:t>
            </a:r>
          </a:p>
          <a:p>
            <a:pPr algn="l"/>
            <a:endParaRPr lang="en-US" b="1" dirty="0">
              <a:solidFill>
                <a:srgbClr val="002060"/>
              </a:solidFill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</a:rPr>
              <a:t>If a CANCEL signal is not sent within 30 seconds, an emergency message with the exact location of the user is sent to authorities. </a:t>
            </a:r>
          </a:p>
          <a:p>
            <a:pPr algn="l"/>
            <a:endParaRPr lang="en-US" b="1" dirty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Tracking SMS are sent after sending an Emergency Signal.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10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193</TotalTime>
  <Words>231</Words>
  <Application>Microsoft Office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Executive</vt:lpstr>
      <vt:lpstr>Emergency Response System</vt:lpstr>
      <vt:lpstr>Emergency Response System - Motivation</vt:lpstr>
      <vt:lpstr>Emergency Response System - Demo</vt:lpstr>
      <vt:lpstr>Emergency Response System - Demo</vt:lpstr>
      <vt:lpstr>Emergency Response System - Demo</vt:lpstr>
      <vt:lpstr>Emergency Response System - Demo</vt:lpstr>
      <vt:lpstr>Emergency Response System - Demo</vt:lpstr>
      <vt:lpstr>Emergency Response System - Usage</vt:lpstr>
      <vt:lpstr>Emergency Response System - Usage</vt:lpstr>
      <vt:lpstr>Emergency Response System - Usage</vt:lpstr>
      <vt:lpstr>Emergency Response System – Location Detection</vt:lpstr>
      <vt:lpstr>Emergency Response System</vt:lpstr>
      <vt:lpstr>Emergency Response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Response System</dc:title>
  <dc:creator>natraj</dc:creator>
  <cp:lastModifiedBy>natraj</cp:lastModifiedBy>
  <cp:revision>20</cp:revision>
  <dcterms:created xsi:type="dcterms:W3CDTF">2013-12-04T20:04:40Z</dcterms:created>
  <dcterms:modified xsi:type="dcterms:W3CDTF">2013-12-06T15:43:44Z</dcterms:modified>
</cp:coreProperties>
</file>