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60" r:id="rId2"/>
    <p:sldId id="261" r:id="rId3"/>
    <p:sldId id="257" r:id="rId4"/>
    <p:sldId id="258" r:id="rId5"/>
    <p:sldId id="259" r:id="rId6"/>
    <p:sldId id="262" r:id="rId7"/>
    <p:sldId id="268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B7547-BD51-482C-899F-5F39EBBAFD59}" v="11" dt="2022-05-03T01:03:02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8" d="100"/>
          <a:sy n="68" d="100"/>
        </p:scale>
        <p:origin x="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3BE2F7-5AFC-4BEC-B8B5-6FC6CA2C97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B9ABE8-75FF-450C-9B97-FCDF60A76432}">
      <dgm:prSet/>
      <dgm:spPr/>
      <dgm:t>
        <a:bodyPr/>
        <a:lstStyle/>
        <a:p>
          <a:pPr>
            <a:defRPr cap="all"/>
          </a:pPr>
          <a:r>
            <a:rPr lang="en-US" baseline="0" dirty="0"/>
            <a:t>Could achieve more accurate results when added a greater number of images for training data.</a:t>
          </a:r>
          <a:endParaRPr lang="en-US" dirty="0"/>
        </a:p>
      </dgm:t>
    </dgm:pt>
    <dgm:pt modelId="{72D19DAC-088D-48E4-8458-520A6397163C}" type="parTrans" cxnId="{F237B9F3-2BF7-44B5-918E-E821972C6D5B}">
      <dgm:prSet/>
      <dgm:spPr/>
      <dgm:t>
        <a:bodyPr/>
        <a:lstStyle/>
        <a:p>
          <a:endParaRPr lang="en-US"/>
        </a:p>
      </dgm:t>
    </dgm:pt>
    <dgm:pt modelId="{170D9243-621B-4BD5-B88C-F8855007C632}" type="sibTrans" cxnId="{F237B9F3-2BF7-44B5-918E-E821972C6D5B}">
      <dgm:prSet/>
      <dgm:spPr/>
      <dgm:t>
        <a:bodyPr/>
        <a:lstStyle/>
        <a:p>
          <a:endParaRPr lang="en-US"/>
        </a:p>
      </dgm:t>
    </dgm:pt>
    <dgm:pt modelId="{E9999ABF-A08D-4832-A5F9-E45F743C278F}">
      <dgm:prSet/>
      <dgm:spPr/>
      <dgm:t>
        <a:bodyPr/>
        <a:lstStyle/>
        <a:p>
          <a:pPr>
            <a:defRPr cap="all"/>
          </a:pPr>
          <a:r>
            <a:rPr lang="en-US" baseline="0"/>
            <a:t>Could increase accuracies if used different models with different architectures.</a:t>
          </a:r>
          <a:endParaRPr lang="en-US"/>
        </a:p>
      </dgm:t>
    </dgm:pt>
    <dgm:pt modelId="{515E3F3D-E7F7-43CA-809B-9BACA335B0DE}" type="parTrans" cxnId="{8E156C50-FBEE-44FC-ADD7-70DE6D988652}">
      <dgm:prSet/>
      <dgm:spPr/>
      <dgm:t>
        <a:bodyPr/>
        <a:lstStyle/>
        <a:p>
          <a:endParaRPr lang="en-US"/>
        </a:p>
      </dgm:t>
    </dgm:pt>
    <dgm:pt modelId="{9A4011AE-0C03-4080-A259-2B2235D23CD6}" type="sibTrans" cxnId="{8E156C50-FBEE-44FC-ADD7-70DE6D988652}">
      <dgm:prSet/>
      <dgm:spPr/>
      <dgm:t>
        <a:bodyPr/>
        <a:lstStyle/>
        <a:p>
          <a:endParaRPr lang="en-US"/>
        </a:p>
      </dgm:t>
    </dgm:pt>
    <dgm:pt modelId="{EA15D794-8BD4-4E00-866C-ABFABB5E56DA}" type="pres">
      <dgm:prSet presAssocID="{5D3BE2F7-5AFC-4BEC-B8B5-6FC6CA2C974D}" presName="root" presStyleCnt="0">
        <dgm:presLayoutVars>
          <dgm:dir/>
          <dgm:resizeHandles val="exact"/>
        </dgm:presLayoutVars>
      </dgm:prSet>
      <dgm:spPr/>
    </dgm:pt>
    <dgm:pt modelId="{60140BA1-CB35-4296-BA67-93472DB48A2E}" type="pres">
      <dgm:prSet presAssocID="{A8B9ABE8-75FF-450C-9B97-FCDF60A76432}" presName="compNode" presStyleCnt="0"/>
      <dgm:spPr/>
    </dgm:pt>
    <dgm:pt modelId="{80FFDE16-7C67-4AC4-A225-171AF9AF71FB}" type="pres">
      <dgm:prSet presAssocID="{A8B9ABE8-75FF-450C-9B97-FCDF60A76432}" presName="iconBgRect" presStyleLbl="bgShp" presStyleIdx="0" presStyleCnt="2"/>
      <dgm:spPr/>
    </dgm:pt>
    <dgm:pt modelId="{626985B2-B2E1-4DFB-AEE5-90A8690DE3EA}" type="pres">
      <dgm:prSet presAssocID="{A8B9ABE8-75FF-450C-9B97-FCDF60A764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DA1F867-8F22-4095-9D8A-5096E049C70B}" type="pres">
      <dgm:prSet presAssocID="{A8B9ABE8-75FF-450C-9B97-FCDF60A76432}" presName="spaceRect" presStyleCnt="0"/>
      <dgm:spPr/>
    </dgm:pt>
    <dgm:pt modelId="{3BBFFEA5-F8D7-4AD6-B96D-D564908C30BD}" type="pres">
      <dgm:prSet presAssocID="{A8B9ABE8-75FF-450C-9B97-FCDF60A76432}" presName="textRect" presStyleLbl="revTx" presStyleIdx="0" presStyleCnt="2">
        <dgm:presLayoutVars>
          <dgm:chMax val="1"/>
          <dgm:chPref val="1"/>
        </dgm:presLayoutVars>
      </dgm:prSet>
      <dgm:spPr/>
    </dgm:pt>
    <dgm:pt modelId="{41FF819E-C6CB-48A5-A848-43C6EE27826D}" type="pres">
      <dgm:prSet presAssocID="{170D9243-621B-4BD5-B88C-F8855007C632}" presName="sibTrans" presStyleCnt="0"/>
      <dgm:spPr/>
    </dgm:pt>
    <dgm:pt modelId="{0CEFABA7-CCF1-47C2-B7B8-12091ECB5276}" type="pres">
      <dgm:prSet presAssocID="{E9999ABF-A08D-4832-A5F9-E45F743C278F}" presName="compNode" presStyleCnt="0"/>
      <dgm:spPr/>
    </dgm:pt>
    <dgm:pt modelId="{B1E0EE68-A791-4175-9C95-62B466D71079}" type="pres">
      <dgm:prSet presAssocID="{E9999ABF-A08D-4832-A5F9-E45F743C278F}" presName="iconBgRect" presStyleLbl="bgShp" presStyleIdx="1" presStyleCnt="2"/>
      <dgm:spPr/>
    </dgm:pt>
    <dgm:pt modelId="{1BBD5942-E6EF-42CA-B1EB-10D93F4294A4}" type="pres">
      <dgm:prSet presAssocID="{E9999ABF-A08D-4832-A5F9-E45F743C27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A2BFD-AF12-4939-8E55-6F21F3E250BB}" type="pres">
      <dgm:prSet presAssocID="{E9999ABF-A08D-4832-A5F9-E45F743C278F}" presName="spaceRect" presStyleCnt="0"/>
      <dgm:spPr/>
    </dgm:pt>
    <dgm:pt modelId="{C246CDA6-D4FB-4C0A-8B4B-6511378056DC}" type="pres">
      <dgm:prSet presAssocID="{E9999ABF-A08D-4832-A5F9-E45F743C278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515111-D5A7-424F-8ABE-D3AF6AF75D65}" type="presOf" srcId="{A8B9ABE8-75FF-450C-9B97-FCDF60A76432}" destId="{3BBFFEA5-F8D7-4AD6-B96D-D564908C30BD}" srcOrd="0" destOrd="0" presId="urn:microsoft.com/office/officeart/2018/5/layout/IconCircleLabelList"/>
    <dgm:cxn modelId="{6004D333-B54B-4052-9165-7CEA222148D3}" type="presOf" srcId="{E9999ABF-A08D-4832-A5F9-E45F743C278F}" destId="{C246CDA6-D4FB-4C0A-8B4B-6511378056DC}" srcOrd="0" destOrd="0" presId="urn:microsoft.com/office/officeart/2018/5/layout/IconCircleLabelList"/>
    <dgm:cxn modelId="{8E156C50-FBEE-44FC-ADD7-70DE6D988652}" srcId="{5D3BE2F7-5AFC-4BEC-B8B5-6FC6CA2C974D}" destId="{E9999ABF-A08D-4832-A5F9-E45F743C278F}" srcOrd="1" destOrd="0" parTransId="{515E3F3D-E7F7-43CA-809B-9BACA335B0DE}" sibTransId="{9A4011AE-0C03-4080-A259-2B2235D23CD6}"/>
    <dgm:cxn modelId="{32C8FA9A-83E0-4C50-BA26-EE6BEE088C39}" type="presOf" srcId="{5D3BE2F7-5AFC-4BEC-B8B5-6FC6CA2C974D}" destId="{EA15D794-8BD4-4E00-866C-ABFABB5E56DA}" srcOrd="0" destOrd="0" presId="urn:microsoft.com/office/officeart/2018/5/layout/IconCircleLabelList"/>
    <dgm:cxn modelId="{F237B9F3-2BF7-44B5-918E-E821972C6D5B}" srcId="{5D3BE2F7-5AFC-4BEC-B8B5-6FC6CA2C974D}" destId="{A8B9ABE8-75FF-450C-9B97-FCDF60A76432}" srcOrd="0" destOrd="0" parTransId="{72D19DAC-088D-48E4-8458-520A6397163C}" sibTransId="{170D9243-621B-4BD5-B88C-F8855007C632}"/>
    <dgm:cxn modelId="{A4E0B146-E845-4D9D-8B94-3EDE125E05FF}" type="presParOf" srcId="{EA15D794-8BD4-4E00-866C-ABFABB5E56DA}" destId="{60140BA1-CB35-4296-BA67-93472DB48A2E}" srcOrd="0" destOrd="0" presId="urn:microsoft.com/office/officeart/2018/5/layout/IconCircleLabelList"/>
    <dgm:cxn modelId="{F5BA8AB8-38E5-49DF-81AB-68175BCF2618}" type="presParOf" srcId="{60140BA1-CB35-4296-BA67-93472DB48A2E}" destId="{80FFDE16-7C67-4AC4-A225-171AF9AF71FB}" srcOrd="0" destOrd="0" presId="urn:microsoft.com/office/officeart/2018/5/layout/IconCircleLabelList"/>
    <dgm:cxn modelId="{9C58DC2C-973F-4B83-823B-2B654C16AC92}" type="presParOf" srcId="{60140BA1-CB35-4296-BA67-93472DB48A2E}" destId="{626985B2-B2E1-4DFB-AEE5-90A8690DE3EA}" srcOrd="1" destOrd="0" presId="urn:microsoft.com/office/officeart/2018/5/layout/IconCircleLabelList"/>
    <dgm:cxn modelId="{CC1F28E9-81D7-4210-B222-2ABC80D383CD}" type="presParOf" srcId="{60140BA1-CB35-4296-BA67-93472DB48A2E}" destId="{7DA1F867-8F22-4095-9D8A-5096E049C70B}" srcOrd="2" destOrd="0" presId="urn:microsoft.com/office/officeart/2018/5/layout/IconCircleLabelList"/>
    <dgm:cxn modelId="{D8CD3C32-1411-4B56-9E08-0DB19E2E331C}" type="presParOf" srcId="{60140BA1-CB35-4296-BA67-93472DB48A2E}" destId="{3BBFFEA5-F8D7-4AD6-B96D-D564908C30BD}" srcOrd="3" destOrd="0" presId="urn:microsoft.com/office/officeart/2018/5/layout/IconCircleLabelList"/>
    <dgm:cxn modelId="{986C846A-55A9-4D6E-8982-D03DC752B6E2}" type="presParOf" srcId="{EA15D794-8BD4-4E00-866C-ABFABB5E56DA}" destId="{41FF819E-C6CB-48A5-A848-43C6EE27826D}" srcOrd="1" destOrd="0" presId="urn:microsoft.com/office/officeart/2018/5/layout/IconCircleLabelList"/>
    <dgm:cxn modelId="{A63FE10C-66F7-4AA7-B200-02D496AD02A8}" type="presParOf" srcId="{EA15D794-8BD4-4E00-866C-ABFABB5E56DA}" destId="{0CEFABA7-CCF1-47C2-B7B8-12091ECB5276}" srcOrd="2" destOrd="0" presId="urn:microsoft.com/office/officeart/2018/5/layout/IconCircleLabelList"/>
    <dgm:cxn modelId="{0D24EE5D-AB0C-4434-BEA1-B3AE58F7C618}" type="presParOf" srcId="{0CEFABA7-CCF1-47C2-B7B8-12091ECB5276}" destId="{B1E0EE68-A791-4175-9C95-62B466D71079}" srcOrd="0" destOrd="0" presId="urn:microsoft.com/office/officeart/2018/5/layout/IconCircleLabelList"/>
    <dgm:cxn modelId="{055B104B-052D-46C6-8B21-F30EF7556211}" type="presParOf" srcId="{0CEFABA7-CCF1-47C2-B7B8-12091ECB5276}" destId="{1BBD5942-E6EF-42CA-B1EB-10D93F4294A4}" srcOrd="1" destOrd="0" presId="urn:microsoft.com/office/officeart/2018/5/layout/IconCircleLabelList"/>
    <dgm:cxn modelId="{57BBB969-AF75-408A-96EF-A51EA5E45A4C}" type="presParOf" srcId="{0CEFABA7-CCF1-47C2-B7B8-12091ECB5276}" destId="{C05A2BFD-AF12-4939-8E55-6F21F3E250BB}" srcOrd="2" destOrd="0" presId="urn:microsoft.com/office/officeart/2018/5/layout/IconCircleLabelList"/>
    <dgm:cxn modelId="{D34C8576-BE31-40CD-AF00-F7CDCC1CD2CD}" type="presParOf" srcId="{0CEFABA7-CCF1-47C2-B7B8-12091ECB5276}" destId="{C246CDA6-D4FB-4C0A-8B4B-6511378056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FDE16-7C67-4AC4-A225-171AF9AF71FB}">
      <dsp:nvSpPr>
        <dsp:cNvPr id="0" name=""/>
        <dsp:cNvSpPr/>
      </dsp:nvSpPr>
      <dsp:spPr>
        <a:xfrm>
          <a:off x="1819498" y="3107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985B2-B2E1-4DFB-AEE5-90A8690DE3EA}">
      <dsp:nvSpPr>
        <dsp:cNvPr id="0" name=""/>
        <dsp:cNvSpPr/>
      </dsp:nvSpPr>
      <dsp:spPr>
        <a:xfrm>
          <a:off x="2287498" y="49907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FFEA5-F8D7-4AD6-B96D-D564908C30BD}">
      <dsp:nvSpPr>
        <dsp:cNvPr id="0" name=""/>
        <dsp:cNvSpPr/>
      </dsp:nvSpPr>
      <dsp:spPr>
        <a:xfrm>
          <a:off x="1117498" y="29110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 dirty="0"/>
            <a:t>Could achieve more accurate results when added a greater number of images for training data.</a:t>
          </a:r>
          <a:endParaRPr lang="en-US" sz="1300" kern="1200" dirty="0"/>
        </a:p>
      </dsp:txBody>
      <dsp:txXfrm>
        <a:off x="1117498" y="2911073"/>
        <a:ext cx="3600000" cy="720000"/>
      </dsp:txXfrm>
    </dsp:sp>
    <dsp:sp modelId="{B1E0EE68-A791-4175-9C95-62B466D71079}">
      <dsp:nvSpPr>
        <dsp:cNvPr id="0" name=""/>
        <dsp:cNvSpPr/>
      </dsp:nvSpPr>
      <dsp:spPr>
        <a:xfrm>
          <a:off x="6049499" y="31073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D5942-E6EF-42CA-B1EB-10D93F4294A4}">
      <dsp:nvSpPr>
        <dsp:cNvPr id="0" name=""/>
        <dsp:cNvSpPr/>
      </dsp:nvSpPr>
      <dsp:spPr>
        <a:xfrm>
          <a:off x="6517499" y="49907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6CDA6-D4FB-4C0A-8B4B-6511378056DC}">
      <dsp:nvSpPr>
        <dsp:cNvPr id="0" name=""/>
        <dsp:cNvSpPr/>
      </dsp:nvSpPr>
      <dsp:spPr>
        <a:xfrm>
          <a:off x="5347499" y="291107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baseline="0"/>
            <a:t>Could increase accuracies if used different models with different architectures.</a:t>
          </a:r>
          <a:endParaRPr lang="en-US" sz="1300" kern="1200"/>
        </a:p>
      </dsp:txBody>
      <dsp:txXfrm>
        <a:off x="5347499" y="2911073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3T18:42:1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602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8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4,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4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377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89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9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2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4,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92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699" r:id="rId7"/>
    <p:sldLayoutId id="2147483700" r:id="rId8"/>
    <p:sldLayoutId id="2147483701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C685BF-E9A7-4525-ABF3-CCC2EAC37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2687005"/>
          </a:xfrm>
          <a:custGeom>
            <a:avLst/>
            <a:gdLst>
              <a:gd name="connsiteX0" fmla="*/ 12192000 w 12192000"/>
              <a:gd name="connsiteY0" fmla="*/ 0 h 2785707"/>
              <a:gd name="connsiteX1" fmla="*/ 0 w 12192000"/>
              <a:gd name="connsiteY1" fmla="*/ 0 h 2785707"/>
              <a:gd name="connsiteX2" fmla="*/ 0 w 12192000"/>
              <a:gd name="connsiteY2" fmla="*/ 591237 h 2785707"/>
              <a:gd name="connsiteX3" fmla="*/ 7462 w 12192000"/>
              <a:gd name="connsiteY3" fmla="*/ 596097 h 2785707"/>
              <a:gd name="connsiteX4" fmla="*/ 65949 w 12192000"/>
              <a:gd name="connsiteY4" fmla="*/ 623063 h 2785707"/>
              <a:gd name="connsiteX5" fmla="*/ 174040 w 12192000"/>
              <a:gd name="connsiteY5" fmla="*/ 614935 h 2785707"/>
              <a:gd name="connsiteX6" fmla="*/ 331354 w 12192000"/>
              <a:gd name="connsiteY6" fmla="*/ 605310 h 2785707"/>
              <a:gd name="connsiteX7" fmla="*/ 437701 w 12192000"/>
              <a:gd name="connsiteY7" fmla="*/ 649169 h 2785707"/>
              <a:gd name="connsiteX8" fmla="*/ 570985 w 12192000"/>
              <a:gd name="connsiteY8" fmla="*/ 634864 h 2785707"/>
              <a:gd name="connsiteX9" fmla="*/ 660488 w 12192000"/>
              <a:gd name="connsiteY9" fmla="*/ 637694 h 2785707"/>
              <a:gd name="connsiteX10" fmla="*/ 862240 w 12192000"/>
              <a:gd name="connsiteY10" fmla="*/ 647402 h 2785707"/>
              <a:gd name="connsiteX11" fmla="*/ 1055198 w 12192000"/>
              <a:gd name="connsiteY11" fmla="*/ 658414 h 2785707"/>
              <a:gd name="connsiteX12" fmla="*/ 1161490 w 12192000"/>
              <a:gd name="connsiteY12" fmla="*/ 664553 h 2785707"/>
              <a:gd name="connsiteX13" fmla="*/ 1335488 w 12192000"/>
              <a:gd name="connsiteY13" fmla="*/ 684838 h 2785707"/>
              <a:gd name="connsiteX14" fmla="*/ 1384901 w 12192000"/>
              <a:gd name="connsiteY14" fmla="*/ 684207 h 2785707"/>
              <a:gd name="connsiteX15" fmla="*/ 1414557 w 12192000"/>
              <a:gd name="connsiteY15" fmla="*/ 685540 h 2785707"/>
              <a:gd name="connsiteX16" fmla="*/ 1479073 w 12192000"/>
              <a:gd name="connsiteY16" fmla="*/ 708783 h 2785707"/>
              <a:gd name="connsiteX17" fmla="*/ 1760498 w 12192000"/>
              <a:gd name="connsiteY17" fmla="*/ 700683 h 2785707"/>
              <a:gd name="connsiteX18" fmla="*/ 1971386 w 12192000"/>
              <a:gd name="connsiteY18" fmla="*/ 726403 h 2785707"/>
              <a:gd name="connsiteX19" fmla="*/ 2050659 w 12192000"/>
              <a:gd name="connsiteY19" fmla="*/ 720928 h 2785707"/>
              <a:gd name="connsiteX20" fmla="*/ 2220475 w 12192000"/>
              <a:gd name="connsiteY20" fmla="*/ 749487 h 2785707"/>
              <a:gd name="connsiteX21" fmla="*/ 2272406 w 12192000"/>
              <a:gd name="connsiteY21" fmla="*/ 777021 h 2785707"/>
              <a:gd name="connsiteX22" fmla="*/ 2297410 w 12192000"/>
              <a:gd name="connsiteY22" fmla="*/ 791240 h 2785707"/>
              <a:gd name="connsiteX23" fmla="*/ 2377393 w 12192000"/>
              <a:gd name="connsiteY23" fmla="*/ 838529 h 2785707"/>
              <a:gd name="connsiteX24" fmla="*/ 2389325 w 12192000"/>
              <a:gd name="connsiteY24" fmla="*/ 847736 h 2785707"/>
              <a:gd name="connsiteX25" fmla="*/ 2418508 w 12192000"/>
              <a:gd name="connsiteY25" fmla="*/ 847030 h 2785707"/>
              <a:gd name="connsiteX26" fmla="*/ 2435377 w 12192000"/>
              <a:gd name="connsiteY26" fmla="*/ 837345 h 2785707"/>
              <a:gd name="connsiteX27" fmla="*/ 2439620 w 12192000"/>
              <a:gd name="connsiteY27" fmla="*/ 840860 h 2785707"/>
              <a:gd name="connsiteX28" fmla="*/ 2451797 w 12192000"/>
              <a:gd name="connsiteY28" fmla="*/ 846508 h 2785707"/>
              <a:gd name="connsiteX29" fmla="*/ 2505861 w 12192000"/>
              <a:gd name="connsiteY29" fmla="*/ 882666 h 2785707"/>
              <a:gd name="connsiteX30" fmla="*/ 2528621 w 12192000"/>
              <a:gd name="connsiteY30" fmla="*/ 883310 h 2785707"/>
              <a:gd name="connsiteX31" fmla="*/ 2615876 w 12192000"/>
              <a:gd name="connsiteY31" fmla="*/ 913568 h 2785707"/>
              <a:gd name="connsiteX32" fmla="*/ 2633076 w 12192000"/>
              <a:gd name="connsiteY32" fmla="*/ 918384 h 2785707"/>
              <a:gd name="connsiteX33" fmla="*/ 2665101 w 12192000"/>
              <a:gd name="connsiteY33" fmla="*/ 936714 h 2785707"/>
              <a:gd name="connsiteX34" fmla="*/ 2675173 w 12192000"/>
              <a:gd name="connsiteY34" fmla="*/ 938458 h 2785707"/>
              <a:gd name="connsiteX35" fmla="*/ 2707978 w 12192000"/>
              <a:gd name="connsiteY35" fmla="*/ 955182 h 2785707"/>
              <a:gd name="connsiteX36" fmla="*/ 2778669 w 12192000"/>
              <a:gd name="connsiteY36" fmla="*/ 991480 h 2785707"/>
              <a:gd name="connsiteX37" fmla="*/ 2796452 w 12192000"/>
              <a:gd name="connsiteY37" fmla="*/ 1000372 h 2785707"/>
              <a:gd name="connsiteX38" fmla="*/ 2813495 w 12192000"/>
              <a:gd name="connsiteY38" fmla="*/ 1001982 h 2785707"/>
              <a:gd name="connsiteX39" fmla="*/ 2904193 w 12192000"/>
              <a:gd name="connsiteY39" fmla="*/ 1024123 h 2785707"/>
              <a:gd name="connsiteX40" fmla="*/ 2926826 w 12192000"/>
              <a:gd name="connsiteY40" fmla="*/ 1025558 h 2785707"/>
              <a:gd name="connsiteX41" fmla="*/ 2937629 w 12192000"/>
              <a:gd name="connsiteY41" fmla="*/ 1021496 h 2785707"/>
              <a:gd name="connsiteX42" fmla="*/ 2970190 w 12192000"/>
              <a:gd name="connsiteY42" fmla="*/ 1039341 h 2785707"/>
              <a:gd name="connsiteX43" fmla="*/ 3023036 w 12192000"/>
              <a:gd name="connsiteY43" fmla="*/ 1057429 h 2785707"/>
              <a:gd name="connsiteX44" fmla="*/ 3047640 w 12192000"/>
              <a:gd name="connsiteY44" fmla="*/ 1067886 h 2785707"/>
              <a:gd name="connsiteX45" fmla="*/ 3069615 w 12192000"/>
              <a:gd name="connsiteY45" fmla="*/ 1068623 h 2785707"/>
              <a:gd name="connsiteX46" fmla="*/ 3189718 w 12192000"/>
              <a:gd name="connsiteY46" fmla="*/ 1090790 h 2785707"/>
              <a:gd name="connsiteX47" fmla="*/ 3234683 w 12192000"/>
              <a:gd name="connsiteY47" fmla="*/ 1082861 h 2785707"/>
              <a:gd name="connsiteX48" fmla="*/ 3243889 w 12192000"/>
              <a:gd name="connsiteY48" fmla="*/ 1088560 h 2785707"/>
              <a:gd name="connsiteX49" fmla="*/ 3316289 w 12192000"/>
              <a:gd name="connsiteY49" fmla="*/ 1102846 h 2785707"/>
              <a:gd name="connsiteX50" fmla="*/ 3363255 w 12192000"/>
              <a:gd name="connsiteY50" fmla="*/ 1113121 h 2785707"/>
              <a:gd name="connsiteX51" fmla="*/ 3450298 w 12192000"/>
              <a:gd name="connsiteY51" fmla="*/ 1140641 h 2785707"/>
              <a:gd name="connsiteX52" fmla="*/ 3502843 w 12192000"/>
              <a:gd name="connsiteY52" fmla="*/ 1152088 h 2785707"/>
              <a:gd name="connsiteX53" fmla="*/ 3534327 w 12192000"/>
              <a:gd name="connsiteY53" fmla="*/ 1158780 h 2785707"/>
              <a:gd name="connsiteX54" fmla="*/ 3613707 w 12192000"/>
              <a:gd name="connsiteY54" fmla="*/ 1188135 h 2785707"/>
              <a:gd name="connsiteX55" fmla="*/ 3734447 w 12192000"/>
              <a:gd name="connsiteY55" fmla="*/ 1264997 h 2785707"/>
              <a:gd name="connsiteX56" fmla="*/ 3774777 w 12192000"/>
              <a:gd name="connsiteY56" fmla="*/ 1280345 h 2785707"/>
              <a:gd name="connsiteX57" fmla="*/ 3782987 w 12192000"/>
              <a:gd name="connsiteY57" fmla="*/ 1278825 h 2785707"/>
              <a:gd name="connsiteX58" fmla="*/ 3829525 w 12192000"/>
              <a:gd name="connsiteY58" fmla="*/ 1314650 h 2785707"/>
              <a:gd name="connsiteX59" fmla="*/ 3916534 w 12192000"/>
              <a:gd name="connsiteY59" fmla="*/ 1337438 h 2785707"/>
              <a:gd name="connsiteX60" fmla="*/ 3985243 w 12192000"/>
              <a:gd name="connsiteY60" fmla="*/ 1349887 h 2785707"/>
              <a:gd name="connsiteX61" fmla="*/ 4022446 w 12192000"/>
              <a:gd name="connsiteY61" fmla="*/ 1358915 h 2785707"/>
              <a:gd name="connsiteX62" fmla="*/ 4050987 w 12192000"/>
              <a:gd name="connsiteY62" fmla="*/ 1363213 h 2785707"/>
              <a:gd name="connsiteX63" fmla="*/ 4115739 w 12192000"/>
              <a:gd name="connsiteY63" fmla="*/ 1386380 h 2785707"/>
              <a:gd name="connsiteX64" fmla="*/ 4219773 w 12192000"/>
              <a:gd name="connsiteY64" fmla="*/ 1429896 h 2785707"/>
              <a:gd name="connsiteX65" fmla="*/ 4242592 w 12192000"/>
              <a:gd name="connsiteY65" fmla="*/ 1437995 h 2785707"/>
              <a:gd name="connsiteX66" fmla="*/ 4264860 w 12192000"/>
              <a:gd name="connsiteY66" fmla="*/ 1440328 h 2785707"/>
              <a:gd name="connsiteX67" fmla="*/ 4272342 w 12192000"/>
              <a:gd name="connsiteY67" fmla="*/ 1436836 h 2785707"/>
              <a:gd name="connsiteX68" fmla="*/ 4285317 w 12192000"/>
              <a:gd name="connsiteY68" fmla="*/ 1440547 h 2785707"/>
              <a:gd name="connsiteX69" fmla="*/ 4289326 w 12192000"/>
              <a:gd name="connsiteY69" fmla="*/ 1440567 h 2785707"/>
              <a:gd name="connsiteX70" fmla="*/ 4311745 w 12192000"/>
              <a:gd name="connsiteY70" fmla="*/ 1441649 h 2785707"/>
              <a:gd name="connsiteX71" fmla="*/ 4345821 w 12192000"/>
              <a:gd name="connsiteY71" fmla="*/ 1467990 h 2785707"/>
              <a:gd name="connsiteX72" fmla="*/ 4399086 w 12192000"/>
              <a:gd name="connsiteY72" fmla="*/ 1480631 h 2785707"/>
              <a:gd name="connsiteX73" fmla="*/ 4635587 w 12192000"/>
              <a:gd name="connsiteY73" fmla="*/ 1532477 h 2785707"/>
              <a:gd name="connsiteX74" fmla="*/ 4697305 w 12192000"/>
              <a:gd name="connsiteY74" fmla="*/ 1598576 h 2785707"/>
              <a:gd name="connsiteX75" fmla="*/ 4800559 w 12192000"/>
              <a:gd name="connsiteY75" fmla="*/ 1650651 h 2785707"/>
              <a:gd name="connsiteX76" fmla="*/ 4945615 w 12192000"/>
              <a:gd name="connsiteY76" fmla="*/ 1698753 h 2785707"/>
              <a:gd name="connsiteX77" fmla="*/ 4951384 w 12192000"/>
              <a:gd name="connsiteY77" fmla="*/ 1709811 h 2785707"/>
              <a:gd name="connsiteX78" fmla="*/ 4961956 w 12192000"/>
              <a:gd name="connsiteY78" fmla="*/ 1718626 h 2785707"/>
              <a:gd name="connsiteX79" fmla="*/ 4964473 w 12192000"/>
              <a:gd name="connsiteY79" fmla="*/ 1718615 h 2785707"/>
              <a:gd name="connsiteX80" fmla="*/ 4991598 w 12192000"/>
              <a:gd name="connsiteY80" fmla="*/ 1734829 h 2785707"/>
              <a:gd name="connsiteX81" fmla="*/ 5009548 w 12192000"/>
              <a:gd name="connsiteY81" fmla="*/ 1747489 h 2785707"/>
              <a:gd name="connsiteX82" fmla="*/ 5014839 w 12192000"/>
              <a:gd name="connsiteY82" fmla="*/ 1748130 h 2785707"/>
              <a:gd name="connsiteX83" fmla="*/ 5058738 w 12192000"/>
              <a:gd name="connsiteY83" fmla="*/ 1764982 h 2785707"/>
              <a:gd name="connsiteX84" fmla="*/ 5080507 w 12192000"/>
              <a:gd name="connsiteY84" fmla="*/ 1768847 h 2785707"/>
              <a:gd name="connsiteX85" fmla="*/ 5142055 w 12192000"/>
              <a:gd name="connsiteY85" fmla="*/ 1767607 h 2785707"/>
              <a:gd name="connsiteX86" fmla="*/ 5173522 w 12192000"/>
              <a:gd name="connsiteY86" fmla="*/ 1784620 h 2785707"/>
              <a:gd name="connsiteX87" fmla="*/ 5180367 w 12192000"/>
              <a:gd name="connsiteY87" fmla="*/ 1787604 h 2785707"/>
              <a:gd name="connsiteX88" fmla="*/ 5180716 w 12192000"/>
              <a:gd name="connsiteY88" fmla="*/ 1787481 h 2785707"/>
              <a:gd name="connsiteX89" fmla="*/ 5188363 w 12192000"/>
              <a:gd name="connsiteY89" fmla="*/ 1790269 h 2785707"/>
              <a:gd name="connsiteX90" fmla="*/ 5192852 w 12192000"/>
              <a:gd name="connsiteY90" fmla="*/ 1793043 h 2785707"/>
              <a:gd name="connsiteX91" fmla="*/ 5272230 w 12192000"/>
              <a:gd name="connsiteY91" fmla="*/ 1791348 h 2785707"/>
              <a:gd name="connsiteX92" fmla="*/ 5376484 w 12192000"/>
              <a:gd name="connsiteY92" fmla="*/ 1805756 h 2785707"/>
              <a:gd name="connsiteX93" fmla="*/ 5478926 w 12192000"/>
              <a:gd name="connsiteY93" fmla="*/ 1822858 h 2785707"/>
              <a:gd name="connsiteX94" fmla="*/ 5515632 w 12192000"/>
              <a:gd name="connsiteY94" fmla="*/ 1830425 h 2785707"/>
              <a:gd name="connsiteX95" fmla="*/ 5582742 w 12192000"/>
              <a:gd name="connsiteY95" fmla="*/ 1837848 h 2785707"/>
              <a:gd name="connsiteX96" fmla="*/ 5615731 w 12192000"/>
              <a:gd name="connsiteY96" fmla="*/ 1838115 h 2785707"/>
              <a:gd name="connsiteX97" fmla="*/ 5619149 w 12192000"/>
              <a:gd name="connsiteY97" fmla="*/ 1835988 h 2785707"/>
              <a:gd name="connsiteX98" fmla="*/ 5625050 w 12192000"/>
              <a:gd name="connsiteY98" fmla="*/ 1835832 h 2785707"/>
              <a:gd name="connsiteX99" fmla="*/ 5640026 w 12192000"/>
              <a:gd name="connsiteY99" fmla="*/ 1839536 h 2785707"/>
              <a:gd name="connsiteX100" fmla="*/ 5645469 w 12192000"/>
              <a:gd name="connsiteY100" fmla="*/ 1841610 h 2785707"/>
              <a:gd name="connsiteX101" fmla="*/ 5653837 w 12192000"/>
              <a:gd name="connsiteY101" fmla="*/ 1843194 h 2785707"/>
              <a:gd name="connsiteX102" fmla="*/ 5654101 w 12192000"/>
              <a:gd name="connsiteY102" fmla="*/ 1843017 h 2785707"/>
              <a:gd name="connsiteX103" fmla="*/ 5661820 w 12192000"/>
              <a:gd name="connsiteY103" fmla="*/ 1844927 h 2785707"/>
              <a:gd name="connsiteX104" fmla="*/ 5698828 w 12192000"/>
              <a:gd name="connsiteY104" fmla="*/ 1857009 h 2785707"/>
              <a:gd name="connsiteX105" fmla="*/ 5755153 w 12192000"/>
              <a:gd name="connsiteY105" fmla="*/ 1846051 h 2785707"/>
              <a:gd name="connsiteX106" fmla="*/ 5777080 w 12192000"/>
              <a:gd name="connsiteY106" fmla="*/ 1846484 h 2785707"/>
              <a:gd name="connsiteX107" fmla="*/ 5790062 w 12192000"/>
              <a:gd name="connsiteY107" fmla="*/ 1844754 h 2785707"/>
              <a:gd name="connsiteX108" fmla="*/ 5888138 w 12192000"/>
              <a:gd name="connsiteY108" fmla="*/ 1877663 h 2785707"/>
              <a:gd name="connsiteX109" fmla="*/ 5902013 w 12192000"/>
              <a:gd name="connsiteY109" fmla="*/ 1884827 h 2785707"/>
              <a:gd name="connsiteX110" fmla="*/ 5912492 w 12192000"/>
              <a:gd name="connsiteY110" fmla="*/ 1894998 h 2785707"/>
              <a:gd name="connsiteX111" fmla="*/ 6068995 w 12192000"/>
              <a:gd name="connsiteY111" fmla="*/ 1920302 h 2785707"/>
              <a:gd name="connsiteX112" fmla="*/ 6283598 w 12192000"/>
              <a:gd name="connsiteY112" fmla="*/ 1991295 h 2785707"/>
              <a:gd name="connsiteX113" fmla="*/ 6378390 w 12192000"/>
              <a:gd name="connsiteY113" fmla="*/ 1991561 h 2785707"/>
              <a:gd name="connsiteX114" fmla="*/ 6519309 w 12192000"/>
              <a:gd name="connsiteY114" fmla="*/ 2027309 h 2785707"/>
              <a:gd name="connsiteX115" fmla="*/ 6643152 w 12192000"/>
              <a:gd name="connsiteY115" fmla="*/ 2049516 h 2785707"/>
              <a:gd name="connsiteX116" fmla="*/ 6656875 w 12192000"/>
              <a:gd name="connsiteY116" fmla="*/ 2051188 h 2785707"/>
              <a:gd name="connsiteX117" fmla="*/ 6662165 w 12192000"/>
              <a:gd name="connsiteY117" fmla="*/ 2046505 h 2785707"/>
              <a:gd name="connsiteX118" fmla="*/ 6708706 w 12192000"/>
              <a:gd name="connsiteY118" fmla="*/ 2049842 h 2785707"/>
              <a:gd name="connsiteX119" fmla="*/ 6797201 w 12192000"/>
              <a:gd name="connsiteY119" fmla="*/ 2065320 h 2785707"/>
              <a:gd name="connsiteX120" fmla="*/ 6810764 w 12192000"/>
              <a:gd name="connsiteY120" fmla="*/ 2071002 h 2785707"/>
              <a:gd name="connsiteX121" fmla="*/ 6901101 w 12192000"/>
              <a:gd name="connsiteY121" fmla="*/ 2082052 h 2785707"/>
              <a:gd name="connsiteX122" fmla="*/ 6962781 w 12192000"/>
              <a:gd name="connsiteY122" fmla="*/ 2092999 h 2785707"/>
              <a:gd name="connsiteX123" fmla="*/ 6975881 w 12192000"/>
              <a:gd name="connsiteY123" fmla="*/ 2098520 h 2785707"/>
              <a:gd name="connsiteX124" fmla="*/ 6991402 w 12192000"/>
              <a:gd name="connsiteY124" fmla="*/ 2094572 h 2785707"/>
              <a:gd name="connsiteX125" fmla="*/ 6996085 w 12192000"/>
              <a:gd name="connsiteY125" fmla="*/ 2090397 h 2785707"/>
              <a:gd name="connsiteX126" fmla="*/ 7045119 w 12192000"/>
              <a:gd name="connsiteY126" fmla="*/ 2100367 h 2785707"/>
              <a:gd name="connsiteX127" fmla="*/ 7051064 w 12192000"/>
              <a:gd name="connsiteY127" fmla="*/ 2100779 h 2785707"/>
              <a:gd name="connsiteX128" fmla="*/ 7092123 w 12192000"/>
              <a:gd name="connsiteY128" fmla="*/ 2100750 h 2785707"/>
              <a:gd name="connsiteX129" fmla="*/ 7153291 w 12192000"/>
              <a:gd name="connsiteY129" fmla="*/ 2096258 h 2785707"/>
              <a:gd name="connsiteX130" fmla="*/ 7216946 w 12192000"/>
              <a:gd name="connsiteY130" fmla="*/ 2083586 h 2785707"/>
              <a:gd name="connsiteX131" fmla="*/ 7253640 w 12192000"/>
              <a:gd name="connsiteY131" fmla="*/ 2078754 h 2785707"/>
              <a:gd name="connsiteX132" fmla="*/ 7279228 w 12192000"/>
              <a:gd name="connsiteY132" fmla="*/ 2072719 h 2785707"/>
              <a:gd name="connsiteX133" fmla="*/ 7350342 w 12192000"/>
              <a:gd name="connsiteY133" fmla="*/ 2070909 h 2785707"/>
              <a:gd name="connsiteX134" fmla="*/ 7470724 w 12192000"/>
              <a:gd name="connsiteY134" fmla="*/ 2073574 h 2785707"/>
              <a:gd name="connsiteX135" fmla="*/ 7514696 w 12192000"/>
              <a:gd name="connsiteY135" fmla="*/ 2067266 h 2785707"/>
              <a:gd name="connsiteX136" fmla="*/ 7516909 w 12192000"/>
              <a:gd name="connsiteY136" fmla="*/ 2061590 h 2785707"/>
              <a:gd name="connsiteX137" fmla="*/ 7530255 w 12192000"/>
              <a:gd name="connsiteY137" fmla="*/ 2060403 h 2785707"/>
              <a:gd name="connsiteX138" fmla="*/ 7533279 w 12192000"/>
              <a:gd name="connsiteY138" fmla="*/ 2059039 h 2785707"/>
              <a:gd name="connsiteX139" fmla="*/ 7551151 w 12192000"/>
              <a:gd name="connsiteY139" fmla="*/ 2052267 h 2785707"/>
              <a:gd name="connsiteX140" fmla="*/ 7602338 w 12192000"/>
              <a:gd name="connsiteY140" fmla="*/ 2063846 h 2785707"/>
              <a:gd name="connsiteX141" fmla="*/ 7625892 w 12192000"/>
              <a:gd name="connsiteY141" fmla="*/ 2064714 h 2785707"/>
              <a:gd name="connsiteX142" fmla="*/ 7648322 w 12192000"/>
              <a:gd name="connsiteY142" fmla="*/ 2072757 h 2785707"/>
              <a:gd name="connsiteX143" fmla="*/ 7660138 w 12192000"/>
              <a:gd name="connsiteY143" fmla="*/ 2081487 h 2785707"/>
              <a:gd name="connsiteX144" fmla="*/ 7701887 w 12192000"/>
              <a:gd name="connsiteY144" fmla="*/ 2097255 h 2785707"/>
              <a:gd name="connsiteX145" fmla="*/ 7701887 w 12192000"/>
              <a:gd name="connsiteY145" fmla="*/ 2081564 h 2785707"/>
              <a:gd name="connsiteX146" fmla="*/ 7781603 w 12192000"/>
              <a:gd name="connsiteY146" fmla="*/ 2105597 h 2785707"/>
              <a:gd name="connsiteX147" fmla="*/ 7840532 w 12192000"/>
              <a:gd name="connsiteY147" fmla="*/ 2126887 h 2785707"/>
              <a:gd name="connsiteX148" fmla="*/ 7852490 w 12192000"/>
              <a:gd name="connsiteY148" fmla="*/ 2134555 h 2785707"/>
              <a:gd name="connsiteX149" fmla="*/ 7868492 w 12192000"/>
              <a:gd name="connsiteY149" fmla="*/ 2133321 h 2785707"/>
              <a:gd name="connsiteX150" fmla="*/ 7873842 w 12192000"/>
              <a:gd name="connsiteY150" fmla="*/ 2130014 h 2785707"/>
              <a:gd name="connsiteX151" fmla="*/ 7920468 w 12192000"/>
              <a:gd name="connsiteY151" fmla="*/ 2148187 h 2785707"/>
              <a:gd name="connsiteX152" fmla="*/ 7926263 w 12192000"/>
              <a:gd name="connsiteY152" fmla="*/ 2149606 h 2785707"/>
              <a:gd name="connsiteX153" fmla="*/ 7966770 w 12192000"/>
              <a:gd name="connsiteY153" fmla="*/ 2156585 h 2785707"/>
              <a:gd name="connsiteX154" fmla="*/ 8092911 w 12192000"/>
              <a:gd name="connsiteY154" fmla="*/ 2161008 h 2785707"/>
              <a:gd name="connsiteX155" fmla="*/ 8129956 w 12192000"/>
              <a:gd name="connsiteY155" fmla="*/ 2162518 h 2785707"/>
              <a:gd name="connsiteX156" fmla="*/ 8156253 w 12192000"/>
              <a:gd name="connsiteY156" fmla="*/ 2160951 h 2785707"/>
              <a:gd name="connsiteX157" fmla="*/ 8226723 w 12192000"/>
              <a:gd name="connsiteY157" fmla="*/ 2171307 h 2785707"/>
              <a:gd name="connsiteX158" fmla="*/ 8345013 w 12192000"/>
              <a:gd name="connsiteY158" fmla="*/ 2194472 h 2785707"/>
              <a:gd name="connsiteX159" fmla="*/ 8389494 w 12192000"/>
              <a:gd name="connsiteY159" fmla="*/ 2195774 h 2785707"/>
              <a:gd name="connsiteX160" fmla="*/ 8392672 w 12192000"/>
              <a:gd name="connsiteY160" fmla="*/ 2190570 h 2785707"/>
              <a:gd name="connsiteX161" fmla="*/ 8406045 w 12192000"/>
              <a:gd name="connsiteY161" fmla="*/ 2191681 h 2785707"/>
              <a:gd name="connsiteX162" fmla="*/ 8409264 w 12192000"/>
              <a:gd name="connsiteY162" fmla="*/ 2190855 h 2785707"/>
              <a:gd name="connsiteX163" fmla="*/ 8428080 w 12192000"/>
              <a:gd name="connsiteY163" fmla="*/ 2187244 h 2785707"/>
              <a:gd name="connsiteX164" fmla="*/ 8476550 w 12192000"/>
              <a:gd name="connsiteY164" fmla="*/ 2207369 h 2785707"/>
              <a:gd name="connsiteX165" fmla="*/ 8588757 w 12192000"/>
              <a:gd name="connsiteY165" fmla="*/ 2225395 h 2785707"/>
              <a:gd name="connsiteX166" fmla="*/ 8749518 w 12192000"/>
              <a:gd name="connsiteY166" fmla="*/ 2245011 h 2785707"/>
              <a:gd name="connsiteX167" fmla="*/ 8874315 w 12192000"/>
              <a:gd name="connsiteY167" fmla="*/ 2266877 h 2785707"/>
              <a:gd name="connsiteX168" fmla="*/ 9029190 w 12192000"/>
              <a:gd name="connsiteY168" fmla="*/ 2309251 h 2785707"/>
              <a:gd name="connsiteX169" fmla="*/ 9142331 w 12192000"/>
              <a:gd name="connsiteY169" fmla="*/ 2320064 h 2785707"/>
              <a:gd name="connsiteX170" fmla="*/ 9155844 w 12192000"/>
              <a:gd name="connsiteY170" fmla="*/ 2330314 h 2785707"/>
              <a:gd name="connsiteX171" fmla="*/ 9171403 w 12192000"/>
              <a:gd name="connsiteY171" fmla="*/ 2337223 h 2785707"/>
              <a:gd name="connsiteX172" fmla="*/ 9173407 w 12192000"/>
              <a:gd name="connsiteY172" fmla="*/ 2336681 h 2785707"/>
              <a:gd name="connsiteX173" fmla="*/ 9208166 w 12192000"/>
              <a:gd name="connsiteY173" fmla="*/ 2347769 h 2785707"/>
              <a:gd name="connsiteX174" fmla="*/ 9274752 w 12192000"/>
              <a:gd name="connsiteY174" fmla="*/ 2367321 h 2785707"/>
              <a:gd name="connsiteX175" fmla="*/ 9275339 w 12192000"/>
              <a:gd name="connsiteY175" fmla="*/ 2366424 h 2785707"/>
              <a:gd name="connsiteX176" fmla="*/ 9286171 w 12192000"/>
              <a:gd name="connsiteY176" fmla="*/ 2364868 h 2785707"/>
              <a:gd name="connsiteX177" fmla="*/ 9306706 w 12192000"/>
              <a:gd name="connsiteY177" fmla="*/ 2364279 h 2785707"/>
              <a:gd name="connsiteX178" fmla="*/ 9354964 w 12192000"/>
              <a:gd name="connsiteY178" fmla="*/ 2350000 h 2785707"/>
              <a:gd name="connsiteX179" fmla="*/ 9393840 w 12192000"/>
              <a:gd name="connsiteY179" fmla="*/ 2360999 h 2785707"/>
              <a:gd name="connsiteX180" fmla="*/ 9401723 w 12192000"/>
              <a:gd name="connsiteY180" fmla="*/ 2362648 h 2785707"/>
              <a:gd name="connsiteX181" fmla="*/ 9401904 w 12192000"/>
              <a:gd name="connsiteY181" fmla="*/ 2362449 h 2785707"/>
              <a:gd name="connsiteX182" fmla="*/ 9410265 w 12192000"/>
              <a:gd name="connsiteY182" fmla="*/ 2363724 h 2785707"/>
              <a:gd name="connsiteX183" fmla="*/ 9431384 w 12192000"/>
              <a:gd name="connsiteY183" fmla="*/ 2368857 h 2785707"/>
              <a:gd name="connsiteX184" fmla="*/ 9436806 w 12192000"/>
              <a:gd name="connsiteY184" fmla="*/ 2368409 h 2785707"/>
              <a:gd name="connsiteX185" fmla="*/ 9469943 w 12192000"/>
              <a:gd name="connsiteY185" fmla="*/ 2364702 h 2785707"/>
              <a:gd name="connsiteX186" fmla="*/ 9571973 w 12192000"/>
              <a:gd name="connsiteY186" fmla="*/ 2375579 h 2785707"/>
              <a:gd name="connsiteX187" fmla="*/ 9673508 w 12192000"/>
              <a:gd name="connsiteY187" fmla="*/ 2388756 h 2785707"/>
              <a:gd name="connsiteX188" fmla="*/ 9775728 w 12192000"/>
              <a:gd name="connsiteY188" fmla="*/ 2398997 h 2785707"/>
              <a:gd name="connsiteX189" fmla="*/ 9828502 w 12192000"/>
              <a:gd name="connsiteY189" fmla="*/ 2387377 h 2785707"/>
              <a:gd name="connsiteX190" fmla="*/ 9834358 w 12192000"/>
              <a:gd name="connsiteY190" fmla="*/ 2387922 h 2785707"/>
              <a:gd name="connsiteX191" fmla="*/ 9848851 w 12192000"/>
              <a:gd name="connsiteY191" fmla="*/ 2393407 h 2785707"/>
              <a:gd name="connsiteX192" fmla="*/ 9854053 w 12192000"/>
              <a:gd name="connsiteY192" fmla="*/ 2396127 h 2785707"/>
              <a:gd name="connsiteX193" fmla="*/ 9862192 w 12192000"/>
              <a:gd name="connsiteY193" fmla="*/ 2398707 h 2785707"/>
              <a:gd name="connsiteX194" fmla="*/ 9862471 w 12192000"/>
              <a:gd name="connsiteY194" fmla="*/ 2398561 h 2785707"/>
              <a:gd name="connsiteX195" fmla="*/ 9905498 w 12192000"/>
              <a:gd name="connsiteY195" fmla="*/ 2417867 h 2785707"/>
              <a:gd name="connsiteX196" fmla="*/ 9962223 w 12192000"/>
              <a:gd name="connsiteY196" fmla="*/ 2413612 h 2785707"/>
              <a:gd name="connsiteX197" fmla="*/ 9983885 w 12192000"/>
              <a:gd name="connsiteY197" fmla="*/ 2416653 h 2785707"/>
              <a:gd name="connsiteX198" fmla="*/ 9995871 w 12192000"/>
              <a:gd name="connsiteY198" fmla="*/ 2417158 h 2785707"/>
              <a:gd name="connsiteX199" fmla="*/ 10030934 w 12192000"/>
              <a:gd name="connsiteY199" fmla="*/ 2432369 h 2785707"/>
              <a:gd name="connsiteX200" fmla="*/ 10036087 w 12192000"/>
              <a:gd name="connsiteY200" fmla="*/ 2432793 h 2785707"/>
              <a:gd name="connsiteX201" fmla="*/ 10057471 w 12192000"/>
              <a:gd name="connsiteY201" fmla="*/ 2445317 h 2785707"/>
              <a:gd name="connsiteX202" fmla="*/ 10088697 w 12192000"/>
              <a:gd name="connsiteY202" fmla="*/ 2461159 h 2785707"/>
              <a:gd name="connsiteX203" fmla="*/ 10091030 w 12192000"/>
              <a:gd name="connsiteY203" fmla="*/ 2461029 h 2785707"/>
              <a:gd name="connsiteX204" fmla="*/ 10104127 w 12192000"/>
              <a:gd name="connsiteY204" fmla="*/ 2469841 h 2785707"/>
              <a:gd name="connsiteX205" fmla="*/ 10169163 w 12192000"/>
              <a:gd name="connsiteY205" fmla="*/ 2492519 h 2785707"/>
              <a:gd name="connsiteX206" fmla="*/ 10266247 w 12192000"/>
              <a:gd name="connsiteY206" fmla="*/ 2525164 h 2785707"/>
              <a:gd name="connsiteX207" fmla="*/ 10383588 w 12192000"/>
              <a:gd name="connsiteY207" fmla="*/ 2556604 h 2785707"/>
              <a:gd name="connsiteX208" fmla="*/ 10502276 w 12192000"/>
              <a:gd name="connsiteY208" fmla="*/ 2611346 h 2785707"/>
              <a:gd name="connsiteX209" fmla="*/ 10702436 w 12192000"/>
              <a:gd name="connsiteY209" fmla="*/ 2685688 h 2785707"/>
              <a:gd name="connsiteX210" fmla="*/ 10738338 w 12192000"/>
              <a:gd name="connsiteY210" fmla="*/ 2690143 h 2785707"/>
              <a:gd name="connsiteX211" fmla="*/ 10738410 w 12192000"/>
              <a:gd name="connsiteY211" fmla="*/ 2690169 h 2785707"/>
              <a:gd name="connsiteX212" fmla="*/ 10828361 w 12192000"/>
              <a:gd name="connsiteY212" fmla="*/ 2695982 h 2785707"/>
              <a:gd name="connsiteX213" fmla="*/ 10850642 w 12192000"/>
              <a:gd name="connsiteY213" fmla="*/ 2691703 h 2785707"/>
              <a:gd name="connsiteX214" fmla="*/ 10944231 w 12192000"/>
              <a:gd name="connsiteY214" fmla="*/ 2690377 h 2785707"/>
              <a:gd name="connsiteX215" fmla="*/ 10961147 w 12192000"/>
              <a:gd name="connsiteY215" fmla="*/ 2687666 h 2785707"/>
              <a:gd name="connsiteX216" fmla="*/ 10980692 w 12192000"/>
              <a:gd name="connsiteY216" fmla="*/ 2691799 h 2785707"/>
              <a:gd name="connsiteX217" fmla="*/ 11058630 w 12192000"/>
              <a:gd name="connsiteY217" fmla="*/ 2709148 h 2785707"/>
              <a:gd name="connsiteX218" fmla="*/ 11094767 w 12192000"/>
              <a:gd name="connsiteY218" fmla="*/ 2717083 h 2785707"/>
              <a:gd name="connsiteX219" fmla="*/ 11096358 w 12192000"/>
              <a:gd name="connsiteY219" fmla="*/ 2720774 h 2785707"/>
              <a:gd name="connsiteX220" fmla="*/ 11104973 w 12192000"/>
              <a:gd name="connsiteY220" fmla="*/ 2716245 h 2785707"/>
              <a:gd name="connsiteX221" fmla="*/ 11131099 w 12192000"/>
              <a:gd name="connsiteY221" fmla="*/ 2719881 h 2785707"/>
              <a:gd name="connsiteX222" fmla="*/ 11140776 w 12192000"/>
              <a:gd name="connsiteY222" fmla="*/ 2725926 h 2785707"/>
              <a:gd name="connsiteX223" fmla="*/ 11158686 w 12192000"/>
              <a:gd name="connsiteY223" fmla="*/ 2726270 h 2785707"/>
              <a:gd name="connsiteX224" fmla="*/ 11273267 w 12192000"/>
              <a:gd name="connsiteY224" fmla="*/ 2728567 h 2785707"/>
              <a:gd name="connsiteX225" fmla="*/ 11288916 w 12192000"/>
              <a:gd name="connsiteY225" fmla="*/ 2737828 h 2785707"/>
              <a:gd name="connsiteX226" fmla="*/ 11311388 w 12192000"/>
              <a:gd name="connsiteY226" fmla="*/ 2736624 h 2785707"/>
              <a:gd name="connsiteX227" fmla="*/ 11335078 w 12192000"/>
              <a:gd name="connsiteY227" fmla="*/ 2749941 h 2785707"/>
              <a:gd name="connsiteX228" fmla="*/ 11348344 w 12192000"/>
              <a:gd name="connsiteY228" fmla="*/ 2752346 h 2785707"/>
              <a:gd name="connsiteX229" fmla="*/ 11353373 w 12192000"/>
              <a:gd name="connsiteY229" fmla="*/ 2754678 h 2785707"/>
              <a:gd name="connsiteX230" fmla="*/ 11367159 w 12192000"/>
              <a:gd name="connsiteY230" fmla="*/ 2741107 h 2785707"/>
              <a:gd name="connsiteX231" fmla="*/ 11389712 w 12192000"/>
              <a:gd name="connsiteY231" fmla="*/ 2740372 h 2785707"/>
              <a:gd name="connsiteX232" fmla="*/ 11395219 w 12192000"/>
              <a:gd name="connsiteY232" fmla="*/ 2733120 h 2785707"/>
              <a:gd name="connsiteX233" fmla="*/ 11409180 w 12192000"/>
              <a:gd name="connsiteY233" fmla="*/ 2739023 h 2785707"/>
              <a:gd name="connsiteX234" fmla="*/ 11431837 w 12192000"/>
              <a:gd name="connsiteY234" fmla="*/ 2746056 h 2785707"/>
              <a:gd name="connsiteX235" fmla="*/ 11444471 w 12192000"/>
              <a:gd name="connsiteY235" fmla="*/ 2749621 h 2785707"/>
              <a:gd name="connsiteX236" fmla="*/ 11451208 w 12192000"/>
              <a:gd name="connsiteY236" fmla="*/ 2744859 h 2785707"/>
              <a:gd name="connsiteX237" fmla="*/ 11473061 w 12192000"/>
              <a:gd name="connsiteY237" fmla="*/ 2757601 h 2785707"/>
              <a:gd name="connsiteX238" fmla="*/ 11526925 w 12192000"/>
              <a:gd name="connsiteY238" fmla="*/ 2772124 h 2785707"/>
              <a:gd name="connsiteX239" fmla="*/ 11584409 w 12192000"/>
              <a:gd name="connsiteY239" fmla="*/ 2785707 h 2785707"/>
              <a:gd name="connsiteX240" fmla="*/ 11705161 w 12192000"/>
              <a:gd name="connsiteY240" fmla="*/ 2774143 h 2785707"/>
              <a:gd name="connsiteX241" fmla="*/ 11831541 w 12192000"/>
              <a:gd name="connsiteY241" fmla="*/ 2745647 h 2785707"/>
              <a:gd name="connsiteX242" fmla="*/ 12017942 w 12192000"/>
              <a:gd name="connsiteY242" fmla="*/ 2704117 h 2785707"/>
              <a:gd name="connsiteX243" fmla="*/ 12134490 w 12192000"/>
              <a:gd name="connsiteY243" fmla="*/ 2673464 h 2785707"/>
              <a:gd name="connsiteX244" fmla="*/ 12159651 w 12192000"/>
              <a:gd name="connsiteY244" fmla="*/ 2679085 h 2785707"/>
              <a:gd name="connsiteX245" fmla="*/ 12192000 w 12192000"/>
              <a:gd name="connsiteY245" fmla="*/ 2674480 h 278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12192000" h="2785707">
                <a:moveTo>
                  <a:pt x="12192000" y="0"/>
                </a:moveTo>
                <a:lnTo>
                  <a:pt x="0" y="0"/>
                </a:lnTo>
                <a:lnTo>
                  <a:pt x="0" y="591237"/>
                </a:lnTo>
                <a:lnTo>
                  <a:pt x="7462" y="596097"/>
                </a:lnTo>
                <a:cubicBezTo>
                  <a:pt x="33908" y="613349"/>
                  <a:pt x="59850" y="629066"/>
                  <a:pt x="65949" y="623063"/>
                </a:cubicBezTo>
                <a:cubicBezTo>
                  <a:pt x="104511" y="621541"/>
                  <a:pt x="147418" y="628042"/>
                  <a:pt x="174040" y="614935"/>
                </a:cubicBezTo>
                <a:cubicBezTo>
                  <a:pt x="181060" y="595502"/>
                  <a:pt x="307304" y="613591"/>
                  <a:pt x="331354" y="605310"/>
                </a:cubicBezTo>
                <a:cubicBezTo>
                  <a:pt x="388829" y="623899"/>
                  <a:pt x="404420" y="655488"/>
                  <a:pt x="437701" y="649169"/>
                </a:cubicBezTo>
                <a:cubicBezTo>
                  <a:pt x="460360" y="643797"/>
                  <a:pt x="544430" y="662096"/>
                  <a:pt x="570985" y="634864"/>
                </a:cubicBezTo>
                <a:cubicBezTo>
                  <a:pt x="611720" y="655852"/>
                  <a:pt x="628268" y="628594"/>
                  <a:pt x="660488" y="637694"/>
                </a:cubicBezTo>
                <a:cubicBezTo>
                  <a:pt x="731929" y="640906"/>
                  <a:pt x="769884" y="669504"/>
                  <a:pt x="862240" y="647402"/>
                </a:cubicBezTo>
                <a:cubicBezTo>
                  <a:pt x="904065" y="656940"/>
                  <a:pt x="965938" y="616724"/>
                  <a:pt x="1055198" y="658414"/>
                </a:cubicBezTo>
                <a:cubicBezTo>
                  <a:pt x="1106774" y="665872"/>
                  <a:pt x="1080744" y="646485"/>
                  <a:pt x="1161490" y="664553"/>
                </a:cubicBezTo>
                <a:cubicBezTo>
                  <a:pt x="1184673" y="638081"/>
                  <a:pt x="1309702" y="681966"/>
                  <a:pt x="1335488" y="684838"/>
                </a:cubicBezTo>
                <a:cubicBezTo>
                  <a:pt x="1355801" y="667828"/>
                  <a:pt x="1366194" y="681653"/>
                  <a:pt x="1384901" y="684207"/>
                </a:cubicBezTo>
                <a:cubicBezTo>
                  <a:pt x="1393212" y="673848"/>
                  <a:pt x="1409014" y="673874"/>
                  <a:pt x="1414557" y="685540"/>
                </a:cubicBezTo>
                <a:cubicBezTo>
                  <a:pt x="1407315" y="713070"/>
                  <a:pt x="1474731" y="690092"/>
                  <a:pt x="1479073" y="708783"/>
                </a:cubicBezTo>
                <a:cubicBezTo>
                  <a:pt x="1540070" y="714517"/>
                  <a:pt x="1678447" y="697746"/>
                  <a:pt x="1760498" y="700683"/>
                </a:cubicBezTo>
                <a:cubicBezTo>
                  <a:pt x="1792632" y="694031"/>
                  <a:pt x="1855180" y="727000"/>
                  <a:pt x="1971386" y="726403"/>
                </a:cubicBezTo>
                <a:cubicBezTo>
                  <a:pt x="1986964" y="720596"/>
                  <a:pt x="2046286" y="708514"/>
                  <a:pt x="2050659" y="720928"/>
                </a:cubicBezTo>
                <a:cubicBezTo>
                  <a:pt x="2086682" y="721863"/>
                  <a:pt x="2195049" y="765696"/>
                  <a:pt x="2220475" y="749487"/>
                </a:cubicBezTo>
                <a:cubicBezTo>
                  <a:pt x="2215241" y="776310"/>
                  <a:pt x="2266142" y="751623"/>
                  <a:pt x="2272406" y="777021"/>
                </a:cubicBezTo>
                <a:lnTo>
                  <a:pt x="2297410" y="791240"/>
                </a:lnTo>
                <a:cubicBezTo>
                  <a:pt x="2314908" y="801492"/>
                  <a:pt x="2362075" y="829113"/>
                  <a:pt x="2377393" y="838529"/>
                </a:cubicBezTo>
                <a:lnTo>
                  <a:pt x="2389325" y="847736"/>
                </a:lnTo>
                <a:lnTo>
                  <a:pt x="2418508" y="847030"/>
                </a:lnTo>
                <a:lnTo>
                  <a:pt x="2435377" y="837345"/>
                </a:lnTo>
                <a:lnTo>
                  <a:pt x="2439620" y="840860"/>
                </a:lnTo>
                <a:cubicBezTo>
                  <a:pt x="2444187" y="847628"/>
                  <a:pt x="2446502" y="851791"/>
                  <a:pt x="2451797" y="846508"/>
                </a:cubicBezTo>
                <a:lnTo>
                  <a:pt x="2505861" y="882666"/>
                </a:lnTo>
                <a:cubicBezTo>
                  <a:pt x="2511636" y="885661"/>
                  <a:pt x="2518894" y="886415"/>
                  <a:pt x="2528621" y="883310"/>
                </a:cubicBezTo>
                <a:cubicBezTo>
                  <a:pt x="2546958" y="888460"/>
                  <a:pt x="2598467" y="907723"/>
                  <a:pt x="2615876" y="913568"/>
                </a:cubicBezTo>
                <a:lnTo>
                  <a:pt x="2633076" y="918384"/>
                </a:lnTo>
                <a:cubicBezTo>
                  <a:pt x="2641280" y="922241"/>
                  <a:pt x="2658085" y="933369"/>
                  <a:pt x="2665101" y="936714"/>
                </a:cubicBezTo>
                <a:cubicBezTo>
                  <a:pt x="2670825" y="938682"/>
                  <a:pt x="2668027" y="935380"/>
                  <a:pt x="2675173" y="938458"/>
                </a:cubicBezTo>
                <a:cubicBezTo>
                  <a:pt x="2675225" y="944597"/>
                  <a:pt x="2677804" y="950555"/>
                  <a:pt x="2707978" y="955182"/>
                </a:cubicBezTo>
                <a:cubicBezTo>
                  <a:pt x="2726571" y="970114"/>
                  <a:pt x="2750921" y="982615"/>
                  <a:pt x="2778669" y="991480"/>
                </a:cubicBezTo>
                <a:cubicBezTo>
                  <a:pt x="2784596" y="986681"/>
                  <a:pt x="2791940" y="997468"/>
                  <a:pt x="2796452" y="1000372"/>
                </a:cubicBezTo>
                <a:cubicBezTo>
                  <a:pt x="2798282" y="996724"/>
                  <a:pt x="2810819" y="997911"/>
                  <a:pt x="2813495" y="1001982"/>
                </a:cubicBezTo>
                <a:cubicBezTo>
                  <a:pt x="2894291" y="1036995"/>
                  <a:pt x="2861846" y="990458"/>
                  <a:pt x="2904193" y="1024123"/>
                </a:cubicBezTo>
                <a:cubicBezTo>
                  <a:pt x="2912426" y="1027395"/>
                  <a:pt x="2919877" y="1027211"/>
                  <a:pt x="2926826" y="1025558"/>
                </a:cubicBezTo>
                <a:lnTo>
                  <a:pt x="2937629" y="1021496"/>
                </a:lnTo>
                <a:lnTo>
                  <a:pt x="2970190" y="1039341"/>
                </a:lnTo>
                <a:cubicBezTo>
                  <a:pt x="2986667" y="1046544"/>
                  <a:pt x="3004419" y="1052632"/>
                  <a:pt x="3023036" y="1057429"/>
                </a:cubicBezTo>
                <a:cubicBezTo>
                  <a:pt x="3029427" y="1050485"/>
                  <a:pt x="3041250" y="1064362"/>
                  <a:pt x="3047640" y="1067886"/>
                </a:cubicBezTo>
                <a:cubicBezTo>
                  <a:pt x="3049113" y="1062834"/>
                  <a:pt x="3065273" y="1063377"/>
                  <a:pt x="3069615" y="1068623"/>
                </a:cubicBezTo>
                <a:cubicBezTo>
                  <a:pt x="3180167" y="1108914"/>
                  <a:pt x="3128204" y="1049097"/>
                  <a:pt x="3189718" y="1090790"/>
                </a:cubicBezTo>
                <a:lnTo>
                  <a:pt x="3234683" y="1082861"/>
                </a:lnTo>
                <a:lnTo>
                  <a:pt x="3243889" y="1088560"/>
                </a:lnTo>
                <a:cubicBezTo>
                  <a:pt x="3282443" y="1096267"/>
                  <a:pt x="3296793" y="1087718"/>
                  <a:pt x="3316289" y="1102846"/>
                </a:cubicBezTo>
                <a:cubicBezTo>
                  <a:pt x="3355705" y="1086745"/>
                  <a:pt x="3338941" y="1104834"/>
                  <a:pt x="3363255" y="1113121"/>
                </a:cubicBezTo>
                <a:cubicBezTo>
                  <a:pt x="3385590" y="1119421"/>
                  <a:pt x="3427034" y="1134146"/>
                  <a:pt x="3450298" y="1140641"/>
                </a:cubicBezTo>
                <a:cubicBezTo>
                  <a:pt x="3464287" y="1161185"/>
                  <a:pt x="3479428" y="1142090"/>
                  <a:pt x="3502843" y="1152088"/>
                </a:cubicBezTo>
                <a:cubicBezTo>
                  <a:pt x="3512778" y="1160751"/>
                  <a:pt x="3520916" y="1163472"/>
                  <a:pt x="3534327" y="1158780"/>
                </a:cubicBezTo>
                <a:cubicBezTo>
                  <a:pt x="3579631" y="1200367"/>
                  <a:pt x="3566563" y="1166440"/>
                  <a:pt x="3613707" y="1188135"/>
                </a:cubicBezTo>
                <a:cubicBezTo>
                  <a:pt x="3653700" y="1209113"/>
                  <a:pt x="3700718" y="1226767"/>
                  <a:pt x="3734447" y="1264997"/>
                </a:cubicBezTo>
                <a:cubicBezTo>
                  <a:pt x="3739812" y="1275024"/>
                  <a:pt x="3757867" y="1281897"/>
                  <a:pt x="3774777" y="1280345"/>
                </a:cubicBezTo>
                <a:cubicBezTo>
                  <a:pt x="3777687" y="1280079"/>
                  <a:pt x="3780452" y="1279566"/>
                  <a:pt x="3782987" y="1278825"/>
                </a:cubicBezTo>
                <a:cubicBezTo>
                  <a:pt x="3802089" y="1304950"/>
                  <a:pt x="3822370" y="1298085"/>
                  <a:pt x="3829525" y="1314650"/>
                </a:cubicBezTo>
                <a:cubicBezTo>
                  <a:pt x="3870043" y="1329235"/>
                  <a:pt x="3909546" y="1322767"/>
                  <a:pt x="3916534" y="1337438"/>
                </a:cubicBezTo>
                <a:cubicBezTo>
                  <a:pt x="3938646" y="1341249"/>
                  <a:pt x="3973911" y="1333246"/>
                  <a:pt x="3985243" y="1349887"/>
                </a:cubicBezTo>
                <a:cubicBezTo>
                  <a:pt x="3991624" y="1339551"/>
                  <a:pt x="4007098" y="1363379"/>
                  <a:pt x="4022446" y="1358915"/>
                </a:cubicBezTo>
                <a:cubicBezTo>
                  <a:pt x="4033756" y="1354584"/>
                  <a:pt x="4041089" y="1360802"/>
                  <a:pt x="4050987" y="1363213"/>
                </a:cubicBezTo>
                <a:cubicBezTo>
                  <a:pt x="4065543" y="1360896"/>
                  <a:pt x="4106233" y="1377936"/>
                  <a:pt x="4115739" y="1386380"/>
                </a:cubicBezTo>
                <a:cubicBezTo>
                  <a:pt x="4136569" y="1413385"/>
                  <a:pt x="4202076" y="1408872"/>
                  <a:pt x="4219773" y="1429896"/>
                </a:cubicBezTo>
                <a:cubicBezTo>
                  <a:pt x="4227193" y="1433905"/>
                  <a:pt x="4234841" y="1436419"/>
                  <a:pt x="4242592" y="1437995"/>
                </a:cubicBezTo>
                <a:lnTo>
                  <a:pt x="4264860" y="1440328"/>
                </a:lnTo>
                <a:lnTo>
                  <a:pt x="4272342" y="1436836"/>
                </a:lnTo>
                <a:lnTo>
                  <a:pt x="4285317" y="1440547"/>
                </a:lnTo>
                <a:lnTo>
                  <a:pt x="4289326" y="1440567"/>
                </a:lnTo>
                <a:lnTo>
                  <a:pt x="4311745" y="1441649"/>
                </a:lnTo>
                <a:cubicBezTo>
                  <a:pt x="4295920" y="1463324"/>
                  <a:pt x="4370745" y="1452790"/>
                  <a:pt x="4345821" y="1467990"/>
                </a:cubicBezTo>
                <a:cubicBezTo>
                  <a:pt x="4382864" y="1476647"/>
                  <a:pt x="4349421" y="1488843"/>
                  <a:pt x="4399086" y="1480631"/>
                </a:cubicBezTo>
                <a:cubicBezTo>
                  <a:pt x="4451935" y="1510979"/>
                  <a:pt x="4598080" y="1494621"/>
                  <a:pt x="4635587" y="1532477"/>
                </a:cubicBezTo>
                <a:cubicBezTo>
                  <a:pt x="4632999" y="1520275"/>
                  <a:pt x="4681854" y="1589802"/>
                  <a:pt x="4697305" y="1598576"/>
                </a:cubicBezTo>
                <a:cubicBezTo>
                  <a:pt x="4733556" y="1613805"/>
                  <a:pt x="4746756" y="1626181"/>
                  <a:pt x="4800559" y="1650651"/>
                </a:cubicBezTo>
                <a:cubicBezTo>
                  <a:pt x="4853578" y="1666654"/>
                  <a:pt x="4885909" y="1696908"/>
                  <a:pt x="4945615" y="1698753"/>
                </a:cubicBezTo>
                <a:cubicBezTo>
                  <a:pt x="4946370" y="1702791"/>
                  <a:pt x="4948427" y="1706445"/>
                  <a:pt x="4951384" y="1709811"/>
                </a:cubicBezTo>
                <a:lnTo>
                  <a:pt x="4961956" y="1718626"/>
                </a:lnTo>
                <a:lnTo>
                  <a:pt x="4964473" y="1718615"/>
                </a:lnTo>
                <a:lnTo>
                  <a:pt x="4991598" y="1734829"/>
                </a:lnTo>
                <a:lnTo>
                  <a:pt x="5009548" y="1747489"/>
                </a:lnTo>
                <a:lnTo>
                  <a:pt x="5014839" y="1748130"/>
                </a:lnTo>
                <a:cubicBezTo>
                  <a:pt x="5023037" y="1751045"/>
                  <a:pt x="5047794" y="1761529"/>
                  <a:pt x="5058738" y="1764982"/>
                </a:cubicBezTo>
                <a:cubicBezTo>
                  <a:pt x="5064791" y="1749903"/>
                  <a:pt x="5066861" y="1761618"/>
                  <a:pt x="5080507" y="1768847"/>
                </a:cubicBezTo>
                <a:cubicBezTo>
                  <a:pt x="5092955" y="1747037"/>
                  <a:pt x="5123611" y="1774828"/>
                  <a:pt x="5142055" y="1767607"/>
                </a:cubicBezTo>
                <a:cubicBezTo>
                  <a:pt x="5151799" y="1773410"/>
                  <a:pt x="5162333" y="1779148"/>
                  <a:pt x="5173522" y="1784620"/>
                </a:cubicBezTo>
                <a:lnTo>
                  <a:pt x="5180367" y="1787604"/>
                </a:lnTo>
                <a:lnTo>
                  <a:pt x="5180716" y="1787481"/>
                </a:lnTo>
                <a:cubicBezTo>
                  <a:pt x="5182658" y="1787744"/>
                  <a:pt x="5185081" y="1788580"/>
                  <a:pt x="5188363" y="1790269"/>
                </a:cubicBezTo>
                <a:lnTo>
                  <a:pt x="5192852" y="1793043"/>
                </a:lnTo>
                <a:lnTo>
                  <a:pt x="5272230" y="1791348"/>
                </a:lnTo>
                <a:cubicBezTo>
                  <a:pt x="5312404" y="1798683"/>
                  <a:pt x="5342704" y="1787354"/>
                  <a:pt x="5376484" y="1805756"/>
                </a:cubicBezTo>
                <a:cubicBezTo>
                  <a:pt x="5414117" y="1812554"/>
                  <a:pt x="5448503" y="1811916"/>
                  <a:pt x="5478926" y="1822858"/>
                </a:cubicBezTo>
                <a:cubicBezTo>
                  <a:pt x="5493297" y="1819986"/>
                  <a:pt x="5506053" y="1820161"/>
                  <a:pt x="5515632" y="1830425"/>
                </a:cubicBezTo>
                <a:cubicBezTo>
                  <a:pt x="5551385" y="1834476"/>
                  <a:pt x="5563012" y="1824675"/>
                  <a:pt x="5582742" y="1837848"/>
                </a:cubicBezTo>
                <a:lnTo>
                  <a:pt x="5615731" y="1838115"/>
                </a:lnTo>
                <a:lnTo>
                  <a:pt x="5619149" y="1835988"/>
                </a:lnTo>
                <a:lnTo>
                  <a:pt x="5625050" y="1835832"/>
                </a:lnTo>
                <a:lnTo>
                  <a:pt x="5640026" y="1839536"/>
                </a:lnTo>
                <a:lnTo>
                  <a:pt x="5645469" y="1841610"/>
                </a:lnTo>
                <a:cubicBezTo>
                  <a:pt x="5649292" y="1842786"/>
                  <a:pt x="5651918" y="1843241"/>
                  <a:pt x="5653837" y="1843194"/>
                </a:cubicBezTo>
                <a:lnTo>
                  <a:pt x="5654101" y="1843017"/>
                </a:lnTo>
                <a:lnTo>
                  <a:pt x="5661820" y="1844927"/>
                </a:lnTo>
                <a:cubicBezTo>
                  <a:pt x="5674709" y="1848645"/>
                  <a:pt x="5687118" y="1852732"/>
                  <a:pt x="5698828" y="1857009"/>
                </a:cubicBezTo>
                <a:cubicBezTo>
                  <a:pt x="5712521" y="1846861"/>
                  <a:pt x="5753797" y="1869873"/>
                  <a:pt x="5755153" y="1846051"/>
                </a:cubicBezTo>
                <a:cubicBezTo>
                  <a:pt x="5771136" y="1851140"/>
                  <a:pt x="5778501" y="1862553"/>
                  <a:pt x="5777080" y="1846484"/>
                </a:cubicBezTo>
                <a:lnTo>
                  <a:pt x="5790062" y="1844754"/>
                </a:lnTo>
                <a:lnTo>
                  <a:pt x="5888138" y="1877663"/>
                </a:lnTo>
                <a:lnTo>
                  <a:pt x="5902013" y="1884827"/>
                </a:lnTo>
                <a:cubicBezTo>
                  <a:pt x="5906316" y="1887734"/>
                  <a:pt x="5909915" y="1891071"/>
                  <a:pt x="5912492" y="1894998"/>
                </a:cubicBezTo>
                <a:cubicBezTo>
                  <a:pt x="5968551" y="1887421"/>
                  <a:pt x="6012526" y="1912636"/>
                  <a:pt x="6068995" y="1920302"/>
                </a:cubicBezTo>
                <a:cubicBezTo>
                  <a:pt x="6130128" y="1936331"/>
                  <a:pt x="6262213" y="1980287"/>
                  <a:pt x="6283598" y="1991295"/>
                </a:cubicBezTo>
                <a:cubicBezTo>
                  <a:pt x="6301966" y="1997651"/>
                  <a:pt x="6386462" y="2003382"/>
                  <a:pt x="6378390" y="1991561"/>
                </a:cubicBezTo>
                <a:cubicBezTo>
                  <a:pt x="6430691" y="2023578"/>
                  <a:pt x="6456320" y="2005237"/>
                  <a:pt x="6519309" y="2027309"/>
                </a:cubicBezTo>
                <a:lnTo>
                  <a:pt x="6643152" y="2049516"/>
                </a:lnTo>
                <a:lnTo>
                  <a:pt x="6656875" y="2051188"/>
                </a:lnTo>
                <a:lnTo>
                  <a:pt x="6662165" y="2046505"/>
                </a:lnTo>
                <a:lnTo>
                  <a:pt x="6708706" y="2049842"/>
                </a:lnTo>
                <a:cubicBezTo>
                  <a:pt x="6728320" y="2063550"/>
                  <a:pt x="6766107" y="2058616"/>
                  <a:pt x="6797201" y="2065320"/>
                </a:cubicBezTo>
                <a:lnTo>
                  <a:pt x="6810764" y="2071002"/>
                </a:lnTo>
                <a:lnTo>
                  <a:pt x="6901101" y="2082052"/>
                </a:lnTo>
                <a:lnTo>
                  <a:pt x="6962781" y="2092999"/>
                </a:lnTo>
                <a:lnTo>
                  <a:pt x="6975881" y="2098520"/>
                </a:lnTo>
                <a:lnTo>
                  <a:pt x="6991402" y="2094572"/>
                </a:lnTo>
                <a:cubicBezTo>
                  <a:pt x="6993328" y="2093335"/>
                  <a:pt x="6994904" y="2091926"/>
                  <a:pt x="6996085" y="2090397"/>
                </a:cubicBezTo>
                <a:lnTo>
                  <a:pt x="7045119" y="2100367"/>
                </a:lnTo>
                <a:lnTo>
                  <a:pt x="7051064" y="2100779"/>
                </a:lnTo>
                <a:lnTo>
                  <a:pt x="7092123" y="2100750"/>
                </a:lnTo>
                <a:lnTo>
                  <a:pt x="7153291" y="2096258"/>
                </a:lnTo>
                <a:cubicBezTo>
                  <a:pt x="7173585" y="2092006"/>
                  <a:pt x="7192251" y="2072757"/>
                  <a:pt x="7216946" y="2083586"/>
                </a:cubicBezTo>
                <a:cubicBezTo>
                  <a:pt x="7211675" y="2072232"/>
                  <a:pt x="7246465" y="2087999"/>
                  <a:pt x="7253640" y="2078754"/>
                </a:cubicBezTo>
                <a:cubicBezTo>
                  <a:pt x="7257908" y="2071016"/>
                  <a:pt x="7269456" y="2073996"/>
                  <a:pt x="7279228" y="2072719"/>
                </a:cubicBezTo>
                <a:cubicBezTo>
                  <a:pt x="7287893" y="2065644"/>
                  <a:pt x="7334999" y="2066706"/>
                  <a:pt x="7350342" y="2070909"/>
                </a:cubicBezTo>
                <a:cubicBezTo>
                  <a:pt x="7392243" y="2087644"/>
                  <a:pt x="7436988" y="2061053"/>
                  <a:pt x="7470724" y="2073574"/>
                </a:cubicBezTo>
                <a:cubicBezTo>
                  <a:pt x="7498116" y="2072967"/>
                  <a:pt x="7506999" y="2069264"/>
                  <a:pt x="7514696" y="2067266"/>
                </a:cubicBezTo>
                <a:lnTo>
                  <a:pt x="7516909" y="2061590"/>
                </a:lnTo>
                <a:lnTo>
                  <a:pt x="7530255" y="2060403"/>
                </a:lnTo>
                <a:lnTo>
                  <a:pt x="7533279" y="2059039"/>
                </a:lnTo>
                <a:cubicBezTo>
                  <a:pt x="7539042" y="2056412"/>
                  <a:pt x="7544852" y="2053978"/>
                  <a:pt x="7551151" y="2052267"/>
                </a:cubicBezTo>
                <a:cubicBezTo>
                  <a:pt x="7560368" y="2076923"/>
                  <a:pt x="7606247" y="2041786"/>
                  <a:pt x="7602338" y="2063846"/>
                </a:cubicBezTo>
                <a:lnTo>
                  <a:pt x="7625892" y="2064714"/>
                </a:lnTo>
                <a:lnTo>
                  <a:pt x="7648322" y="2072757"/>
                </a:lnTo>
                <a:lnTo>
                  <a:pt x="7660138" y="2081487"/>
                </a:lnTo>
                <a:lnTo>
                  <a:pt x="7701887" y="2097255"/>
                </a:lnTo>
                <a:lnTo>
                  <a:pt x="7701887" y="2081564"/>
                </a:lnTo>
                <a:lnTo>
                  <a:pt x="7781603" y="2105597"/>
                </a:lnTo>
                <a:lnTo>
                  <a:pt x="7840532" y="2126887"/>
                </a:lnTo>
                <a:lnTo>
                  <a:pt x="7852490" y="2134555"/>
                </a:lnTo>
                <a:lnTo>
                  <a:pt x="7868492" y="2133321"/>
                </a:lnTo>
                <a:cubicBezTo>
                  <a:pt x="7870608" y="2132431"/>
                  <a:pt x="7872409" y="2131316"/>
                  <a:pt x="7873842" y="2130014"/>
                </a:cubicBezTo>
                <a:lnTo>
                  <a:pt x="7920468" y="2148187"/>
                </a:lnTo>
                <a:lnTo>
                  <a:pt x="7926263" y="2149606"/>
                </a:lnTo>
                <a:lnTo>
                  <a:pt x="7966770" y="2156585"/>
                </a:lnTo>
                <a:lnTo>
                  <a:pt x="8092911" y="2161008"/>
                </a:lnTo>
                <a:cubicBezTo>
                  <a:pt x="8089698" y="2148943"/>
                  <a:pt x="8121258" y="2170386"/>
                  <a:pt x="8129956" y="2162518"/>
                </a:cubicBezTo>
                <a:cubicBezTo>
                  <a:pt x="8135520" y="2155638"/>
                  <a:pt x="8146390" y="2160539"/>
                  <a:pt x="8156253" y="2160951"/>
                </a:cubicBezTo>
                <a:cubicBezTo>
                  <a:pt x="8166039" y="2155473"/>
                  <a:pt x="8212323" y="2164555"/>
                  <a:pt x="8226723" y="2171307"/>
                </a:cubicBezTo>
                <a:cubicBezTo>
                  <a:pt x="8265129" y="2194914"/>
                  <a:pt x="8313924" y="2176403"/>
                  <a:pt x="8345013" y="2194472"/>
                </a:cubicBezTo>
                <a:cubicBezTo>
                  <a:pt x="8372141" y="2198551"/>
                  <a:pt x="8381553" y="2196425"/>
                  <a:pt x="8389494" y="2195774"/>
                </a:cubicBezTo>
                <a:lnTo>
                  <a:pt x="8392672" y="2190570"/>
                </a:lnTo>
                <a:lnTo>
                  <a:pt x="8406045" y="2191681"/>
                </a:lnTo>
                <a:lnTo>
                  <a:pt x="8409264" y="2190855"/>
                </a:lnTo>
                <a:cubicBezTo>
                  <a:pt x="8415411" y="2189254"/>
                  <a:pt x="8421567" y="2187852"/>
                  <a:pt x="8428080" y="2187244"/>
                </a:cubicBezTo>
                <a:cubicBezTo>
                  <a:pt x="8432860" y="2213065"/>
                  <a:pt x="8484266" y="2186341"/>
                  <a:pt x="8476550" y="2207369"/>
                </a:cubicBezTo>
                <a:cubicBezTo>
                  <a:pt x="8513167" y="2208526"/>
                  <a:pt x="8555619" y="2244400"/>
                  <a:pt x="8588757" y="2225395"/>
                </a:cubicBezTo>
                <a:cubicBezTo>
                  <a:pt x="8642872" y="2232730"/>
                  <a:pt x="8692026" y="2235404"/>
                  <a:pt x="8749518" y="2245011"/>
                </a:cubicBezTo>
                <a:cubicBezTo>
                  <a:pt x="8793577" y="2260750"/>
                  <a:pt x="8842828" y="2247803"/>
                  <a:pt x="8874315" y="2266877"/>
                </a:cubicBezTo>
                <a:cubicBezTo>
                  <a:pt x="8926109" y="2267125"/>
                  <a:pt x="8990017" y="2281364"/>
                  <a:pt x="9029190" y="2309251"/>
                </a:cubicBezTo>
                <a:cubicBezTo>
                  <a:pt x="9084505" y="2314654"/>
                  <a:pt x="9093058" y="2330757"/>
                  <a:pt x="9142331" y="2320064"/>
                </a:cubicBezTo>
                <a:cubicBezTo>
                  <a:pt x="9146183" y="2324091"/>
                  <a:pt x="9150768" y="2327448"/>
                  <a:pt x="9155844" y="2330314"/>
                </a:cubicBezTo>
                <a:lnTo>
                  <a:pt x="9171403" y="2337223"/>
                </a:lnTo>
                <a:lnTo>
                  <a:pt x="9173407" y="2336681"/>
                </a:lnTo>
                <a:lnTo>
                  <a:pt x="9208166" y="2347769"/>
                </a:lnTo>
                <a:lnTo>
                  <a:pt x="9274752" y="2367321"/>
                </a:lnTo>
                <a:lnTo>
                  <a:pt x="9275339" y="2366424"/>
                </a:lnTo>
                <a:cubicBezTo>
                  <a:pt x="9277508" y="2364656"/>
                  <a:pt x="9280711" y="2363810"/>
                  <a:pt x="9286171" y="2364868"/>
                </a:cubicBezTo>
                <a:cubicBezTo>
                  <a:pt x="9278880" y="2347951"/>
                  <a:pt x="9289961" y="2359662"/>
                  <a:pt x="9306706" y="2364279"/>
                </a:cubicBezTo>
                <a:cubicBezTo>
                  <a:pt x="9299116" y="2339032"/>
                  <a:pt x="9346014" y="2361383"/>
                  <a:pt x="9354964" y="2350000"/>
                </a:cubicBezTo>
                <a:cubicBezTo>
                  <a:pt x="9367435" y="2353960"/>
                  <a:pt x="9380485" y="2357688"/>
                  <a:pt x="9393840" y="2360999"/>
                </a:cubicBezTo>
                <a:lnTo>
                  <a:pt x="9401723" y="2362648"/>
                </a:lnTo>
                <a:cubicBezTo>
                  <a:pt x="9401784" y="2362582"/>
                  <a:pt x="9401843" y="2362515"/>
                  <a:pt x="9401904" y="2362449"/>
                </a:cubicBezTo>
                <a:cubicBezTo>
                  <a:pt x="9403668" y="2362309"/>
                  <a:pt x="9406280" y="2362664"/>
                  <a:pt x="9410265" y="2363724"/>
                </a:cubicBezTo>
                <a:lnTo>
                  <a:pt x="9431384" y="2368857"/>
                </a:lnTo>
                <a:lnTo>
                  <a:pt x="9436806" y="2368409"/>
                </a:lnTo>
                <a:lnTo>
                  <a:pt x="9469943" y="2364702"/>
                </a:lnTo>
                <a:cubicBezTo>
                  <a:pt x="9492075" y="2366299"/>
                  <a:pt x="9538048" y="2371570"/>
                  <a:pt x="9571973" y="2375579"/>
                </a:cubicBezTo>
                <a:cubicBezTo>
                  <a:pt x="9604304" y="2385689"/>
                  <a:pt x="9636016" y="2383371"/>
                  <a:pt x="9673508" y="2388756"/>
                </a:cubicBezTo>
                <a:cubicBezTo>
                  <a:pt x="9711732" y="2406591"/>
                  <a:pt x="9735674" y="2393166"/>
                  <a:pt x="9775728" y="2398997"/>
                </a:cubicBezTo>
                <a:cubicBezTo>
                  <a:pt x="9806799" y="2422784"/>
                  <a:pt x="9806899" y="2389955"/>
                  <a:pt x="9828502" y="2387377"/>
                </a:cubicBezTo>
                <a:lnTo>
                  <a:pt x="9834358" y="2387922"/>
                </a:lnTo>
                <a:lnTo>
                  <a:pt x="9848851" y="2393407"/>
                </a:lnTo>
                <a:lnTo>
                  <a:pt x="9854053" y="2396127"/>
                </a:lnTo>
                <a:cubicBezTo>
                  <a:pt x="9857729" y="2397755"/>
                  <a:pt x="9860291" y="2398523"/>
                  <a:pt x="9862192" y="2398707"/>
                </a:cubicBezTo>
                <a:lnTo>
                  <a:pt x="9862471" y="2398561"/>
                </a:lnTo>
                <a:lnTo>
                  <a:pt x="9905498" y="2417867"/>
                </a:lnTo>
                <a:cubicBezTo>
                  <a:pt x="9919952" y="2409351"/>
                  <a:pt x="9958757" y="2437263"/>
                  <a:pt x="9962223" y="2413612"/>
                </a:cubicBezTo>
                <a:cubicBezTo>
                  <a:pt x="9977588" y="2420601"/>
                  <a:pt x="9983860" y="2432885"/>
                  <a:pt x="9983885" y="2416653"/>
                </a:cubicBezTo>
                <a:cubicBezTo>
                  <a:pt x="9989098" y="2418537"/>
                  <a:pt x="9992817" y="2418345"/>
                  <a:pt x="9995871" y="2417158"/>
                </a:cubicBezTo>
                <a:lnTo>
                  <a:pt x="10030934" y="2432369"/>
                </a:lnTo>
                <a:lnTo>
                  <a:pt x="10036087" y="2432793"/>
                </a:lnTo>
                <a:lnTo>
                  <a:pt x="10057471" y="2445317"/>
                </a:lnTo>
                <a:lnTo>
                  <a:pt x="10088697" y="2461159"/>
                </a:lnTo>
                <a:lnTo>
                  <a:pt x="10091030" y="2461029"/>
                </a:lnTo>
                <a:lnTo>
                  <a:pt x="10104127" y="2469841"/>
                </a:lnTo>
                <a:cubicBezTo>
                  <a:pt x="10108126" y="2473257"/>
                  <a:pt x="10166959" y="2488286"/>
                  <a:pt x="10169163" y="2492519"/>
                </a:cubicBezTo>
                <a:cubicBezTo>
                  <a:pt x="10225323" y="2491613"/>
                  <a:pt x="10211037" y="2510783"/>
                  <a:pt x="10266247" y="2525164"/>
                </a:cubicBezTo>
                <a:cubicBezTo>
                  <a:pt x="10304736" y="2528123"/>
                  <a:pt x="10324750" y="2536388"/>
                  <a:pt x="10383588" y="2556604"/>
                </a:cubicBezTo>
                <a:cubicBezTo>
                  <a:pt x="10422927" y="2570967"/>
                  <a:pt x="10449351" y="2596747"/>
                  <a:pt x="10502276" y="2611346"/>
                </a:cubicBezTo>
                <a:cubicBezTo>
                  <a:pt x="10551189" y="2649570"/>
                  <a:pt x="10642054" y="2656133"/>
                  <a:pt x="10702436" y="2685688"/>
                </a:cubicBezTo>
                <a:cubicBezTo>
                  <a:pt x="10734755" y="2677393"/>
                  <a:pt x="10727906" y="2683472"/>
                  <a:pt x="10738338" y="2690143"/>
                </a:cubicBezTo>
                <a:lnTo>
                  <a:pt x="10738410" y="2690169"/>
                </a:lnTo>
                <a:lnTo>
                  <a:pt x="10828361" y="2695982"/>
                </a:lnTo>
                <a:cubicBezTo>
                  <a:pt x="10834653" y="2692647"/>
                  <a:pt x="10841817" y="2690605"/>
                  <a:pt x="10850642" y="2691703"/>
                </a:cubicBezTo>
                <a:cubicBezTo>
                  <a:pt x="10900458" y="2713605"/>
                  <a:pt x="10856850" y="2676798"/>
                  <a:pt x="10944231" y="2690377"/>
                </a:cubicBezTo>
                <a:cubicBezTo>
                  <a:pt x="10947888" y="2693638"/>
                  <a:pt x="10960334" y="2691646"/>
                  <a:pt x="10961147" y="2687666"/>
                </a:cubicBezTo>
                <a:cubicBezTo>
                  <a:pt x="10966277" y="2689341"/>
                  <a:pt x="10976214" y="2697915"/>
                  <a:pt x="10980692" y="2691799"/>
                </a:cubicBezTo>
                <a:cubicBezTo>
                  <a:pt x="11009873" y="2693413"/>
                  <a:pt x="11036717" y="2699386"/>
                  <a:pt x="11058630" y="2709148"/>
                </a:cubicBezTo>
                <a:cubicBezTo>
                  <a:pt x="11089046" y="2706063"/>
                  <a:pt x="11093105" y="2711169"/>
                  <a:pt x="11094767" y="2717083"/>
                </a:cubicBezTo>
                <a:lnTo>
                  <a:pt x="11096358" y="2720774"/>
                </a:lnTo>
                <a:lnTo>
                  <a:pt x="11104973" y="2716245"/>
                </a:lnTo>
                <a:cubicBezTo>
                  <a:pt x="11114214" y="2713690"/>
                  <a:pt x="11122836" y="2715703"/>
                  <a:pt x="11131099" y="2719881"/>
                </a:cubicBezTo>
                <a:lnTo>
                  <a:pt x="11140776" y="2725926"/>
                </a:lnTo>
                <a:lnTo>
                  <a:pt x="11158686" y="2726270"/>
                </a:lnTo>
                <a:cubicBezTo>
                  <a:pt x="11180768" y="2726709"/>
                  <a:pt x="11251563" y="2726640"/>
                  <a:pt x="11273267" y="2728567"/>
                </a:cubicBezTo>
                <a:lnTo>
                  <a:pt x="11288916" y="2737828"/>
                </a:lnTo>
                <a:lnTo>
                  <a:pt x="11311388" y="2736624"/>
                </a:lnTo>
                <a:cubicBezTo>
                  <a:pt x="11321582" y="2738058"/>
                  <a:pt x="11329783" y="2742030"/>
                  <a:pt x="11335078" y="2749941"/>
                </a:cubicBezTo>
                <a:cubicBezTo>
                  <a:pt x="11338817" y="2743516"/>
                  <a:pt x="11342149" y="2746955"/>
                  <a:pt x="11348344" y="2752346"/>
                </a:cubicBezTo>
                <a:lnTo>
                  <a:pt x="11353373" y="2754678"/>
                </a:lnTo>
                <a:lnTo>
                  <a:pt x="11367159" y="2741107"/>
                </a:lnTo>
                <a:lnTo>
                  <a:pt x="11389712" y="2740372"/>
                </a:lnTo>
                <a:lnTo>
                  <a:pt x="11395219" y="2733120"/>
                </a:lnTo>
                <a:lnTo>
                  <a:pt x="11409180" y="2739023"/>
                </a:lnTo>
                <a:cubicBezTo>
                  <a:pt x="11414137" y="2740775"/>
                  <a:pt x="11422149" y="2743232"/>
                  <a:pt x="11431837" y="2746056"/>
                </a:cubicBezTo>
                <a:lnTo>
                  <a:pt x="11444471" y="2749621"/>
                </a:lnTo>
                <a:lnTo>
                  <a:pt x="11451208" y="2744859"/>
                </a:lnTo>
                <a:lnTo>
                  <a:pt x="11473061" y="2757601"/>
                </a:lnTo>
                <a:lnTo>
                  <a:pt x="11526925" y="2772124"/>
                </a:lnTo>
                <a:cubicBezTo>
                  <a:pt x="11539650" y="2795076"/>
                  <a:pt x="11582438" y="2758503"/>
                  <a:pt x="11584409" y="2785707"/>
                </a:cubicBezTo>
                <a:cubicBezTo>
                  <a:pt x="11604765" y="2763696"/>
                  <a:pt x="11670052" y="2782257"/>
                  <a:pt x="11705161" y="2774143"/>
                </a:cubicBezTo>
                <a:cubicBezTo>
                  <a:pt x="11712651" y="2785033"/>
                  <a:pt x="11817987" y="2755153"/>
                  <a:pt x="11831541" y="2745647"/>
                </a:cubicBezTo>
                <a:cubicBezTo>
                  <a:pt x="11943852" y="2715987"/>
                  <a:pt x="11988586" y="2718581"/>
                  <a:pt x="12017942" y="2704117"/>
                </a:cubicBezTo>
                <a:cubicBezTo>
                  <a:pt x="12044424" y="2697243"/>
                  <a:pt x="12068778" y="2677784"/>
                  <a:pt x="12134490" y="2673464"/>
                </a:cubicBezTo>
                <a:cubicBezTo>
                  <a:pt x="12140262" y="2677664"/>
                  <a:pt x="12149020" y="2679275"/>
                  <a:pt x="12159651" y="2679085"/>
                </a:cubicBezTo>
                <a:lnTo>
                  <a:pt x="12192000" y="26744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9F36D-5B44-4095-8F17-46956504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/>
              <a:t>Tiny Machine Learning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7A8A8A-B020-4F46-8329-D75799D71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4144" y="6080078"/>
            <a:ext cx="9517857" cy="777922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5B578B5-474E-4ADE-820B-1F025F8B3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1651325"/>
            <a:ext cx="9880979" cy="35673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800" b="1" spc="50" dirty="0"/>
          </a:p>
          <a:p>
            <a:pPr marL="0" indent="0">
              <a:buNone/>
            </a:pPr>
            <a:r>
              <a:rPr lang="en-US" sz="2800" b="1" spc="50" dirty="0"/>
              <a:t>Project:  “Road Signs Classification”</a:t>
            </a:r>
          </a:p>
          <a:p>
            <a:pPr marL="0" indent="0">
              <a:buNone/>
            </a:pPr>
            <a:r>
              <a:rPr lang="en-US" b="1" spc="50" dirty="0"/>
              <a:t>By</a:t>
            </a:r>
          </a:p>
          <a:p>
            <a:r>
              <a:rPr lang="en-US" spc="50" dirty="0"/>
              <a:t>Sardar Karan Singh</a:t>
            </a:r>
          </a:p>
          <a:p>
            <a:r>
              <a:rPr lang="en-US" spc="50" dirty="0" err="1"/>
              <a:t>Anvesh</a:t>
            </a:r>
            <a:r>
              <a:rPr lang="en-US" spc="50" dirty="0"/>
              <a:t> </a:t>
            </a:r>
            <a:r>
              <a:rPr lang="en-US" spc="50" dirty="0" err="1"/>
              <a:t>Avirneni</a:t>
            </a:r>
            <a:endParaRPr lang="en-US" spc="50" dirty="0"/>
          </a:p>
          <a:p>
            <a:r>
              <a:rPr lang="en-US" spc="50" dirty="0" err="1"/>
              <a:t>Praneeth</a:t>
            </a:r>
            <a:r>
              <a:rPr lang="en-US" spc="50" dirty="0"/>
              <a:t> </a:t>
            </a:r>
            <a:r>
              <a:rPr lang="en-US" spc="50" dirty="0" err="1"/>
              <a:t>Aluru</a:t>
            </a:r>
            <a:endParaRPr lang="en-US" spc="50" dirty="0"/>
          </a:p>
          <a:p>
            <a:r>
              <a:rPr lang="en-US" spc="50" dirty="0"/>
              <a:t>Narsimha Athreya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923A-1C2F-6C66-E0C7-C2E4D682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F765-A929-58BA-E0D8-F121BFBD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Model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Pruned model accuracy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B6D88-FAF4-7CFB-ED04-BE1C8AD6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517" y="2945944"/>
            <a:ext cx="9530966" cy="655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EC886-997C-D860-19EF-9F4C0F667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517" y="4921640"/>
            <a:ext cx="9403132" cy="6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9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FE47D-D251-C590-133E-86097827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en-US" dirty="0"/>
              <a:t>FURTHER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A94B2-CCB2-77D8-096E-958E38FCE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285707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89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8686" y="3166517"/>
                  <a:pt x="7877229" y="3143819"/>
                </a:cubicBezTo>
                <a:cubicBezTo>
                  <a:pt x="7902982" y="3130590"/>
                  <a:pt x="7764195" y="3161981"/>
                  <a:pt x="7752740" y="3181149"/>
                </a:cubicBezTo>
                <a:cubicBezTo>
                  <a:pt x="7676202" y="3198058"/>
                  <a:pt x="7659123" y="3129063"/>
                  <a:pt x="7588760" y="3183782"/>
                </a:cubicBezTo>
                <a:cubicBezTo>
                  <a:pt x="7551891" y="3215463"/>
                  <a:pt x="7426365" y="3228579"/>
                  <a:pt x="7351256" y="3276296"/>
                </a:cubicBezTo>
                <a:cubicBezTo>
                  <a:pt x="7314255" y="3274736"/>
                  <a:pt x="7277479" y="3268807"/>
                  <a:pt x="7241630" y="3258619"/>
                </a:cubicBezTo>
                <a:cubicBezTo>
                  <a:pt x="7225774" y="3249278"/>
                  <a:pt x="7215938" y="3250389"/>
                  <a:pt x="7197338" y="3224751"/>
                </a:cubicBezTo>
                <a:cubicBezTo>
                  <a:pt x="7195955" y="3243380"/>
                  <a:pt x="7188542" y="3231477"/>
                  <a:pt x="7180777" y="3222826"/>
                </a:cubicBezTo>
                <a:cubicBezTo>
                  <a:pt x="7171770" y="3230955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71846" y="3326895"/>
                  <a:pt x="7047844" y="3303791"/>
                </a:cubicBezTo>
                <a:cubicBezTo>
                  <a:pt x="6992848" y="3331112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66894"/>
                  <a:pt x="6605084" y="3434017"/>
                  <a:pt x="6566539" y="3382500"/>
                </a:cubicBezTo>
                <a:cubicBezTo>
                  <a:pt x="6505539" y="3381128"/>
                  <a:pt x="6435204" y="3374346"/>
                  <a:pt x="6352283" y="3374762"/>
                </a:cubicBezTo>
                <a:cubicBezTo>
                  <a:pt x="6293888" y="3372097"/>
                  <a:pt x="6170788" y="3347568"/>
                  <a:pt x="6111718" y="3357536"/>
                </a:cubicBezTo>
                <a:cubicBezTo>
                  <a:pt x="6041005" y="3333697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42315" y="3467667"/>
                  <a:pt x="4987020" y="3461263"/>
                </a:cubicBezTo>
                <a:cubicBezTo>
                  <a:pt x="4924981" y="3458977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81340" y="3701729"/>
                </a:lnTo>
                <a:cubicBezTo>
                  <a:pt x="4164960" y="3698824"/>
                  <a:pt x="4149012" y="3695007"/>
                  <a:pt x="4133816" y="3690565"/>
                </a:cubicBezTo>
                <a:cubicBezTo>
                  <a:pt x="4121337" y="3715793"/>
                  <a:pt x="4065005" y="3684188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50014" y="3726942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74918" y="3696877"/>
                  <a:pt x="3870533" y="3689905"/>
                </a:cubicBezTo>
                <a:cubicBezTo>
                  <a:pt x="3807578" y="3724969"/>
                  <a:pt x="3747319" y="3689891"/>
                  <a:pt x="3678563" y="3694486"/>
                </a:cubicBezTo>
                <a:cubicBezTo>
                  <a:pt x="3619015" y="3647819"/>
                  <a:pt x="3541898" y="3698501"/>
                  <a:pt x="3524121" y="3642736"/>
                </a:cubicBezTo>
                <a:cubicBezTo>
                  <a:pt x="3473280" y="3637953"/>
                  <a:pt x="3441828" y="3666410"/>
                  <a:pt x="3373519" y="3665785"/>
                </a:cubicBezTo>
                <a:cubicBezTo>
                  <a:pt x="3301144" y="3619995"/>
                  <a:pt x="3195679" y="3661016"/>
                  <a:pt x="3114267" y="3638983"/>
                </a:cubicBezTo>
                <a:cubicBezTo>
                  <a:pt x="3050301" y="3631891"/>
                  <a:pt x="3014478" y="3623781"/>
                  <a:pt x="2989722" y="3623230"/>
                </a:cubicBezTo>
                <a:cubicBezTo>
                  <a:pt x="2981490" y="3626253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784577" y="3683878"/>
                  <a:pt x="2739034" y="3647396"/>
                </a:cubicBezTo>
                <a:cubicBezTo>
                  <a:pt x="2721723" y="3637914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95133" y="3678405"/>
                  <a:pt x="2258745" y="3673229"/>
                </a:cubicBezTo>
                <a:cubicBezTo>
                  <a:pt x="2189914" y="3624313"/>
                  <a:pt x="2142671" y="3658345"/>
                  <a:pt x="2082844" y="3645349"/>
                </a:cubicBezTo>
                <a:cubicBezTo>
                  <a:pt x="2015031" y="3635633"/>
                  <a:pt x="2022192" y="3649098"/>
                  <a:pt x="1938480" y="3601439"/>
                </a:cubicBezTo>
                <a:cubicBezTo>
                  <a:pt x="1928908" y="3618751"/>
                  <a:pt x="1918117" y="3618969"/>
                  <a:pt x="1900166" y="3609358"/>
                </a:cubicBezTo>
                <a:cubicBezTo>
                  <a:pt x="1875058" y="3614647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06940" y="3702155"/>
                  <a:pt x="1252698" y="3708662"/>
                </a:cubicBezTo>
                <a:cubicBezTo>
                  <a:pt x="1205896" y="3739126"/>
                  <a:pt x="1252155" y="3739345"/>
                  <a:pt x="1206642" y="3736384"/>
                </a:cubicBezTo>
                <a:cubicBezTo>
                  <a:pt x="1133049" y="3701459"/>
                  <a:pt x="1172385" y="3788811"/>
                  <a:pt x="1058106" y="3776166"/>
                </a:cubicBezTo>
                <a:cubicBezTo>
                  <a:pt x="1051718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37671" y="3779460"/>
                  <a:pt x="875987" y="3720282"/>
                  <a:pt x="825226" y="3726369"/>
                </a:cubicBezTo>
                <a:cubicBezTo>
                  <a:pt x="784475" y="3751356"/>
                  <a:pt x="769332" y="3730978"/>
                  <a:pt x="722264" y="3747612"/>
                </a:cubicBezTo>
                <a:cubicBezTo>
                  <a:pt x="705940" y="3706527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6B75D-9991-9171-B737-E8274D57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77" y="1960281"/>
            <a:ext cx="7601446" cy="1757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tx2"/>
                </a:solidFill>
              </a:rPr>
              <a:t>Thank you 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2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743F-7059-417F-A869-60F1CF0A3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52" y="824205"/>
            <a:ext cx="9810604" cy="59404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Project Aim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73B7E-DD5B-4415-938F-8D3D7D397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267" y="1604865"/>
            <a:ext cx="9810604" cy="271520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Goals of this project: 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develop a model that can predict different road signs accurately.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Compress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the model and run it in the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P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ortenta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micro controller.</a:t>
            </a:r>
          </a:p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Road sign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image detection using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portenta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camera and classification of the road sign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45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6">
            <a:extLst>
              <a:ext uri="{FF2B5EF4-FFF2-40B4-BE49-F238E27FC236}">
                <a16:creationId xmlns:a16="http://schemas.microsoft.com/office/drawing/2014/main" id="{9CBA58E7-9A9C-4C81-A025-88F5595B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48">
            <a:extLst>
              <a:ext uri="{FF2B5EF4-FFF2-40B4-BE49-F238E27FC236}">
                <a16:creationId xmlns:a16="http://schemas.microsoft.com/office/drawing/2014/main" id="{BAD1FD00-072F-41B1-A5C3-D9E51FFF2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768629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91363 w 10768629"/>
              <a:gd name="connsiteY163" fmla="*/ 1929171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28929 w 10768629"/>
              <a:gd name="connsiteY162" fmla="*/ 1938226 h 1978172"/>
              <a:gd name="connsiteX163" fmla="*/ 3091363 w 10768629"/>
              <a:gd name="connsiteY163" fmla="*/ 1929171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686411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28929 w 10768629"/>
              <a:gd name="connsiteY162" fmla="*/ 1938226 h 1978172"/>
              <a:gd name="connsiteX163" fmla="*/ 3091363 w 10768629"/>
              <a:gd name="connsiteY163" fmla="*/ 1929171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48487 w 10768629"/>
              <a:gd name="connsiteY140" fmla="*/ 1660781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48487 w 10768629"/>
              <a:gd name="connsiteY140" fmla="*/ 1660781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96112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96112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66262" y="1643128"/>
                  <a:pt x="5596112" y="1636968"/>
                </a:cubicBezTo>
                <a:cubicBezTo>
                  <a:pt x="5561981" y="1612826"/>
                  <a:pt x="5429171" y="1655721"/>
                  <a:pt x="5388466" y="1653195"/>
                </a:cubicBezTo>
                <a:cubicBezTo>
                  <a:pt x="5288041" y="1668530"/>
                  <a:pt x="5074771" y="1739921"/>
                  <a:pt x="4945936" y="1713743"/>
                </a:cubicBezTo>
                <a:cubicBezTo>
                  <a:pt x="4914142" y="1717597"/>
                  <a:pt x="4870655" y="1726609"/>
                  <a:pt x="4851784" y="1726895"/>
                </a:cubicBezTo>
                <a:lnTo>
                  <a:pt x="4789844" y="1730706"/>
                </a:lnTo>
                <a:lnTo>
                  <a:pt x="4686411" y="1771811"/>
                </a:lnTo>
                <a:cubicBezTo>
                  <a:pt x="4633697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28929" y="1938226"/>
                </a:lnTo>
                <a:lnTo>
                  <a:pt x="3091363" y="1929171"/>
                </a:lnTo>
                <a:cubicBezTo>
                  <a:pt x="3071584" y="1922993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31503" y="1931749"/>
                </a:lnTo>
                <a:cubicBezTo>
                  <a:pt x="2675328" y="1937888"/>
                  <a:pt x="2629596" y="1956920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93437" y="1790584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39976" y="1793141"/>
                  <a:pt x="883960" y="1803336"/>
                </a:cubicBezTo>
                <a:cubicBezTo>
                  <a:pt x="831931" y="177181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9BFD8-19B6-49CF-81A9-E29A97E2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001356" cy="12160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56" name="Freeform: Shape 50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1" y="5800300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CF15-E756-42C7-9907-5A9B5A116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05318"/>
            <a:ext cx="5834015" cy="40490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pc="160" dirty="0"/>
              <a:t>We have collected 8 Road Signs </a:t>
            </a:r>
          </a:p>
          <a:p>
            <a:pPr marL="0" indent="0">
              <a:buNone/>
            </a:pPr>
            <a:r>
              <a:rPr lang="en-US" spc="160" dirty="0"/>
              <a:t>1.Merging Lane</a:t>
            </a:r>
          </a:p>
          <a:p>
            <a:pPr marL="0" indent="0">
              <a:buNone/>
            </a:pPr>
            <a:r>
              <a:rPr lang="en-US" spc="160" dirty="0"/>
              <a:t>2.Divided Highway</a:t>
            </a:r>
          </a:p>
          <a:p>
            <a:pPr marL="0" indent="0">
              <a:buNone/>
            </a:pPr>
            <a:r>
              <a:rPr lang="en-US" spc="160" dirty="0"/>
              <a:t>3.Keep Left</a:t>
            </a:r>
          </a:p>
          <a:p>
            <a:pPr marL="0" indent="0">
              <a:buNone/>
            </a:pPr>
            <a:r>
              <a:rPr lang="en-US" spc="160" dirty="0"/>
              <a:t>4.Keep Right</a:t>
            </a:r>
          </a:p>
          <a:p>
            <a:pPr marL="0" indent="0">
              <a:buNone/>
            </a:pPr>
            <a:r>
              <a:rPr lang="en-US" spc="160" dirty="0"/>
              <a:t>5.Lane Drop</a:t>
            </a:r>
          </a:p>
          <a:p>
            <a:pPr marL="0" indent="0">
              <a:buNone/>
            </a:pPr>
            <a:r>
              <a:rPr lang="en-US" spc="160" dirty="0"/>
              <a:t>6.Slippery when wet</a:t>
            </a:r>
          </a:p>
          <a:p>
            <a:pPr marL="0" indent="0">
              <a:buNone/>
            </a:pPr>
            <a:r>
              <a:rPr lang="en-US" spc="160" dirty="0"/>
              <a:t>7.Two Way Traffic</a:t>
            </a:r>
          </a:p>
          <a:p>
            <a:pPr marL="0" indent="0">
              <a:buNone/>
            </a:pPr>
            <a:r>
              <a:rPr lang="en-US" spc="160" dirty="0"/>
              <a:t>8.Winding Road</a:t>
            </a:r>
          </a:p>
          <a:p>
            <a:pPr marL="0" indent="0">
              <a:buNone/>
            </a:pPr>
            <a:endParaRPr lang="en-US" spc="160" dirty="0"/>
          </a:p>
          <a:p>
            <a:pPr marL="0" indent="0">
              <a:buNone/>
            </a:pPr>
            <a:endParaRPr lang="en-US" spc="16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4000" y="753529"/>
            <a:ext cx="4010943" cy="535094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Blank road sign">
            <a:extLst>
              <a:ext uri="{FF2B5EF4-FFF2-40B4-BE49-F238E27FC236}">
                <a16:creationId xmlns:a16="http://schemas.microsoft.com/office/drawing/2014/main" id="{C58E32FD-2AFF-1177-4F8C-1C9F3DFD8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66" r="6330"/>
          <a:stretch/>
        </p:blipFill>
        <p:spPr>
          <a:xfrm>
            <a:off x="7559508" y="914394"/>
            <a:ext cx="3684567" cy="50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4374-B40A-4A0C-A184-4AB81347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25" y="330943"/>
            <a:ext cx="9810604" cy="552449"/>
          </a:xfrm>
        </p:spPr>
        <p:txBody>
          <a:bodyPr/>
          <a:lstStyle/>
          <a:p>
            <a:r>
              <a:rPr lang="en-US" dirty="0"/>
              <a:t>Symbols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52F0E-23DB-492F-9E9F-BBB03FC2E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06" y="1186386"/>
            <a:ext cx="3147228" cy="18713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99275-3D89-42F7-888A-09F50887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83" y="1103368"/>
            <a:ext cx="3528366" cy="1987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8A442-B687-4CCA-9172-3314B7A01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426" y="1148046"/>
            <a:ext cx="1851820" cy="1975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CA9CA0-A116-4B6D-9E3D-EFA3DAB0D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079" y="1196413"/>
            <a:ext cx="1710855" cy="1861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E16B6A-3763-4F6F-A0CA-8DA52603A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782" y="3934665"/>
            <a:ext cx="2263336" cy="21490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14AE8A-C0B4-400D-8BC3-949FCFDA79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4335" y="3767306"/>
            <a:ext cx="2491274" cy="23168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3A55DD-2570-4D81-877F-3AE2907B69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7021" y="3708625"/>
            <a:ext cx="2407379" cy="23150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1F1D7A-6DDD-43AA-BF53-281663FCC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0541" y="3893553"/>
            <a:ext cx="2407379" cy="2148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0B433-A158-4AB0-B5C4-248932A08C1A}"/>
              </a:ext>
            </a:extLst>
          </p:cNvPr>
          <p:cNvSpPr txBox="1"/>
          <p:nvPr/>
        </p:nvSpPr>
        <p:spPr>
          <a:xfrm>
            <a:off x="1110342" y="3037595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Merging 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84932-5DCC-4E2A-80D8-EC975ED736DD}"/>
              </a:ext>
            </a:extLst>
          </p:cNvPr>
          <p:cNvSpPr txBox="1"/>
          <p:nvPr/>
        </p:nvSpPr>
        <p:spPr>
          <a:xfrm>
            <a:off x="3812231" y="3057773"/>
            <a:ext cx="234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Divided Highway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DB9A5-006B-46F9-B3F6-BF36FE32EF85}"/>
              </a:ext>
            </a:extLst>
          </p:cNvPr>
          <p:cNvSpPr txBox="1"/>
          <p:nvPr/>
        </p:nvSpPr>
        <p:spPr>
          <a:xfrm>
            <a:off x="6703885" y="3090694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DDA4E-C3DF-4C1C-83DD-4AF6243E5F92}"/>
              </a:ext>
            </a:extLst>
          </p:cNvPr>
          <p:cNvSpPr txBox="1"/>
          <p:nvPr/>
        </p:nvSpPr>
        <p:spPr>
          <a:xfrm>
            <a:off x="9039530" y="3090694"/>
            <a:ext cx="147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D5037-2A23-48EC-A9F9-59FD211371F9}"/>
              </a:ext>
            </a:extLst>
          </p:cNvPr>
          <p:cNvSpPr txBox="1"/>
          <p:nvPr/>
        </p:nvSpPr>
        <p:spPr>
          <a:xfrm>
            <a:off x="1185310" y="6064551"/>
            <a:ext cx="200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Drop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E5EFF-B49B-4F07-B02F-D518DC7526C5}"/>
              </a:ext>
            </a:extLst>
          </p:cNvPr>
          <p:cNvSpPr txBox="1"/>
          <p:nvPr/>
        </p:nvSpPr>
        <p:spPr>
          <a:xfrm>
            <a:off x="3681669" y="6083691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Slippery When Wet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B900CD-14A7-4234-B299-4AED309FF786}"/>
              </a:ext>
            </a:extLst>
          </p:cNvPr>
          <p:cNvSpPr txBox="1"/>
          <p:nvPr/>
        </p:nvSpPr>
        <p:spPr>
          <a:xfrm>
            <a:off x="6512826" y="6042009"/>
            <a:ext cx="185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Two-way traffic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20070D-8E6C-4E09-941B-0775C3D1AD92}"/>
              </a:ext>
            </a:extLst>
          </p:cNvPr>
          <p:cNvSpPr txBox="1"/>
          <p:nvPr/>
        </p:nvSpPr>
        <p:spPr>
          <a:xfrm>
            <a:off x="9039530" y="6083691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Winding Road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59DC8-DFD3-8081-7D52-A46B44C98A5C}"/>
              </a:ext>
            </a:extLst>
          </p:cNvPr>
          <p:cNvSpPr txBox="1"/>
          <p:nvPr/>
        </p:nvSpPr>
        <p:spPr>
          <a:xfrm>
            <a:off x="10636362" y="6516803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181583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5868-F72A-47AB-BC87-4A5F5553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37" y="1978172"/>
            <a:ext cx="4788505" cy="4286932"/>
          </a:xfrm>
        </p:spPr>
        <p:txBody>
          <a:bodyPr>
            <a:normAutofit/>
          </a:bodyPr>
          <a:lstStyle/>
          <a:p>
            <a:pPr marL="457200" lvl="1"/>
            <a:endParaRPr lang="en-US" b="0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Using </a:t>
            </a:r>
            <a:r>
              <a:rPr lang="en-US" dirty="0" err="1">
                <a:latin typeface="-apple-system"/>
              </a:rPr>
              <a:t>Portenta</a:t>
            </a:r>
            <a:r>
              <a:rPr lang="en-US" dirty="0">
                <a:latin typeface="-apple-system"/>
              </a:rPr>
              <a:t> captured images of 8 signs of 500 with total of 4000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We have </a:t>
            </a:r>
            <a:r>
              <a:rPr lang="en-US" dirty="0" err="1">
                <a:latin typeface="-apple-system"/>
              </a:rPr>
              <a:t>Nomalized</a:t>
            </a:r>
            <a:r>
              <a:rPr lang="en-US" dirty="0">
                <a:latin typeface="-apple-system"/>
              </a:rPr>
              <a:t> images using image data set generator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Built Data generators for training and validation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The image resolution is 320X240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marL="457200" lvl="1"/>
            <a:endParaRPr lang="en-US" b="0" i="0" dirty="0"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18" name="Graphic 6" descr="Camera">
            <a:extLst>
              <a:ext uri="{FF2B5EF4-FFF2-40B4-BE49-F238E27FC236}">
                <a16:creationId xmlns:a16="http://schemas.microsoft.com/office/drawing/2014/main" id="{DC8A9452-BB56-16EA-F2DF-FE28C21C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673" y="1978172"/>
            <a:ext cx="3846011" cy="3846011"/>
          </a:xfrm>
          <a:prstGeom prst="rect">
            <a:avLst/>
          </a:prstGeom>
        </p:spPr>
      </p:pic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04252-8EE9-4FE5-A839-79982438D761}"/>
              </a:ext>
            </a:extLst>
          </p:cNvPr>
          <p:cNvSpPr txBox="1"/>
          <p:nvPr/>
        </p:nvSpPr>
        <p:spPr>
          <a:xfrm>
            <a:off x="708852" y="861963"/>
            <a:ext cx="34896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64931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46D3-8B0D-4687-A4A7-C1661A5A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2E5E5-4BA3-437C-B628-758AFE8D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we have used traditional machine learning models like Logistic Regression, Decision trees and Random forest classifiers for the dataset.</a:t>
            </a:r>
          </a:p>
          <a:p>
            <a:r>
              <a:rPr lang="en-US" dirty="0"/>
              <a:t>Later we tried Deep Learning models like MLPs and later added Convolution Layers , Dense Layers, and Max Pooling.</a:t>
            </a:r>
          </a:p>
          <a:p>
            <a:r>
              <a:rPr lang="en-US" dirty="0"/>
              <a:t>Performed Pruning to reduce the weights of neural network of the model to make it compressed.</a:t>
            </a:r>
          </a:p>
          <a:p>
            <a:r>
              <a:rPr lang="en-US" dirty="0"/>
              <a:t>Performed Quantization basically to convert the float values to integers and make the module light weighted. </a:t>
            </a:r>
          </a:p>
        </p:txBody>
      </p:sp>
    </p:spTree>
    <p:extLst>
      <p:ext uri="{BB962C8B-B14F-4D97-AF65-F5344CB8AC3E}">
        <p14:creationId xmlns:p14="http://schemas.microsoft.com/office/powerpoint/2010/main" val="411559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C8E8-7990-598E-452E-E28ECDD8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	</a:t>
            </a:r>
          </a:p>
        </p:txBody>
      </p:sp>
      <p:pic>
        <p:nvPicPr>
          <p:cNvPr id="9" name="Content Placeholder 8" descr="Diagram, table&#10;&#10;Description automatically generated with medium confidence">
            <a:extLst>
              <a:ext uri="{FF2B5EF4-FFF2-40B4-BE49-F238E27FC236}">
                <a16:creationId xmlns:a16="http://schemas.microsoft.com/office/drawing/2014/main" id="{EE60EA82-921A-CB14-2230-F0EE40632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548" y="98474"/>
            <a:ext cx="7286573" cy="6654017"/>
          </a:xfrm>
        </p:spPr>
      </p:pic>
    </p:spTree>
    <p:extLst>
      <p:ext uri="{BB962C8B-B14F-4D97-AF65-F5344CB8AC3E}">
        <p14:creationId xmlns:p14="http://schemas.microsoft.com/office/powerpoint/2010/main" val="342183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42BE-4B8E-4767-852B-A331B719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209550"/>
            <a:ext cx="9810604" cy="981075"/>
          </a:xfrm>
        </p:spPr>
        <p:txBody>
          <a:bodyPr>
            <a:normAutofit/>
          </a:bodyPr>
          <a:lstStyle/>
          <a:p>
            <a:r>
              <a:rPr lang="en-US" dirty="0"/>
              <a:t>PLOTS for training and validation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9C328C-17D1-9F13-5CB0-9FB744C73C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79" y="1341687"/>
            <a:ext cx="4725477" cy="367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E8373FD-4D3A-37AD-08DD-4A1CA6AEA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05" y="1341687"/>
            <a:ext cx="4725477" cy="367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4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DA69F-E7F3-44F7-AB75-DC1E3AA6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 for PRUNED training and validation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A651AC-55A7-0BB0-3239-1A82BED4EA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410" y="1974868"/>
            <a:ext cx="4801694" cy="348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BC797A-0F15-E173-C9C2-81084CF3F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612" y="1974868"/>
            <a:ext cx="4698609" cy="348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039452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299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Bembo</vt:lpstr>
      <vt:lpstr>ArchiveVTI</vt:lpstr>
      <vt:lpstr>Tiny Machine Learning</vt:lpstr>
      <vt:lpstr>Project Aim  </vt:lpstr>
      <vt:lpstr>Data Collection</vt:lpstr>
      <vt:lpstr>Symbols</vt:lpstr>
      <vt:lpstr>PowerPoint Presentation</vt:lpstr>
      <vt:lpstr> Model</vt:lpstr>
      <vt:lpstr>Model  </vt:lpstr>
      <vt:lpstr>PLOTS for training and validation</vt:lpstr>
      <vt:lpstr>PLOTS for PRUNED training and validation</vt:lpstr>
      <vt:lpstr>Accuracy of models</vt:lpstr>
      <vt:lpstr>FURTHER IMPROVEMENTS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Tiny Machine Learning</dc:title>
  <dc:creator>Karan Singh Sardar</dc:creator>
  <cp:lastModifiedBy>Madhuri Vemulapalli</cp:lastModifiedBy>
  <cp:revision>4</cp:revision>
  <dcterms:created xsi:type="dcterms:W3CDTF">2022-05-02T11:51:22Z</dcterms:created>
  <dcterms:modified xsi:type="dcterms:W3CDTF">2022-05-04T08:20:30Z</dcterms:modified>
</cp:coreProperties>
</file>