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8" r:id="rId9"/>
    <p:sldId id="264" r:id="rId10"/>
    <p:sldId id="265" r:id="rId11"/>
    <p:sldId id="269" r:id="rId12"/>
    <p:sldId id="278" r:id="rId13"/>
    <p:sldId id="270" r:id="rId14"/>
    <p:sldId id="271" r:id="rId15"/>
    <p:sldId id="272" r:id="rId16"/>
    <p:sldId id="274" r:id="rId17"/>
    <p:sldId id="275" r:id="rId18"/>
    <p:sldId id="276" r:id="rId19"/>
    <p:sldId id="277" r:id="rId20"/>
    <p:sldId id="266" r:id="rId21"/>
    <p:sldId id="26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3764966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400002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E69B6-B1E0-4347-82CA-0BBBBDCD12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245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112837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E69B6-B1E0-4347-82CA-0BBBBDCD12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509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3695065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4186868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32395835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31813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FF4C4-F24C-443C-939C-4C178C6F168D}"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19273194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35674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FF4C4-F24C-443C-939C-4C178C6F168D}" type="datetimeFigureOut">
              <a:rPr lang="en-US" smtClean="0"/>
              <a:t>24-Apr-19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282710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FF4C4-F24C-443C-939C-4C178C6F168D}"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66315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FF4C4-F24C-443C-939C-4C178C6F168D}" type="datetimeFigureOut">
              <a:rPr lang="en-US" smtClean="0"/>
              <a:t>24-Apr-19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211926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244072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FF4C4-F24C-443C-939C-4C178C6F168D}"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E69B6-B1E0-4347-82CA-0BBBBDCD12D1}" type="slidenum">
              <a:rPr lang="en-US" smtClean="0"/>
              <a:t>‹#›</a:t>
            </a:fld>
            <a:endParaRPr lang="en-US"/>
          </a:p>
        </p:txBody>
      </p:sp>
    </p:spTree>
    <p:extLst>
      <p:ext uri="{BB962C8B-B14F-4D97-AF65-F5344CB8AC3E}">
        <p14:creationId xmlns:p14="http://schemas.microsoft.com/office/powerpoint/2010/main" val="43183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7FF4C4-F24C-443C-939C-4C178C6F168D}" type="datetimeFigureOut">
              <a:rPr lang="en-US" smtClean="0"/>
              <a:t>24-Apr-19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BE69B6-B1E0-4347-82CA-0BBBBDCD12D1}" type="slidenum">
              <a:rPr lang="en-US" smtClean="0"/>
              <a:t>‹#›</a:t>
            </a:fld>
            <a:endParaRPr lang="en-US"/>
          </a:p>
        </p:txBody>
      </p:sp>
    </p:spTree>
    <p:extLst>
      <p:ext uri="{BB962C8B-B14F-4D97-AF65-F5344CB8AC3E}">
        <p14:creationId xmlns:p14="http://schemas.microsoft.com/office/powerpoint/2010/main" val="42610210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ript-tutorials.com/how-to-easily-make-a-php-chat-application/" TargetMode="External"/><Relationship Id="rId2" Type="http://schemas.openxmlformats.org/officeDocument/2006/relationships/hyperlink" Target="https://code.tutsplus.com/tutorials/how-to-create-a-simple-web-based-chat-application--net-593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07820"/>
            <a:ext cx="10058400" cy="1271741"/>
          </a:xfrm>
        </p:spPr>
        <p:txBody>
          <a:bodyPr>
            <a:norm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	    CHAT APPLICATION WITHOUT API</a:t>
            </a:r>
          </a:p>
        </p:txBody>
      </p:sp>
      <p:sp>
        <p:nvSpPr>
          <p:cNvPr id="3" name="Content Placeholder 2"/>
          <p:cNvSpPr>
            <a:spLocks noGrp="1"/>
          </p:cNvSpPr>
          <p:nvPr>
            <p:ph idx="1"/>
          </p:nvPr>
        </p:nvSpPr>
        <p:spPr>
          <a:xfrm>
            <a:off x="2248552" y="4753429"/>
            <a:ext cx="9631250" cy="1236373"/>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GUIDED BY,								SUBMITTED BY,</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Ms.S.VANITHAMANI</a:t>
            </a:r>
            <a:r>
              <a:rPr lang="en-US" sz="2000" dirty="0">
                <a:latin typeface="Times New Roman" panose="02020603050405020304" pitchFamily="18" charset="0"/>
                <a:cs typeface="Times New Roman" panose="02020603050405020304" pitchFamily="18" charset="0"/>
              </a:rPr>
              <a:t> HOD/MCA			</a:t>
            </a:r>
            <a:r>
              <a:rPr lang="en-IN" sz="2000" dirty="0">
                <a:latin typeface="Times New Roman" panose="02020603050405020304" pitchFamily="18" charset="0"/>
                <a:cs typeface="Times New Roman" panose="02020603050405020304" pitchFamily="18" charset="0"/>
              </a:rPr>
              <a:t>NATRAYAN N R  (16MCA3321)</a:t>
            </a:r>
          </a:p>
          <a:p>
            <a:pPr marL="0" indent="0">
              <a:buNone/>
            </a:pPr>
            <a:r>
              <a:rPr lang="en-US" sz="2000"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531812" y="787782"/>
            <a:ext cx="779767" cy="365125"/>
          </a:xfrm>
        </p:spPr>
        <p:txBody>
          <a:bodyPr/>
          <a:lstStyle/>
          <a:p>
            <a:r>
              <a:rPr lang="en-US" dirty="0"/>
              <a:t>1</a:t>
            </a:r>
            <a:endParaRPr lang="en-US" sz="2000" dirty="0"/>
          </a:p>
        </p:txBody>
      </p:sp>
    </p:spTree>
    <p:extLst>
      <p:ext uri="{BB962C8B-B14F-4D97-AF65-F5344CB8AC3E}">
        <p14:creationId xmlns:p14="http://schemas.microsoft.com/office/powerpoint/2010/main" val="28848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D182F-89CD-460B-88B5-890FB9122359}"/>
              </a:ext>
            </a:extLst>
          </p:cNvPr>
          <p:cNvSpPr>
            <a:spLocks noGrp="1"/>
          </p:cNvSpPr>
          <p:nvPr>
            <p:ph type="title"/>
          </p:nvPr>
        </p:nvSpPr>
        <p:spPr>
          <a:xfrm>
            <a:off x="2592925" y="624110"/>
            <a:ext cx="8911687" cy="625141"/>
          </a:xfrm>
        </p:spPr>
        <p:txBody>
          <a:bodyPr>
            <a:normAutofit fontScale="90000"/>
          </a:bodyPr>
          <a:lstStyle/>
          <a:p>
            <a:pPr algn="ctr"/>
            <a:r>
              <a:rPr lang="en-US" dirty="0">
                <a:solidFill>
                  <a:srgbClr val="0070C0"/>
                </a:solidFill>
                <a:latin typeface="Times New Roman" panose="02020603050405020304" pitchFamily="18" charset="0"/>
                <a:cs typeface="Times New Roman" panose="02020603050405020304" pitchFamily="18" charset="0"/>
              </a:rPr>
              <a:t>MODULE DESCRIPTION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CCF3F9A-91E1-446A-BE74-7773AC84364F}"/>
              </a:ext>
            </a:extLst>
          </p:cNvPr>
          <p:cNvSpPr>
            <a:spLocks noGrp="1"/>
          </p:cNvSpPr>
          <p:nvPr>
            <p:ph idx="1"/>
          </p:nvPr>
        </p:nvSpPr>
        <p:spPr>
          <a:xfrm>
            <a:off x="2589212" y="1609859"/>
            <a:ext cx="8915400" cy="4778062"/>
          </a:xfrm>
        </p:spPr>
        <p:txBody>
          <a:bodyPr>
            <a:normAutofit/>
          </a:bodyPr>
          <a:lstStyle/>
          <a:p>
            <a:pPr marL="0" indent="0">
              <a:buNone/>
            </a:pPr>
            <a:r>
              <a:rPr lang="en-IN" sz="2000" dirty="0" smtClean="0">
                <a:solidFill>
                  <a:schemeClr val="accent4">
                    <a:lumMod val="50000"/>
                  </a:schemeClr>
                </a:solidFill>
                <a:latin typeface="Times New Roman" panose="02020603050405020304" pitchFamily="18" charset="0"/>
                <a:cs typeface="Times New Roman" panose="02020603050405020304" pitchFamily="18" charset="0"/>
              </a:rPr>
              <a:t>USER REGISTER MODULE</a:t>
            </a:r>
          </a:p>
          <a:p>
            <a:r>
              <a:rPr lang="en-IN" sz="2000" dirty="0" smtClean="0">
                <a:latin typeface="Times New Roman" panose="02020603050405020304" pitchFamily="18" charset="0"/>
                <a:cs typeface="Times New Roman" panose="02020603050405020304" pitchFamily="18" charset="0"/>
              </a:rPr>
              <a:t>User must be able to register for the application through a valid username and password.</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solidFill>
                  <a:schemeClr val="accent4">
                    <a:lumMod val="50000"/>
                  </a:schemeClr>
                </a:solidFill>
                <a:latin typeface="Times New Roman" panose="02020603050405020304" pitchFamily="18" charset="0"/>
                <a:cs typeface="Times New Roman" panose="02020603050405020304" pitchFamily="18" charset="0"/>
              </a:rPr>
              <a:t>LOGIN MODULE</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Who are all the registered users only </a:t>
            </a:r>
            <a:r>
              <a:rPr lang="en-IN" sz="2000" dirty="0" smtClean="0">
                <a:latin typeface="Times New Roman" panose="02020603050405020304" pitchFamily="18" charset="0"/>
                <a:cs typeface="Times New Roman" panose="02020603050405020304" pitchFamily="18" charset="0"/>
              </a:rPr>
              <a:t>login the chat application.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solidFill>
                  <a:schemeClr val="accent4">
                    <a:lumMod val="50000"/>
                  </a:schemeClr>
                </a:solidFill>
                <a:latin typeface="Times New Roman" panose="02020603050405020304" pitchFamily="18" charset="0"/>
                <a:cs typeface="Times New Roman" panose="02020603050405020304" pitchFamily="18" charset="0"/>
              </a:rPr>
              <a:t>CHAT</a:t>
            </a:r>
            <a:r>
              <a:rPr lang="en-IN" sz="2000" dirty="0" smtClean="0">
                <a:latin typeface="Times New Roman" panose="02020603050405020304" pitchFamily="18" charset="0"/>
                <a:cs typeface="Times New Roman" panose="02020603050405020304" pitchFamily="18" charset="0"/>
              </a:rPr>
              <a:t> </a:t>
            </a:r>
            <a:r>
              <a:rPr lang="en-IN" sz="2000" dirty="0">
                <a:solidFill>
                  <a:schemeClr val="accent4">
                    <a:lumMod val="50000"/>
                  </a:schemeClr>
                </a:solidFill>
                <a:latin typeface="Times New Roman" panose="02020603050405020304" pitchFamily="18" charset="0"/>
                <a:cs typeface="Times New Roman" panose="02020603050405020304" pitchFamily="18" charset="0"/>
              </a:rPr>
              <a:t>MODULE</a:t>
            </a:r>
          </a:p>
          <a:p>
            <a:r>
              <a:rPr lang="en-IN" sz="2000" dirty="0">
                <a:latin typeface="Times New Roman" panose="02020603050405020304" pitchFamily="18" charset="0"/>
                <a:cs typeface="Times New Roman" panose="02020603050405020304" pitchFamily="18" charset="0"/>
              </a:rPr>
              <a:t>In this module </a:t>
            </a:r>
            <a:r>
              <a:rPr lang="en-IN" sz="2000" dirty="0" smtClean="0">
                <a:latin typeface="Times New Roman" panose="02020603050405020304" pitchFamily="18" charset="0"/>
                <a:cs typeface="Times New Roman" panose="02020603050405020304" pitchFamily="18" charset="0"/>
              </a:rPr>
              <a:t>divide the two parts.</a:t>
            </a:r>
          </a:p>
          <a:p>
            <a:pPr marL="457200" lvl="1" indent="0">
              <a:buNone/>
            </a:pPr>
            <a:r>
              <a:rPr lang="en-IN" sz="1800" b="1" dirty="0" smtClean="0">
                <a:latin typeface="Times New Roman" panose="02020603050405020304" pitchFamily="18" charset="0"/>
                <a:cs typeface="Times New Roman" panose="02020603050405020304" pitchFamily="18" charset="0"/>
              </a:rPr>
              <a:t>Chat list </a:t>
            </a:r>
          </a:p>
          <a:p>
            <a:pPr lvl="1">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In this chat list module only registered users shown on the left side on the chat application.</a:t>
            </a:r>
          </a:p>
          <a:p>
            <a:pPr lvl="1">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a:t>
            </a:r>
            <a:r>
              <a:rPr lang="en-IN" sz="1800" dirty="0" smtClean="0">
                <a:latin typeface="Times New Roman" panose="02020603050405020304" pitchFamily="18" charset="0"/>
                <a:cs typeface="Times New Roman" panose="02020603050405020304" pitchFamily="18" charset="0"/>
              </a:rPr>
              <a:t>he user choose to name list a user chat with each other.</a:t>
            </a:r>
          </a:p>
          <a:p>
            <a:pPr marL="457200" lvl="1" indent="0">
              <a:buNone/>
            </a:pPr>
            <a:endParaRPr lang="en-IN" sz="1800" dirty="0" smtClean="0">
              <a:latin typeface="Times New Roman" panose="02020603050405020304" pitchFamily="18" charset="0"/>
              <a:cs typeface="Times New Roman" panose="02020603050405020304" pitchFamily="18" charset="0"/>
            </a:endParaRPr>
          </a:p>
          <a:p>
            <a:pPr marL="457200" lvl="1" indent="0">
              <a:buNone/>
            </a:pPr>
            <a:endParaRPr lang="en-IN" sz="1800" dirty="0" smtClean="0">
              <a:latin typeface="Times New Roman" panose="02020603050405020304" pitchFamily="18" charset="0"/>
              <a:cs typeface="Times New Roman" panose="02020603050405020304" pitchFamily="18" charset="0"/>
            </a:endParaRPr>
          </a:p>
          <a:p>
            <a:pPr marL="457200" lvl="1" indent="0">
              <a:buNone/>
            </a:pPr>
            <a:endParaRPr lang="en-IN" sz="1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531812" y="787782"/>
            <a:ext cx="779767" cy="365125"/>
          </a:xfrm>
        </p:spPr>
        <p:txBody>
          <a:bodyPr/>
          <a:lstStyle/>
          <a:p>
            <a:r>
              <a:rPr lang="en-US" dirty="0" smtClean="0"/>
              <a:t>10</a:t>
            </a:r>
            <a:endParaRPr lang="en-US" sz="2000" dirty="0"/>
          </a:p>
        </p:txBody>
      </p:sp>
    </p:spTree>
    <p:extLst>
      <p:ext uri="{BB962C8B-B14F-4D97-AF65-F5344CB8AC3E}">
        <p14:creationId xmlns:p14="http://schemas.microsoft.com/office/powerpoint/2010/main" val="31102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lstStyle/>
          <a:p>
            <a:pPr algn="ctr"/>
            <a:r>
              <a:rPr lang="en-US" dirty="0">
                <a:solidFill>
                  <a:srgbClr val="0070C0"/>
                </a:solidFill>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p:cNvSpPr>
            <a:spLocks noGrp="1"/>
          </p:cNvSpPr>
          <p:nvPr>
            <p:ph idx="1"/>
          </p:nvPr>
        </p:nvSpPr>
        <p:spPr>
          <a:xfrm>
            <a:off x="2592925" y="1824506"/>
            <a:ext cx="8915400" cy="4666445"/>
          </a:xfrm>
        </p:spPr>
        <p:txBody>
          <a:bodyPr/>
          <a:lstStyle/>
          <a:p>
            <a:pPr marL="457200" lvl="1" indent="0">
              <a:buNone/>
            </a:pPr>
            <a:r>
              <a:rPr lang="en-IN" sz="1800" b="1" dirty="0">
                <a:latin typeface="Times New Roman" panose="02020603050405020304" pitchFamily="18" charset="0"/>
                <a:cs typeface="Times New Roman" panose="02020603050405020304" pitchFamily="18" charset="0"/>
              </a:rPr>
              <a:t>Chat </a:t>
            </a:r>
            <a:r>
              <a:rPr lang="en-IN" sz="1800" b="1" dirty="0" smtClean="0">
                <a:latin typeface="Times New Roman" panose="02020603050405020304" pitchFamily="18" charset="0"/>
                <a:cs typeface="Times New Roman" panose="02020603050405020304" pitchFamily="18" charset="0"/>
              </a:rPr>
              <a:t>box</a:t>
            </a:r>
            <a:endParaRPr lang="en-IN" sz="1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In this chat </a:t>
            </a:r>
            <a:r>
              <a:rPr lang="en-IN" sz="1800" dirty="0" smtClean="0">
                <a:latin typeface="Times New Roman" panose="02020603050405020304" pitchFamily="18" charset="0"/>
                <a:cs typeface="Times New Roman" panose="02020603050405020304" pitchFamily="18" charset="0"/>
              </a:rPr>
              <a:t>box module, submit message will be display in right side.</a:t>
            </a:r>
          </a:p>
          <a:p>
            <a:pPr lvl="1">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And also, chat user message will be display is left side on the chat box.</a:t>
            </a:r>
            <a:endParaRPr lang="en-IN" sz="2000" dirty="0" smtClean="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accent4">
                    <a:lumMod val="50000"/>
                  </a:schemeClr>
                </a:solidFill>
                <a:latin typeface="Times New Roman" panose="02020603050405020304" pitchFamily="18" charset="0"/>
                <a:cs typeface="Times New Roman" panose="02020603050405020304" pitchFamily="18" charset="0"/>
              </a:rPr>
              <a:t>SETTINGS</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In this settings module, have a two modules.</a:t>
            </a:r>
          </a:p>
          <a:p>
            <a:pPr marL="457200" lvl="1" indent="0">
              <a:buNone/>
            </a:pPr>
            <a:r>
              <a:rPr lang="en-IN" sz="1800" b="1" dirty="0" smtClean="0">
                <a:latin typeface="Times New Roman" panose="02020603050405020304" pitchFamily="18" charset="0"/>
                <a:cs typeface="Times New Roman" panose="02020603050405020304" pitchFamily="18" charset="0"/>
              </a:rPr>
              <a:t>Change password</a:t>
            </a:r>
          </a:p>
          <a:p>
            <a:pPr lvl="1">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The user want to change our password</a:t>
            </a:r>
          </a:p>
          <a:p>
            <a:pPr marL="457200" lvl="1" indent="0">
              <a:buNone/>
            </a:pPr>
            <a:r>
              <a:rPr lang="en-IN" sz="1800" b="1" dirty="0" smtClean="0">
                <a:latin typeface="Times New Roman" panose="02020603050405020304" pitchFamily="18" charset="0"/>
                <a:cs typeface="Times New Roman" panose="02020603050405020304" pitchFamily="18" charset="0"/>
              </a:rPr>
              <a:t>Logout</a:t>
            </a:r>
            <a:r>
              <a:rPr lang="en-IN" sz="1800"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When the user will click on Logout </a:t>
            </a:r>
            <a:r>
              <a:rPr lang="en-US" sz="1800" dirty="0" smtClean="0">
                <a:latin typeface="Times New Roman" panose="02020603050405020304" pitchFamily="18" charset="0"/>
                <a:cs typeface="Times New Roman" panose="02020603050405020304" pitchFamily="18" charset="0"/>
              </a:rPr>
              <a:t>option, </a:t>
            </a:r>
            <a:r>
              <a:rPr lang="en-US" sz="1800" dirty="0">
                <a:latin typeface="Times New Roman" panose="02020603050405020304" pitchFamily="18" charset="0"/>
                <a:cs typeface="Times New Roman" panose="02020603050405020304" pitchFamily="18" charset="0"/>
              </a:rPr>
              <a:t>it will destroy their session which has been set by the server side and making all their property to null, by which their account will not be hacked.</a:t>
            </a:r>
          </a:p>
          <a:p>
            <a:pPr lvl="1">
              <a:buFont typeface="Wingdings" panose="05000000000000000000" pitchFamily="2" charset="2"/>
              <a:buChar char="§"/>
            </a:pPr>
            <a:endParaRPr lang="en-IN" sz="18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531812" y="787782"/>
            <a:ext cx="779767" cy="365125"/>
          </a:xfrm>
        </p:spPr>
        <p:txBody>
          <a:bodyPr/>
          <a:lstStyle/>
          <a:p>
            <a:r>
              <a:rPr lang="en-US" dirty="0" smtClean="0"/>
              <a:t>11</a:t>
            </a:r>
            <a:endParaRPr lang="en-US" sz="2000" dirty="0"/>
          </a:p>
        </p:txBody>
      </p:sp>
    </p:spTree>
    <p:extLst>
      <p:ext uri="{BB962C8B-B14F-4D97-AF65-F5344CB8AC3E}">
        <p14:creationId xmlns:p14="http://schemas.microsoft.com/office/powerpoint/2010/main" val="359093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norm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DATA FLOW DIAGRAM</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500" y="1815921"/>
            <a:ext cx="8976610" cy="4842455"/>
          </a:xfrm>
        </p:spPr>
      </p:pic>
      <p:sp>
        <p:nvSpPr>
          <p:cNvPr id="5" name="Slide Number Placeholder 3"/>
          <p:cNvSpPr>
            <a:spLocks noGrp="1"/>
          </p:cNvSpPr>
          <p:nvPr>
            <p:ph type="sldNum" sz="quarter" idx="12"/>
          </p:nvPr>
        </p:nvSpPr>
        <p:spPr>
          <a:xfrm>
            <a:off x="531812" y="787782"/>
            <a:ext cx="779767" cy="365125"/>
          </a:xfrm>
        </p:spPr>
        <p:txBody>
          <a:bodyPr/>
          <a:lstStyle/>
          <a:p>
            <a:r>
              <a:rPr lang="en-US" dirty="0" smtClean="0"/>
              <a:t>12</a:t>
            </a:r>
            <a:endParaRPr lang="en-US" sz="2000" dirty="0"/>
          </a:p>
        </p:txBody>
      </p:sp>
    </p:spTree>
    <p:extLst>
      <p:ext uri="{BB962C8B-B14F-4D97-AF65-F5344CB8AC3E}">
        <p14:creationId xmlns:p14="http://schemas.microsoft.com/office/powerpoint/2010/main" val="164256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772" y="636989"/>
            <a:ext cx="9375242" cy="663777"/>
          </a:xfrm>
        </p:spPr>
        <p:txBody>
          <a:bodyPr/>
          <a:lstStyle/>
          <a:p>
            <a:pPr algn="ctr"/>
            <a:r>
              <a:rPr lang="en-US" dirty="0">
                <a:solidFill>
                  <a:srgbClr val="0070C0"/>
                </a:solidFill>
                <a:latin typeface="Times New Roman" panose="02020603050405020304" pitchFamily="18" charset="0"/>
                <a:cs typeface="Times New Roman" panose="02020603050405020304" pitchFamily="18" charset="0"/>
              </a:rPr>
              <a:t>SCREENSHOTS</a:t>
            </a:r>
          </a:p>
        </p:txBody>
      </p:sp>
      <p:pic>
        <p:nvPicPr>
          <p:cNvPr id="4" name="Content Placeholder 3"/>
          <p:cNvPicPr>
            <a:picLocks noGrp="1"/>
          </p:cNvPicPr>
          <p:nvPr>
            <p:ph idx="1"/>
          </p:nvPr>
        </p:nvPicPr>
        <p:blipFill>
          <a:blip r:embed="rId2"/>
          <a:stretch>
            <a:fillRect/>
          </a:stretch>
        </p:blipFill>
        <p:spPr>
          <a:xfrm>
            <a:off x="2189409" y="1541574"/>
            <a:ext cx="9298546" cy="4730437"/>
          </a:xfrm>
          <a:prstGeom prst="rect">
            <a:avLst/>
          </a:prstGeom>
        </p:spPr>
      </p:pic>
      <p:sp>
        <p:nvSpPr>
          <p:cNvPr id="5" name="Title 1"/>
          <p:cNvSpPr txBox="1">
            <a:spLocks/>
          </p:cNvSpPr>
          <p:nvPr/>
        </p:nvSpPr>
        <p:spPr>
          <a:xfrm>
            <a:off x="6354013" y="6384031"/>
            <a:ext cx="2983322" cy="599383"/>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smtClean="0"/>
              <a:t>User Registration Page</a:t>
            </a:r>
            <a:endParaRPr lang="en-US" sz="2000" dirty="0"/>
          </a:p>
        </p:txBody>
      </p:sp>
      <p:sp>
        <p:nvSpPr>
          <p:cNvPr id="6" name="Slide Number Placeholder 3"/>
          <p:cNvSpPr>
            <a:spLocks noGrp="1"/>
          </p:cNvSpPr>
          <p:nvPr>
            <p:ph type="sldNum" sz="quarter" idx="12"/>
          </p:nvPr>
        </p:nvSpPr>
        <p:spPr>
          <a:xfrm>
            <a:off x="531812" y="787782"/>
            <a:ext cx="779767" cy="365125"/>
          </a:xfrm>
        </p:spPr>
        <p:txBody>
          <a:bodyPr/>
          <a:lstStyle/>
          <a:p>
            <a:r>
              <a:rPr lang="en-US" dirty="0" smtClean="0"/>
              <a:t>13</a:t>
            </a:r>
            <a:endParaRPr lang="en-US" sz="2000" dirty="0"/>
          </a:p>
        </p:txBody>
      </p:sp>
    </p:spTree>
    <p:extLst>
      <p:ext uri="{BB962C8B-B14F-4D97-AF65-F5344CB8AC3E}">
        <p14:creationId xmlns:p14="http://schemas.microsoft.com/office/powerpoint/2010/main" val="93236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893194" y="592427"/>
            <a:ext cx="10298806" cy="5525037"/>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14</a:t>
            </a:r>
            <a:endParaRPr lang="en-US" sz="2000" dirty="0"/>
          </a:p>
        </p:txBody>
      </p:sp>
    </p:spTree>
    <p:extLst>
      <p:ext uri="{BB962C8B-B14F-4D97-AF65-F5344CB8AC3E}">
        <p14:creationId xmlns:p14="http://schemas.microsoft.com/office/powerpoint/2010/main" val="68408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25768" y="669700"/>
            <a:ext cx="10466231" cy="5537917"/>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15</a:t>
            </a:r>
            <a:endParaRPr lang="en-US" sz="2000" dirty="0"/>
          </a:p>
        </p:txBody>
      </p:sp>
    </p:spTree>
    <p:extLst>
      <p:ext uri="{BB962C8B-B14F-4D97-AF65-F5344CB8AC3E}">
        <p14:creationId xmlns:p14="http://schemas.microsoft.com/office/powerpoint/2010/main" val="108328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67436" y="734096"/>
            <a:ext cx="10324563" cy="5370490"/>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16</a:t>
            </a:r>
            <a:endParaRPr lang="en-US" sz="2000" dirty="0"/>
          </a:p>
        </p:txBody>
      </p:sp>
    </p:spTree>
    <p:extLst>
      <p:ext uri="{BB962C8B-B14F-4D97-AF65-F5344CB8AC3E}">
        <p14:creationId xmlns:p14="http://schemas.microsoft.com/office/powerpoint/2010/main" val="152737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93194" y="489397"/>
            <a:ext cx="10298806" cy="5589432"/>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17</a:t>
            </a:r>
            <a:endParaRPr lang="en-US" sz="2000" dirty="0"/>
          </a:p>
        </p:txBody>
      </p:sp>
    </p:spTree>
    <p:extLst>
      <p:ext uri="{BB962C8B-B14F-4D97-AF65-F5344CB8AC3E}">
        <p14:creationId xmlns:p14="http://schemas.microsoft.com/office/powerpoint/2010/main" val="174101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51526" y="579548"/>
            <a:ext cx="10440473" cy="5718221"/>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18</a:t>
            </a:r>
            <a:endParaRPr lang="en-US" sz="2000" dirty="0"/>
          </a:p>
        </p:txBody>
      </p:sp>
    </p:spTree>
    <p:extLst>
      <p:ext uri="{BB962C8B-B14F-4D97-AF65-F5344CB8AC3E}">
        <p14:creationId xmlns:p14="http://schemas.microsoft.com/office/powerpoint/2010/main" val="3075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51527" y="618186"/>
            <a:ext cx="10440472" cy="5602309"/>
          </a:xfrm>
          <a:prstGeom prst="rect">
            <a:avLst/>
          </a:prstGeom>
        </p:spPr>
      </p:pic>
      <p:sp>
        <p:nvSpPr>
          <p:cNvPr id="3" name="Slide Number Placeholder 3"/>
          <p:cNvSpPr>
            <a:spLocks noGrp="1"/>
          </p:cNvSpPr>
          <p:nvPr>
            <p:ph type="sldNum" sz="quarter" idx="12"/>
          </p:nvPr>
        </p:nvSpPr>
        <p:spPr>
          <a:xfrm>
            <a:off x="531812" y="787782"/>
            <a:ext cx="779767" cy="365125"/>
          </a:xfrm>
        </p:spPr>
        <p:txBody>
          <a:bodyPr/>
          <a:lstStyle/>
          <a:p>
            <a:r>
              <a:rPr lang="en-US" dirty="0" smtClean="0"/>
              <a:t>19</a:t>
            </a:r>
            <a:endParaRPr lang="en-US" sz="2000" dirty="0"/>
          </a:p>
        </p:txBody>
      </p:sp>
    </p:spTree>
    <p:extLst>
      <p:ext uri="{BB962C8B-B14F-4D97-AF65-F5344CB8AC3E}">
        <p14:creationId xmlns:p14="http://schemas.microsoft.com/office/powerpoint/2010/main" val="293592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solidFill>
                  <a:srgbClr val="0070C0"/>
                </a:solidFill>
              </a:rPr>
              <a:t>                       ABSTRACT</a:t>
            </a:r>
            <a:endParaRPr lang="en-US" dirty="0">
              <a:solidFill>
                <a:srgbClr val="0070C0"/>
              </a:solidFill>
            </a:endParaRPr>
          </a:p>
        </p:txBody>
      </p:sp>
      <p:sp>
        <p:nvSpPr>
          <p:cNvPr id="3" name="Content Placeholder 2"/>
          <p:cNvSpPr>
            <a:spLocks noGrp="1"/>
          </p:cNvSpPr>
          <p:nvPr>
            <p:ph idx="1"/>
          </p:nvPr>
        </p:nvSpPr>
        <p:spPr>
          <a:xfrm>
            <a:off x="2592925" y="1640794"/>
            <a:ext cx="8598815" cy="4025909"/>
          </a:xfrm>
        </p:spPr>
        <p:txBody>
          <a:bodyPr>
            <a:normAutofit/>
          </a:bodyPr>
          <a:lstStyle/>
          <a:p>
            <a:pPr lvl="0">
              <a:lnSpc>
                <a:spcPct val="120000"/>
              </a:lnSpc>
            </a:pPr>
            <a:r>
              <a:rPr lang="en-IN" dirty="0"/>
              <a:t>It is a web application. </a:t>
            </a:r>
            <a:r>
              <a:rPr lang="en-US" dirty="0"/>
              <a:t>The purpose of the chat application is to allow users be able to the chat with each other, who are all register in this application. </a:t>
            </a:r>
          </a:p>
          <a:p>
            <a:pPr lvl="0">
              <a:lnSpc>
                <a:spcPct val="120000"/>
              </a:lnSpc>
            </a:pPr>
            <a:r>
              <a:rPr lang="en-US" dirty="0"/>
              <a:t>The users will be able to chat with each other, most likely only from user to user, no group chatting will be developed. </a:t>
            </a:r>
          </a:p>
          <a:p>
            <a:pPr lvl="0">
              <a:lnSpc>
                <a:spcPct val="120000"/>
              </a:lnSpc>
            </a:pPr>
            <a:r>
              <a:rPr lang="en-US" dirty="0"/>
              <a:t>This Application allow its users to chat with their friend circles. </a:t>
            </a:r>
          </a:p>
          <a:p>
            <a:pPr lvl="0">
              <a:lnSpc>
                <a:spcPct val="120000"/>
              </a:lnSpc>
            </a:pPr>
            <a:r>
              <a:rPr lang="en-US" dirty="0"/>
              <a:t>This project provides a feature to send files, images and etc. </a:t>
            </a:r>
          </a:p>
          <a:p>
            <a:pPr lvl="0">
              <a:lnSpc>
                <a:spcPct val="120000"/>
              </a:lnSpc>
            </a:pPr>
            <a:r>
              <a:rPr lang="en-US" dirty="0"/>
              <a:t>And also this project provide change password option is available.</a:t>
            </a:r>
          </a:p>
        </p:txBody>
      </p:sp>
      <p:sp>
        <p:nvSpPr>
          <p:cNvPr id="4" name="Slide Number Placeholder 3"/>
          <p:cNvSpPr>
            <a:spLocks noGrp="1"/>
          </p:cNvSpPr>
          <p:nvPr>
            <p:ph type="sldNum" sz="quarter" idx="12"/>
          </p:nvPr>
        </p:nvSpPr>
        <p:spPr/>
        <p:txBody>
          <a:bodyPr/>
          <a:lstStyle/>
          <a:p>
            <a:fld id="{D57F1E4F-1CFF-5643-939E-02111984F565}" type="slidenum">
              <a:rPr lang="en-US" sz="2000" smtClean="0"/>
              <a:t>2</a:t>
            </a:fld>
            <a:endParaRPr lang="en-US" sz="2000" dirty="0"/>
          </a:p>
        </p:txBody>
      </p:sp>
    </p:spTree>
    <p:extLst>
      <p:ext uri="{BB962C8B-B14F-4D97-AF65-F5344CB8AC3E}">
        <p14:creationId xmlns:p14="http://schemas.microsoft.com/office/powerpoint/2010/main" val="1489881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F7DA5-29B0-4B72-BF82-F101D314A7B4}"/>
              </a:ext>
            </a:extLst>
          </p:cNvPr>
          <p:cNvSpPr>
            <a:spLocks noGrp="1"/>
          </p:cNvSpPr>
          <p:nvPr>
            <p:ph type="title"/>
          </p:nvPr>
        </p:nvSpPr>
        <p:spPr/>
        <p:txBody>
          <a:bodyPr/>
          <a:lstStyle/>
          <a:p>
            <a:pPr algn="ctr"/>
            <a:r>
              <a:rPr lang="en-IN" dirty="0">
                <a:solidFill>
                  <a:srgbClr val="0070C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AA353EB5-1A9F-475D-AD70-652990D6FE76}"/>
              </a:ext>
            </a:extLst>
          </p:cNvPr>
          <p:cNvSpPr>
            <a:spLocks noGrp="1"/>
          </p:cNvSpPr>
          <p:nvPr>
            <p:ph idx="1"/>
          </p:nvPr>
        </p:nvSpPr>
        <p:spPr/>
        <p:txBody>
          <a:bodyPr>
            <a:normAutofit/>
          </a:bodyPr>
          <a:lstStyle/>
          <a:p>
            <a:pPr marL="0" lvl="0" indent="0">
              <a:lnSpc>
                <a:spcPct val="120000"/>
              </a:lnSpc>
              <a:buNone/>
            </a:pPr>
            <a:r>
              <a:rPr lang="en-US" sz="2000" dirty="0">
                <a:latin typeface="Times New Roman" panose="02020603050405020304" pitchFamily="18" charset="0"/>
                <a:cs typeface="Times New Roman" panose="02020603050405020304" pitchFamily="18" charset="0"/>
              </a:rPr>
              <a:t>	The purpose of the web chat application is to allow users be able to the chat with each other, who are all register in this application. The users will be able to chat with each other, most likely only from user to user, no group chatting will be developed. This Application allow its users to chat with their friend circles. This project provides a feature to send files, images and etc. And also this project provide change password option is available.</a:t>
            </a:r>
          </a:p>
          <a:p>
            <a:pPr marL="457200" lvl="1"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531812" y="787782"/>
            <a:ext cx="779767" cy="365125"/>
          </a:xfrm>
        </p:spPr>
        <p:txBody>
          <a:bodyPr/>
          <a:lstStyle/>
          <a:p>
            <a:fld id="{D57F1E4F-1CFF-5643-939E-02111984F565}" type="slidenum">
              <a:rPr lang="en-US" sz="2000" smtClean="0"/>
              <a:t>20</a:t>
            </a:fld>
            <a:r>
              <a:rPr lang="en-US" sz="2000" dirty="0" smtClean="0"/>
              <a:t>0</a:t>
            </a:r>
            <a:endParaRPr lang="en-US" sz="2000" dirty="0"/>
          </a:p>
        </p:txBody>
      </p:sp>
    </p:spTree>
    <p:extLst>
      <p:ext uri="{BB962C8B-B14F-4D97-AF65-F5344CB8AC3E}">
        <p14:creationId xmlns:p14="http://schemas.microsoft.com/office/powerpoint/2010/main" val="142348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0F3F6-3D34-4D72-B128-1673A5AE0F2C}"/>
              </a:ext>
            </a:extLst>
          </p:cNvPr>
          <p:cNvSpPr>
            <a:spLocks noGrp="1"/>
          </p:cNvSpPr>
          <p:nvPr>
            <p:ph type="title"/>
          </p:nvPr>
        </p:nvSpPr>
        <p:spPr/>
        <p:txBody>
          <a:bodyPr/>
          <a:lstStyle/>
          <a:p>
            <a:pPr algn="ctr"/>
            <a:r>
              <a:rPr lang="en-US" dirty="0">
                <a:solidFill>
                  <a:srgbClr val="0070C0"/>
                </a:solidFill>
                <a:latin typeface="Times New Roman" panose="02020603050405020304" pitchFamily="18" charset="0"/>
                <a:cs typeface="Times New Roman" panose="02020603050405020304" pitchFamily="18" charset="0"/>
              </a:rPr>
              <a:t>FUTURE ENHANCEMENTS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B94D9A2-6843-4A1A-B777-27783490374F}"/>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In the future the app may include features like,</a:t>
            </a:r>
          </a:p>
          <a:p>
            <a:r>
              <a:rPr lang="en-IN" sz="2000" dirty="0">
                <a:latin typeface="Times New Roman" panose="02020603050405020304" pitchFamily="18" charset="0"/>
                <a:cs typeface="Times New Roman" panose="02020603050405020304" pitchFamily="18" charset="0"/>
              </a:rPr>
              <a:t>Group chat option will be update in future</a:t>
            </a:r>
          </a:p>
          <a:p>
            <a:r>
              <a:rPr lang="en-IN" sz="2000" dirty="0">
                <a:latin typeface="Times New Roman" panose="02020603050405020304" pitchFamily="18" charset="0"/>
                <a:cs typeface="Times New Roman" panose="02020603050405020304" pitchFamily="18" charset="0"/>
              </a:rPr>
              <a:t>Add the user profile image</a:t>
            </a:r>
          </a:p>
          <a:p>
            <a:r>
              <a:rPr lang="en-IN" sz="2000" dirty="0">
                <a:latin typeface="Times New Roman" panose="02020603050405020304" pitchFamily="18" charset="0"/>
                <a:cs typeface="Times New Roman" panose="02020603050405020304" pitchFamily="18" charset="0"/>
              </a:rPr>
              <a:t>Add the edit profile in the application</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531812" y="787782"/>
            <a:ext cx="779767" cy="365125"/>
          </a:xfrm>
        </p:spPr>
        <p:txBody>
          <a:bodyPr/>
          <a:lstStyle/>
          <a:p>
            <a:r>
              <a:rPr lang="en-US" dirty="0" smtClean="0"/>
              <a:t>21</a:t>
            </a:r>
            <a:endParaRPr lang="en-US" sz="2000" dirty="0"/>
          </a:p>
        </p:txBody>
      </p:sp>
    </p:spTree>
    <p:extLst>
      <p:ext uri="{BB962C8B-B14F-4D97-AF65-F5344CB8AC3E}">
        <p14:creationId xmlns:p14="http://schemas.microsoft.com/office/powerpoint/2010/main" val="28069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09"/>
            <a:ext cx="8911687" cy="689535"/>
          </a:xfrm>
        </p:spPr>
        <p:txBody>
          <a:bodyPr>
            <a:normAutofit/>
          </a:bodyPr>
          <a:lstStyle/>
          <a:p>
            <a:pPr algn="ctr"/>
            <a:r>
              <a:rPr lang="en-IN" dirty="0" smtClean="0">
                <a:solidFill>
                  <a:srgbClr val="0070C0"/>
                </a:solidFill>
                <a:latin typeface="Times New Roman" panose="02020603050405020304" pitchFamily="18" charset="0"/>
                <a:cs typeface="Times New Roman" panose="02020603050405020304" pitchFamily="18" charset="0"/>
              </a:rPr>
              <a:t>REFERENCES</a:t>
            </a:r>
            <a:endParaRPr lang="en-US" dirty="0">
              <a:solidFill>
                <a:srgbClr val="0070C0"/>
              </a:solidFill>
            </a:endParaRPr>
          </a:p>
        </p:txBody>
      </p:sp>
      <p:sp>
        <p:nvSpPr>
          <p:cNvPr id="3" name="Content Placeholder 2"/>
          <p:cNvSpPr>
            <a:spLocks noGrp="1"/>
          </p:cNvSpPr>
          <p:nvPr>
            <p:ph idx="1"/>
          </p:nvPr>
        </p:nvSpPr>
        <p:spPr/>
        <p:txBody>
          <a:bodyPr/>
          <a:lstStyle/>
          <a:p>
            <a:pPr lvl="0"/>
            <a:r>
              <a:rPr lang="en-US" dirty="0" smtClean="0">
                <a:solidFill>
                  <a:srgbClr val="92D050"/>
                </a:solidFill>
                <a:hlinkClick r:id="rId2"/>
              </a:rPr>
              <a:t>https</a:t>
            </a:r>
            <a:r>
              <a:rPr lang="en-US" dirty="0">
                <a:solidFill>
                  <a:srgbClr val="92D050"/>
                </a:solidFill>
                <a:hlinkClick r:id="rId2"/>
              </a:rPr>
              <a:t>://code.tutsplus.com/tutorials/how-to-create-a-simple-web-based-chat-application--net-5931</a:t>
            </a:r>
            <a:endParaRPr lang="en-US" dirty="0">
              <a:solidFill>
                <a:srgbClr val="92D050"/>
              </a:solidFill>
            </a:endParaRPr>
          </a:p>
          <a:p>
            <a:pPr lvl="0"/>
            <a:r>
              <a:rPr lang="en-US" dirty="0">
                <a:hlinkClick r:id="rId3"/>
              </a:rPr>
              <a:t>https://www.script-tutorials.com/how-to-easily-make-a-php-chat-application/</a:t>
            </a:r>
            <a:endParaRPr lang="en-US" dirty="0"/>
          </a:p>
        </p:txBody>
      </p:sp>
    </p:spTree>
    <p:extLst>
      <p:ext uri="{BB962C8B-B14F-4D97-AF65-F5344CB8AC3E}">
        <p14:creationId xmlns:p14="http://schemas.microsoft.com/office/powerpoint/2010/main" val="1527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1572C-FBCE-4FFF-9FBC-176516E42FC1}"/>
              </a:ext>
            </a:extLst>
          </p:cNvPr>
          <p:cNvSpPr>
            <a:spLocks noGrp="1"/>
          </p:cNvSpPr>
          <p:nvPr>
            <p:ph type="title"/>
          </p:nvPr>
        </p:nvSpPr>
        <p:spPr/>
        <p:txBody>
          <a:bodyPr/>
          <a:lstStyle/>
          <a:p>
            <a:r>
              <a:rPr lang="en-IN" dirty="0">
                <a:solidFill>
                  <a:srgbClr val="0070C0"/>
                </a:solidFill>
              </a:rPr>
              <a:t>					EXISTING SYSTEM</a:t>
            </a:r>
          </a:p>
        </p:txBody>
      </p:sp>
      <p:sp>
        <p:nvSpPr>
          <p:cNvPr id="3" name="Content Placeholder 2">
            <a:extLst>
              <a:ext uri="{FF2B5EF4-FFF2-40B4-BE49-F238E27FC236}">
                <a16:creationId xmlns:a16="http://schemas.microsoft.com/office/drawing/2014/main" xmlns="" id="{32B39858-3964-49CC-8DA2-13DFD6B0815B}"/>
              </a:ext>
            </a:extLst>
          </p:cNvPr>
          <p:cNvSpPr>
            <a:spLocks noGrp="1"/>
          </p:cNvSpPr>
          <p:nvPr>
            <p:ph idx="1"/>
          </p:nvPr>
        </p:nvSpPr>
        <p:spPr/>
        <p:txBody>
          <a:bodyPr>
            <a:normAutofit fontScale="92500"/>
          </a:bodyPr>
          <a:lstStyle/>
          <a:p>
            <a:pPr lvl="0">
              <a:lnSpc>
                <a:spcPct val="150000"/>
              </a:lnSpc>
            </a:pPr>
            <a:r>
              <a:rPr lang="en-US" dirty="0"/>
              <a:t>Under the existing Chat System project, two different login pages is used: one for admin and other for its users, which is a time consuming process and fetching data from database also takes time</a:t>
            </a:r>
            <a:r>
              <a:rPr lang="en-US" dirty="0" smtClean="0"/>
              <a:t>.</a:t>
            </a:r>
          </a:p>
          <a:p>
            <a:pPr lvl="0">
              <a:lnSpc>
                <a:spcPct val="150000"/>
              </a:lnSpc>
            </a:pPr>
            <a:r>
              <a:rPr lang="en-US" dirty="0" smtClean="0"/>
              <a:t> </a:t>
            </a:r>
            <a:r>
              <a:rPr lang="en-US" dirty="0"/>
              <a:t>No session id has been set from the server side in the existing system, by which system can be hacked and know the programming details of the server side. </a:t>
            </a:r>
            <a:endParaRPr lang="en-US" dirty="0" smtClean="0"/>
          </a:p>
          <a:p>
            <a:pPr lvl="0">
              <a:lnSpc>
                <a:spcPct val="150000"/>
              </a:lnSpc>
            </a:pPr>
            <a:r>
              <a:rPr lang="en-US" dirty="0" smtClean="0"/>
              <a:t>Existing </a:t>
            </a:r>
            <a:r>
              <a:rPr lang="en-US" dirty="0"/>
              <a:t>system does not provide the feature of sending documents from one person to other person because they haven’t uses the concept of file up loader</a:t>
            </a:r>
            <a:endParaRPr lang="en-IN" dirty="0"/>
          </a:p>
        </p:txBody>
      </p:sp>
      <p:sp>
        <p:nvSpPr>
          <p:cNvPr id="4" name="Slide Number Placeholder 3"/>
          <p:cNvSpPr>
            <a:spLocks noGrp="1"/>
          </p:cNvSpPr>
          <p:nvPr>
            <p:ph type="sldNum" sz="quarter" idx="12"/>
          </p:nvPr>
        </p:nvSpPr>
        <p:spPr>
          <a:xfrm>
            <a:off x="531812" y="787782"/>
            <a:ext cx="779767" cy="365125"/>
          </a:xfrm>
        </p:spPr>
        <p:txBody>
          <a:bodyPr/>
          <a:lstStyle/>
          <a:p>
            <a:r>
              <a:rPr lang="en-US" dirty="0"/>
              <a:t>3</a:t>
            </a:r>
            <a:endParaRPr lang="en-US" sz="2000" dirty="0"/>
          </a:p>
        </p:txBody>
      </p:sp>
    </p:spTree>
    <p:extLst>
      <p:ext uri="{BB962C8B-B14F-4D97-AF65-F5344CB8AC3E}">
        <p14:creationId xmlns:p14="http://schemas.microsoft.com/office/powerpoint/2010/main" val="232261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66CB6-B1A3-4E1A-899E-E9042439EE2B}"/>
              </a:ext>
            </a:extLst>
          </p:cNvPr>
          <p:cNvSpPr>
            <a:spLocks noGrp="1"/>
          </p:cNvSpPr>
          <p:nvPr>
            <p:ph type="title"/>
          </p:nvPr>
        </p:nvSpPr>
        <p:spPr/>
        <p:txBody>
          <a:bodyPr/>
          <a:lstStyle/>
          <a:p>
            <a:pPr algn="ctr"/>
            <a:r>
              <a:rPr lang="en-US" dirty="0">
                <a:solidFill>
                  <a:srgbClr val="0070C0"/>
                </a:solidFill>
              </a:rPr>
              <a:t>DISADVANTAGES</a:t>
            </a:r>
            <a:endParaRPr lang="en-IN" dirty="0">
              <a:solidFill>
                <a:srgbClr val="0070C0"/>
              </a:solidFill>
            </a:endParaRPr>
          </a:p>
        </p:txBody>
      </p:sp>
      <p:sp>
        <p:nvSpPr>
          <p:cNvPr id="3" name="Content Placeholder 2">
            <a:extLst>
              <a:ext uri="{FF2B5EF4-FFF2-40B4-BE49-F238E27FC236}">
                <a16:creationId xmlns:a16="http://schemas.microsoft.com/office/drawing/2014/main" xmlns="" id="{5F729B3A-7742-4B94-ABD1-A4A0BE7B156F}"/>
              </a:ext>
            </a:extLst>
          </p:cNvPr>
          <p:cNvSpPr>
            <a:spLocks noGrp="1"/>
          </p:cNvSpPr>
          <p:nvPr>
            <p:ph idx="1"/>
          </p:nvPr>
        </p:nvSpPr>
        <p:spPr/>
        <p:txBody>
          <a:bodyPr/>
          <a:lstStyle/>
          <a:p>
            <a:pPr lvl="0"/>
            <a:r>
              <a:rPr lang="en-US" dirty="0"/>
              <a:t>Not allow its users to maintain its personal information.</a:t>
            </a:r>
          </a:p>
          <a:p>
            <a:pPr lvl="0"/>
            <a:r>
              <a:rPr lang="en-US" dirty="0" smtClean="0"/>
              <a:t>Set </a:t>
            </a:r>
            <a:r>
              <a:rPr lang="en-US" dirty="0"/>
              <a:t>its visibility features to other users who are available in their chat circles.</a:t>
            </a:r>
          </a:p>
          <a:p>
            <a:pPr lvl="0"/>
            <a:endParaRPr lang="en-US" dirty="0"/>
          </a:p>
        </p:txBody>
      </p:sp>
      <p:sp>
        <p:nvSpPr>
          <p:cNvPr id="4" name="Slide Number Placeholder 3"/>
          <p:cNvSpPr>
            <a:spLocks noGrp="1"/>
          </p:cNvSpPr>
          <p:nvPr>
            <p:ph type="sldNum" sz="quarter" idx="12"/>
          </p:nvPr>
        </p:nvSpPr>
        <p:spPr>
          <a:xfrm>
            <a:off x="531812" y="787782"/>
            <a:ext cx="779767" cy="365125"/>
          </a:xfrm>
        </p:spPr>
        <p:txBody>
          <a:bodyPr/>
          <a:lstStyle/>
          <a:p>
            <a:r>
              <a:rPr lang="en-US" dirty="0"/>
              <a:t>4</a:t>
            </a:r>
            <a:endParaRPr lang="en-US" sz="2000" dirty="0"/>
          </a:p>
        </p:txBody>
      </p:sp>
    </p:spTree>
    <p:extLst>
      <p:ext uri="{BB962C8B-B14F-4D97-AF65-F5344CB8AC3E}">
        <p14:creationId xmlns:p14="http://schemas.microsoft.com/office/powerpoint/2010/main" val="289743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B5CDB-87E5-4479-AAD2-A41A4D72C412}"/>
              </a:ext>
            </a:extLst>
          </p:cNvPr>
          <p:cNvSpPr>
            <a:spLocks noGrp="1"/>
          </p:cNvSpPr>
          <p:nvPr>
            <p:ph type="title"/>
          </p:nvPr>
        </p:nvSpPr>
        <p:spPr/>
        <p:txBody>
          <a:bodyPr/>
          <a:lstStyle/>
          <a:p>
            <a:pPr algn="ctr"/>
            <a:r>
              <a:rPr lang="en-IN" dirty="0">
                <a:solidFill>
                  <a:srgbClr val="0070C0"/>
                </a:solidFill>
              </a:rPr>
              <a:t>PROPOSED SYSTEM</a:t>
            </a:r>
          </a:p>
        </p:txBody>
      </p:sp>
      <p:sp>
        <p:nvSpPr>
          <p:cNvPr id="3" name="Content Placeholder 2">
            <a:extLst>
              <a:ext uri="{FF2B5EF4-FFF2-40B4-BE49-F238E27FC236}">
                <a16:creationId xmlns:a16="http://schemas.microsoft.com/office/drawing/2014/main" xmlns="" id="{E14B4013-AF39-4201-B366-5E14F1F2FE45}"/>
              </a:ext>
            </a:extLst>
          </p:cNvPr>
          <p:cNvSpPr>
            <a:spLocks noGrp="1"/>
          </p:cNvSpPr>
          <p:nvPr>
            <p:ph idx="1"/>
          </p:nvPr>
        </p:nvSpPr>
        <p:spPr/>
        <p:txBody>
          <a:bodyPr/>
          <a:lstStyle/>
          <a:p>
            <a:pPr lvl="0"/>
            <a:r>
              <a:rPr lang="en-IN" dirty="0"/>
              <a:t>Chat in Local System connection so it is cheap.</a:t>
            </a:r>
            <a:endParaRPr lang="en-US" dirty="0"/>
          </a:p>
          <a:p>
            <a:pPr lvl="0"/>
            <a:r>
              <a:rPr lang="en-IN" dirty="0"/>
              <a:t>Better Communication.</a:t>
            </a:r>
            <a:endParaRPr lang="en-US" dirty="0"/>
          </a:p>
          <a:p>
            <a:pPr lvl="0"/>
            <a:r>
              <a:rPr lang="en-IN" dirty="0"/>
              <a:t>Secure and safe system.</a:t>
            </a:r>
            <a:endParaRPr lang="en-US" dirty="0"/>
          </a:p>
          <a:p>
            <a:pPr lvl="0"/>
            <a:r>
              <a:rPr lang="en-IN" dirty="0"/>
              <a:t>Flexible system you can edit its source code to make it more attractive or useful.</a:t>
            </a:r>
            <a:endParaRPr lang="en-US" dirty="0"/>
          </a:p>
          <a:p>
            <a:pPr lvl="0"/>
            <a:r>
              <a:rPr lang="en-IN" dirty="0"/>
              <a:t>We can share files also through this system</a:t>
            </a:r>
            <a:r>
              <a:rPr lang="en-IN" dirty="0" smtClean="0"/>
              <a:t>.</a:t>
            </a:r>
          </a:p>
          <a:p>
            <a:pPr lvl="0"/>
            <a:endParaRPr lang="en-US" dirty="0"/>
          </a:p>
        </p:txBody>
      </p:sp>
      <p:sp>
        <p:nvSpPr>
          <p:cNvPr id="4" name="Slide Number Placeholder 3"/>
          <p:cNvSpPr>
            <a:spLocks noGrp="1"/>
          </p:cNvSpPr>
          <p:nvPr>
            <p:ph type="sldNum" sz="quarter" idx="12"/>
          </p:nvPr>
        </p:nvSpPr>
        <p:spPr>
          <a:xfrm>
            <a:off x="531812" y="787782"/>
            <a:ext cx="779767" cy="365125"/>
          </a:xfrm>
        </p:spPr>
        <p:txBody>
          <a:bodyPr/>
          <a:lstStyle/>
          <a:p>
            <a:r>
              <a:rPr lang="en-US" dirty="0"/>
              <a:t>5</a:t>
            </a:r>
            <a:endParaRPr lang="en-US" sz="2000" dirty="0"/>
          </a:p>
        </p:txBody>
      </p:sp>
    </p:spTree>
    <p:extLst>
      <p:ext uri="{BB962C8B-B14F-4D97-AF65-F5344CB8AC3E}">
        <p14:creationId xmlns:p14="http://schemas.microsoft.com/office/powerpoint/2010/main" val="287706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308B0-A24A-4574-B89E-C81A1B3E3BC6}"/>
              </a:ext>
            </a:extLst>
          </p:cNvPr>
          <p:cNvSpPr>
            <a:spLocks noGrp="1"/>
          </p:cNvSpPr>
          <p:nvPr>
            <p:ph type="title"/>
          </p:nvPr>
        </p:nvSpPr>
        <p:spPr/>
        <p:txBody>
          <a:bodyPr/>
          <a:lstStyle/>
          <a:p>
            <a:pPr algn="ctr"/>
            <a:r>
              <a:rPr lang="en-US" dirty="0">
                <a:solidFill>
                  <a:srgbClr val="0070C0"/>
                </a:solidFill>
              </a:rPr>
              <a:t>ADVANTAGES</a:t>
            </a:r>
            <a:endParaRPr lang="en-IN" dirty="0">
              <a:solidFill>
                <a:srgbClr val="0070C0"/>
              </a:solidFill>
            </a:endParaRPr>
          </a:p>
        </p:txBody>
      </p:sp>
      <p:sp>
        <p:nvSpPr>
          <p:cNvPr id="3" name="Content Placeholder 2">
            <a:extLst>
              <a:ext uri="{FF2B5EF4-FFF2-40B4-BE49-F238E27FC236}">
                <a16:creationId xmlns:a16="http://schemas.microsoft.com/office/drawing/2014/main" xmlns="" id="{EDAB7349-254E-40D7-80FD-DB11C42A0223}"/>
              </a:ext>
            </a:extLst>
          </p:cNvPr>
          <p:cNvSpPr>
            <a:spLocks noGrp="1"/>
          </p:cNvSpPr>
          <p:nvPr>
            <p:ph idx="1"/>
          </p:nvPr>
        </p:nvSpPr>
        <p:spPr/>
        <p:txBody>
          <a:bodyPr/>
          <a:lstStyle/>
          <a:p>
            <a:pPr lvl="0"/>
            <a:r>
              <a:rPr lang="en-US" dirty="0"/>
              <a:t>Chat screen will open which will display the user name. </a:t>
            </a:r>
            <a:endParaRPr lang="en-US" dirty="0" smtClean="0"/>
          </a:p>
          <a:p>
            <a:pPr lvl="0"/>
            <a:r>
              <a:rPr lang="en-US" dirty="0" smtClean="0"/>
              <a:t>It </a:t>
            </a:r>
            <a:r>
              <a:rPr lang="en-US" dirty="0"/>
              <a:t>will also maintain the chatting history data and conversation data between user to user.</a:t>
            </a:r>
          </a:p>
          <a:p>
            <a:pPr lvl="0"/>
            <a:r>
              <a:rPr lang="en-US" dirty="0"/>
              <a:t>When the user will click on Logout button, it will destroy their session which has been set by the server side and making all their property to null, by which their account will not be hacked.</a:t>
            </a:r>
            <a:endParaRPr lang="en-US" dirty="0">
              <a:effectLst/>
            </a:endParaRPr>
          </a:p>
        </p:txBody>
      </p:sp>
      <p:sp>
        <p:nvSpPr>
          <p:cNvPr id="4" name="Slide Number Placeholder 3"/>
          <p:cNvSpPr>
            <a:spLocks noGrp="1"/>
          </p:cNvSpPr>
          <p:nvPr>
            <p:ph type="sldNum" sz="quarter" idx="12"/>
          </p:nvPr>
        </p:nvSpPr>
        <p:spPr>
          <a:xfrm>
            <a:off x="531812" y="787782"/>
            <a:ext cx="779767" cy="365125"/>
          </a:xfrm>
        </p:spPr>
        <p:txBody>
          <a:bodyPr/>
          <a:lstStyle/>
          <a:p>
            <a:r>
              <a:rPr lang="en-US" dirty="0"/>
              <a:t>6</a:t>
            </a:r>
            <a:endParaRPr lang="en-US" sz="2000" dirty="0"/>
          </a:p>
        </p:txBody>
      </p:sp>
    </p:spTree>
    <p:extLst>
      <p:ext uri="{BB962C8B-B14F-4D97-AF65-F5344CB8AC3E}">
        <p14:creationId xmlns:p14="http://schemas.microsoft.com/office/powerpoint/2010/main" val="417078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B04ED-9CA2-4D48-B582-FA3F61EA8483}"/>
              </a:ext>
            </a:extLst>
          </p:cNvPr>
          <p:cNvSpPr>
            <a:spLocks noGrp="1"/>
          </p:cNvSpPr>
          <p:nvPr>
            <p:ph type="title"/>
          </p:nvPr>
        </p:nvSpPr>
        <p:spPr>
          <a:xfrm>
            <a:off x="2592925" y="624110"/>
            <a:ext cx="8911687" cy="627641"/>
          </a:xfrm>
        </p:spPr>
        <p:txBody>
          <a:bodyPr>
            <a:noAutofit/>
          </a:bodyPr>
          <a:lstStyle/>
          <a:p>
            <a:pPr algn="ctr"/>
            <a:r>
              <a:rPr lang="en-IN" dirty="0">
                <a:solidFill>
                  <a:srgbClr val="0070C0"/>
                </a:solidFill>
                <a:latin typeface="Times New Roman" panose="02020603050405020304" pitchFamily="18" charset="0"/>
                <a:cs typeface="Times New Roman" panose="02020603050405020304" pitchFamily="18" charset="0"/>
              </a:rPr>
              <a:t>SYSTEM SPECIFICATION</a:t>
            </a:r>
          </a:p>
        </p:txBody>
      </p:sp>
      <p:sp>
        <p:nvSpPr>
          <p:cNvPr id="3" name="Content Placeholder 2">
            <a:extLst>
              <a:ext uri="{FF2B5EF4-FFF2-40B4-BE49-F238E27FC236}">
                <a16:creationId xmlns:a16="http://schemas.microsoft.com/office/drawing/2014/main" xmlns="" id="{7CE57BAB-9996-413F-A526-6380EF819A9D}"/>
              </a:ext>
            </a:extLst>
          </p:cNvPr>
          <p:cNvSpPr>
            <a:spLocks noGrp="1"/>
          </p:cNvSpPr>
          <p:nvPr>
            <p:ph idx="1"/>
          </p:nvPr>
        </p:nvSpPr>
        <p:spPr>
          <a:xfrm>
            <a:off x="2589212" y="2721630"/>
            <a:ext cx="8915400" cy="3182305"/>
          </a:xfrm>
        </p:spPr>
        <p:txBody>
          <a:bodyPr>
            <a:normAutofit/>
          </a:bodyPr>
          <a:lstStyle/>
          <a:p>
            <a:pPr lvl="0"/>
            <a:r>
              <a:rPr lang="en-US" dirty="0"/>
              <a:t>Processor 		:  </a:t>
            </a:r>
            <a:r>
              <a:rPr lang="en-US" dirty="0" smtClean="0"/>
              <a:t>INTEL INSIDE PENTIUM</a:t>
            </a:r>
            <a:endParaRPr lang="en-US" dirty="0"/>
          </a:p>
          <a:p>
            <a:pPr lvl="0"/>
            <a:r>
              <a:rPr lang="en-US" dirty="0"/>
              <a:t>RAM 			:  </a:t>
            </a:r>
            <a:r>
              <a:rPr lang="en-US" dirty="0" smtClean="0"/>
              <a:t>2GB</a:t>
            </a:r>
            <a:endParaRPr lang="en-US" dirty="0"/>
          </a:p>
          <a:p>
            <a:pPr lvl="0"/>
            <a:r>
              <a:rPr lang="en-US" dirty="0"/>
              <a:t>Hard Disk               :  500GB</a:t>
            </a:r>
          </a:p>
          <a:p>
            <a:pPr lvl="0"/>
            <a:r>
              <a:rPr lang="en-US" dirty="0"/>
              <a:t>Monitor            	:  Acer </a:t>
            </a:r>
            <a:r>
              <a:rPr lang="en-US" dirty="0" smtClean="0"/>
              <a:t>Gateway</a:t>
            </a:r>
          </a:p>
          <a:p>
            <a:pPr lvl="0"/>
            <a:r>
              <a:rPr lang="en-US" dirty="0" smtClean="0"/>
              <a:t>Keyboard         </a:t>
            </a:r>
            <a:r>
              <a:rPr lang="en-US" dirty="0"/>
              <a:t>	:  108 Enhanced</a:t>
            </a:r>
          </a:p>
          <a:p>
            <a:r>
              <a:rPr lang="en-US" dirty="0"/>
              <a:t>Mouse			:  Logitech 3 Buttons</a:t>
            </a:r>
          </a:p>
          <a:p>
            <a:pPr marL="0" indent="0">
              <a:lnSpc>
                <a:spcPct val="150000"/>
              </a:lnSpc>
              <a:buNone/>
            </a:pPr>
            <a:endParaRPr lang="en-US" dirty="0"/>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84BA1584-0CE6-4D8B-97E9-B9251DCC2614}"/>
              </a:ext>
            </a:extLst>
          </p:cNvPr>
          <p:cNvSpPr txBox="1">
            <a:spLocks/>
          </p:cNvSpPr>
          <p:nvPr/>
        </p:nvSpPr>
        <p:spPr>
          <a:xfrm>
            <a:off x="2308839" y="1696225"/>
            <a:ext cx="8911687" cy="62764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accent4">
                    <a:lumMod val="50000"/>
                  </a:schemeClr>
                </a:solidFill>
                <a:latin typeface="Times New Roman" panose="02020603050405020304" pitchFamily="18" charset="0"/>
                <a:cs typeface="Times New Roman" panose="02020603050405020304" pitchFamily="18" charset="0"/>
              </a:rPr>
              <a:t>HARDWARE REQUIREMENTS</a:t>
            </a:r>
          </a:p>
        </p:txBody>
      </p:sp>
      <p:sp>
        <p:nvSpPr>
          <p:cNvPr id="7" name="Title 1">
            <a:extLst>
              <a:ext uri="{FF2B5EF4-FFF2-40B4-BE49-F238E27FC236}">
                <a16:creationId xmlns:a16="http://schemas.microsoft.com/office/drawing/2014/main" xmlns="" id="{603BE871-3E39-4964-A688-7BCA25988200}"/>
              </a:ext>
            </a:extLst>
          </p:cNvPr>
          <p:cNvSpPr txBox="1">
            <a:spLocks/>
          </p:cNvSpPr>
          <p:nvPr/>
        </p:nvSpPr>
        <p:spPr>
          <a:xfrm>
            <a:off x="2308840" y="4312783"/>
            <a:ext cx="8911687" cy="62764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2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Slide Number Placeholder 3"/>
          <p:cNvSpPr>
            <a:spLocks noGrp="1"/>
          </p:cNvSpPr>
          <p:nvPr>
            <p:ph type="sldNum" sz="quarter" idx="12"/>
          </p:nvPr>
        </p:nvSpPr>
        <p:spPr>
          <a:xfrm>
            <a:off x="531812" y="787782"/>
            <a:ext cx="779767" cy="365125"/>
          </a:xfrm>
        </p:spPr>
        <p:txBody>
          <a:bodyPr/>
          <a:lstStyle/>
          <a:p>
            <a:r>
              <a:rPr lang="en-US" dirty="0"/>
              <a:t>7</a:t>
            </a:r>
            <a:endParaRPr lang="en-US" sz="2000" dirty="0"/>
          </a:p>
        </p:txBody>
      </p:sp>
    </p:spTree>
    <p:extLst>
      <p:ext uri="{BB962C8B-B14F-4D97-AF65-F5344CB8AC3E}">
        <p14:creationId xmlns:p14="http://schemas.microsoft.com/office/powerpoint/2010/main" val="151424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84" y="1753158"/>
            <a:ext cx="8911687" cy="882718"/>
          </a:xfrm>
        </p:spPr>
        <p:txBody>
          <a:bodyPr>
            <a:normAutofit/>
          </a:bodyPr>
          <a:lstStyle/>
          <a:p>
            <a:r>
              <a:rPr lang="en-IN" sz="3100" dirty="0">
                <a:solidFill>
                  <a:schemeClr val="accent4">
                    <a:lumMod val="50000"/>
                  </a:schemeClr>
                </a:solidFill>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2589212" y="2829059"/>
            <a:ext cx="8915400" cy="2708856"/>
          </a:xfrm>
        </p:spPr>
        <p:txBody>
          <a:bodyPr/>
          <a:lstStyle/>
          <a:p>
            <a:pPr lvl="0"/>
            <a:r>
              <a:rPr lang="en-US" dirty="0"/>
              <a:t>Operating System 	: Windows </a:t>
            </a:r>
            <a:r>
              <a:rPr lang="en-US" dirty="0" smtClean="0"/>
              <a:t>7 Ultimate</a:t>
            </a:r>
            <a:endParaRPr lang="en-US" dirty="0"/>
          </a:p>
          <a:p>
            <a:pPr lvl="0"/>
            <a:r>
              <a:rPr lang="en-US" dirty="0"/>
              <a:t>Front End		</a:t>
            </a:r>
            <a:r>
              <a:rPr lang="en-US" dirty="0" smtClean="0"/>
              <a:t>	: </a:t>
            </a:r>
            <a:r>
              <a:rPr lang="en-US" dirty="0"/>
              <a:t>HTML, CSS, JAVASCRIPT, AJAX</a:t>
            </a:r>
          </a:p>
          <a:p>
            <a:pPr lvl="0"/>
            <a:r>
              <a:rPr lang="en-US" dirty="0"/>
              <a:t>Back End 		</a:t>
            </a:r>
            <a:r>
              <a:rPr lang="en-US" dirty="0" smtClean="0"/>
              <a:t>	: </a:t>
            </a:r>
            <a:r>
              <a:rPr lang="en-US" dirty="0"/>
              <a:t>PHP</a:t>
            </a:r>
          </a:p>
          <a:p>
            <a:pPr lvl="0"/>
            <a:r>
              <a:rPr lang="en-US" dirty="0"/>
              <a:t>Database		</a:t>
            </a:r>
            <a:r>
              <a:rPr lang="en-US" dirty="0" smtClean="0"/>
              <a:t>	: </a:t>
            </a:r>
            <a:r>
              <a:rPr lang="en-US" dirty="0"/>
              <a:t>MySQL</a:t>
            </a:r>
          </a:p>
          <a:p>
            <a:pPr lvl="0"/>
            <a:r>
              <a:rPr lang="en-US" dirty="0"/>
              <a:t>Server			</a:t>
            </a:r>
            <a:r>
              <a:rPr lang="en-US" dirty="0" smtClean="0"/>
              <a:t>	: </a:t>
            </a:r>
            <a:r>
              <a:rPr lang="en-US" dirty="0"/>
              <a:t>XAMPP v3.2.2</a:t>
            </a:r>
            <a:endParaRPr lang="en-US" dirty="0">
              <a:effectLst/>
            </a:endParaRPr>
          </a:p>
        </p:txBody>
      </p:sp>
      <p:sp>
        <p:nvSpPr>
          <p:cNvPr id="4" name="Slide Number Placeholder 3"/>
          <p:cNvSpPr>
            <a:spLocks noGrp="1"/>
          </p:cNvSpPr>
          <p:nvPr>
            <p:ph type="sldNum" sz="quarter" idx="12"/>
          </p:nvPr>
        </p:nvSpPr>
        <p:spPr>
          <a:xfrm>
            <a:off x="531812" y="787782"/>
            <a:ext cx="779767" cy="365125"/>
          </a:xfrm>
        </p:spPr>
        <p:txBody>
          <a:bodyPr/>
          <a:lstStyle/>
          <a:p>
            <a:r>
              <a:rPr lang="en-US" dirty="0" smtClean="0"/>
              <a:t>8</a:t>
            </a:r>
            <a:endParaRPr lang="en-US" sz="2000" dirty="0"/>
          </a:p>
        </p:txBody>
      </p:sp>
    </p:spTree>
    <p:extLst>
      <p:ext uri="{BB962C8B-B14F-4D97-AF65-F5344CB8AC3E}">
        <p14:creationId xmlns:p14="http://schemas.microsoft.com/office/powerpoint/2010/main" val="77824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13D94-F5C8-4B12-89DC-D46F8008F1D1}"/>
              </a:ext>
            </a:extLst>
          </p:cNvPr>
          <p:cNvSpPr>
            <a:spLocks noGrp="1"/>
          </p:cNvSpPr>
          <p:nvPr>
            <p:ph type="title"/>
          </p:nvPr>
        </p:nvSpPr>
        <p:spPr>
          <a:xfrm>
            <a:off x="2592925" y="624110"/>
            <a:ext cx="8911687" cy="592131"/>
          </a:xfrm>
        </p:spPr>
        <p:txBody>
          <a:bodyPr>
            <a:normAutofit fontScale="90000"/>
          </a:bodyPr>
          <a:lstStyle/>
          <a:p>
            <a:pPr algn="ctr"/>
            <a:r>
              <a:rPr lang="en-IN" dirty="0">
                <a:solidFill>
                  <a:srgbClr val="0070C0"/>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xmlns="" id="{161B155A-325F-4C8B-8F94-68607DE4AE8A}"/>
              </a:ext>
            </a:extLst>
          </p:cNvPr>
          <p:cNvSpPr>
            <a:spLocks noGrp="1"/>
          </p:cNvSpPr>
          <p:nvPr>
            <p:ph idx="1"/>
          </p:nvPr>
        </p:nvSpPr>
        <p:spPr/>
        <p:txBody>
          <a:bodyPr/>
          <a:lstStyle/>
          <a:p>
            <a:r>
              <a:rPr lang="en-IN" dirty="0" smtClean="0"/>
              <a:t>User register module</a:t>
            </a:r>
            <a:endParaRPr lang="en-IN" dirty="0"/>
          </a:p>
          <a:p>
            <a:r>
              <a:rPr lang="en-IN" dirty="0" smtClean="0"/>
              <a:t>Login module</a:t>
            </a:r>
          </a:p>
          <a:p>
            <a:r>
              <a:rPr lang="en-IN" dirty="0" smtClean="0"/>
              <a:t>Chat module</a:t>
            </a:r>
            <a:endParaRPr lang="en-IN" dirty="0"/>
          </a:p>
          <a:p>
            <a:pPr lvl="1"/>
            <a:r>
              <a:rPr lang="en-IN" dirty="0" smtClean="0"/>
              <a:t>Chat list module</a:t>
            </a:r>
            <a:endParaRPr lang="en-IN" dirty="0"/>
          </a:p>
          <a:p>
            <a:pPr lvl="1"/>
            <a:r>
              <a:rPr lang="en-IN" dirty="0" smtClean="0"/>
              <a:t>Chat box module</a:t>
            </a:r>
          </a:p>
          <a:p>
            <a:r>
              <a:rPr lang="en-IN" dirty="0" smtClean="0"/>
              <a:t>Settings</a:t>
            </a:r>
          </a:p>
          <a:p>
            <a:pPr lvl="1"/>
            <a:r>
              <a:rPr lang="en-IN" dirty="0" smtClean="0">
                <a:cs typeface="Times New Roman" panose="02020603050405020304" pitchFamily="18" charset="0"/>
              </a:rPr>
              <a:t>Change password</a:t>
            </a:r>
          </a:p>
          <a:p>
            <a:pPr lvl="1"/>
            <a:r>
              <a:rPr lang="en-IN" dirty="0" smtClean="0">
                <a:cs typeface="Times New Roman" panose="02020603050405020304" pitchFamily="18" charset="0"/>
              </a:rPr>
              <a:t>Logout</a:t>
            </a:r>
            <a:endParaRPr lang="en-IN" dirty="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a:xfrm>
            <a:off x="518933" y="787782"/>
            <a:ext cx="779767" cy="365125"/>
          </a:xfrm>
        </p:spPr>
        <p:txBody>
          <a:bodyPr/>
          <a:lstStyle/>
          <a:p>
            <a:r>
              <a:rPr lang="en-US" dirty="0"/>
              <a:t>9</a:t>
            </a:r>
            <a:endParaRPr lang="en-US" sz="2000" dirty="0"/>
          </a:p>
        </p:txBody>
      </p:sp>
    </p:spTree>
    <p:extLst>
      <p:ext uri="{BB962C8B-B14F-4D97-AF65-F5344CB8AC3E}">
        <p14:creationId xmlns:p14="http://schemas.microsoft.com/office/powerpoint/2010/main" val="444275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226</TotalTime>
  <Words>606</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Times New Roman</vt:lpstr>
      <vt:lpstr>Wingdings</vt:lpstr>
      <vt:lpstr>Wingdings 3</vt:lpstr>
      <vt:lpstr>Wisp</vt:lpstr>
      <vt:lpstr>     CHAT APPLICATION WITHOUT API</vt:lpstr>
      <vt:lpstr>                       ABSTRACT</vt:lpstr>
      <vt:lpstr>     EXISTING SYSTEM</vt:lpstr>
      <vt:lpstr>DISADVANTAGES</vt:lpstr>
      <vt:lpstr>PROPOSED SYSTEM</vt:lpstr>
      <vt:lpstr>ADVANTAGES</vt:lpstr>
      <vt:lpstr>SYSTEM SPECIFICATION</vt:lpstr>
      <vt:lpstr>SOFTWARE REQUIREMENTS</vt:lpstr>
      <vt:lpstr>MODULES</vt:lpstr>
      <vt:lpstr>MODULE DESCRIPTION</vt:lpstr>
      <vt:lpstr>MODULE DESCRIPTION</vt:lpstr>
      <vt:lpstr>DATA FLOW DIAGRAM</vt:lpstr>
      <vt:lpstr>SCREENSHOTS</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 APPLICATION WITHOUT API</dc:title>
  <dc:creator>Natrayan</dc:creator>
  <cp:lastModifiedBy>Natrayan</cp:lastModifiedBy>
  <cp:revision>66</cp:revision>
  <dcterms:created xsi:type="dcterms:W3CDTF">2019-04-16T16:32:26Z</dcterms:created>
  <dcterms:modified xsi:type="dcterms:W3CDTF">2019-04-24T10:00:10Z</dcterms:modified>
</cp:coreProperties>
</file>