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7C53-A8F6-FE38-591F-C822EF958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F52BF-80B8-795B-6663-8A8D2700E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6406-227E-79BD-C9B3-1E73E343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F520-EF95-F4F5-AB90-74B30FF6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26D1-F663-DF21-73A9-30C31CD1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419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F037-C571-468A-9297-1CE2426F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B00D3-82D5-242D-3F56-9137BE214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D181-2F50-82A9-D419-66D6364E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3512-174F-E2DB-5C31-F555DEFA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5B1B-6266-903B-DC9F-8AC1C6BC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5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9D98-CB7A-198A-5AEA-86CC1A720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58A29-328D-F3B8-0466-F81FBFB7D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428E-8FF3-C5E5-88FA-68A4DB0F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A71-81E2-74E0-AB95-DC447DE9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8542-2951-D961-A237-1C2D81EE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74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959-B772-0ABC-0F1E-E0F99778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015A-1CA0-E8C7-D1A1-6F4DD55E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0E1C-DFF4-DB9C-3961-09E66864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DBBB-7352-4E0F-43E7-C2592C5E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F496-4242-4295-AFA8-DF5C7025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03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B2CA-B4B1-7272-9F9D-3EFE8402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7026D-45E3-7509-AD1B-18686900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34BE-F44A-35CA-13AF-9BB8F769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EAE3-31D9-C759-8E0F-09D5CE0E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2260-211C-A0DD-0851-98BF160E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466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819F-0332-B30E-F6AF-36624236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4B91-7234-F7D8-4F4F-997C32272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B4BDB-3D79-8EAB-EA7F-B39FAB39C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F0F66-9788-CD66-CD3F-1AC73868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BDB9-2834-988B-53CE-9A5E9F3E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57B88-DF01-DAEE-128D-0F6070FA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85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7CC8-F9BC-3B38-8D42-F6BB7F5B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8756D-6B1A-901C-A0E5-CE34700AB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874F2-F90A-8FBF-724A-48E84119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4D2E8-4C47-2C6C-F268-029DD7AAE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EED8A-7E68-8273-EC90-8F00428C7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D05F8-6C9B-99CE-175D-9B691B5B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23AC6-EB2A-E5BB-8D66-513D3961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C1F74-4939-2BE6-C025-9740895E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55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5405-5194-2639-AED0-D872911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1B16B-3E93-2118-09D1-C78872D0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92CA-4FBE-9A96-F5CD-634C6CD3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CD985-E646-6334-C748-9EC10A90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659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6102B-29FE-A98D-34B8-6A3233D0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DB4F-2D83-0D25-5026-8473963D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10C19-8CC8-8596-F073-97CEF889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046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8733-26B1-62A8-DC72-0B21C820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CAB0-8747-C676-3575-FEAB9352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367CA-0FB4-7A40-1722-2A2343280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A3678-D05A-894D-F7AE-1B138BDD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D5EDD-8EED-4D75-A3EA-9CC0CA7D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B251-263D-6751-1C6A-8F6F9831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05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AAB9-0FA2-250A-EE26-3B2A9041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F8085-7C6E-8328-F6B6-6FCE28A3F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0DBC5-767B-2004-C6C8-163E7F589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B913-DE11-F8F2-BE38-3EBC0281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BEA5-C051-92A9-F3B7-56257B3B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6CCE3-8C55-FAAB-4175-CD911671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148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959E1-1F58-973A-0382-656FA8A5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A61C2-E23C-40E1-1A42-F06026AF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63A8-E1C7-E0AC-12FE-626D92176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E334-F47B-9A42-8405-475BC9044D9C}" type="datetimeFigureOut">
              <a:rPr lang="en-CH" smtClean="0"/>
              <a:t>04.10.22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C9AB-46AC-5380-9535-7FC262E60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9E5D-BE06-4AB2-E97A-41FBB9E54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A2A5-AE2D-BA47-A9DF-0B3DF8A8B0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174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3F5004D-BED5-513B-2BD0-DC54E859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39" y="1005119"/>
            <a:ext cx="3319414" cy="2566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05436-5823-3A08-9B54-28CE96C7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62" y="862241"/>
            <a:ext cx="3560318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B9B4170-02FE-C877-CEEA-7BD91A8E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00666"/>
            <a:ext cx="3560400" cy="313315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9BC11E-AD14-4A1F-BF18-8E274C80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65" y="1274232"/>
            <a:ext cx="3319200" cy="25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0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Triantafyllou, Natalia</dc:creator>
  <cp:lastModifiedBy>Triantafyllou, Natalia</cp:lastModifiedBy>
  <cp:revision>1</cp:revision>
  <dcterms:created xsi:type="dcterms:W3CDTF">2022-10-04T16:52:48Z</dcterms:created>
  <dcterms:modified xsi:type="dcterms:W3CDTF">2022-10-04T17:01:23Z</dcterms:modified>
</cp:coreProperties>
</file>