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9437FF"/>
    <a:srgbClr val="942093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E4E0-99BA-4C7F-9214-700FF0C5B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FD76-18F8-0CC8-1355-2DF99E761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9B00-8D07-3572-1824-6524A89B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9F9C8-4FD2-38C3-052C-649AC9C8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3BE4-AD55-9DB8-3B3D-095CB7F1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409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A9F-01FF-C2AA-A3D0-22556FBF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BB444-D8C5-46A9-74ED-FB99F4A15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EB41-F6AB-D4E4-AD6F-E3C99ACF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9E19-9992-A72A-35B7-64180500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F8584-CC1E-CD43-B00F-71CC6345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2873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6DDB2-A2E3-4787-39C1-783198122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C7E7E-99AA-96AA-AB9E-200EBBF0F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31D68-758C-F557-1CA6-D4B51FA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F315-0CEB-DC18-B88B-91DA3AD9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D77-825B-6660-1213-D19001EA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8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2B5B-52B0-E4D4-F6C4-420B8490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1480-0BC2-EA10-9C4F-53DAA0ECE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7EB6-B52B-287C-6D49-9898AF2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A0EA0-B082-ECC3-6C23-251FBE57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B1C9A-798C-8674-C2CC-A719640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97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A08-7270-CB05-64C6-53E0704D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3831A-C471-101C-5D21-B2DFDC6B6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A2B-E244-4FEF-4ADB-D75F302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5486-1EA8-E35E-24DB-2CD7DFB8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18EF-E7E3-7697-9501-F1AC0426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464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1CB8-E963-53CD-841F-7803F340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9100-09AE-82EB-5AFF-BEE6EE0D1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AD87F-3F6C-C734-3D7F-26B8D9613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0C3F-7C26-DAE1-4B76-1A30D25A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8147-0433-5666-3857-3D8EA0B0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A9DE1-66C3-BB1F-8CC1-7D7ECFC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97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F1C0-4AAA-5D17-FFDC-1BEFCBA1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046F5-AF75-685B-D85E-11759A818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6D722-592C-CFA7-45FC-7B2F29DF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BC47-6788-DA22-D667-5E8C6692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123385-F396-6750-7DF9-DCF79E039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A270-C2A2-CA30-69F1-DF2A6758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1902-67BB-EE8F-C028-5835B3A3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E0BD7-FF21-FFC7-5AE2-F04CD0FA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53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9061-C674-0B5E-BB67-F12FB6FC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09BD-27DE-3176-A519-234D64B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BD515-5694-60CE-9FA1-55F31BA0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F0E70-C311-D07B-BB48-D681BB4C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0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8A221-366D-4F50-8398-4BCCB465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0D72-4488-34EB-E23F-35619037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B121-F25D-5A94-1B8B-E7380E7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99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51D5-1E80-F4BA-EFC7-C9351C08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BE57E-CC74-0ED9-DE50-86A1923A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0B5F-1949-FE01-423C-38D5F497E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ACC1-B40A-FA4C-E1DF-EF5C2E83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EC5-E4F2-15CA-63E6-DDCF705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4AEE-2724-7045-90C0-6AE7B993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10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973C-06C9-AB8C-34C6-8A057F54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B75F6-AF9E-19C8-A0F0-77F7A916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3DAB-71D4-4B86-473A-DB6CC262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C8EC6-9169-3E35-48A3-19C02807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2B65F-0F1C-1788-96A7-7808CB2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38B2A-A9FA-58AF-6CCA-0F7F682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059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F8090-5AC0-62E1-818C-434F1F8C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93D57-1528-87F3-E97B-56AB49595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C5080-3C64-95B2-8642-A8277330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599-37A0-AA4C-948D-8F1F6577BCFB}" type="datetimeFigureOut">
              <a:rPr lang="en-CH" smtClean="0"/>
              <a:t>02.10.22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43604-96FB-89D3-71FD-38E806BF9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EF6C6-B768-C14C-8391-270AC56D0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8145A-6BFE-C749-B551-B193564E13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2983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A3C9B3-4A3A-2299-1886-A71A79CD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49" y="0"/>
            <a:ext cx="7617496" cy="68508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CFF19A-8016-B4BE-362B-163B277D004E}"/>
              </a:ext>
            </a:extLst>
          </p:cNvPr>
          <p:cNvCxnSpPr>
            <a:cxnSpLocks/>
          </p:cNvCxnSpPr>
          <p:nvPr/>
        </p:nvCxnSpPr>
        <p:spPr>
          <a:xfrm>
            <a:off x="5604786" y="242888"/>
            <a:ext cx="0" cy="5688013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F378A4-E097-3376-5401-54804413BCDA}"/>
              </a:ext>
            </a:extLst>
          </p:cNvPr>
          <p:cNvSpPr txBox="1"/>
          <p:nvPr/>
        </p:nvSpPr>
        <p:spPr>
          <a:xfrm rot="16200000">
            <a:off x="3634613" y="3611281"/>
            <a:ext cx="285216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sz="2400" dirty="0">
                <a:solidFill>
                  <a:schemeClr val="accent2"/>
                </a:solidFill>
              </a:rPr>
              <a:t>No measurements: </a:t>
            </a:r>
          </a:p>
          <a:p>
            <a:r>
              <a:rPr lang="en-GB" sz="2400" dirty="0">
                <a:solidFill>
                  <a:schemeClr val="accent2"/>
                </a:solidFill>
              </a:rPr>
              <a:t>horizontal instability</a:t>
            </a:r>
            <a:endParaRPr lang="en-CH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5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Triantafyllou, Natalia</dc:creator>
  <cp:lastModifiedBy>Triantafyllou, Natalia</cp:lastModifiedBy>
  <cp:revision>7</cp:revision>
  <dcterms:created xsi:type="dcterms:W3CDTF">2022-09-06T09:30:50Z</dcterms:created>
  <dcterms:modified xsi:type="dcterms:W3CDTF">2022-10-02T20:17:08Z</dcterms:modified>
</cp:coreProperties>
</file>