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9437FF"/>
    <a:srgbClr val="942093"/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>
      <p:cViewPr varScale="1">
        <p:scale>
          <a:sx n="120" d="100"/>
          <a:sy n="120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5E4E0-99BA-4C7F-9214-700FF0C5B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FD76-18F8-0CC8-1355-2DF99E761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E9B00-8D07-3572-1824-6524A89BB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A599-37A0-AA4C-948D-8F1F6577BCFB}" type="datetimeFigureOut">
              <a:rPr lang="en-CH" smtClean="0"/>
              <a:t>13.10.22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9F9C8-4FD2-38C3-052C-649AC9C8F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53BE4-AD55-9DB8-3B3D-095CB7F1B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145A-6BFE-C749-B551-B193564E13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44090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2A9F-01FF-C2AA-A3D0-22556FBF2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BB444-D8C5-46A9-74ED-FB99F4A15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8EB41-F6AB-D4E4-AD6F-E3C99ACF6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A599-37A0-AA4C-948D-8F1F6577BCFB}" type="datetimeFigureOut">
              <a:rPr lang="en-CH" smtClean="0"/>
              <a:t>13.10.22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D9E19-9992-A72A-35B7-641805009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F8584-CC1E-CD43-B00F-71CC63452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145A-6BFE-C749-B551-B193564E13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28730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26DDB2-A2E3-4787-39C1-7831981221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BC7E7E-99AA-96AA-AB9E-200EBBF0F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31D68-758C-F557-1CA6-D4B51FAFF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A599-37A0-AA4C-948D-8F1F6577BCFB}" type="datetimeFigureOut">
              <a:rPr lang="en-CH" smtClean="0"/>
              <a:t>13.10.22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4F315-0CEB-DC18-B88B-91DA3AD98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33D77-825B-6660-1213-D19001EA0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145A-6BFE-C749-B551-B193564E13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7583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72B5B-52B0-E4D4-F6C4-420B8490F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01480-0BC2-EA10-9C4F-53DAA0ECE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27EB6-B52B-287C-6D49-9898AF299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A599-37A0-AA4C-948D-8F1F6577BCFB}" type="datetimeFigureOut">
              <a:rPr lang="en-CH" smtClean="0"/>
              <a:t>13.10.22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A0EA0-B082-ECC3-6C23-251FBE57F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B1C9A-798C-8674-C2CC-A71964021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145A-6BFE-C749-B551-B193564E13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79747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06A08-7270-CB05-64C6-53E0704D2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3831A-C471-101C-5D21-B2DFDC6B6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68A2B-E244-4FEF-4ADB-D75F3024C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A599-37A0-AA4C-948D-8F1F6577BCFB}" type="datetimeFigureOut">
              <a:rPr lang="en-CH" smtClean="0"/>
              <a:t>13.10.22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15486-1EA8-E35E-24DB-2CD7DFB85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118EF-E7E3-7697-9501-F1AC0426E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145A-6BFE-C749-B551-B193564E13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04643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91CB8-E963-53CD-841F-7803F3400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49100-09AE-82EB-5AFF-BEE6EE0D15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AD87F-3F6C-C734-3D7F-26B8D9613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40C3F-7C26-DAE1-4B76-1A30D25A0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A599-37A0-AA4C-948D-8F1F6577BCFB}" type="datetimeFigureOut">
              <a:rPr lang="en-CH" smtClean="0"/>
              <a:t>13.10.22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B8147-0433-5666-3857-3D8EA0B0C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A9DE1-66C3-BB1F-8CC1-7D7ECFC98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145A-6BFE-C749-B551-B193564E13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05976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CF1C0-4AAA-5D17-FFDC-1BEFCBA1F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046F5-AF75-685B-D85E-11759A818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6D722-592C-CFA7-45FC-7B2F29DF9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3DBC47-6788-DA22-D667-5E8C669211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123385-F396-6750-7DF9-DCF79E039A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C7A270-C2A2-CA30-69F1-DF2A67582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A599-37A0-AA4C-948D-8F1F6577BCFB}" type="datetimeFigureOut">
              <a:rPr lang="en-CH" smtClean="0"/>
              <a:t>13.10.22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D51902-67BB-EE8F-C028-5835B3A3E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AE0BD7-FF21-FFC7-5AE2-F04CD0FA3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145A-6BFE-C749-B551-B193564E13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85389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39061-C674-0B5E-BB67-F12FB6FCB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4909BD-27DE-3176-A519-234D64B24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A599-37A0-AA4C-948D-8F1F6577BCFB}" type="datetimeFigureOut">
              <a:rPr lang="en-CH" smtClean="0"/>
              <a:t>13.10.22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8BD515-5694-60CE-9FA1-55F31BA08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7F0E70-C311-D07B-BB48-D681BB4C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145A-6BFE-C749-B551-B193564E13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46024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28A221-366D-4F50-8398-4BCCB465D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A599-37A0-AA4C-948D-8F1F6577BCFB}" type="datetimeFigureOut">
              <a:rPr lang="en-CH" smtClean="0"/>
              <a:t>13.10.22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4D0D72-4488-34EB-E23F-356190378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EB121-F25D-5A94-1B8B-E7380E71C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145A-6BFE-C749-B551-B193564E13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11996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A51D5-1E80-F4BA-EFC7-C9351C087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BE57E-CC74-0ED9-DE50-86A1923A8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70B5F-1949-FE01-423C-38D5F497E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DACC1-B40A-FA4C-E1DF-EF5C2E833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A599-37A0-AA4C-948D-8F1F6577BCFB}" type="datetimeFigureOut">
              <a:rPr lang="en-CH" smtClean="0"/>
              <a:t>13.10.22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F7EC5-E4F2-15CA-63E6-DDCF70561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14AEE-2724-7045-90C0-6AE7B993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145A-6BFE-C749-B551-B193564E13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11033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8973C-06C9-AB8C-34C6-8A057F54B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0B75F6-AF9E-19C8-A0F0-77F7A9167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43DAB-71D4-4B86-473A-DB6CC2625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C8EC6-9169-3E35-48A3-19C02807B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A599-37A0-AA4C-948D-8F1F6577BCFB}" type="datetimeFigureOut">
              <a:rPr lang="en-CH" smtClean="0"/>
              <a:t>13.10.22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2B65F-0F1C-1788-96A7-7808CB261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38B2A-A9FA-58AF-6CCA-0F7F6822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145A-6BFE-C749-B551-B193564E13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2059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7F8090-5AC0-62E1-818C-434F1F8CE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93D57-1528-87F3-E97B-56AB49595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C5080-3C64-95B2-8642-A82773304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1A599-37A0-AA4C-948D-8F1F6577BCFB}" type="datetimeFigureOut">
              <a:rPr lang="en-CH" smtClean="0"/>
              <a:t>13.10.22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43604-96FB-89D3-71FD-38E806BF9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EF6C6-B768-C14C-8391-270AC56D0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8145A-6BFE-C749-B551-B193564E13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29838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F037E0-EF88-531F-9F93-84EDBF573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162" y="0"/>
            <a:ext cx="7765676" cy="68580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DCFF19A-8016-B4BE-362B-163B277D004E}"/>
              </a:ext>
            </a:extLst>
          </p:cNvPr>
          <p:cNvCxnSpPr>
            <a:cxnSpLocks/>
          </p:cNvCxnSpPr>
          <p:nvPr/>
        </p:nvCxnSpPr>
        <p:spPr>
          <a:xfrm>
            <a:off x="5604786" y="106325"/>
            <a:ext cx="0" cy="5813943"/>
          </a:xfrm>
          <a:prstGeom prst="line">
            <a:avLst/>
          </a:prstGeom>
          <a:ln w="28575"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3F378A4-E097-3376-5401-54804413BCDA}"/>
              </a:ext>
            </a:extLst>
          </p:cNvPr>
          <p:cNvSpPr txBox="1"/>
          <p:nvPr/>
        </p:nvSpPr>
        <p:spPr>
          <a:xfrm rot="16200000">
            <a:off x="3634613" y="3611281"/>
            <a:ext cx="285216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H" sz="2400" dirty="0">
                <a:solidFill>
                  <a:schemeClr val="accent2"/>
                </a:solidFill>
              </a:rPr>
              <a:t>No measurements: </a:t>
            </a:r>
          </a:p>
          <a:p>
            <a:r>
              <a:rPr lang="en-GB" sz="2400" dirty="0">
                <a:solidFill>
                  <a:schemeClr val="accent2"/>
                </a:solidFill>
              </a:rPr>
              <a:t>horizontal instability</a:t>
            </a:r>
            <a:endParaRPr lang="en-CH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258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Triantafyllou, Natalia</dc:creator>
  <cp:lastModifiedBy>Triantafyllou, Natalia</cp:lastModifiedBy>
  <cp:revision>8</cp:revision>
  <dcterms:created xsi:type="dcterms:W3CDTF">2022-09-06T09:30:50Z</dcterms:created>
  <dcterms:modified xsi:type="dcterms:W3CDTF">2022-10-13T11:02:34Z</dcterms:modified>
</cp:coreProperties>
</file>