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>
      <p:cViewPr varScale="1">
        <p:scale>
          <a:sx n="90" d="100"/>
          <a:sy n="90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DD27-DA11-FF4A-8060-4D04DEA6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D56BD-1A54-0EDD-6ED5-A15AB60F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25B5-4781-AD6B-9DAB-1353187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F380-FAA3-B86C-7BB0-D76E226D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C562-1C9D-FAAD-DB4A-C9EE5E74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1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D93C-9C9C-B004-ED00-8F220D02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5B1B6-5594-8023-DFD0-D28DB90D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CC8B-C383-2E50-D19E-A3477CAD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D837-2E8B-8E49-CB06-83F420FE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54EB-9BCC-2AD1-AFD0-5D8B494D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16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9B564-89B5-1094-3C02-D8682FA0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04E7F-FCE6-F5BC-D7A4-AF0CBBD0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64D8-656E-66A1-85BF-496D442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7F18-C0C3-F981-0DE1-8D0F2419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6C76-52F4-62A3-303F-D9C6655F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21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BDC6-FD28-E196-E58E-E3DD9B95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D1A2-988F-0B83-13FD-D72921E2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9F99-E8B6-C025-4CF3-8075D54D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8663-7F8F-1B5E-7833-9D6A1EF5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C7FE-61DD-7377-716B-93E4E9E0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013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B51-9E2B-3874-D2AC-03480F7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6FD9-8FCB-269D-7A42-AB93A4FF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1C0B-0044-7375-8358-BFEA5FCD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E289-36AB-BCC5-745A-A88FB95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19ED-B653-9FCD-279E-73B6EFC4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6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E61-5EA7-D09D-60B4-FB7CDB38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48CA-6453-E41D-E014-A2A576604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BAF85-1281-FF82-EAFF-C1277FE97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0E8E-4F82-6F93-04DF-62600E84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1B9A5-2FCC-3DB9-E4B1-23D0332D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72F04-39D7-B658-A4F1-4E9A11A7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079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3C50-CE39-C2FA-A356-A06F2F25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965A1-00CF-D0C0-C62D-805731D5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95DD1-05C3-30F9-098E-9EB858D2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04E-D329-9263-7164-740FCFAE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467A3-1B59-E211-013A-D28F38163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B3168-4D85-2278-462F-143AACB8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DE0B1-ABF7-06DA-6A62-05523B8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A27E5-292F-55A2-F848-50F5C0CB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98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4A22-EFC2-6346-70B2-3E0BBECF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DF6DC-8F4B-BAE2-8A7E-C58A3726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C95E3-4A04-1A8A-052A-72E94288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9064-61ED-BC99-CB96-45A3918A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8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1E76A-7A49-D8B9-0467-63A1A195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6E02D-E69F-7A15-3E9E-AF4B63C2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2BC3-DBD5-BF1B-A243-296B77B0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183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0961-F966-978A-E4E1-F35BBC1B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EE58-5672-5E7C-C5E6-9E499A5D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ED6A1-1974-8F81-D5F6-4F5940F8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7535E-DA9A-7B65-5025-600BFA39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58F8B-8DDA-E315-403D-DC62F706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D62FB-18C1-29D7-DB40-2B74B23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972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7E94-A571-9E1A-52FB-C4F98F8E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C8484-60AC-333B-328D-919F86608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D360-EB0B-66BA-B6D4-1A59D9C1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69B0E-A8CD-AE06-42B8-5A948866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8A31-2C8E-B45E-DE89-37E72EE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1672-9A8D-4CA0-2E69-770E2E01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31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3BFBE-1C6D-971D-BA0D-B00E4454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A1F5-C7E3-DB69-6755-008F15FE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9937-E9DC-FD4E-9A0A-67305A2B7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6010-E95D-874E-BB84-F23F8F2B9CF3}" type="datetimeFigureOut">
              <a:rPr lang="en-CH" smtClean="0"/>
              <a:t>12.10.22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9138-197F-45C6-7AA6-07A03C90E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9DEC-E90C-8EFA-6135-023451E64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4E9E-04A3-1C46-B1EE-A297E404E8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553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98AC82C-90F0-336E-06F4-68BA6B31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336867"/>
            <a:ext cx="7772400" cy="177469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113A9D6-C9D7-CEF0-11C2-EDB371A8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2111565"/>
            <a:ext cx="7772400" cy="177469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9026089-DD63-B157-DC4F-625361D6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611" y="3886263"/>
            <a:ext cx="6489126" cy="15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1</cp:revision>
  <dcterms:created xsi:type="dcterms:W3CDTF">2022-10-12T10:01:01Z</dcterms:created>
  <dcterms:modified xsi:type="dcterms:W3CDTF">2022-10-12T10:10:34Z</dcterms:modified>
</cp:coreProperties>
</file>