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06.09.22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56819A-A76E-D115-69EE-E9CF5D2B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700"/>
            <a:ext cx="7620000" cy="683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747361" y="3724030"/>
            <a:ext cx="2626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vertical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1</cp:revision>
  <dcterms:created xsi:type="dcterms:W3CDTF">2022-09-06T09:30:50Z</dcterms:created>
  <dcterms:modified xsi:type="dcterms:W3CDTF">2022-09-06T09:36:38Z</dcterms:modified>
</cp:coreProperties>
</file>