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FC24B-F078-3129-821E-7809385A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49" y="0"/>
            <a:ext cx="7617497" cy="685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634613" y="3611281"/>
            <a:ext cx="285216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horizontal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6</cp:revision>
  <dcterms:created xsi:type="dcterms:W3CDTF">2022-09-06T09:30:50Z</dcterms:created>
  <dcterms:modified xsi:type="dcterms:W3CDTF">2022-10-02T20:09:51Z</dcterms:modified>
</cp:coreProperties>
</file>