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5" r:id="rId4"/>
    <p:sldId id="282" r:id="rId5"/>
    <p:sldId id="294" r:id="rId6"/>
    <p:sldId id="266" r:id="rId7"/>
    <p:sldId id="304" r:id="rId8"/>
    <p:sldId id="305" r:id="rId9"/>
    <p:sldId id="314" r:id="rId10"/>
    <p:sldId id="298" r:id="rId11"/>
    <p:sldId id="306" r:id="rId12"/>
    <p:sldId id="313" r:id="rId13"/>
    <p:sldId id="288" r:id="rId14"/>
    <p:sldId id="270" r:id="rId15"/>
    <p:sldId id="299" r:id="rId16"/>
    <p:sldId id="300" r:id="rId17"/>
    <p:sldId id="307" r:id="rId18"/>
    <p:sldId id="286" r:id="rId19"/>
    <p:sldId id="309" r:id="rId20"/>
    <p:sldId id="267" r:id="rId21"/>
    <p:sldId id="295" r:id="rId22"/>
    <p:sldId id="311" r:id="rId23"/>
    <p:sldId id="315" r:id="rId24"/>
    <p:sldId id="310" r:id="rId25"/>
    <p:sldId id="268" r:id="rId26"/>
    <p:sldId id="26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文" initials="智文" lastIdx="1" clrIdx="0">
    <p:extLst>
      <p:ext uri="{19B8F6BF-5375-455C-9EA6-DF929625EA0E}">
        <p15:presenceInfo xmlns:p15="http://schemas.microsoft.com/office/powerpoint/2012/main" userId="e7012912e4a93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4"/>
    <a:srgbClr val="E7E0CE"/>
    <a:srgbClr val="EBA48E"/>
    <a:srgbClr val="564D38"/>
    <a:srgbClr val="52787A"/>
    <a:srgbClr val="94A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80" y="48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A745-F76A-4EFC-9666-E9CE43538CBC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C2815-6A1F-40FF-B8FE-31D0F9FC0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C2815-6A1F-40FF-B8FE-31D0F9FC07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6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38E1-BB61-4A4A-975D-2A6DCA6C5418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3C13-E493-493B-801B-66D83BAE1A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38E1-BB61-4A4A-975D-2A6DCA6C5418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3C13-E493-493B-801B-66D83BAE1A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n/content/www/cn/zh/developer/articles/technical/intel-sdm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4470399"/>
            <a:ext cx="4074565" cy="2555711"/>
            <a:chOff x="0" y="4470399"/>
            <a:chExt cx="4074565" cy="2555711"/>
          </a:xfrm>
        </p:grpSpPr>
        <p:sp>
          <p:nvSpPr>
            <p:cNvPr id="3" name="任意多边形 2"/>
            <p:cNvSpPr/>
            <p:nvPr/>
          </p:nvSpPr>
          <p:spPr>
            <a:xfrm>
              <a:off x="0" y="4470399"/>
              <a:ext cx="3638854" cy="240071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52787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1323206">
              <a:off x="73888" y="4671667"/>
              <a:ext cx="4000677" cy="235444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94A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758387" y="5246587"/>
              <a:ext cx="1142424" cy="848335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-1" fmla="*/ 0 w 554758"/>
                <a:gd name="connsiteY0-2" fmla="*/ 287867 h 380937"/>
                <a:gd name="connsiteX1-3" fmla="*/ 245533 w 554758"/>
                <a:gd name="connsiteY1-4" fmla="*/ 0 h 380937"/>
                <a:gd name="connsiteX2-5" fmla="*/ 550333 w 554758"/>
                <a:gd name="connsiteY2-6" fmla="*/ 364067 h 380937"/>
                <a:gd name="connsiteX3-7" fmla="*/ 0 w 554758"/>
                <a:gd name="connsiteY3-8" fmla="*/ 287867 h 380937"/>
                <a:gd name="connsiteX0-9" fmla="*/ 0 w 556881"/>
                <a:gd name="connsiteY0-10" fmla="*/ 287867 h 404820"/>
                <a:gd name="connsiteX1-11" fmla="*/ 245533 w 556881"/>
                <a:gd name="connsiteY1-12" fmla="*/ 0 h 404820"/>
                <a:gd name="connsiteX2-13" fmla="*/ 550333 w 556881"/>
                <a:gd name="connsiteY2-14" fmla="*/ 364067 h 404820"/>
                <a:gd name="connsiteX3-15" fmla="*/ 0 w 556881"/>
                <a:gd name="connsiteY3-16" fmla="*/ 287867 h 404820"/>
                <a:gd name="connsiteX0-17" fmla="*/ 0 w 499499"/>
                <a:gd name="connsiteY0-18" fmla="*/ 287867 h 380660"/>
                <a:gd name="connsiteX1-19" fmla="*/ 245533 w 499499"/>
                <a:gd name="connsiteY1-20" fmla="*/ 0 h 380660"/>
                <a:gd name="connsiteX2-21" fmla="*/ 491389 w 499499"/>
                <a:gd name="connsiteY2-22" fmla="*/ 332861 h 380660"/>
                <a:gd name="connsiteX3-23" fmla="*/ 0 w 499499"/>
                <a:gd name="connsiteY3-24" fmla="*/ 287867 h 380660"/>
                <a:gd name="connsiteX0-25" fmla="*/ 5364 w 502098"/>
                <a:gd name="connsiteY0-26" fmla="*/ 288039 h 380832"/>
                <a:gd name="connsiteX1-27" fmla="*/ 250897 w 502098"/>
                <a:gd name="connsiteY1-28" fmla="*/ 172 h 380832"/>
                <a:gd name="connsiteX2-29" fmla="*/ 496753 w 502098"/>
                <a:gd name="connsiteY2-30" fmla="*/ 333033 h 380832"/>
                <a:gd name="connsiteX3-31" fmla="*/ 5364 w 502098"/>
                <a:gd name="connsiteY3-32" fmla="*/ 288039 h 380832"/>
                <a:gd name="connsiteX0-33" fmla="*/ 6042 w 503451"/>
                <a:gd name="connsiteY0-34" fmla="*/ 291633 h 384426"/>
                <a:gd name="connsiteX1-35" fmla="*/ 251575 w 503451"/>
                <a:gd name="connsiteY1-36" fmla="*/ 3766 h 384426"/>
                <a:gd name="connsiteX2-37" fmla="*/ 497431 w 503451"/>
                <a:gd name="connsiteY2-38" fmla="*/ 336627 h 384426"/>
                <a:gd name="connsiteX3-39" fmla="*/ 6042 w 503451"/>
                <a:gd name="connsiteY3-40" fmla="*/ 291633 h 384426"/>
                <a:gd name="connsiteX0-41" fmla="*/ 6576 w 502883"/>
                <a:gd name="connsiteY0-42" fmla="*/ 254042 h 319353"/>
                <a:gd name="connsiteX1-43" fmla="*/ 234772 w 502883"/>
                <a:gd name="connsiteY1-44" fmla="*/ 4315 h 319353"/>
                <a:gd name="connsiteX2-45" fmla="*/ 497965 w 502883"/>
                <a:gd name="connsiteY2-46" fmla="*/ 299036 h 319353"/>
                <a:gd name="connsiteX3-47" fmla="*/ 6576 w 502883"/>
                <a:gd name="connsiteY3-48" fmla="*/ 254042 h 319353"/>
                <a:gd name="connsiteX0-49" fmla="*/ 6576 w 502883"/>
                <a:gd name="connsiteY0-50" fmla="*/ 254042 h 364273"/>
                <a:gd name="connsiteX1-51" fmla="*/ 234772 w 502883"/>
                <a:gd name="connsiteY1-52" fmla="*/ 4315 h 364273"/>
                <a:gd name="connsiteX2-53" fmla="*/ 497965 w 502883"/>
                <a:gd name="connsiteY2-54" fmla="*/ 299036 h 364273"/>
                <a:gd name="connsiteX3-55" fmla="*/ 6576 w 502883"/>
                <a:gd name="connsiteY3-56" fmla="*/ 254042 h 364273"/>
                <a:gd name="connsiteX0-57" fmla="*/ 6576 w 502883"/>
                <a:gd name="connsiteY0-58" fmla="*/ 254042 h 318227"/>
                <a:gd name="connsiteX1-59" fmla="*/ 234772 w 502883"/>
                <a:gd name="connsiteY1-60" fmla="*/ 4315 h 318227"/>
                <a:gd name="connsiteX2-61" fmla="*/ 497965 w 502883"/>
                <a:gd name="connsiteY2-62" fmla="*/ 299036 h 318227"/>
                <a:gd name="connsiteX3-63" fmla="*/ 6576 w 502883"/>
                <a:gd name="connsiteY3-64" fmla="*/ 254042 h 318227"/>
                <a:gd name="connsiteX0-65" fmla="*/ 7499 w 503806"/>
                <a:gd name="connsiteY0-66" fmla="*/ 256793 h 356445"/>
                <a:gd name="connsiteX1-67" fmla="*/ 235695 w 503806"/>
                <a:gd name="connsiteY1-68" fmla="*/ 7066 h 356445"/>
                <a:gd name="connsiteX2-69" fmla="*/ 498888 w 503806"/>
                <a:gd name="connsiteY2-70" fmla="*/ 301787 h 356445"/>
                <a:gd name="connsiteX3-71" fmla="*/ 7499 w 503806"/>
                <a:gd name="connsiteY3-72" fmla="*/ 256793 h 356445"/>
                <a:gd name="connsiteX0-73" fmla="*/ 3419 w 424423"/>
                <a:gd name="connsiteY0-74" fmla="*/ 249803 h 299206"/>
                <a:gd name="connsiteX1-75" fmla="*/ 231615 w 424423"/>
                <a:gd name="connsiteY1-76" fmla="*/ 76 h 299206"/>
                <a:gd name="connsiteX2-77" fmla="*/ 418527 w 424423"/>
                <a:gd name="connsiteY2-78" fmla="*/ 277460 h 299206"/>
                <a:gd name="connsiteX3-79" fmla="*/ 3419 w 424423"/>
                <a:gd name="connsiteY3-80" fmla="*/ 249803 h 299206"/>
                <a:gd name="connsiteX0-81" fmla="*/ 3419 w 443266"/>
                <a:gd name="connsiteY0-82" fmla="*/ 249803 h 328404"/>
                <a:gd name="connsiteX1-83" fmla="*/ 231615 w 443266"/>
                <a:gd name="connsiteY1-84" fmla="*/ 76 h 328404"/>
                <a:gd name="connsiteX2-85" fmla="*/ 418527 w 443266"/>
                <a:gd name="connsiteY2-86" fmla="*/ 277460 h 328404"/>
                <a:gd name="connsiteX3-87" fmla="*/ 3419 w 443266"/>
                <a:gd name="connsiteY3-88" fmla="*/ 249803 h 328404"/>
                <a:gd name="connsiteX0-89" fmla="*/ 5963 w 456159"/>
                <a:gd name="connsiteY0-90" fmla="*/ 249803 h 328404"/>
                <a:gd name="connsiteX1-91" fmla="*/ 234159 w 456159"/>
                <a:gd name="connsiteY1-92" fmla="*/ 76 h 328404"/>
                <a:gd name="connsiteX2-93" fmla="*/ 421071 w 456159"/>
                <a:gd name="connsiteY2-94" fmla="*/ 277460 h 328404"/>
                <a:gd name="connsiteX3-95" fmla="*/ 5963 w 456159"/>
                <a:gd name="connsiteY3-96" fmla="*/ 249803 h 328404"/>
                <a:gd name="connsiteX0-97" fmla="*/ 7001 w 457197"/>
                <a:gd name="connsiteY0-98" fmla="*/ 249820 h 339505"/>
                <a:gd name="connsiteX1-99" fmla="*/ 235197 w 457197"/>
                <a:gd name="connsiteY1-100" fmla="*/ 93 h 339505"/>
                <a:gd name="connsiteX2-101" fmla="*/ 422109 w 457197"/>
                <a:gd name="connsiteY2-102" fmla="*/ 277477 h 339505"/>
                <a:gd name="connsiteX3-103" fmla="*/ 7001 w 457197"/>
                <a:gd name="connsiteY3-104" fmla="*/ 249820 h 3395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rgbClr val="94AB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07247" y="-143937"/>
            <a:ext cx="4390598" cy="2008985"/>
            <a:chOff x="7807247" y="-143937"/>
            <a:chExt cx="4390598" cy="2008985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7807247" y="-7090"/>
              <a:ext cx="4390598" cy="1599527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56001"/>
                <a:gd name="connsiteY0-2" fmla="*/ 0 h 2344960"/>
                <a:gd name="connsiteX1-3" fmla="*/ 2430863 w 3556001"/>
                <a:gd name="connsiteY1-4" fmla="*/ 595015 h 2344960"/>
                <a:gd name="connsiteX2-5" fmla="*/ 3438830 w 3556001"/>
                <a:gd name="connsiteY2-6" fmla="*/ 2305986 h 2344960"/>
                <a:gd name="connsiteX3-7" fmla="*/ 3401736 w 3556001"/>
                <a:gd name="connsiteY3-8" fmla="*/ 2344960 h 2344960"/>
                <a:gd name="connsiteX4-9" fmla="*/ 0 w 3556001"/>
                <a:gd name="connsiteY4-10" fmla="*/ 2344960 h 2344960"/>
                <a:gd name="connsiteX5-11" fmla="*/ 0 w 3556001"/>
                <a:gd name="connsiteY5-12" fmla="*/ 197951 h 2344960"/>
                <a:gd name="connsiteX6-13" fmla="*/ 914344 w 3556001"/>
                <a:gd name="connsiteY6-14" fmla="*/ 0 h 2344960"/>
                <a:gd name="connsiteX0-15" fmla="*/ 914344 w 3556001"/>
                <a:gd name="connsiteY0-16" fmla="*/ 0 h 2344960"/>
                <a:gd name="connsiteX1-17" fmla="*/ 2430863 w 3556001"/>
                <a:gd name="connsiteY1-18" fmla="*/ 595015 h 2344960"/>
                <a:gd name="connsiteX2-19" fmla="*/ 3438830 w 3556001"/>
                <a:gd name="connsiteY2-20" fmla="*/ 2305986 h 2344960"/>
                <a:gd name="connsiteX3-21" fmla="*/ 3401736 w 3556001"/>
                <a:gd name="connsiteY3-22" fmla="*/ 2344960 h 2344960"/>
                <a:gd name="connsiteX4-23" fmla="*/ 0 w 3556001"/>
                <a:gd name="connsiteY4-24" fmla="*/ 2344960 h 2344960"/>
                <a:gd name="connsiteX5-25" fmla="*/ 0 w 3556001"/>
                <a:gd name="connsiteY5-26" fmla="*/ 197951 h 2344960"/>
                <a:gd name="connsiteX6-27" fmla="*/ 914344 w 3556001"/>
                <a:gd name="connsiteY6-28" fmla="*/ 0 h 2344960"/>
                <a:gd name="connsiteX0-29" fmla="*/ 914344 w 3556001"/>
                <a:gd name="connsiteY0-30" fmla="*/ 0 h 2344960"/>
                <a:gd name="connsiteX1-31" fmla="*/ 2430863 w 3556001"/>
                <a:gd name="connsiteY1-32" fmla="*/ 595015 h 2344960"/>
                <a:gd name="connsiteX2-33" fmla="*/ 3438830 w 3556001"/>
                <a:gd name="connsiteY2-34" fmla="*/ 2305986 h 2344960"/>
                <a:gd name="connsiteX3-35" fmla="*/ 3401736 w 3556001"/>
                <a:gd name="connsiteY3-36" fmla="*/ 2344960 h 2344960"/>
                <a:gd name="connsiteX4-37" fmla="*/ 0 w 3556001"/>
                <a:gd name="connsiteY4-38" fmla="*/ 2344960 h 2344960"/>
                <a:gd name="connsiteX5-39" fmla="*/ 0 w 3556001"/>
                <a:gd name="connsiteY5-40" fmla="*/ 197951 h 2344960"/>
                <a:gd name="connsiteX6-41" fmla="*/ 914344 w 3556001"/>
                <a:gd name="connsiteY6-42" fmla="*/ 0 h 2344960"/>
                <a:gd name="connsiteX0-43" fmla="*/ 1219591 w 3526350"/>
                <a:gd name="connsiteY0-44" fmla="*/ 23066 h 2280473"/>
                <a:gd name="connsiteX1-45" fmla="*/ 2430863 w 3526350"/>
                <a:gd name="connsiteY1-46" fmla="*/ 530528 h 2280473"/>
                <a:gd name="connsiteX2-47" fmla="*/ 3438830 w 3526350"/>
                <a:gd name="connsiteY2-48" fmla="*/ 2241499 h 2280473"/>
                <a:gd name="connsiteX3-49" fmla="*/ 3401736 w 3526350"/>
                <a:gd name="connsiteY3-50" fmla="*/ 2280473 h 2280473"/>
                <a:gd name="connsiteX4-51" fmla="*/ 0 w 3526350"/>
                <a:gd name="connsiteY4-52" fmla="*/ 2280473 h 2280473"/>
                <a:gd name="connsiteX5-53" fmla="*/ 0 w 3526350"/>
                <a:gd name="connsiteY5-54" fmla="*/ 133464 h 2280473"/>
                <a:gd name="connsiteX6-55" fmla="*/ 1219591 w 3526350"/>
                <a:gd name="connsiteY6-56" fmla="*/ 23066 h 2280473"/>
                <a:gd name="connsiteX0-57" fmla="*/ 1219591 w 3526350"/>
                <a:gd name="connsiteY0-58" fmla="*/ 94455 h 2351862"/>
                <a:gd name="connsiteX1-59" fmla="*/ 2430863 w 3526350"/>
                <a:gd name="connsiteY1-60" fmla="*/ 601917 h 2351862"/>
                <a:gd name="connsiteX2-61" fmla="*/ 3438830 w 3526350"/>
                <a:gd name="connsiteY2-62" fmla="*/ 2312888 h 2351862"/>
                <a:gd name="connsiteX3-63" fmla="*/ 3401736 w 3526350"/>
                <a:gd name="connsiteY3-64" fmla="*/ 2351862 h 2351862"/>
                <a:gd name="connsiteX4-65" fmla="*/ 0 w 3526350"/>
                <a:gd name="connsiteY4-66" fmla="*/ 2351862 h 2351862"/>
                <a:gd name="connsiteX5-67" fmla="*/ 0 w 3526350"/>
                <a:gd name="connsiteY5-68" fmla="*/ 204853 h 2351862"/>
                <a:gd name="connsiteX6-69" fmla="*/ 1219591 w 3526350"/>
                <a:gd name="connsiteY6-70" fmla="*/ 94455 h 2351862"/>
                <a:gd name="connsiteX0-71" fmla="*/ 1219591 w 3526350"/>
                <a:gd name="connsiteY0-72" fmla="*/ 112312 h 2369719"/>
                <a:gd name="connsiteX1-73" fmla="*/ 2430863 w 3526350"/>
                <a:gd name="connsiteY1-74" fmla="*/ 619774 h 2369719"/>
                <a:gd name="connsiteX2-75" fmla="*/ 3438830 w 3526350"/>
                <a:gd name="connsiteY2-76" fmla="*/ 2330745 h 2369719"/>
                <a:gd name="connsiteX3-77" fmla="*/ 3401736 w 3526350"/>
                <a:gd name="connsiteY3-78" fmla="*/ 2369719 h 2369719"/>
                <a:gd name="connsiteX4-79" fmla="*/ 0 w 3526350"/>
                <a:gd name="connsiteY4-80" fmla="*/ 2369719 h 2369719"/>
                <a:gd name="connsiteX5-81" fmla="*/ 0 w 3526350"/>
                <a:gd name="connsiteY5-82" fmla="*/ 222710 h 2369719"/>
                <a:gd name="connsiteX6-83" fmla="*/ 1219591 w 3526350"/>
                <a:gd name="connsiteY6-84" fmla="*/ 112312 h 2369719"/>
                <a:gd name="connsiteX0-85" fmla="*/ 1219591 w 3526350"/>
                <a:gd name="connsiteY0-86" fmla="*/ 98060 h 2355467"/>
                <a:gd name="connsiteX1-87" fmla="*/ 2430863 w 3526350"/>
                <a:gd name="connsiteY1-88" fmla="*/ 605522 h 2355467"/>
                <a:gd name="connsiteX2-89" fmla="*/ 3438830 w 3526350"/>
                <a:gd name="connsiteY2-90" fmla="*/ 2316493 h 2355467"/>
                <a:gd name="connsiteX3-91" fmla="*/ 3401736 w 3526350"/>
                <a:gd name="connsiteY3-92" fmla="*/ 2355467 h 2355467"/>
                <a:gd name="connsiteX4-93" fmla="*/ 0 w 3526350"/>
                <a:gd name="connsiteY4-94" fmla="*/ 2355467 h 2355467"/>
                <a:gd name="connsiteX5-95" fmla="*/ 0 w 3526350"/>
                <a:gd name="connsiteY5-96" fmla="*/ 208458 h 2355467"/>
                <a:gd name="connsiteX6-97" fmla="*/ 1219591 w 3526350"/>
                <a:gd name="connsiteY6-98" fmla="*/ 98060 h 2355467"/>
                <a:gd name="connsiteX0-99" fmla="*/ 1219591 w 3553207"/>
                <a:gd name="connsiteY0-100" fmla="*/ 122347 h 2379754"/>
                <a:gd name="connsiteX1-101" fmla="*/ 2749382 w 3553207"/>
                <a:gd name="connsiteY1-102" fmla="*/ 804914 h 2379754"/>
                <a:gd name="connsiteX2-103" fmla="*/ 3438830 w 3553207"/>
                <a:gd name="connsiteY2-104" fmla="*/ 2340780 h 2379754"/>
                <a:gd name="connsiteX3-105" fmla="*/ 3401736 w 3553207"/>
                <a:gd name="connsiteY3-106" fmla="*/ 2379754 h 2379754"/>
                <a:gd name="connsiteX4-107" fmla="*/ 0 w 3553207"/>
                <a:gd name="connsiteY4-108" fmla="*/ 2379754 h 2379754"/>
                <a:gd name="connsiteX5-109" fmla="*/ 0 w 3553207"/>
                <a:gd name="connsiteY5-110" fmla="*/ 232745 h 2379754"/>
                <a:gd name="connsiteX6-111" fmla="*/ 1219591 w 3553207"/>
                <a:gd name="connsiteY6-112" fmla="*/ 122347 h 2379754"/>
                <a:gd name="connsiteX0-113" fmla="*/ 1219591 w 3556981"/>
                <a:gd name="connsiteY0-114" fmla="*/ 122347 h 2379754"/>
                <a:gd name="connsiteX1-115" fmla="*/ 2749382 w 3556981"/>
                <a:gd name="connsiteY1-116" fmla="*/ 804914 h 2379754"/>
                <a:gd name="connsiteX2-117" fmla="*/ 3438830 w 3556981"/>
                <a:gd name="connsiteY2-118" fmla="*/ 2340780 h 2379754"/>
                <a:gd name="connsiteX3-119" fmla="*/ 3401736 w 3556981"/>
                <a:gd name="connsiteY3-120" fmla="*/ 2379754 h 2379754"/>
                <a:gd name="connsiteX4-121" fmla="*/ 0 w 3556981"/>
                <a:gd name="connsiteY4-122" fmla="*/ 2379754 h 2379754"/>
                <a:gd name="connsiteX5-123" fmla="*/ 0 w 3556981"/>
                <a:gd name="connsiteY5-124" fmla="*/ 232745 h 2379754"/>
                <a:gd name="connsiteX6-125" fmla="*/ 1219591 w 3556981"/>
                <a:gd name="connsiteY6-126" fmla="*/ 122347 h 2379754"/>
                <a:gd name="connsiteX0-127" fmla="*/ 1219591 w 3556981"/>
                <a:gd name="connsiteY0-128" fmla="*/ 5508 h 2262915"/>
                <a:gd name="connsiteX1-129" fmla="*/ 2749382 w 3556981"/>
                <a:gd name="connsiteY1-130" fmla="*/ 688075 h 2262915"/>
                <a:gd name="connsiteX2-131" fmla="*/ 3438830 w 3556981"/>
                <a:gd name="connsiteY2-132" fmla="*/ 2223941 h 2262915"/>
                <a:gd name="connsiteX3-133" fmla="*/ 3401736 w 3556981"/>
                <a:gd name="connsiteY3-134" fmla="*/ 2262915 h 2262915"/>
                <a:gd name="connsiteX4-135" fmla="*/ 0 w 3556981"/>
                <a:gd name="connsiteY4-136" fmla="*/ 2262915 h 2262915"/>
                <a:gd name="connsiteX5-137" fmla="*/ 0 w 3556981"/>
                <a:gd name="connsiteY5-138" fmla="*/ 477060 h 2262915"/>
                <a:gd name="connsiteX6-139" fmla="*/ 1219591 w 3556981"/>
                <a:gd name="connsiteY6-140" fmla="*/ 5508 h 2262915"/>
                <a:gd name="connsiteX0-141" fmla="*/ 1219591 w 3556981"/>
                <a:gd name="connsiteY0-142" fmla="*/ 4064 h 2261471"/>
                <a:gd name="connsiteX1-143" fmla="*/ 2749382 w 3556981"/>
                <a:gd name="connsiteY1-144" fmla="*/ 686631 h 2261471"/>
                <a:gd name="connsiteX2-145" fmla="*/ 3438830 w 3556981"/>
                <a:gd name="connsiteY2-146" fmla="*/ 2222497 h 2261471"/>
                <a:gd name="connsiteX3-147" fmla="*/ 3401736 w 3556981"/>
                <a:gd name="connsiteY3-148" fmla="*/ 2261471 h 2261471"/>
                <a:gd name="connsiteX4-149" fmla="*/ 0 w 3556981"/>
                <a:gd name="connsiteY4-150" fmla="*/ 2261471 h 2261471"/>
                <a:gd name="connsiteX5-151" fmla="*/ 0 w 3556981"/>
                <a:gd name="connsiteY5-152" fmla="*/ 475616 h 2261471"/>
                <a:gd name="connsiteX6-153" fmla="*/ 1219591 w 3556981"/>
                <a:gd name="connsiteY6-154" fmla="*/ 4064 h 22614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556981" h="2261471">
                  <a:moveTo>
                    <a:pt x="1219591" y="4064"/>
                  </a:moveTo>
                  <a:cubicBezTo>
                    <a:pt x="1677821" y="39233"/>
                    <a:pt x="2319786" y="338779"/>
                    <a:pt x="2749382" y="686631"/>
                  </a:cubicBezTo>
                  <a:cubicBezTo>
                    <a:pt x="3155830" y="1015740"/>
                    <a:pt x="3830778" y="1720936"/>
                    <a:pt x="3438830" y="2222497"/>
                  </a:cubicBezTo>
                  <a:lnTo>
                    <a:pt x="3401736" y="2261471"/>
                  </a:lnTo>
                  <a:lnTo>
                    <a:pt x="0" y="2261471"/>
                  </a:lnTo>
                  <a:lnTo>
                    <a:pt x="0" y="475616"/>
                  </a:lnTo>
                  <a:cubicBezTo>
                    <a:pt x="342618" y="165046"/>
                    <a:pt x="761361" y="-31105"/>
                    <a:pt x="1219591" y="4064"/>
                  </a:cubicBezTo>
                  <a:close/>
                </a:path>
              </a:pathLst>
            </a:custGeom>
            <a:solidFill>
              <a:srgbClr val="94AB8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10523206">
              <a:off x="8594465" y="-143937"/>
              <a:ext cx="3535215" cy="2008985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527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646738" y="1534417"/>
            <a:ext cx="88985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</a:t>
            </a:r>
            <a:r>
              <a:rPr lang="en-US" sz="44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sz="44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6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6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en-US" altLang="zh-CN" sz="44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</a:t>
            </a:r>
            <a:r>
              <a:rPr lang="en-US" altLang="zh-CN" sz="44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6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方向入门</a:t>
            </a:r>
            <a:endParaRPr lang="en-US" sz="6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64610" y="3856881"/>
            <a:ext cx="738899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HnuSec - DreamOfStars 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117533" y="4572114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564D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64D38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CF52B4-6174-6ABD-4FCD-11394CB9C8A6}"/>
              </a:ext>
            </a:extLst>
          </p:cNvPr>
          <p:cNvSpPr/>
          <p:nvPr/>
        </p:nvSpPr>
        <p:spPr>
          <a:xfrm>
            <a:off x="5724769" y="459748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陈骏帆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6BC54-6E94-E3D2-7ABE-54D63BA0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CA64D3E7-D26E-0081-86D4-41D2FC8A3B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寄存器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0970BD-FF26-5E49-33B2-9A9B82E8E7F1}"/>
              </a:ext>
            </a:extLst>
          </p:cNvPr>
          <p:cNvSpPr txBox="1"/>
          <p:nvPr/>
        </p:nvSpPr>
        <p:spPr>
          <a:xfrm>
            <a:off x="2949869" y="6459517"/>
            <a:ext cx="6795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Intel® 64 and IA-32 Architectures Software Developer Manuals</a:t>
            </a:r>
            <a:endParaRPr lang="zh-CN" altLang="en-US" dirty="0"/>
          </a:p>
        </p:txBody>
      </p:sp>
      <p:pic>
        <p:nvPicPr>
          <p:cNvPr id="13" name="图片 12" descr="表格&#10;&#10;描述已自动生成">
            <a:extLst>
              <a:ext uri="{FF2B5EF4-FFF2-40B4-BE49-F238E27FC236}">
                <a16:creationId xmlns:a16="http://schemas.microsoft.com/office/drawing/2014/main" id="{3E38E9C3-C502-E834-0A90-198673F03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3" y="1382933"/>
            <a:ext cx="4607552" cy="50765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2132F94-8DE7-BCC7-800C-AE663CECDC1B}"/>
              </a:ext>
            </a:extLst>
          </p:cNvPr>
          <p:cNvSpPr txBox="1"/>
          <p:nvPr/>
        </p:nvSpPr>
        <p:spPr>
          <a:xfrm>
            <a:off x="8892346" y="1460585"/>
            <a:ext cx="3074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指令指针寄存器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rip / eip</a:t>
            </a:r>
          </a:p>
          <a:p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标志寄存器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rflags/ flags</a:t>
            </a:r>
          </a:p>
          <a:p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段寄存器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CS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DS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126BE2-FE65-47AE-4FE9-3C13366F5D7D}"/>
              </a:ext>
            </a:extLst>
          </p:cNvPr>
          <p:cNvSpPr txBox="1"/>
          <p:nvPr/>
        </p:nvSpPr>
        <p:spPr>
          <a:xfrm>
            <a:off x="225020" y="1382933"/>
            <a:ext cx="34694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寄存器是计算机中的一种内部存储器，用于存储和快速访问 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CPU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（中央处理器）在运行程序时需要的数据。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寄存器是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CPU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内部的小型存储单元，其访问速度比主内存（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RAM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）快得多。每个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CPU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架构都有一组寄存器，这些寄存器用于执行各种操作，例如存储临时数据、保存地址、进行运算等。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BB99F7-D507-87E8-C4BD-8117B613723D}"/>
              </a:ext>
            </a:extLst>
          </p:cNvPr>
          <p:cNvSpPr txBox="1"/>
          <p:nvPr/>
        </p:nvSpPr>
        <p:spPr>
          <a:xfrm>
            <a:off x="1792460" y="5013831"/>
            <a:ext cx="6456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通用寄存器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7727-426D-3D07-9D43-E3E8CF66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2DA00569-A617-A161-B301-6C631FD74A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标志寄存器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420E216F-D37B-82C0-271E-AD07F1B4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6" y="1854475"/>
            <a:ext cx="76295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A388-C7C9-8257-014E-A602A6BA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2911A7C8-DD9B-E3E3-FC8B-9A044A8FB5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47861" y="593825"/>
            <a:ext cx="7096277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内存模型</a:t>
            </a:r>
          </a:p>
        </p:txBody>
      </p:sp>
      <p:pic>
        <p:nvPicPr>
          <p:cNvPr id="3" name="Picture 2" descr="十问 Linux 虚拟内存管理 (glibc) (一) - 知乎">
            <a:extLst>
              <a:ext uri="{FF2B5EF4-FFF2-40B4-BE49-F238E27FC236}">
                <a16:creationId xmlns:a16="http://schemas.microsoft.com/office/drawing/2014/main" id="{DE9F5FF7-6B90-BE32-07DE-AD3915CB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48" y="1670642"/>
            <a:ext cx="6096000" cy="450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732C4-16D4-08E6-3C74-B760009E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963"/>
            <a:ext cx="9144000" cy="1011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4000" dirty="0">
                <a:solidFill>
                  <a:srgbClr val="564D38"/>
                </a:solidFill>
                <a:ea typeface="思源宋体 Heavy" panose="02020900000000000000" pitchFamily="18" charset="-122"/>
                <a:cs typeface="+mn-ea"/>
              </a:rPr>
              <a:t>汇编语言 </a:t>
            </a:r>
            <a:r>
              <a:rPr lang="en-US" altLang="zh-CN" sz="4000" dirty="0">
                <a:solidFill>
                  <a:srgbClr val="564D38"/>
                </a:solidFill>
                <a:ea typeface="思源宋体 Heavy" panose="02020900000000000000" pitchFamily="18" charset="-122"/>
                <a:cs typeface="+mn-ea"/>
              </a:rPr>
              <a:t>- </a:t>
            </a:r>
            <a:r>
              <a:rPr lang="zh-CN" altLang="en-US" sz="4000" dirty="0">
                <a:solidFill>
                  <a:srgbClr val="564D38"/>
                </a:solidFill>
                <a:ea typeface="思源宋体 Heavy" panose="02020900000000000000" pitchFamily="18" charset="-122"/>
                <a:cs typeface="+mn-ea"/>
              </a:rPr>
              <a:t>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52AAE-C095-E578-CF6D-75CE7ECC5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044" y="4381353"/>
            <a:ext cx="6124281" cy="1655762"/>
          </a:xfrm>
        </p:spPr>
        <p:txBody>
          <a:bodyPr/>
          <a:lstStyle/>
          <a:p>
            <a:pPr algn="l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堆的基本单位：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chunk</a:t>
            </a:r>
          </a:p>
          <a:p>
            <a:pPr algn="l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堆的管理方式：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FFFD7A-CAA8-2318-0BA8-1FC89176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44" y="1436065"/>
            <a:ext cx="7496175" cy="2790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CA7DA1-796C-E1DB-A27E-E2A754FAC868}"/>
              </a:ext>
            </a:extLst>
          </p:cNvPr>
          <p:cNvSpPr txBox="1"/>
          <p:nvPr/>
        </p:nvSpPr>
        <p:spPr>
          <a:xfrm>
            <a:off x="2508464" y="5421935"/>
            <a:ext cx="81595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因为用户主动请求而划分出来的内存区域，叫做 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Heap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（堆）。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它由起始地址开始，从低位（地址）向高位（地址）增长。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Heap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的一个重要特点就是不会自动消失，必须手动释放，或者由垃圾回收机制来回收。</a:t>
            </a:r>
          </a:p>
        </p:txBody>
      </p:sp>
    </p:spTree>
    <p:extLst>
      <p:ext uri="{BB962C8B-B14F-4D97-AF65-F5344CB8AC3E}">
        <p14:creationId xmlns:p14="http://schemas.microsoft.com/office/powerpoint/2010/main" val="40039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3"/>
          <p:cNvSpPr>
            <a:spLocks noChangeAspect="1"/>
          </p:cNvSpPr>
          <p:nvPr/>
        </p:nvSpPr>
        <p:spPr>
          <a:xfrm>
            <a:off x="1259418" y="1971675"/>
            <a:ext cx="552449" cy="552449"/>
          </a:xfrm>
          <a:prstGeom prst="ellipse">
            <a:avLst/>
          </a:prstGeom>
          <a:solidFill>
            <a:srgbClr val="527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Oval 54"/>
          <p:cNvSpPr>
            <a:spLocks noChangeAspect="1"/>
          </p:cNvSpPr>
          <p:nvPr/>
        </p:nvSpPr>
        <p:spPr>
          <a:xfrm>
            <a:off x="1259418" y="3345199"/>
            <a:ext cx="552449" cy="550333"/>
          </a:xfrm>
          <a:prstGeom prst="ellipse">
            <a:avLst/>
          </a:prstGeom>
          <a:solidFill>
            <a:srgbClr val="EBA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Oval 57"/>
          <p:cNvSpPr>
            <a:spLocks noChangeAspect="1"/>
          </p:cNvSpPr>
          <p:nvPr/>
        </p:nvSpPr>
        <p:spPr>
          <a:xfrm>
            <a:off x="1259418" y="4746623"/>
            <a:ext cx="552449" cy="552451"/>
          </a:xfrm>
          <a:prstGeom prst="ellipse">
            <a:avLst/>
          </a:prstGeom>
          <a:solidFill>
            <a:srgbClr val="94A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997350" y="2081030"/>
            <a:ext cx="2286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向低地址生长</a:t>
            </a:r>
            <a:endParaRPr lang="en-US" altLang="zh-CN" sz="2400" b="1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42"/>
          <p:cNvSpPr txBox="1"/>
          <p:nvPr/>
        </p:nvSpPr>
        <p:spPr>
          <a:xfrm>
            <a:off x="1333244" y="208819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42"/>
          <p:cNvSpPr txBox="1"/>
          <p:nvPr/>
        </p:nvSpPr>
        <p:spPr>
          <a:xfrm>
            <a:off x="1323084" y="3458500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42"/>
          <p:cNvSpPr txBox="1"/>
          <p:nvPr/>
        </p:nvSpPr>
        <p:spPr>
          <a:xfrm>
            <a:off x="1323084" y="4853571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1997350" y="3394619"/>
            <a:ext cx="3196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一个函数占用一个栈帧</a:t>
            </a:r>
            <a:endParaRPr lang="en-US" altLang="zh-CN" sz="2400" b="1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935155" y="4708208"/>
            <a:ext cx="513962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函数之间通过栈来进行传参以及控制程序的流程</a:t>
            </a:r>
            <a:endParaRPr lang="en-US" altLang="zh-CN" sz="2400" b="1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Freeform 1120"/>
          <p:cNvSpPr>
            <a:spLocks noEditPoints="1"/>
          </p:cNvSpPr>
          <p:nvPr/>
        </p:nvSpPr>
        <p:spPr bwMode="auto">
          <a:xfrm>
            <a:off x="7497067" y="3502354"/>
            <a:ext cx="599389" cy="474476"/>
          </a:xfrm>
          <a:custGeom>
            <a:avLst/>
            <a:gdLst>
              <a:gd name="T0" fmla="*/ 2455 w 3573"/>
              <a:gd name="T1" fmla="*/ 579 h 2827"/>
              <a:gd name="T2" fmla="*/ 2600 w 3573"/>
              <a:gd name="T3" fmla="*/ 760 h 2827"/>
              <a:gd name="T4" fmla="*/ 2739 w 3573"/>
              <a:gd name="T5" fmla="*/ 1081 h 2827"/>
              <a:gd name="T6" fmla="*/ 2787 w 3573"/>
              <a:gd name="T7" fmla="*/ 1432 h 2827"/>
              <a:gd name="T8" fmla="*/ 2745 w 3573"/>
              <a:gd name="T9" fmla="*/ 1761 h 2827"/>
              <a:gd name="T10" fmla="*/ 2621 w 3573"/>
              <a:gd name="T11" fmla="*/ 2067 h 2827"/>
              <a:gd name="T12" fmla="*/ 2489 w 3573"/>
              <a:gd name="T13" fmla="*/ 2244 h 2827"/>
              <a:gd name="T14" fmla="*/ 2399 w 3573"/>
              <a:gd name="T15" fmla="*/ 2271 h 2827"/>
              <a:gd name="T16" fmla="*/ 2304 w 3573"/>
              <a:gd name="T17" fmla="*/ 2241 h 2827"/>
              <a:gd name="T18" fmla="*/ 2230 w 3573"/>
              <a:gd name="T19" fmla="*/ 2155 h 2827"/>
              <a:gd name="T20" fmla="*/ 2221 w 3573"/>
              <a:gd name="T21" fmla="*/ 2044 h 2827"/>
              <a:gd name="T22" fmla="*/ 2327 w 3573"/>
              <a:gd name="T23" fmla="*/ 1864 h 2827"/>
              <a:gd name="T24" fmla="*/ 2421 w 3573"/>
              <a:gd name="T25" fmla="*/ 1582 h 2827"/>
              <a:gd name="T26" fmla="*/ 2422 w 3573"/>
              <a:gd name="T27" fmla="*/ 1289 h 2827"/>
              <a:gd name="T28" fmla="*/ 2338 w 3573"/>
              <a:gd name="T29" fmla="*/ 1020 h 2827"/>
              <a:gd name="T30" fmla="*/ 2205 w 3573"/>
              <a:gd name="T31" fmla="*/ 815 h 2827"/>
              <a:gd name="T32" fmla="*/ 2191 w 3573"/>
              <a:gd name="T33" fmla="*/ 701 h 2827"/>
              <a:gd name="T34" fmla="*/ 2255 w 3573"/>
              <a:gd name="T35" fmla="*/ 602 h 2827"/>
              <a:gd name="T36" fmla="*/ 2350 w 3573"/>
              <a:gd name="T37" fmla="*/ 557 h 2827"/>
              <a:gd name="T38" fmla="*/ 1694 w 3573"/>
              <a:gd name="T39" fmla="*/ 195 h 2827"/>
              <a:gd name="T40" fmla="*/ 1776 w 3573"/>
              <a:gd name="T41" fmla="*/ 282 h 2827"/>
              <a:gd name="T42" fmla="*/ 1785 w 3573"/>
              <a:gd name="T43" fmla="*/ 2553 h 2827"/>
              <a:gd name="T44" fmla="*/ 1720 w 3573"/>
              <a:gd name="T45" fmla="*/ 2653 h 2827"/>
              <a:gd name="T46" fmla="*/ 1625 w 3573"/>
              <a:gd name="T47" fmla="*/ 2685 h 2827"/>
              <a:gd name="T48" fmla="*/ 1522 w 3573"/>
              <a:gd name="T49" fmla="*/ 2647 h 2827"/>
              <a:gd name="T50" fmla="*/ 99 w 3573"/>
              <a:gd name="T51" fmla="*/ 1903 h 2827"/>
              <a:gd name="T52" fmla="*/ 13 w 3573"/>
              <a:gd name="T53" fmla="*/ 1817 h 2827"/>
              <a:gd name="T54" fmla="*/ 3 w 3573"/>
              <a:gd name="T55" fmla="*/ 1078 h 2827"/>
              <a:gd name="T56" fmla="*/ 72 w 3573"/>
              <a:gd name="T57" fmla="*/ 976 h 2827"/>
              <a:gd name="T58" fmla="*/ 635 w 3573"/>
              <a:gd name="T59" fmla="*/ 949 h 2827"/>
              <a:gd name="T60" fmla="*/ 1605 w 3573"/>
              <a:gd name="T61" fmla="*/ 181 h 2827"/>
              <a:gd name="T62" fmla="*/ 2983 w 3573"/>
              <a:gd name="T63" fmla="*/ 11 h 2827"/>
              <a:gd name="T64" fmla="*/ 3118 w 3573"/>
              <a:gd name="T65" fmla="*/ 138 h 2827"/>
              <a:gd name="T66" fmla="*/ 3350 w 3573"/>
              <a:gd name="T67" fmla="*/ 499 h 2827"/>
              <a:gd name="T68" fmla="*/ 3503 w 3573"/>
              <a:gd name="T69" fmla="*/ 899 h 2827"/>
              <a:gd name="T70" fmla="*/ 3569 w 3573"/>
              <a:gd name="T71" fmla="*/ 1324 h 2827"/>
              <a:gd name="T72" fmla="*/ 3545 w 3573"/>
              <a:gd name="T73" fmla="*/ 1768 h 2827"/>
              <a:gd name="T74" fmla="*/ 3427 w 3573"/>
              <a:gd name="T75" fmla="*/ 2196 h 2827"/>
              <a:gd name="T76" fmla="*/ 3218 w 3573"/>
              <a:gd name="T77" fmla="*/ 2590 h 2827"/>
              <a:gd name="T78" fmla="*/ 3040 w 3573"/>
              <a:gd name="T79" fmla="*/ 2804 h 2827"/>
              <a:gd name="T80" fmla="*/ 2957 w 3573"/>
              <a:gd name="T81" fmla="*/ 2827 h 2827"/>
              <a:gd name="T82" fmla="*/ 2863 w 3573"/>
              <a:gd name="T83" fmla="*/ 2797 h 2827"/>
              <a:gd name="T84" fmla="*/ 2787 w 3573"/>
              <a:gd name="T85" fmla="*/ 2709 h 2827"/>
              <a:gd name="T86" fmla="*/ 2783 w 3573"/>
              <a:gd name="T87" fmla="*/ 2594 h 2827"/>
              <a:gd name="T88" fmla="*/ 2933 w 3573"/>
              <a:gd name="T89" fmla="*/ 2378 h 2827"/>
              <a:gd name="T90" fmla="*/ 3113 w 3573"/>
              <a:gd name="T91" fmla="*/ 2022 h 2827"/>
              <a:gd name="T92" fmla="*/ 3206 w 3573"/>
              <a:gd name="T93" fmla="*/ 1633 h 2827"/>
              <a:gd name="T94" fmla="*/ 3207 w 3573"/>
              <a:gd name="T95" fmla="*/ 1239 h 2827"/>
              <a:gd name="T96" fmla="*/ 3122 w 3573"/>
              <a:gd name="T97" fmla="*/ 866 h 2827"/>
              <a:gd name="T98" fmla="*/ 2957 w 3573"/>
              <a:gd name="T99" fmla="*/ 522 h 2827"/>
              <a:gd name="T100" fmla="*/ 2767 w 3573"/>
              <a:gd name="T101" fmla="*/ 269 h 2827"/>
              <a:gd name="T102" fmla="*/ 2744 w 3573"/>
              <a:gd name="T103" fmla="*/ 165 h 2827"/>
              <a:gd name="T104" fmla="*/ 2791 w 3573"/>
              <a:gd name="T105" fmla="*/ 70 h 2827"/>
              <a:gd name="T106" fmla="*/ 2878 w 3573"/>
              <a:gd name="T107" fmla="*/ 8 h 2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73" h="2827">
                <a:moveTo>
                  <a:pt x="2378" y="555"/>
                </a:moveTo>
                <a:lnTo>
                  <a:pt x="2404" y="559"/>
                </a:lnTo>
                <a:lnTo>
                  <a:pt x="2431" y="567"/>
                </a:lnTo>
                <a:lnTo>
                  <a:pt x="2455" y="579"/>
                </a:lnTo>
                <a:lnTo>
                  <a:pt x="2476" y="595"/>
                </a:lnTo>
                <a:lnTo>
                  <a:pt x="2495" y="614"/>
                </a:lnTo>
                <a:lnTo>
                  <a:pt x="2551" y="686"/>
                </a:lnTo>
                <a:lnTo>
                  <a:pt x="2600" y="760"/>
                </a:lnTo>
                <a:lnTo>
                  <a:pt x="2643" y="837"/>
                </a:lnTo>
                <a:lnTo>
                  <a:pt x="2680" y="916"/>
                </a:lnTo>
                <a:lnTo>
                  <a:pt x="2713" y="998"/>
                </a:lnTo>
                <a:lnTo>
                  <a:pt x="2739" y="1081"/>
                </a:lnTo>
                <a:lnTo>
                  <a:pt x="2761" y="1166"/>
                </a:lnTo>
                <a:lnTo>
                  <a:pt x="2775" y="1253"/>
                </a:lnTo>
                <a:lnTo>
                  <a:pt x="2784" y="1342"/>
                </a:lnTo>
                <a:lnTo>
                  <a:pt x="2787" y="1432"/>
                </a:lnTo>
                <a:lnTo>
                  <a:pt x="2785" y="1516"/>
                </a:lnTo>
                <a:lnTo>
                  <a:pt x="2776" y="1598"/>
                </a:lnTo>
                <a:lnTo>
                  <a:pt x="2763" y="1681"/>
                </a:lnTo>
                <a:lnTo>
                  <a:pt x="2745" y="1761"/>
                </a:lnTo>
                <a:lnTo>
                  <a:pt x="2722" y="1840"/>
                </a:lnTo>
                <a:lnTo>
                  <a:pt x="2693" y="1918"/>
                </a:lnTo>
                <a:lnTo>
                  <a:pt x="2660" y="1993"/>
                </a:lnTo>
                <a:lnTo>
                  <a:pt x="2621" y="2067"/>
                </a:lnTo>
                <a:lnTo>
                  <a:pt x="2578" y="2137"/>
                </a:lnTo>
                <a:lnTo>
                  <a:pt x="2529" y="2206"/>
                </a:lnTo>
                <a:lnTo>
                  <a:pt x="2510" y="2226"/>
                </a:lnTo>
                <a:lnTo>
                  <a:pt x="2489" y="2244"/>
                </a:lnTo>
                <a:lnTo>
                  <a:pt x="2464" y="2257"/>
                </a:lnTo>
                <a:lnTo>
                  <a:pt x="2438" y="2267"/>
                </a:lnTo>
                <a:lnTo>
                  <a:pt x="2411" y="2271"/>
                </a:lnTo>
                <a:lnTo>
                  <a:pt x="2399" y="2271"/>
                </a:lnTo>
                <a:lnTo>
                  <a:pt x="2374" y="2269"/>
                </a:lnTo>
                <a:lnTo>
                  <a:pt x="2349" y="2263"/>
                </a:lnTo>
                <a:lnTo>
                  <a:pt x="2326" y="2254"/>
                </a:lnTo>
                <a:lnTo>
                  <a:pt x="2304" y="2241"/>
                </a:lnTo>
                <a:lnTo>
                  <a:pt x="2284" y="2224"/>
                </a:lnTo>
                <a:lnTo>
                  <a:pt x="2263" y="2202"/>
                </a:lnTo>
                <a:lnTo>
                  <a:pt x="2244" y="2180"/>
                </a:lnTo>
                <a:lnTo>
                  <a:pt x="2230" y="2155"/>
                </a:lnTo>
                <a:lnTo>
                  <a:pt x="2220" y="2128"/>
                </a:lnTo>
                <a:lnTo>
                  <a:pt x="2216" y="2099"/>
                </a:lnTo>
                <a:lnTo>
                  <a:pt x="2216" y="2071"/>
                </a:lnTo>
                <a:lnTo>
                  <a:pt x="2221" y="2044"/>
                </a:lnTo>
                <a:lnTo>
                  <a:pt x="2232" y="2017"/>
                </a:lnTo>
                <a:lnTo>
                  <a:pt x="2247" y="1992"/>
                </a:lnTo>
                <a:lnTo>
                  <a:pt x="2290" y="1929"/>
                </a:lnTo>
                <a:lnTo>
                  <a:pt x="2327" y="1864"/>
                </a:lnTo>
                <a:lnTo>
                  <a:pt x="2360" y="1796"/>
                </a:lnTo>
                <a:lnTo>
                  <a:pt x="2386" y="1727"/>
                </a:lnTo>
                <a:lnTo>
                  <a:pt x="2407" y="1655"/>
                </a:lnTo>
                <a:lnTo>
                  <a:pt x="2421" y="1582"/>
                </a:lnTo>
                <a:lnTo>
                  <a:pt x="2429" y="1507"/>
                </a:lnTo>
                <a:lnTo>
                  <a:pt x="2433" y="1432"/>
                </a:lnTo>
                <a:lnTo>
                  <a:pt x="2431" y="1359"/>
                </a:lnTo>
                <a:lnTo>
                  <a:pt x="2422" y="1289"/>
                </a:lnTo>
                <a:lnTo>
                  <a:pt x="2409" y="1219"/>
                </a:lnTo>
                <a:lnTo>
                  <a:pt x="2390" y="1151"/>
                </a:lnTo>
                <a:lnTo>
                  <a:pt x="2366" y="1085"/>
                </a:lnTo>
                <a:lnTo>
                  <a:pt x="2338" y="1020"/>
                </a:lnTo>
                <a:lnTo>
                  <a:pt x="2304" y="957"/>
                </a:lnTo>
                <a:lnTo>
                  <a:pt x="2266" y="898"/>
                </a:lnTo>
                <a:lnTo>
                  <a:pt x="2222" y="840"/>
                </a:lnTo>
                <a:lnTo>
                  <a:pt x="2205" y="815"/>
                </a:lnTo>
                <a:lnTo>
                  <a:pt x="2194" y="788"/>
                </a:lnTo>
                <a:lnTo>
                  <a:pt x="2187" y="759"/>
                </a:lnTo>
                <a:lnTo>
                  <a:pt x="2186" y="730"/>
                </a:lnTo>
                <a:lnTo>
                  <a:pt x="2191" y="701"/>
                </a:lnTo>
                <a:lnTo>
                  <a:pt x="2199" y="674"/>
                </a:lnTo>
                <a:lnTo>
                  <a:pt x="2213" y="648"/>
                </a:lnTo>
                <a:lnTo>
                  <a:pt x="2233" y="624"/>
                </a:lnTo>
                <a:lnTo>
                  <a:pt x="2255" y="602"/>
                </a:lnTo>
                <a:lnTo>
                  <a:pt x="2276" y="585"/>
                </a:lnTo>
                <a:lnTo>
                  <a:pt x="2299" y="571"/>
                </a:lnTo>
                <a:lnTo>
                  <a:pt x="2324" y="562"/>
                </a:lnTo>
                <a:lnTo>
                  <a:pt x="2350" y="557"/>
                </a:lnTo>
                <a:lnTo>
                  <a:pt x="2378" y="555"/>
                </a:lnTo>
                <a:close/>
                <a:moveTo>
                  <a:pt x="1635" y="180"/>
                </a:moveTo>
                <a:lnTo>
                  <a:pt x="1665" y="184"/>
                </a:lnTo>
                <a:lnTo>
                  <a:pt x="1694" y="195"/>
                </a:lnTo>
                <a:lnTo>
                  <a:pt x="1720" y="210"/>
                </a:lnTo>
                <a:lnTo>
                  <a:pt x="1743" y="231"/>
                </a:lnTo>
                <a:lnTo>
                  <a:pt x="1762" y="255"/>
                </a:lnTo>
                <a:lnTo>
                  <a:pt x="1776" y="282"/>
                </a:lnTo>
                <a:lnTo>
                  <a:pt x="1785" y="310"/>
                </a:lnTo>
                <a:lnTo>
                  <a:pt x="1787" y="341"/>
                </a:lnTo>
                <a:lnTo>
                  <a:pt x="1787" y="2523"/>
                </a:lnTo>
                <a:lnTo>
                  <a:pt x="1785" y="2553"/>
                </a:lnTo>
                <a:lnTo>
                  <a:pt x="1776" y="2583"/>
                </a:lnTo>
                <a:lnTo>
                  <a:pt x="1762" y="2610"/>
                </a:lnTo>
                <a:lnTo>
                  <a:pt x="1743" y="2634"/>
                </a:lnTo>
                <a:lnTo>
                  <a:pt x="1720" y="2653"/>
                </a:lnTo>
                <a:lnTo>
                  <a:pt x="1694" y="2670"/>
                </a:lnTo>
                <a:lnTo>
                  <a:pt x="1671" y="2678"/>
                </a:lnTo>
                <a:lnTo>
                  <a:pt x="1648" y="2683"/>
                </a:lnTo>
                <a:lnTo>
                  <a:pt x="1625" y="2685"/>
                </a:lnTo>
                <a:lnTo>
                  <a:pt x="1597" y="2683"/>
                </a:lnTo>
                <a:lnTo>
                  <a:pt x="1571" y="2675"/>
                </a:lnTo>
                <a:lnTo>
                  <a:pt x="1545" y="2663"/>
                </a:lnTo>
                <a:lnTo>
                  <a:pt x="1522" y="2647"/>
                </a:lnTo>
                <a:lnTo>
                  <a:pt x="635" y="1916"/>
                </a:lnTo>
                <a:lnTo>
                  <a:pt x="163" y="1916"/>
                </a:lnTo>
                <a:lnTo>
                  <a:pt x="130" y="1912"/>
                </a:lnTo>
                <a:lnTo>
                  <a:pt x="99" y="1903"/>
                </a:lnTo>
                <a:lnTo>
                  <a:pt x="72" y="1887"/>
                </a:lnTo>
                <a:lnTo>
                  <a:pt x="48" y="1868"/>
                </a:lnTo>
                <a:lnTo>
                  <a:pt x="27" y="1844"/>
                </a:lnTo>
                <a:lnTo>
                  <a:pt x="13" y="1817"/>
                </a:lnTo>
                <a:lnTo>
                  <a:pt x="3" y="1786"/>
                </a:lnTo>
                <a:lnTo>
                  <a:pt x="0" y="1754"/>
                </a:lnTo>
                <a:lnTo>
                  <a:pt x="0" y="1111"/>
                </a:lnTo>
                <a:lnTo>
                  <a:pt x="3" y="1078"/>
                </a:lnTo>
                <a:lnTo>
                  <a:pt x="13" y="1048"/>
                </a:lnTo>
                <a:lnTo>
                  <a:pt x="27" y="1019"/>
                </a:lnTo>
                <a:lnTo>
                  <a:pt x="48" y="995"/>
                </a:lnTo>
                <a:lnTo>
                  <a:pt x="72" y="976"/>
                </a:lnTo>
                <a:lnTo>
                  <a:pt x="99" y="961"/>
                </a:lnTo>
                <a:lnTo>
                  <a:pt x="130" y="952"/>
                </a:lnTo>
                <a:lnTo>
                  <a:pt x="163" y="949"/>
                </a:lnTo>
                <a:lnTo>
                  <a:pt x="635" y="949"/>
                </a:lnTo>
                <a:lnTo>
                  <a:pt x="1522" y="216"/>
                </a:lnTo>
                <a:lnTo>
                  <a:pt x="1547" y="199"/>
                </a:lnTo>
                <a:lnTo>
                  <a:pt x="1575" y="187"/>
                </a:lnTo>
                <a:lnTo>
                  <a:pt x="1605" y="181"/>
                </a:lnTo>
                <a:lnTo>
                  <a:pt x="1635" y="180"/>
                </a:lnTo>
                <a:close/>
                <a:moveTo>
                  <a:pt x="2931" y="0"/>
                </a:moveTo>
                <a:lnTo>
                  <a:pt x="2957" y="4"/>
                </a:lnTo>
                <a:lnTo>
                  <a:pt x="2983" y="11"/>
                </a:lnTo>
                <a:lnTo>
                  <a:pt x="3007" y="22"/>
                </a:lnTo>
                <a:lnTo>
                  <a:pt x="3028" y="37"/>
                </a:lnTo>
                <a:lnTo>
                  <a:pt x="3048" y="55"/>
                </a:lnTo>
                <a:lnTo>
                  <a:pt x="3118" y="138"/>
                </a:lnTo>
                <a:lnTo>
                  <a:pt x="3183" y="224"/>
                </a:lnTo>
                <a:lnTo>
                  <a:pt x="3244" y="313"/>
                </a:lnTo>
                <a:lnTo>
                  <a:pt x="3300" y="406"/>
                </a:lnTo>
                <a:lnTo>
                  <a:pt x="3350" y="499"/>
                </a:lnTo>
                <a:lnTo>
                  <a:pt x="3396" y="597"/>
                </a:lnTo>
                <a:lnTo>
                  <a:pt x="3437" y="696"/>
                </a:lnTo>
                <a:lnTo>
                  <a:pt x="3472" y="797"/>
                </a:lnTo>
                <a:lnTo>
                  <a:pt x="3503" y="899"/>
                </a:lnTo>
                <a:lnTo>
                  <a:pt x="3528" y="1003"/>
                </a:lnTo>
                <a:lnTo>
                  <a:pt x="3548" y="1108"/>
                </a:lnTo>
                <a:lnTo>
                  <a:pt x="3562" y="1216"/>
                </a:lnTo>
                <a:lnTo>
                  <a:pt x="3569" y="1324"/>
                </a:lnTo>
                <a:lnTo>
                  <a:pt x="3573" y="1432"/>
                </a:lnTo>
                <a:lnTo>
                  <a:pt x="3569" y="1545"/>
                </a:lnTo>
                <a:lnTo>
                  <a:pt x="3561" y="1656"/>
                </a:lnTo>
                <a:lnTo>
                  <a:pt x="3545" y="1768"/>
                </a:lnTo>
                <a:lnTo>
                  <a:pt x="3524" y="1877"/>
                </a:lnTo>
                <a:lnTo>
                  <a:pt x="3497" y="1985"/>
                </a:lnTo>
                <a:lnTo>
                  <a:pt x="3465" y="2092"/>
                </a:lnTo>
                <a:lnTo>
                  <a:pt x="3427" y="2196"/>
                </a:lnTo>
                <a:lnTo>
                  <a:pt x="3382" y="2299"/>
                </a:lnTo>
                <a:lnTo>
                  <a:pt x="3333" y="2399"/>
                </a:lnTo>
                <a:lnTo>
                  <a:pt x="3278" y="2496"/>
                </a:lnTo>
                <a:lnTo>
                  <a:pt x="3218" y="2590"/>
                </a:lnTo>
                <a:lnTo>
                  <a:pt x="3153" y="2682"/>
                </a:lnTo>
                <a:lnTo>
                  <a:pt x="3082" y="2770"/>
                </a:lnTo>
                <a:lnTo>
                  <a:pt x="3062" y="2789"/>
                </a:lnTo>
                <a:lnTo>
                  <a:pt x="3040" y="2804"/>
                </a:lnTo>
                <a:lnTo>
                  <a:pt x="3017" y="2816"/>
                </a:lnTo>
                <a:lnTo>
                  <a:pt x="2991" y="2824"/>
                </a:lnTo>
                <a:lnTo>
                  <a:pt x="2965" y="2827"/>
                </a:lnTo>
                <a:lnTo>
                  <a:pt x="2957" y="2827"/>
                </a:lnTo>
                <a:lnTo>
                  <a:pt x="2932" y="2825"/>
                </a:lnTo>
                <a:lnTo>
                  <a:pt x="2907" y="2820"/>
                </a:lnTo>
                <a:lnTo>
                  <a:pt x="2884" y="2810"/>
                </a:lnTo>
                <a:lnTo>
                  <a:pt x="2863" y="2797"/>
                </a:lnTo>
                <a:lnTo>
                  <a:pt x="2843" y="2780"/>
                </a:lnTo>
                <a:lnTo>
                  <a:pt x="2822" y="2759"/>
                </a:lnTo>
                <a:lnTo>
                  <a:pt x="2801" y="2735"/>
                </a:lnTo>
                <a:lnTo>
                  <a:pt x="2787" y="2709"/>
                </a:lnTo>
                <a:lnTo>
                  <a:pt x="2779" y="2681"/>
                </a:lnTo>
                <a:lnTo>
                  <a:pt x="2774" y="2651"/>
                </a:lnTo>
                <a:lnTo>
                  <a:pt x="2775" y="2622"/>
                </a:lnTo>
                <a:lnTo>
                  <a:pt x="2783" y="2594"/>
                </a:lnTo>
                <a:lnTo>
                  <a:pt x="2795" y="2565"/>
                </a:lnTo>
                <a:lnTo>
                  <a:pt x="2812" y="2540"/>
                </a:lnTo>
                <a:lnTo>
                  <a:pt x="2876" y="2461"/>
                </a:lnTo>
                <a:lnTo>
                  <a:pt x="2933" y="2378"/>
                </a:lnTo>
                <a:lnTo>
                  <a:pt x="2986" y="2294"/>
                </a:lnTo>
                <a:lnTo>
                  <a:pt x="3034" y="2206"/>
                </a:lnTo>
                <a:lnTo>
                  <a:pt x="3076" y="2114"/>
                </a:lnTo>
                <a:lnTo>
                  <a:pt x="3113" y="2022"/>
                </a:lnTo>
                <a:lnTo>
                  <a:pt x="3145" y="1927"/>
                </a:lnTo>
                <a:lnTo>
                  <a:pt x="3171" y="1831"/>
                </a:lnTo>
                <a:lnTo>
                  <a:pt x="3191" y="1732"/>
                </a:lnTo>
                <a:lnTo>
                  <a:pt x="3206" y="1633"/>
                </a:lnTo>
                <a:lnTo>
                  <a:pt x="3215" y="1533"/>
                </a:lnTo>
                <a:lnTo>
                  <a:pt x="3218" y="1432"/>
                </a:lnTo>
                <a:lnTo>
                  <a:pt x="3215" y="1336"/>
                </a:lnTo>
                <a:lnTo>
                  <a:pt x="3207" y="1239"/>
                </a:lnTo>
                <a:lnTo>
                  <a:pt x="3194" y="1144"/>
                </a:lnTo>
                <a:lnTo>
                  <a:pt x="3175" y="1050"/>
                </a:lnTo>
                <a:lnTo>
                  <a:pt x="3152" y="957"/>
                </a:lnTo>
                <a:lnTo>
                  <a:pt x="3122" y="866"/>
                </a:lnTo>
                <a:lnTo>
                  <a:pt x="3088" y="777"/>
                </a:lnTo>
                <a:lnTo>
                  <a:pt x="3049" y="690"/>
                </a:lnTo>
                <a:lnTo>
                  <a:pt x="3005" y="604"/>
                </a:lnTo>
                <a:lnTo>
                  <a:pt x="2957" y="522"/>
                </a:lnTo>
                <a:lnTo>
                  <a:pt x="2904" y="442"/>
                </a:lnTo>
                <a:lnTo>
                  <a:pt x="2846" y="365"/>
                </a:lnTo>
                <a:lnTo>
                  <a:pt x="2784" y="290"/>
                </a:lnTo>
                <a:lnTo>
                  <a:pt x="2767" y="269"/>
                </a:lnTo>
                <a:lnTo>
                  <a:pt x="2755" y="244"/>
                </a:lnTo>
                <a:lnTo>
                  <a:pt x="2747" y="219"/>
                </a:lnTo>
                <a:lnTo>
                  <a:pt x="2743" y="191"/>
                </a:lnTo>
                <a:lnTo>
                  <a:pt x="2744" y="165"/>
                </a:lnTo>
                <a:lnTo>
                  <a:pt x="2749" y="139"/>
                </a:lnTo>
                <a:lnTo>
                  <a:pt x="2758" y="114"/>
                </a:lnTo>
                <a:lnTo>
                  <a:pt x="2772" y="90"/>
                </a:lnTo>
                <a:lnTo>
                  <a:pt x="2791" y="70"/>
                </a:lnTo>
                <a:lnTo>
                  <a:pt x="2811" y="48"/>
                </a:lnTo>
                <a:lnTo>
                  <a:pt x="2831" y="31"/>
                </a:lnTo>
                <a:lnTo>
                  <a:pt x="2854" y="18"/>
                </a:lnTo>
                <a:lnTo>
                  <a:pt x="2878" y="8"/>
                </a:lnTo>
                <a:lnTo>
                  <a:pt x="2904" y="2"/>
                </a:lnTo>
                <a:lnTo>
                  <a:pt x="29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857E7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5" name="Group 1271"/>
          <p:cNvGrpSpPr>
            <a:grpSpLocks noChangeAspect="1"/>
          </p:cNvGrpSpPr>
          <p:nvPr/>
        </p:nvGrpSpPr>
        <p:grpSpPr bwMode="auto">
          <a:xfrm>
            <a:off x="9108863" y="4279959"/>
            <a:ext cx="639907" cy="639259"/>
            <a:chOff x="5516" y="3626"/>
            <a:chExt cx="1981" cy="1979"/>
          </a:xfrm>
          <a:solidFill>
            <a:schemeClr val="bg1"/>
          </a:solidFill>
        </p:grpSpPr>
        <p:sp>
          <p:nvSpPr>
            <p:cNvPr id="26" name="Freeform 1273"/>
            <p:cNvSpPr/>
            <p:nvPr/>
          </p:nvSpPr>
          <p:spPr bwMode="auto">
            <a:xfrm>
              <a:off x="5524" y="4270"/>
              <a:ext cx="491" cy="498"/>
            </a:xfrm>
            <a:custGeom>
              <a:avLst/>
              <a:gdLst>
                <a:gd name="T0" fmla="*/ 980 w 980"/>
                <a:gd name="T1" fmla="*/ 0 h 996"/>
                <a:gd name="T2" fmla="*/ 952 w 980"/>
                <a:gd name="T3" fmla="*/ 46 h 996"/>
                <a:gd name="T4" fmla="*/ 921 w 980"/>
                <a:gd name="T5" fmla="*/ 94 h 996"/>
                <a:gd name="T6" fmla="*/ 890 w 980"/>
                <a:gd name="T7" fmla="*/ 145 h 996"/>
                <a:gd name="T8" fmla="*/ 856 w 980"/>
                <a:gd name="T9" fmla="*/ 198 h 996"/>
                <a:gd name="T10" fmla="*/ 819 w 980"/>
                <a:gd name="T11" fmla="*/ 255 h 996"/>
                <a:gd name="T12" fmla="*/ 781 w 980"/>
                <a:gd name="T13" fmla="*/ 314 h 996"/>
                <a:gd name="T14" fmla="*/ 740 w 980"/>
                <a:gd name="T15" fmla="*/ 376 h 996"/>
                <a:gd name="T16" fmla="*/ 696 w 980"/>
                <a:gd name="T17" fmla="*/ 444 h 996"/>
                <a:gd name="T18" fmla="*/ 649 w 980"/>
                <a:gd name="T19" fmla="*/ 514 h 996"/>
                <a:gd name="T20" fmla="*/ 599 w 980"/>
                <a:gd name="T21" fmla="*/ 588 h 996"/>
                <a:gd name="T22" fmla="*/ 546 w 980"/>
                <a:gd name="T23" fmla="*/ 665 h 996"/>
                <a:gd name="T24" fmla="*/ 491 w 980"/>
                <a:gd name="T25" fmla="*/ 748 h 996"/>
                <a:gd name="T26" fmla="*/ 431 w 980"/>
                <a:gd name="T27" fmla="*/ 834 h 996"/>
                <a:gd name="T28" fmla="*/ 369 w 980"/>
                <a:gd name="T29" fmla="*/ 926 h 996"/>
                <a:gd name="T30" fmla="*/ 347 w 980"/>
                <a:gd name="T31" fmla="*/ 960 h 996"/>
                <a:gd name="T32" fmla="*/ 331 w 980"/>
                <a:gd name="T33" fmla="*/ 996 h 996"/>
                <a:gd name="T34" fmla="*/ 0 w 980"/>
                <a:gd name="T35" fmla="*/ 666 h 996"/>
                <a:gd name="T36" fmla="*/ 2 w 980"/>
                <a:gd name="T37" fmla="*/ 664 h 996"/>
                <a:gd name="T38" fmla="*/ 8 w 980"/>
                <a:gd name="T39" fmla="*/ 657 h 996"/>
                <a:gd name="T40" fmla="*/ 18 w 980"/>
                <a:gd name="T41" fmla="*/ 645 h 996"/>
                <a:gd name="T42" fmla="*/ 30 w 980"/>
                <a:gd name="T43" fmla="*/ 629 h 996"/>
                <a:gd name="T44" fmla="*/ 47 w 980"/>
                <a:gd name="T45" fmla="*/ 609 h 996"/>
                <a:gd name="T46" fmla="*/ 66 w 980"/>
                <a:gd name="T47" fmla="*/ 588 h 996"/>
                <a:gd name="T48" fmla="*/ 89 w 980"/>
                <a:gd name="T49" fmla="*/ 561 h 996"/>
                <a:gd name="T50" fmla="*/ 115 w 980"/>
                <a:gd name="T51" fmla="*/ 533 h 996"/>
                <a:gd name="T52" fmla="*/ 144 w 980"/>
                <a:gd name="T53" fmla="*/ 503 h 996"/>
                <a:gd name="T54" fmla="*/ 174 w 980"/>
                <a:gd name="T55" fmla="*/ 471 h 996"/>
                <a:gd name="T56" fmla="*/ 208 w 980"/>
                <a:gd name="T57" fmla="*/ 438 h 996"/>
                <a:gd name="T58" fmla="*/ 244 w 980"/>
                <a:gd name="T59" fmla="*/ 403 h 996"/>
                <a:gd name="T60" fmla="*/ 283 w 980"/>
                <a:gd name="T61" fmla="*/ 368 h 996"/>
                <a:gd name="T62" fmla="*/ 324 w 980"/>
                <a:gd name="T63" fmla="*/ 332 h 996"/>
                <a:gd name="T64" fmla="*/ 366 w 980"/>
                <a:gd name="T65" fmla="*/ 296 h 996"/>
                <a:gd name="T66" fmla="*/ 410 w 980"/>
                <a:gd name="T67" fmla="*/ 261 h 996"/>
                <a:gd name="T68" fmla="*/ 457 w 980"/>
                <a:gd name="T69" fmla="*/ 226 h 996"/>
                <a:gd name="T70" fmla="*/ 504 w 980"/>
                <a:gd name="T71" fmla="*/ 192 h 996"/>
                <a:gd name="T72" fmla="*/ 554 w 980"/>
                <a:gd name="T73" fmla="*/ 160 h 996"/>
                <a:gd name="T74" fmla="*/ 603 w 980"/>
                <a:gd name="T75" fmla="*/ 130 h 996"/>
                <a:gd name="T76" fmla="*/ 655 w 980"/>
                <a:gd name="T77" fmla="*/ 102 h 996"/>
                <a:gd name="T78" fmla="*/ 707 w 980"/>
                <a:gd name="T79" fmla="*/ 76 h 996"/>
                <a:gd name="T80" fmla="*/ 761 w 980"/>
                <a:gd name="T81" fmla="*/ 54 h 996"/>
                <a:gd name="T82" fmla="*/ 815 w 980"/>
                <a:gd name="T83" fmla="*/ 35 h 996"/>
                <a:gd name="T84" fmla="*/ 870 w 980"/>
                <a:gd name="T85" fmla="*/ 19 h 996"/>
                <a:gd name="T86" fmla="*/ 925 w 980"/>
                <a:gd name="T87" fmla="*/ 7 h 996"/>
                <a:gd name="T88" fmla="*/ 980 w 980"/>
                <a:gd name="T89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0" h="996">
                  <a:moveTo>
                    <a:pt x="980" y="0"/>
                  </a:moveTo>
                  <a:lnTo>
                    <a:pt x="952" y="46"/>
                  </a:lnTo>
                  <a:lnTo>
                    <a:pt x="921" y="94"/>
                  </a:lnTo>
                  <a:lnTo>
                    <a:pt x="890" y="145"/>
                  </a:lnTo>
                  <a:lnTo>
                    <a:pt x="856" y="198"/>
                  </a:lnTo>
                  <a:lnTo>
                    <a:pt x="819" y="255"/>
                  </a:lnTo>
                  <a:lnTo>
                    <a:pt x="781" y="314"/>
                  </a:lnTo>
                  <a:lnTo>
                    <a:pt x="740" y="376"/>
                  </a:lnTo>
                  <a:lnTo>
                    <a:pt x="696" y="444"/>
                  </a:lnTo>
                  <a:lnTo>
                    <a:pt x="649" y="514"/>
                  </a:lnTo>
                  <a:lnTo>
                    <a:pt x="599" y="588"/>
                  </a:lnTo>
                  <a:lnTo>
                    <a:pt x="546" y="665"/>
                  </a:lnTo>
                  <a:lnTo>
                    <a:pt x="491" y="748"/>
                  </a:lnTo>
                  <a:lnTo>
                    <a:pt x="431" y="834"/>
                  </a:lnTo>
                  <a:lnTo>
                    <a:pt x="369" y="926"/>
                  </a:lnTo>
                  <a:lnTo>
                    <a:pt x="347" y="960"/>
                  </a:lnTo>
                  <a:lnTo>
                    <a:pt x="331" y="996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8" y="657"/>
                  </a:lnTo>
                  <a:lnTo>
                    <a:pt x="18" y="645"/>
                  </a:lnTo>
                  <a:lnTo>
                    <a:pt x="30" y="629"/>
                  </a:lnTo>
                  <a:lnTo>
                    <a:pt x="47" y="609"/>
                  </a:lnTo>
                  <a:lnTo>
                    <a:pt x="66" y="588"/>
                  </a:lnTo>
                  <a:lnTo>
                    <a:pt x="89" y="561"/>
                  </a:lnTo>
                  <a:lnTo>
                    <a:pt x="115" y="533"/>
                  </a:lnTo>
                  <a:lnTo>
                    <a:pt x="144" y="503"/>
                  </a:lnTo>
                  <a:lnTo>
                    <a:pt x="174" y="471"/>
                  </a:lnTo>
                  <a:lnTo>
                    <a:pt x="208" y="438"/>
                  </a:lnTo>
                  <a:lnTo>
                    <a:pt x="244" y="403"/>
                  </a:lnTo>
                  <a:lnTo>
                    <a:pt x="283" y="368"/>
                  </a:lnTo>
                  <a:lnTo>
                    <a:pt x="324" y="332"/>
                  </a:lnTo>
                  <a:lnTo>
                    <a:pt x="366" y="296"/>
                  </a:lnTo>
                  <a:lnTo>
                    <a:pt x="410" y="261"/>
                  </a:lnTo>
                  <a:lnTo>
                    <a:pt x="457" y="226"/>
                  </a:lnTo>
                  <a:lnTo>
                    <a:pt x="504" y="192"/>
                  </a:lnTo>
                  <a:lnTo>
                    <a:pt x="554" y="160"/>
                  </a:lnTo>
                  <a:lnTo>
                    <a:pt x="603" y="130"/>
                  </a:lnTo>
                  <a:lnTo>
                    <a:pt x="655" y="102"/>
                  </a:lnTo>
                  <a:lnTo>
                    <a:pt x="707" y="76"/>
                  </a:lnTo>
                  <a:lnTo>
                    <a:pt x="761" y="54"/>
                  </a:lnTo>
                  <a:lnTo>
                    <a:pt x="815" y="35"/>
                  </a:lnTo>
                  <a:lnTo>
                    <a:pt x="870" y="19"/>
                  </a:lnTo>
                  <a:lnTo>
                    <a:pt x="925" y="7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857E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Freeform 1274"/>
            <p:cNvSpPr/>
            <p:nvPr/>
          </p:nvSpPr>
          <p:spPr bwMode="auto">
            <a:xfrm>
              <a:off x="6354" y="5106"/>
              <a:ext cx="498" cy="489"/>
            </a:xfrm>
            <a:custGeom>
              <a:avLst/>
              <a:gdLst>
                <a:gd name="T0" fmla="*/ 998 w 998"/>
                <a:gd name="T1" fmla="*/ 0 h 979"/>
                <a:gd name="T2" fmla="*/ 990 w 998"/>
                <a:gd name="T3" fmla="*/ 55 h 979"/>
                <a:gd name="T4" fmla="*/ 978 w 998"/>
                <a:gd name="T5" fmla="*/ 111 h 979"/>
                <a:gd name="T6" fmla="*/ 963 w 998"/>
                <a:gd name="T7" fmla="*/ 165 h 979"/>
                <a:gd name="T8" fmla="*/ 943 w 998"/>
                <a:gd name="T9" fmla="*/ 220 h 979"/>
                <a:gd name="T10" fmla="*/ 920 w 998"/>
                <a:gd name="T11" fmla="*/ 273 h 979"/>
                <a:gd name="T12" fmla="*/ 895 w 998"/>
                <a:gd name="T13" fmla="*/ 326 h 979"/>
                <a:gd name="T14" fmla="*/ 867 w 998"/>
                <a:gd name="T15" fmla="*/ 377 h 979"/>
                <a:gd name="T16" fmla="*/ 837 w 998"/>
                <a:gd name="T17" fmla="*/ 427 h 979"/>
                <a:gd name="T18" fmla="*/ 804 w 998"/>
                <a:gd name="T19" fmla="*/ 477 h 979"/>
                <a:gd name="T20" fmla="*/ 770 w 998"/>
                <a:gd name="T21" fmla="*/ 524 h 979"/>
                <a:gd name="T22" fmla="*/ 736 w 998"/>
                <a:gd name="T23" fmla="*/ 570 h 979"/>
                <a:gd name="T24" fmla="*/ 700 w 998"/>
                <a:gd name="T25" fmla="*/ 614 h 979"/>
                <a:gd name="T26" fmla="*/ 665 w 998"/>
                <a:gd name="T27" fmla="*/ 657 h 979"/>
                <a:gd name="T28" fmla="*/ 629 w 998"/>
                <a:gd name="T29" fmla="*/ 698 h 979"/>
                <a:gd name="T30" fmla="*/ 594 w 998"/>
                <a:gd name="T31" fmla="*/ 736 h 979"/>
                <a:gd name="T32" fmla="*/ 559 w 998"/>
                <a:gd name="T33" fmla="*/ 771 h 979"/>
                <a:gd name="T34" fmla="*/ 525 w 998"/>
                <a:gd name="T35" fmla="*/ 805 h 979"/>
                <a:gd name="T36" fmla="*/ 494 w 998"/>
                <a:gd name="T37" fmla="*/ 837 h 979"/>
                <a:gd name="T38" fmla="*/ 463 w 998"/>
                <a:gd name="T39" fmla="*/ 866 h 979"/>
                <a:gd name="T40" fmla="*/ 434 w 998"/>
                <a:gd name="T41" fmla="*/ 891 h 979"/>
                <a:gd name="T42" fmla="*/ 409 w 998"/>
                <a:gd name="T43" fmla="*/ 914 h 979"/>
                <a:gd name="T44" fmla="*/ 386 w 998"/>
                <a:gd name="T45" fmla="*/ 933 h 979"/>
                <a:gd name="T46" fmla="*/ 367 w 998"/>
                <a:gd name="T47" fmla="*/ 949 h 979"/>
                <a:gd name="T48" fmla="*/ 351 w 998"/>
                <a:gd name="T49" fmla="*/ 962 h 979"/>
                <a:gd name="T50" fmla="*/ 340 w 998"/>
                <a:gd name="T51" fmla="*/ 972 h 979"/>
                <a:gd name="T52" fmla="*/ 333 w 998"/>
                <a:gd name="T53" fmla="*/ 978 h 979"/>
                <a:gd name="T54" fmla="*/ 330 w 998"/>
                <a:gd name="T55" fmla="*/ 979 h 979"/>
                <a:gd name="T56" fmla="*/ 0 w 998"/>
                <a:gd name="T57" fmla="*/ 649 h 979"/>
                <a:gd name="T58" fmla="*/ 35 w 998"/>
                <a:gd name="T59" fmla="*/ 633 h 979"/>
                <a:gd name="T60" fmla="*/ 70 w 998"/>
                <a:gd name="T61" fmla="*/ 612 h 979"/>
                <a:gd name="T62" fmla="*/ 161 w 998"/>
                <a:gd name="T63" fmla="*/ 549 h 979"/>
                <a:gd name="T64" fmla="*/ 248 w 998"/>
                <a:gd name="T65" fmla="*/ 490 h 979"/>
                <a:gd name="T66" fmla="*/ 330 w 998"/>
                <a:gd name="T67" fmla="*/ 433 h 979"/>
                <a:gd name="T68" fmla="*/ 409 w 998"/>
                <a:gd name="T69" fmla="*/ 381 h 979"/>
                <a:gd name="T70" fmla="*/ 483 w 998"/>
                <a:gd name="T71" fmla="*/ 332 h 979"/>
                <a:gd name="T72" fmla="*/ 553 w 998"/>
                <a:gd name="T73" fmla="*/ 285 h 979"/>
                <a:gd name="T74" fmla="*/ 619 w 998"/>
                <a:gd name="T75" fmla="*/ 241 h 979"/>
                <a:gd name="T76" fmla="*/ 682 w 998"/>
                <a:gd name="T77" fmla="*/ 200 h 979"/>
                <a:gd name="T78" fmla="*/ 743 w 998"/>
                <a:gd name="T79" fmla="*/ 162 h 979"/>
                <a:gd name="T80" fmla="*/ 799 w 998"/>
                <a:gd name="T81" fmla="*/ 125 h 979"/>
                <a:gd name="T82" fmla="*/ 853 w 998"/>
                <a:gd name="T83" fmla="*/ 92 h 979"/>
                <a:gd name="T84" fmla="*/ 903 w 998"/>
                <a:gd name="T85" fmla="*/ 59 h 979"/>
                <a:gd name="T86" fmla="*/ 952 w 998"/>
                <a:gd name="T87" fmla="*/ 29 h 979"/>
                <a:gd name="T88" fmla="*/ 998 w 998"/>
                <a:gd name="T8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8" h="979">
                  <a:moveTo>
                    <a:pt x="998" y="0"/>
                  </a:moveTo>
                  <a:lnTo>
                    <a:pt x="990" y="55"/>
                  </a:lnTo>
                  <a:lnTo>
                    <a:pt x="978" y="111"/>
                  </a:lnTo>
                  <a:lnTo>
                    <a:pt x="963" y="165"/>
                  </a:lnTo>
                  <a:lnTo>
                    <a:pt x="943" y="220"/>
                  </a:lnTo>
                  <a:lnTo>
                    <a:pt x="920" y="273"/>
                  </a:lnTo>
                  <a:lnTo>
                    <a:pt x="895" y="326"/>
                  </a:lnTo>
                  <a:lnTo>
                    <a:pt x="867" y="377"/>
                  </a:lnTo>
                  <a:lnTo>
                    <a:pt x="837" y="427"/>
                  </a:lnTo>
                  <a:lnTo>
                    <a:pt x="804" y="477"/>
                  </a:lnTo>
                  <a:lnTo>
                    <a:pt x="770" y="524"/>
                  </a:lnTo>
                  <a:lnTo>
                    <a:pt x="736" y="570"/>
                  </a:lnTo>
                  <a:lnTo>
                    <a:pt x="700" y="614"/>
                  </a:lnTo>
                  <a:lnTo>
                    <a:pt x="665" y="657"/>
                  </a:lnTo>
                  <a:lnTo>
                    <a:pt x="629" y="698"/>
                  </a:lnTo>
                  <a:lnTo>
                    <a:pt x="594" y="736"/>
                  </a:lnTo>
                  <a:lnTo>
                    <a:pt x="559" y="771"/>
                  </a:lnTo>
                  <a:lnTo>
                    <a:pt x="525" y="805"/>
                  </a:lnTo>
                  <a:lnTo>
                    <a:pt x="494" y="837"/>
                  </a:lnTo>
                  <a:lnTo>
                    <a:pt x="463" y="866"/>
                  </a:lnTo>
                  <a:lnTo>
                    <a:pt x="434" y="891"/>
                  </a:lnTo>
                  <a:lnTo>
                    <a:pt x="409" y="914"/>
                  </a:lnTo>
                  <a:lnTo>
                    <a:pt x="386" y="933"/>
                  </a:lnTo>
                  <a:lnTo>
                    <a:pt x="367" y="949"/>
                  </a:lnTo>
                  <a:lnTo>
                    <a:pt x="351" y="962"/>
                  </a:lnTo>
                  <a:lnTo>
                    <a:pt x="340" y="972"/>
                  </a:lnTo>
                  <a:lnTo>
                    <a:pt x="333" y="978"/>
                  </a:lnTo>
                  <a:lnTo>
                    <a:pt x="330" y="979"/>
                  </a:lnTo>
                  <a:lnTo>
                    <a:pt x="0" y="649"/>
                  </a:lnTo>
                  <a:lnTo>
                    <a:pt x="35" y="633"/>
                  </a:lnTo>
                  <a:lnTo>
                    <a:pt x="70" y="612"/>
                  </a:lnTo>
                  <a:lnTo>
                    <a:pt x="161" y="549"/>
                  </a:lnTo>
                  <a:lnTo>
                    <a:pt x="248" y="490"/>
                  </a:lnTo>
                  <a:lnTo>
                    <a:pt x="330" y="433"/>
                  </a:lnTo>
                  <a:lnTo>
                    <a:pt x="409" y="381"/>
                  </a:lnTo>
                  <a:lnTo>
                    <a:pt x="483" y="332"/>
                  </a:lnTo>
                  <a:lnTo>
                    <a:pt x="553" y="285"/>
                  </a:lnTo>
                  <a:lnTo>
                    <a:pt x="619" y="241"/>
                  </a:lnTo>
                  <a:lnTo>
                    <a:pt x="682" y="200"/>
                  </a:lnTo>
                  <a:lnTo>
                    <a:pt x="743" y="162"/>
                  </a:lnTo>
                  <a:lnTo>
                    <a:pt x="799" y="125"/>
                  </a:lnTo>
                  <a:lnTo>
                    <a:pt x="853" y="92"/>
                  </a:lnTo>
                  <a:lnTo>
                    <a:pt x="903" y="59"/>
                  </a:lnTo>
                  <a:lnTo>
                    <a:pt x="952" y="29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857E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1275"/>
            <p:cNvSpPr/>
            <p:nvPr/>
          </p:nvSpPr>
          <p:spPr bwMode="auto">
            <a:xfrm>
              <a:off x="5516" y="4987"/>
              <a:ext cx="618" cy="618"/>
            </a:xfrm>
            <a:custGeom>
              <a:avLst/>
              <a:gdLst>
                <a:gd name="T0" fmla="*/ 496 w 1237"/>
                <a:gd name="T1" fmla="*/ 0 h 1235"/>
                <a:gd name="T2" fmla="*/ 532 w 1237"/>
                <a:gd name="T3" fmla="*/ 36 h 1235"/>
                <a:gd name="T4" fmla="*/ 502 w 1237"/>
                <a:gd name="T5" fmla="*/ 104 h 1235"/>
                <a:gd name="T6" fmla="*/ 474 w 1237"/>
                <a:gd name="T7" fmla="*/ 173 h 1235"/>
                <a:gd name="T8" fmla="*/ 447 w 1237"/>
                <a:gd name="T9" fmla="*/ 248 h 1235"/>
                <a:gd name="T10" fmla="*/ 423 w 1237"/>
                <a:gd name="T11" fmla="*/ 324 h 1235"/>
                <a:gd name="T12" fmla="*/ 403 w 1237"/>
                <a:gd name="T13" fmla="*/ 401 h 1235"/>
                <a:gd name="T14" fmla="*/ 375 w 1237"/>
                <a:gd name="T15" fmla="*/ 522 h 1235"/>
                <a:gd name="T16" fmla="*/ 353 w 1237"/>
                <a:gd name="T17" fmla="*/ 644 h 1235"/>
                <a:gd name="T18" fmla="*/ 335 w 1237"/>
                <a:gd name="T19" fmla="*/ 767 h 1235"/>
                <a:gd name="T20" fmla="*/ 323 w 1237"/>
                <a:gd name="T21" fmla="*/ 890 h 1235"/>
                <a:gd name="T22" fmla="*/ 320 w 1237"/>
                <a:gd name="T23" fmla="*/ 915 h 1235"/>
                <a:gd name="T24" fmla="*/ 423 w 1237"/>
                <a:gd name="T25" fmla="*/ 906 h 1235"/>
                <a:gd name="T26" fmla="*/ 526 w 1237"/>
                <a:gd name="T27" fmla="*/ 893 h 1235"/>
                <a:gd name="T28" fmla="*/ 647 w 1237"/>
                <a:gd name="T29" fmla="*/ 874 h 1235"/>
                <a:gd name="T30" fmla="*/ 766 w 1237"/>
                <a:gd name="T31" fmla="*/ 849 h 1235"/>
                <a:gd name="T32" fmla="*/ 885 w 1237"/>
                <a:gd name="T33" fmla="*/ 820 h 1235"/>
                <a:gd name="T34" fmla="*/ 1002 w 1237"/>
                <a:gd name="T35" fmla="*/ 784 h 1235"/>
                <a:gd name="T36" fmla="*/ 1060 w 1237"/>
                <a:gd name="T37" fmla="*/ 763 h 1235"/>
                <a:gd name="T38" fmla="*/ 1117 w 1237"/>
                <a:gd name="T39" fmla="*/ 740 h 1235"/>
                <a:gd name="T40" fmla="*/ 1173 w 1237"/>
                <a:gd name="T41" fmla="*/ 717 h 1235"/>
                <a:gd name="T42" fmla="*/ 1200 w 1237"/>
                <a:gd name="T43" fmla="*/ 704 h 1235"/>
                <a:gd name="T44" fmla="*/ 1237 w 1237"/>
                <a:gd name="T45" fmla="*/ 740 h 1235"/>
                <a:gd name="T46" fmla="*/ 1194 w 1237"/>
                <a:gd name="T47" fmla="*/ 797 h 1235"/>
                <a:gd name="T48" fmla="*/ 1147 w 1237"/>
                <a:gd name="T49" fmla="*/ 851 h 1235"/>
                <a:gd name="T50" fmla="*/ 1095 w 1237"/>
                <a:gd name="T51" fmla="*/ 901 h 1235"/>
                <a:gd name="T52" fmla="*/ 1041 w 1237"/>
                <a:gd name="T53" fmla="*/ 947 h 1235"/>
                <a:gd name="T54" fmla="*/ 983 w 1237"/>
                <a:gd name="T55" fmla="*/ 989 h 1235"/>
                <a:gd name="T56" fmla="*/ 922 w 1237"/>
                <a:gd name="T57" fmla="*/ 1027 h 1235"/>
                <a:gd name="T58" fmla="*/ 858 w 1237"/>
                <a:gd name="T59" fmla="*/ 1062 h 1235"/>
                <a:gd name="T60" fmla="*/ 794 w 1237"/>
                <a:gd name="T61" fmla="*/ 1094 h 1235"/>
                <a:gd name="T62" fmla="*/ 728 w 1237"/>
                <a:gd name="T63" fmla="*/ 1123 h 1235"/>
                <a:gd name="T64" fmla="*/ 661 w 1237"/>
                <a:gd name="T65" fmla="*/ 1147 h 1235"/>
                <a:gd name="T66" fmla="*/ 594 w 1237"/>
                <a:gd name="T67" fmla="*/ 1169 h 1235"/>
                <a:gd name="T68" fmla="*/ 491 w 1237"/>
                <a:gd name="T69" fmla="*/ 1196 h 1235"/>
                <a:gd name="T70" fmla="*/ 386 w 1237"/>
                <a:gd name="T71" fmla="*/ 1217 h 1235"/>
                <a:gd name="T72" fmla="*/ 280 w 1237"/>
                <a:gd name="T73" fmla="*/ 1229 h 1235"/>
                <a:gd name="T74" fmla="*/ 174 w 1237"/>
                <a:gd name="T75" fmla="*/ 1235 h 1235"/>
                <a:gd name="T76" fmla="*/ 151 w 1237"/>
                <a:gd name="T77" fmla="*/ 1235 h 1235"/>
                <a:gd name="T78" fmla="*/ 128 w 1237"/>
                <a:gd name="T79" fmla="*/ 1233 h 1235"/>
                <a:gd name="T80" fmla="*/ 106 w 1237"/>
                <a:gd name="T81" fmla="*/ 1228 h 1235"/>
                <a:gd name="T82" fmla="*/ 80 w 1237"/>
                <a:gd name="T83" fmla="*/ 1217 h 1235"/>
                <a:gd name="T84" fmla="*/ 57 w 1237"/>
                <a:gd name="T85" fmla="*/ 1201 h 1235"/>
                <a:gd name="T86" fmla="*/ 36 w 1237"/>
                <a:gd name="T87" fmla="*/ 1182 h 1235"/>
                <a:gd name="T88" fmla="*/ 21 w 1237"/>
                <a:gd name="T89" fmla="*/ 1159 h 1235"/>
                <a:gd name="T90" fmla="*/ 8 w 1237"/>
                <a:gd name="T91" fmla="*/ 1134 h 1235"/>
                <a:gd name="T92" fmla="*/ 1 w 1237"/>
                <a:gd name="T93" fmla="*/ 1106 h 1235"/>
                <a:gd name="T94" fmla="*/ 0 w 1237"/>
                <a:gd name="T95" fmla="*/ 1073 h 1235"/>
                <a:gd name="T96" fmla="*/ 0 w 1237"/>
                <a:gd name="T97" fmla="*/ 1041 h 1235"/>
                <a:gd name="T98" fmla="*/ 6 w 1237"/>
                <a:gd name="T99" fmla="*/ 947 h 1235"/>
                <a:gd name="T100" fmla="*/ 18 w 1237"/>
                <a:gd name="T101" fmla="*/ 855 h 1235"/>
                <a:gd name="T102" fmla="*/ 35 w 1237"/>
                <a:gd name="T103" fmla="*/ 762 h 1235"/>
                <a:gd name="T104" fmla="*/ 57 w 1237"/>
                <a:gd name="T105" fmla="*/ 671 h 1235"/>
                <a:gd name="T106" fmla="*/ 85 w 1237"/>
                <a:gd name="T107" fmla="*/ 582 h 1235"/>
                <a:gd name="T108" fmla="*/ 115 w 1237"/>
                <a:gd name="T109" fmla="*/ 501 h 1235"/>
                <a:gd name="T110" fmla="*/ 150 w 1237"/>
                <a:gd name="T111" fmla="*/ 421 h 1235"/>
                <a:gd name="T112" fmla="*/ 190 w 1237"/>
                <a:gd name="T113" fmla="*/ 345 h 1235"/>
                <a:gd name="T114" fmla="*/ 235 w 1237"/>
                <a:gd name="T115" fmla="*/ 270 h 1235"/>
                <a:gd name="T116" fmla="*/ 285 w 1237"/>
                <a:gd name="T117" fmla="*/ 200 h 1235"/>
                <a:gd name="T118" fmla="*/ 331 w 1237"/>
                <a:gd name="T119" fmla="*/ 144 h 1235"/>
                <a:gd name="T120" fmla="*/ 382 w 1237"/>
                <a:gd name="T121" fmla="*/ 92 h 1235"/>
                <a:gd name="T122" fmla="*/ 438 w 1237"/>
                <a:gd name="T123" fmla="*/ 44 h 1235"/>
                <a:gd name="T124" fmla="*/ 496 w 1237"/>
                <a:gd name="T125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7" h="1235">
                  <a:moveTo>
                    <a:pt x="496" y="0"/>
                  </a:moveTo>
                  <a:lnTo>
                    <a:pt x="532" y="36"/>
                  </a:lnTo>
                  <a:lnTo>
                    <a:pt x="502" y="104"/>
                  </a:lnTo>
                  <a:lnTo>
                    <a:pt x="474" y="173"/>
                  </a:lnTo>
                  <a:lnTo>
                    <a:pt x="447" y="248"/>
                  </a:lnTo>
                  <a:lnTo>
                    <a:pt x="423" y="324"/>
                  </a:lnTo>
                  <a:lnTo>
                    <a:pt x="403" y="401"/>
                  </a:lnTo>
                  <a:lnTo>
                    <a:pt x="375" y="522"/>
                  </a:lnTo>
                  <a:lnTo>
                    <a:pt x="353" y="644"/>
                  </a:lnTo>
                  <a:lnTo>
                    <a:pt x="335" y="767"/>
                  </a:lnTo>
                  <a:lnTo>
                    <a:pt x="323" y="890"/>
                  </a:lnTo>
                  <a:lnTo>
                    <a:pt x="320" y="915"/>
                  </a:lnTo>
                  <a:lnTo>
                    <a:pt x="423" y="906"/>
                  </a:lnTo>
                  <a:lnTo>
                    <a:pt x="526" y="893"/>
                  </a:lnTo>
                  <a:lnTo>
                    <a:pt x="647" y="874"/>
                  </a:lnTo>
                  <a:lnTo>
                    <a:pt x="766" y="849"/>
                  </a:lnTo>
                  <a:lnTo>
                    <a:pt x="885" y="820"/>
                  </a:lnTo>
                  <a:lnTo>
                    <a:pt x="1002" y="784"/>
                  </a:lnTo>
                  <a:lnTo>
                    <a:pt x="1060" y="763"/>
                  </a:lnTo>
                  <a:lnTo>
                    <a:pt x="1117" y="740"/>
                  </a:lnTo>
                  <a:lnTo>
                    <a:pt x="1173" y="717"/>
                  </a:lnTo>
                  <a:lnTo>
                    <a:pt x="1200" y="704"/>
                  </a:lnTo>
                  <a:lnTo>
                    <a:pt x="1237" y="740"/>
                  </a:lnTo>
                  <a:lnTo>
                    <a:pt x="1194" y="797"/>
                  </a:lnTo>
                  <a:lnTo>
                    <a:pt x="1147" y="851"/>
                  </a:lnTo>
                  <a:lnTo>
                    <a:pt x="1095" y="901"/>
                  </a:lnTo>
                  <a:lnTo>
                    <a:pt x="1041" y="947"/>
                  </a:lnTo>
                  <a:lnTo>
                    <a:pt x="983" y="989"/>
                  </a:lnTo>
                  <a:lnTo>
                    <a:pt x="922" y="1027"/>
                  </a:lnTo>
                  <a:lnTo>
                    <a:pt x="858" y="1062"/>
                  </a:lnTo>
                  <a:lnTo>
                    <a:pt x="794" y="1094"/>
                  </a:lnTo>
                  <a:lnTo>
                    <a:pt x="728" y="1123"/>
                  </a:lnTo>
                  <a:lnTo>
                    <a:pt x="661" y="1147"/>
                  </a:lnTo>
                  <a:lnTo>
                    <a:pt x="594" y="1169"/>
                  </a:lnTo>
                  <a:lnTo>
                    <a:pt x="491" y="1196"/>
                  </a:lnTo>
                  <a:lnTo>
                    <a:pt x="386" y="1217"/>
                  </a:lnTo>
                  <a:lnTo>
                    <a:pt x="280" y="1229"/>
                  </a:lnTo>
                  <a:lnTo>
                    <a:pt x="174" y="1235"/>
                  </a:lnTo>
                  <a:lnTo>
                    <a:pt x="151" y="1235"/>
                  </a:lnTo>
                  <a:lnTo>
                    <a:pt x="128" y="1233"/>
                  </a:lnTo>
                  <a:lnTo>
                    <a:pt x="106" y="1228"/>
                  </a:lnTo>
                  <a:lnTo>
                    <a:pt x="80" y="1217"/>
                  </a:lnTo>
                  <a:lnTo>
                    <a:pt x="57" y="1201"/>
                  </a:lnTo>
                  <a:lnTo>
                    <a:pt x="36" y="1182"/>
                  </a:lnTo>
                  <a:lnTo>
                    <a:pt x="21" y="1159"/>
                  </a:lnTo>
                  <a:lnTo>
                    <a:pt x="8" y="1134"/>
                  </a:lnTo>
                  <a:lnTo>
                    <a:pt x="1" y="1106"/>
                  </a:lnTo>
                  <a:lnTo>
                    <a:pt x="0" y="1073"/>
                  </a:lnTo>
                  <a:lnTo>
                    <a:pt x="0" y="1041"/>
                  </a:lnTo>
                  <a:lnTo>
                    <a:pt x="6" y="947"/>
                  </a:lnTo>
                  <a:lnTo>
                    <a:pt x="18" y="855"/>
                  </a:lnTo>
                  <a:lnTo>
                    <a:pt x="35" y="762"/>
                  </a:lnTo>
                  <a:lnTo>
                    <a:pt x="57" y="671"/>
                  </a:lnTo>
                  <a:lnTo>
                    <a:pt x="85" y="582"/>
                  </a:lnTo>
                  <a:lnTo>
                    <a:pt x="115" y="501"/>
                  </a:lnTo>
                  <a:lnTo>
                    <a:pt x="150" y="421"/>
                  </a:lnTo>
                  <a:lnTo>
                    <a:pt x="190" y="345"/>
                  </a:lnTo>
                  <a:lnTo>
                    <a:pt x="235" y="270"/>
                  </a:lnTo>
                  <a:lnTo>
                    <a:pt x="285" y="200"/>
                  </a:lnTo>
                  <a:lnTo>
                    <a:pt x="331" y="144"/>
                  </a:lnTo>
                  <a:lnTo>
                    <a:pt x="382" y="92"/>
                  </a:lnTo>
                  <a:lnTo>
                    <a:pt x="438" y="4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857E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Freeform 1276"/>
            <p:cNvSpPr>
              <a:spLocks noEditPoints="1"/>
            </p:cNvSpPr>
            <p:nvPr/>
          </p:nvSpPr>
          <p:spPr bwMode="auto">
            <a:xfrm>
              <a:off x="5766" y="3626"/>
              <a:ext cx="1731" cy="1729"/>
            </a:xfrm>
            <a:custGeom>
              <a:avLst/>
              <a:gdLst>
                <a:gd name="T0" fmla="*/ 1977 w 3461"/>
                <a:gd name="T1" fmla="*/ 939 h 3456"/>
                <a:gd name="T2" fmla="*/ 1837 w 3461"/>
                <a:gd name="T3" fmla="*/ 996 h 3456"/>
                <a:gd name="T4" fmla="*/ 1719 w 3461"/>
                <a:gd name="T5" fmla="*/ 1101 h 3456"/>
                <a:gd name="T6" fmla="*/ 1646 w 3461"/>
                <a:gd name="T7" fmla="*/ 1235 h 3456"/>
                <a:gd name="T8" fmla="*/ 1621 w 3461"/>
                <a:gd name="T9" fmla="*/ 1382 h 3456"/>
                <a:gd name="T10" fmla="*/ 1646 w 3461"/>
                <a:gd name="T11" fmla="*/ 1529 h 3456"/>
                <a:gd name="T12" fmla="*/ 1719 w 3461"/>
                <a:gd name="T13" fmla="*/ 1665 h 3456"/>
                <a:gd name="T14" fmla="*/ 1837 w 3461"/>
                <a:gd name="T15" fmla="*/ 1770 h 3456"/>
                <a:gd name="T16" fmla="*/ 1977 w 3461"/>
                <a:gd name="T17" fmla="*/ 1826 h 3456"/>
                <a:gd name="T18" fmla="*/ 2127 w 3461"/>
                <a:gd name="T19" fmla="*/ 1835 h 3456"/>
                <a:gd name="T20" fmla="*/ 2270 w 3461"/>
                <a:gd name="T21" fmla="*/ 1794 h 3456"/>
                <a:gd name="T22" fmla="*/ 2399 w 3461"/>
                <a:gd name="T23" fmla="*/ 1705 h 3456"/>
                <a:gd name="T24" fmla="*/ 2488 w 3461"/>
                <a:gd name="T25" fmla="*/ 1577 h 3456"/>
                <a:gd name="T26" fmla="*/ 2529 w 3461"/>
                <a:gd name="T27" fmla="*/ 1433 h 3456"/>
                <a:gd name="T28" fmla="*/ 2521 w 3461"/>
                <a:gd name="T29" fmla="*/ 1283 h 3456"/>
                <a:gd name="T30" fmla="*/ 2464 w 3461"/>
                <a:gd name="T31" fmla="*/ 1143 h 3456"/>
                <a:gd name="T32" fmla="*/ 2359 w 3461"/>
                <a:gd name="T33" fmla="*/ 1026 h 3456"/>
                <a:gd name="T34" fmla="*/ 2225 w 3461"/>
                <a:gd name="T35" fmla="*/ 952 h 3456"/>
                <a:gd name="T36" fmla="*/ 2076 w 3461"/>
                <a:gd name="T37" fmla="*/ 928 h 3456"/>
                <a:gd name="T38" fmla="*/ 3351 w 3461"/>
                <a:gd name="T39" fmla="*/ 2 h 3456"/>
                <a:gd name="T40" fmla="*/ 3421 w 3461"/>
                <a:gd name="T41" fmla="*/ 40 h 3456"/>
                <a:gd name="T42" fmla="*/ 3459 w 3461"/>
                <a:gd name="T43" fmla="*/ 111 h 3456"/>
                <a:gd name="T44" fmla="*/ 3457 w 3461"/>
                <a:gd name="T45" fmla="*/ 256 h 3456"/>
                <a:gd name="T46" fmla="*/ 3444 w 3461"/>
                <a:gd name="T47" fmla="*/ 471 h 3456"/>
                <a:gd name="T48" fmla="*/ 3416 w 3461"/>
                <a:gd name="T49" fmla="*/ 722 h 3456"/>
                <a:gd name="T50" fmla="*/ 3372 w 3461"/>
                <a:gd name="T51" fmla="*/ 997 h 3456"/>
                <a:gd name="T52" fmla="*/ 3304 w 3461"/>
                <a:gd name="T53" fmla="*/ 1283 h 3456"/>
                <a:gd name="T54" fmla="*/ 3210 w 3461"/>
                <a:gd name="T55" fmla="*/ 1569 h 3456"/>
                <a:gd name="T56" fmla="*/ 3083 w 3461"/>
                <a:gd name="T57" fmla="*/ 1845 h 3456"/>
                <a:gd name="T58" fmla="*/ 2922 w 3461"/>
                <a:gd name="T59" fmla="*/ 2094 h 3456"/>
                <a:gd name="T60" fmla="*/ 2738 w 3461"/>
                <a:gd name="T61" fmla="*/ 2296 h 3456"/>
                <a:gd name="T62" fmla="*/ 2592 w 3461"/>
                <a:gd name="T63" fmla="*/ 2431 h 3456"/>
                <a:gd name="T64" fmla="*/ 2457 w 3461"/>
                <a:gd name="T65" fmla="*/ 2538 h 3456"/>
                <a:gd name="T66" fmla="*/ 2318 w 3461"/>
                <a:gd name="T67" fmla="*/ 2635 h 3456"/>
                <a:gd name="T68" fmla="*/ 2156 w 3461"/>
                <a:gd name="T69" fmla="*/ 2738 h 3456"/>
                <a:gd name="T70" fmla="*/ 2003 w 3461"/>
                <a:gd name="T71" fmla="*/ 2833 h 3456"/>
                <a:gd name="T72" fmla="*/ 1849 w 3461"/>
                <a:gd name="T73" fmla="*/ 2931 h 3456"/>
                <a:gd name="T74" fmla="*/ 1665 w 3461"/>
                <a:gd name="T75" fmla="*/ 3049 h 3456"/>
                <a:gd name="T76" fmla="*/ 1449 w 3461"/>
                <a:gd name="T77" fmla="*/ 3193 h 3456"/>
                <a:gd name="T78" fmla="*/ 1193 w 3461"/>
                <a:gd name="T79" fmla="*/ 3366 h 3456"/>
                <a:gd name="T80" fmla="*/ 1048 w 3461"/>
                <a:gd name="T81" fmla="*/ 3453 h 3456"/>
                <a:gd name="T82" fmla="*/ 969 w 3461"/>
                <a:gd name="T83" fmla="*/ 3445 h 3456"/>
                <a:gd name="T84" fmla="*/ 40 w 3461"/>
                <a:gd name="T85" fmla="*/ 2534 h 3456"/>
                <a:gd name="T86" fmla="*/ 3 w 3461"/>
                <a:gd name="T87" fmla="*/ 2463 h 3456"/>
                <a:gd name="T88" fmla="*/ 11 w 3461"/>
                <a:gd name="T89" fmla="*/ 2383 h 3456"/>
                <a:gd name="T90" fmla="*/ 152 w 3461"/>
                <a:gd name="T91" fmla="*/ 2175 h 3456"/>
                <a:gd name="T92" fmla="*/ 315 w 3461"/>
                <a:gd name="T93" fmla="*/ 1934 h 3456"/>
                <a:gd name="T94" fmla="*/ 449 w 3461"/>
                <a:gd name="T95" fmla="*/ 1729 h 3456"/>
                <a:gd name="T96" fmla="*/ 560 w 3461"/>
                <a:gd name="T97" fmla="*/ 1556 h 3456"/>
                <a:gd name="T98" fmla="*/ 653 w 3461"/>
                <a:gd name="T99" fmla="*/ 1409 h 3456"/>
                <a:gd name="T100" fmla="*/ 755 w 3461"/>
                <a:gd name="T101" fmla="*/ 1246 h 3456"/>
                <a:gd name="T102" fmla="*/ 855 w 3461"/>
                <a:gd name="T103" fmla="*/ 1094 h 3456"/>
                <a:gd name="T104" fmla="*/ 953 w 3461"/>
                <a:gd name="T105" fmla="*/ 957 h 3456"/>
                <a:gd name="T106" fmla="*/ 1068 w 3461"/>
                <a:gd name="T107" fmla="*/ 822 h 3456"/>
                <a:gd name="T108" fmla="*/ 1215 w 3461"/>
                <a:gd name="T109" fmla="*/ 667 h 3456"/>
                <a:gd name="T110" fmla="*/ 1442 w 3461"/>
                <a:gd name="T111" fmla="*/ 480 h 3456"/>
                <a:gd name="T112" fmla="*/ 1704 w 3461"/>
                <a:gd name="T113" fmla="*/ 332 h 3456"/>
                <a:gd name="T114" fmla="*/ 1983 w 3461"/>
                <a:gd name="T115" fmla="*/ 217 h 3456"/>
                <a:gd name="T116" fmla="*/ 2272 w 3461"/>
                <a:gd name="T117" fmla="*/ 131 h 3456"/>
                <a:gd name="T118" fmla="*/ 2556 w 3461"/>
                <a:gd name="T119" fmla="*/ 72 h 3456"/>
                <a:gd name="T120" fmla="*/ 2824 w 3461"/>
                <a:gd name="T121" fmla="*/ 34 h 3456"/>
                <a:gd name="T122" fmla="*/ 3065 w 3461"/>
                <a:gd name="T123" fmla="*/ 11 h 3456"/>
                <a:gd name="T124" fmla="*/ 3265 w 3461"/>
                <a:gd name="T125" fmla="*/ 1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61" h="3456">
                  <a:moveTo>
                    <a:pt x="2076" y="928"/>
                  </a:moveTo>
                  <a:lnTo>
                    <a:pt x="2026" y="931"/>
                  </a:lnTo>
                  <a:lnTo>
                    <a:pt x="1977" y="939"/>
                  </a:lnTo>
                  <a:lnTo>
                    <a:pt x="1928" y="952"/>
                  </a:lnTo>
                  <a:lnTo>
                    <a:pt x="1881" y="972"/>
                  </a:lnTo>
                  <a:lnTo>
                    <a:pt x="1837" y="996"/>
                  </a:lnTo>
                  <a:lnTo>
                    <a:pt x="1794" y="1026"/>
                  </a:lnTo>
                  <a:lnTo>
                    <a:pt x="1754" y="1061"/>
                  </a:lnTo>
                  <a:lnTo>
                    <a:pt x="1719" y="1101"/>
                  </a:lnTo>
                  <a:lnTo>
                    <a:pt x="1689" y="1143"/>
                  </a:lnTo>
                  <a:lnTo>
                    <a:pt x="1665" y="1188"/>
                  </a:lnTo>
                  <a:lnTo>
                    <a:pt x="1646" y="1235"/>
                  </a:lnTo>
                  <a:lnTo>
                    <a:pt x="1632" y="1283"/>
                  </a:lnTo>
                  <a:lnTo>
                    <a:pt x="1624" y="1333"/>
                  </a:lnTo>
                  <a:lnTo>
                    <a:pt x="1621" y="1382"/>
                  </a:lnTo>
                  <a:lnTo>
                    <a:pt x="1624" y="1433"/>
                  </a:lnTo>
                  <a:lnTo>
                    <a:pt x="1632" y="1481"/>
                  </a:lnTo>
                  <a:lnTo>
                    <a:pt x="1646" y="1529"/>
                  </a:lnTo>
                  <a:lnTo>
                    <a:pt x="1665" y="1577"/>
                  </a:lnTo>
                  <a:lnTo>
                    <a:pt x="1689" y="1622"/>
                  </a:lnTo>
                  <a:lnTo>
                    <a:pt x="1719" y="1665"/>
                  </a:lnTo>
                  <a:lnTo>
                    <a:pt x="1754" y="1705"/>
                  </a:lnTo>
                  <a:lnTo>
                    <a:pt x="1794" y="1740"/>
                  </a:lnTo>
                  <a:lnTo>
                    <a:pt x="1837" y="1770"/>
                  </a:lnTo>
                  <a:lnTo>
                    <a:pt x="1881" y="1794"/>
                  </a:lnTo>
                  <a:lnTo>
                    <a:pt x="1928" y="1813"/>
                  </a:lnTo>
                  <a:lnTo>
                    <a:pt x="1977" y="1826"/>
                  </a:lnTo>
                  <a:lnTo>
                    <a:pt x="2026" y="1835"/>
                  </a:lnTo>
                  <a:lnTo>
                    <a:pt x="2076" y="1837"/>
                  </a:lnTo>
                  <a:lnTo>
                    <a:pt x="2127" y="1835"/>
                  </a:lnTo>
                  <a:lnTo>
                    <a:pt x="2175" y="1826"/>
                  </a:lnTo>
                  <a:lnTo>
                    <a:pt x="2225" y="1813"/>
                  </a:lnTo>
                  <a:lnTo>
                    <a:pt x="2270" y="1794"/>
                  </a:lnTo>
                  <a:lnTo>
                    <a:pt x="2316" y="1770"/>
                  </a:lnTo>
                  <a:lnTo>
                    <a:pt x="2359" y="1740"/>
                  </a:lnTo>
                  <a:lnTo>
                    <a:pt x="2399" y="1705"/>
                  </a:lnTo>
                  <a:lnTo>
                    <a:pt x="2434" y="1665"/>
                  </a:lnTo>
                  <a:lnTo>
                    <a:pt x="2464" y="1622"/>
                  </a:lnTo>
                  <a:lnTo>
                    <a:pt x="2488" y="1577"/>
                  </a:lnTo>
                  <a:lnTo>
                    <a:pt x="2507" y="1529"/>
                  </a:lnTo>
                  <a:lnTo>
                    <a:pt x="2521" y="1481"/>
                  </a:lnTo>
                  <a:lnTo>
                    <a:pt x="2529" y="1433"/>
                  </a:lnTo>
                  <a:lnTo>
                    <a:pt x="2532" y="1382"/>
                  </a:lnTo>
                  <a:lnTo>
                    <a:pt x="2529" y="1333"/>
                  </a:lnTo>
                  <a:lnTo>
                    <a:pt x="2521" y="1283"/>
                  </a:lnTo>
                  <a:lnTo>
                    <a:pt x="2507" y="1235"/>
                  </a:lnTo>
                  <a:lnTo>
                    <a:pt x="2488" y="1188"/>
                  </a:lnTo>
                  <a:lnTo>
                    <a:pt x="2464" y="1143"/>
                  </a:lnTo>
                  <a:lnTo>
                    <a:pt x="2434" y="1101"/>
                  </a:lnTo>
                  <a:lnTo>
                    <a:pt x="2399" y="1061"/>
                  </a:lnTo>
                  <a:lnTo>
                    <a:pt x="2359" y="1026"/>
                  </a:lnTo>
                  <a:lnTo>
                    <a:pt x="2316" y="996"/>
                  </a:lnTo>
                  <a:lnTo>
                    <a:pt x="2270" y="972"/>
                  </a:lnTo>
                  <a:lnTo>
                    <a:pt x="2225" y="952"/>
                  </a:lnTo>
                  <a:lnTo>
                    <a:pt x="2175" y="939"/>
                  </a:lnTo>
                  <a:lnTo>
                    <a:pt x="2127" y="931"/>
                  </a:lnTo>
                  <a:lnTo>
                    <a:pt x="2076" y="928"/>
                  </a:lnTo>
                  <a:close/>
                  <a:moveTo>
                    <a:pt x="3322" y="0"/>
                  </a:moveTo>
                  <a:lnTo>
                    <a:pt x="3325" y="0"/>
                  </a:lnTo>
                  <a:lnTo>
                    <a:pt x="3351" y="2"/>
                  </a:lnTo>
                  <a:lnTo>
                    <a:pt x="3377" y="10"/>
                  </a:lnTo>
                  <a:lnTo>
                    <a:pt x="3401" y="23"/>
                  </a:lnTo>
                  <a:lnTo>
                    <a:pt x="3421" y="40"/>
                  </a:lnTo>
                  <a:lnTo>
                    <a:pt x="3438" y="60"/>
                  </a:lnTo>
                  <a:lnTo>
                    <a:pt x="3451" y="86"/>
                  </a:lnTo>
                  <a:lnTo>
                    <a:pt x="3459" y="111"/>
                  </a:lnTo>
                  <a:lnTo>
                    <a:pt x="3461" y="139"/>
                  </a:lnTo>
                  <a:lnTo>
                    <a:pt x="3460" y="194"/>
                  </a:lnTo>
                  <a:lnTo>
                    <a:pt x="3457" y="256"/>
                  </a:lnTo>
                  <a:lnTo>
                    <a:pt x="3454" y="323"/>
                  </a:lnTo>
                  <a:lnTo>
                    <a:pt x="3450" y="395"/>
                  </a:lnTo>
                  <a:lnTo>
                    <a:pt x="3444" y="471"/>
                  </a:lnTo>
                  <a:lnTo>
                    <a:pt x="3437" y="552"/>
                  </a:lnTo>
                  <a:lnTo>
                    <a:pt x="3427" y="635"/>
                  </a:lnTo>
                  <a:lnTo>
                    <a:pt x="3416" y="722"/>
                  </a:lnTo>
                  <a:lnTo>
                    <a:pt x="3404" y="811"/>
                  </a:lnTo>
                  <a:lnTo>
                    <a:pt x="3389" y="903"/>
                  </a:lnTo>
                  <a:lnTo>
                    <a:pt x="3372" y="997"/>
                  </a:lnTo>
                  <a:lnTo>
                    <a:pt x="3351" y="1091"/>
                  </a:lnTo>
                  <a:lnTo>
                    <a:pt x="3329" y="1187"/>
                  </a:lnTo>
                  <a:lnTo>
                    <a:pt x="3304" y="1283"/>
                  </a:lnTo>
                  <a:lnTo>
                    <a:pt x="3275" y="1380"/>
                  </a:lnTo>
                  <a:lnTo>
                    <a:pt x="3244" y="1475"/>
                  </a:lnTo>
                  <a:lnTo>
                    <a:pt x="3210" y="1569"/>
                  </a:lnTo>
                  <a:lnTo>
                    <a:pt x="3171" y="1663"/>
                  </a:lnTo>
                  <a:lnTo>
                    <a:pt x="3129" y="1755"/>
                  </a:lnTo>
                  <a:lnTo>
                    <a:pt x="3083" y="1845"/>
                  </a:lnTo>
                  <a:lnTo>
                    <a:pt x="3033" y="1932"/>
                  </a:lnTo>
                  <a:lnTo>
                    <a:pt x="2980" y="2015"/>
                  </a:lnTo>
                  <a:lnTo>
                    <a:pt x="2922" y="2094"/>
                  </a:lnTo>
                  <a:lnTo>
                    <a:pt x="2859" y="2172"/>
                  </a:lnTo>
                  <a:lnTo>
                    <a:pt x="2793" y="2243"/>
                  </a:lnTo>
                  <a:lnTo>
                    <a:pt x="2738" y="2296"/>
                  </a:lnTo>
                  <a:lnTo>
                    <a:pt x="2686" y="2346"/>
                  </a:lnTo>
                  <a:lnTo>
                    <a:pt x="2638" y="2390"/>
                  </a:lnTo>
                  <a:lnTo>
                    <a:pt x="2592" y="2431"/>
                  </a:lnTo>
                  <a:lnTo>
                    <a:pt x="2546" y="2469"/>
                  </a:lnTo>
                  <a:lnTo>
                    <a:pt x="2501" y="2504"/>
                  </a:lnTo>
                  <a:lnTo>
                    <a:pt x="2457" y="2538"/>
                  </a:lnTo>
                  <a:lnTo>
                    <a:pt x="2412" y="2571"/>
                  </a:lnTo>
                  <a:lnTo>
                    <a:pt x="2366" y="2603"/>
                  </a:lnTo>
                  <a:lnTo>
                    <a:pt x="2318" y="2635"/>
                  </a:lnTo>
                  <a:lnTo>
                    <a:pt x="2267" y="2668"/>
                  </a:lnTo>
                  <a:lnTo>
                    <a:pt x="2214" y="2702"/>
                  </a:lnTo>
                  <a:lnTo>
                    <a:pt x="2156" y="2738"/>
                  </a:lnTo>
                  <a:lnTo>
                    <a:pt x="2094" y="2777"/>
                  </a:lnTo>
                  <a:lnTo>
                    <a:pt x="2050" y="2804"/>
                  </a:lnTo>
                  <a:lnTo>
                    <a:pt x="2003" y="2833"/>
                  </a:lnTo>
                  <a:lnTo>
                    <a:pt x="1955" y="2865"/>
                  </a:lnTo>
                  <a:lnTo>
                    <a:pt x="1903" y="2897"/>
                  </a:lnTo>
                  <a:lnTo>
                    <a:pt x="1849" y="2931"/>
                  </a:lnTo>
                  <a:lnTo>
                    <a:pt x="1791" y="2969"/>
                  </a:lnTo>
                  <a:lnTo>
                    <a:pt x="1729" y="3007"/>
                  </a:lnTo>
                  <a:lnTo>
                    <a:pt x="1665" y="3049"/>
                  </a:lnTo>
                  <a:lnTo>
                    <a:pt x="1597" y="3094"/>
                  </a:lnTo>
                  <a:lnTo>
                    <a:pt x="1525" y="3142"/>
                  </a:lnTo>
                  <a:lnTo>
                    <a:pt x="1449" y="3193"/>
                  </a:lnTo>
                  <a:lnTo>
                    <a:pt x="1368" y="3247"/>
                  </a:lnTo>
                  <a:lnTo>
                    <a:pt x="1283" y="3304"/>
                  </a:lnTo>
                  <a:lnTo>
                    <a:pt x="1193" y="3366"/>
                  </a:lnTo>
                  <a:lnTo>
                    <a:pt x="1099" y="3431"/>
                  </a:lnTo>
                  <a:lnTo>
                    <a:pt x="1074" y="3445"/>
                  </a:lnTo>
                  <a:lnTo>
                    <a:pt x="1048" y="3453"/>
                  </a:lnTo>
                  <a:lnTo>
                    <a:pt x="1021" y="3456"/>
                  </a:lnTo>
                  <a:lnTo>
                    <a:pt x="994" y="3454"/>
                  </a:lnTo>
                  <a:lnTo>
                    <a:pt x="969" y="3445"/>
                  </a:lnTo>
                  <a:lnTo>
                    <a:pt x="946" y="3433"/>
                  </a:lnTo>
                  <a:lnTo>
                    <a:pt x="924" y="3415"/>
                  </a:lnTo>
                  <a:lnTo>
                    <a:pt x="40" y="2534"/>
                  </a:lnTo>
                  <a:lnTo>
                    <a:pt x="23" y="2512"/>
                  </a:lnTo>
                  <a:lnTo>
                    <a:pt x="10" y="2488"/>
                  </a:lnTo>
                  <a:lnTo>
                    <a:pt x="3" y="2463"/>
                  </a:lnTo>
                  <a:lnTo>
                    <a:pt x="0" y="2436"/>
                  </a:lnTo>
                  <a:lnTo>
                    <a:pt x="3" y="2408"/>
                  </a:lnTo>
                  <a:lnTo>
                    <a:pt x="11" y="2383"/>
                  </a:lnTo>
                  <a:lnTo>
                    <a:pt x="25" y="2359"/>
                  </a:lnTo>
                  <a:lnTo>
                    <a:pt x="90" y="2265"/>
                  </a:lnTo>
                  <a:lnTo>
                    <a:pt x="152" y="2175"/>
                  </a:lnTo>
                  <a:lnTo>
                    <a:pt x="210" y="2090"/>
                  </a:lnTo>
                  <a:lnTo>
                    <a:pt x="264" y="2010"/>
                  </a:lnTo>
                  <a:lnTo>
                    <a:pt x="315" y="1934"/>
                  </a:lnTo>
                  <a:lnTo>
                    <a:pt x="362" y="1861"/>
                  </a:lnTo>
                  <a:lnTo>
                    <a:pt x="407" y="1794"/>
                  </a:lnTo>
                  <a:lnTo>
                    <a:pt x="449" y="1729"/>
                  </a:lnTo>
                  <a:lnTo>
                    <a:pt x="489" y="1668"/>
                  </a:lnTo>
                  <a:lnTo>
                    <a:pt x="525" y="1610"/>
                  </a:lnTo>
                  <a:lnTo>
                    <a:pt x="560" y="1556"/>
                  </a:lnTo>
                  <a:lnTo>
                    <a:pt x="593" y="1504"/>
                  </a:lnTo>
                  <a:lnTo>
                    <a:pt x="624" y="1456"/>
                  </a:lnTo>
                  <a:lnTo>
                    <a:pt x="653" y="1409"/>
                  </a:lnTo>
                  <a:lnTo>
                    <a:pt x="681" y="1365"/>
                  </a:lnTo>
                  <a:lnTo>
                    <a:pt x="718" y="1303"/>
                  </a:lnTo>
                  <a:lnTo>
                    <a:pt x="755" y="1246"/>
                  </a:lnTo>
                  <a:lnTo>
                    <a:pt x="790" y="1193"/>
                  </a:lnTo>
                  <a:lnTo>
                    <a:pt x="822" y="1142"/>
                  </a:lnTo>
                  <a:lnTo>
                    <a:pt x="855" y="1094"/>
                  </a:lnTo>
                  <a:lnTo>
                    <a:pt x="886" y="1048"/>
                  </a:lnTo>
                  <a:lnTo>
                    <a:pt x="919" y="1002"/>
                  </a:lnTo>
                  <a:lnTo>
                    <a:pt x="953" y="957"/>
                  </a:lnTo>
                  <a:lnTo>
                    <a:pt x="989" y="914"/>
                  </a:lnTo>
                  <a:lnTo>
                    <a:pt x="1027" y="868"/>
                  </a:lnTo>
                  <a:lnTo>
                    <a:pt x="1068" y="822"/>
                  </a:lnTo>
                  <a:lnTo>
                    <a:pt x="1112" y="773"/>
                  </a:lnTo>
                  <a:lnTo>
                    <a:pt x="1161" y="722"/>
                  </a:lnTo>
                  <a:lnTo>
                    <a:pt x="1215" y="667"/>
                  </a:lnTo>
                  <a:lnTo>
                    <a:pt x="1287" y="601"/>
                  </a:lnTo>
                  <a:lnTo>
                    <a:pt x="1363" y="538"/>
                  </a:lnTo>
                  <a:lnTo>
                    <a:pt x="1442" y="480"/>
                  </a:lnTo>
                  <a:lnTo>
                    <a:pt x="1527" y="427"/>
                  </a:lnTo>
                  <a:lnTo>
                    <a:pt x="1613" y="378"/>
                  </a:lnTo>
                  <a:lnTo>
                    <a:pt x="1704" y="332"/>
                  </a:lnTo>
                  <a:lnTo>
                    <a:pt x="1794" y="290"/>
                  </a:lnTo>
                  <a:lnTo>
                    <a:pt x="1889" y="252"/>
                  </a:lnTo>
                  <a:lnTo>
                    <a:pt x="1983" y="217"/>
                  </a:lnTo>
                  <a:lnTo>
                    <a:pt x="2080" y="186"/>
                  </a:lnTo>
                  <a:lnTo>
                    <a:pt x="2175" y="157"/>
                  </a:lnTo>
                  <a:lnTo>
                    <a:pt x="2272" y="131"/>
                  </a:lnTo>
                  <a:lnTo>
                    <a:pt x="2367" y="110"/>
                  </a:lnTo>
                  <a:lnTo>
                    <a:pt x="2463" y="89"/>
                  </a:lnTo>
                  <a:lnTo>
                    <a:pt x="2556" y="72"/>
                  </a:lnTo>
                  <a:lnTo>
                    <a:pt x="2648" y="57"/>
                  </a:lnTo>
                  <a:lnTo>
                    <a:pt x="2737" y="45"/>
                  </a:lnTo>
                  <a:lnTo>
                    <a:pt x="2824" y="34"/>
                  </a:lnTo>
                  <a:lnTo>
                    <a:pt x="2909" y="24"/>
                  </a:lnTo>
                  <a:lnTo>
                    <a:pt x="2988" y="17"/>
                  </a:lnTo>
                  <a:lnTo>
                    <a:pt x="3065" y="11"/>
                  </a:lnTo>
                  <a:lnTo>
                    <a:pt x="3137" y="6"/>
                  </a:lnTo>
                  <a:lnTo>
                    <a:pt x="3204" y="3"/>
                  </a:lnTo>
                  <a:lnTo>
                    <a:pt x="3265" y="1"/>
                  </a:lnTo>
                  <a:lnTo>
                    <a:pt x="3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857E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050" name="Picture 2" descr="x86-64平台栈帧结构与ARM64栈帧结构对比_程序猿Ricky的日常干货-CSDN博客">
            <a:extLst>
              <a:ext uri="{FF2B5EF4-FFF2-40B4-BE49-F238E27FC236}">
                <a16:creationId xmlns:a16="http://schemas.microsoft.com/office/drawing/2014/main" id="{F896B8C6-7587-12DB-3EF2-3559ADA1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56" y="868118"/>
            <a:ext cx="4464848" cy="57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_文本框 2">
            <a:extLst>
              <a:ext uri="{FF2B5EF4-FFF2-40B4-BE49-F238E27FC236}">
                <a16:creationId xmlns:a16="http://schemas.microsoft.com/office/drawing/2014/main" id="{8FF93A1A-6E34-A31F-BCF3-E05F0D796F0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栈与栈帧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E2965-7C0E-AA5A-D729-81CBA76BC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98709E80-24A3-C2D2-EC26-48E524DF279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栈与栈帧</a:t>
            </a:r>
          </a:p>
        </p:txBody>
      </p:sp>
      <p:pic>
        <p:nvPicPr>
          <p:cNvPr id="4" name="图片 3" descr="日程表&#10;&#10;描述已自动生成">
            <a:extLst>
              <a:ext uri="{FF2B5EF4-FFF2-40B4-BE49-F238E27FC236}">
                <a16:creationId xmlns:a16="http://schemas.microsoft.com/office/drawing/2014/main" id="{99B084E6-3A42-BFAD-91E5-2D18E48C9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04" y="1485836"/>
            <a:ext cx="3981450" cy="4438650"/>
          </a:xfrm>
          <a:prstGeom prst="rect">
            <a:avLst/>
          </a:prstGeom>
        </p:spPr>
      </p:pic>
      <p:pic>
        <p:nvPicPr>
          <p:cNvPr id="7" name="图片 6" descr="文本&#10;&#10;低可信度描述已自动生成">
            <a:extLst>
              <a:ext uri="{FF2B5EF4-FFF2-40B4-BE49-F238E27FC236}">
                <a16:creationId xmlns:a16="http://schemas.microsoft.com/office/drawing/2014/main" id="{51E3E276-A48D-651C-74DE-D1F4EDA2A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12" y="1278785"/>
            <a:ext cx="4757700" cy="53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A388-C7C9-8257-014E-A602A6BA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D49C62F-CF09-19CF-4F0A-EAA680562F4B}"/>
              </a:ext>
            </a:extLst>
          </p:cNvPr>
          <p:cNvSpPr/>
          <p:nvPr/>
        </p:nvSpPr>
        <p:spPr>
          <a:xfrm>
            <a:off x="3752694" y="3199014"/>
            <a:ext cx="1611339" cy="21057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文本框 2">
            <a:extLst>
              <a:ext uri="{FF2B5EF4-FFF2-40B4-BE49-F238E27FC236}">
                <a16:creationId xmlns:a16="http://schemas.microsoft.com/office/drawing/2014/main" id="{2911A7C8-DD9B-E3E3-FC8B-9A044A8FB5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基本指令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7C6141-9485-2A3F-27A9-A814E191EF6B}"/>
              </a:ext>
            </a:extLst>
          </p:cNvPr>
          <p:cNvSpPr txBox="1"/>
          <p:nvPr/>
        </p:nvSpPr>
        <p:spPr>
          <a:xfrm>
            <a:off x="834020" y="1553284"/>
            <a:ext cx="1905000" cy="46166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数据移动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3F533E-1F80-2DFC-57A9-948F2CBB4D71}"/>
              </a:ext>
            </a:extLst>
          </p:cNvPr>
          <p:cNvSpPr txBox="1"/>
          <p:nvPr/>
        </p:nvSpPr>
        <p:spPr>
          <a:xfrm>
            <a:off x="1200611" y="2324119"/>
            <a:ext cx="1170513" cy="695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1216025">
              <a:lnSpc>
                <a:spcPct val="150000"/>
              </a:lnSpc>
            </a:pP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mov D, S</a:t>
            </a:r>
            <a:endParaRPr lang="zh-CN" altLang="en-US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625AFE-B513-8965-8D8D-2C82DC9CC80F}"/>
              </a:ext>
            </a:extLst>
          </p:cNvPr>
          <p:cNvSpPr txBox="1"/>
          <p:nvPr/>
        </p:nvSpPr>
        <p:spPr>
          <a:xfrm>
            <a:off x="855964" y="3412926"/>
            <a:ext cx="1859805" cy="1064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push / pop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1216025">
              <a:lnSpc>
                <a:spcPct val="150000"/>
              </a:lnSpc>
            </a:pP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push S</a:t>
            </a:r>
          </a:p>
          <a:p>
            <a:pPr algn="ctr" defTabSz="1216025">
              <a:lnSpc>
                <a:spcPct val="150000"/>
              </a:lnSpc>
            </a:pP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 D</a:t>
            </a:r>
            <a:endParaRPr lang="zh-CN" altLang="en-US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00283-B475-97FA-BA31-71E0506599D3}"/>
              </a:ext>
            </a:extLst>
          </p:cNvPr>
          <p:cNvSpPr txBox="1"/>
          <p:nvPr/>
        </p:nvSpPr>
        <p:spPr>
          <a:xfrm>
            <a:off x="3587012" y="1553284"/>
            <a:ext cx="1905000" cy="46166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算数运算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F1E7D-3044-070B-382E-20F9C4060C81}"/>
              </a:ext>
            </a:extLst>
          </p:cNvPr>
          <p:cNvSpPr txBox="1"/>
          <p:nvPr/>
        </p:nvSpPr>
        <p:spPr>
          <a:xfrm>
            <a:off x="6481998" y="1513700"/>
            <a:ext cx="1905000" cy="46166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966342-249F-D9F0-21A1-5EA18FA49C89}"/>
              </a:ext>
            </a:extLst>
          </p:cNvPr>
          <p:cNvSpPr txBox="1"/>
          <p:nvPr/>
        </p:nvSpPr>
        <p:spPr>
          <a:xfrm>
            <a:off x="9174680" y="2280567"/>
            <a:ext cx="170751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call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 label / addr</a:t>
            </a:r>
          </a:p>
          <a:p>
            <a:pPr algn="ctr"/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push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返回地址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跳转到指定地址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A4D88C-365A-7F41-C0EB-E6CD93CCCD14}"/>
              </a:ext>
            </a:extLst>
          </p:cNvPr>
          <p:cNvSpPr txBox="1"/>
          <p:nvPr/>
        </p:nvSpPr>
        <p:spPr>
          <a:xfrm>
            <a:off x="6411239" y="4139886"/>
            <a:ext cx="204652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test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1216025">
              <a:lnSpc>
                <a:spcPct val="150000"/>
              </a:lnSpc>
            </a:pP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 S2, S1</a:t>
            </a:r>
          </a:p>
          <a:p>
            <a:pPr algn="ctr" defTabSz="1216025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S1&amp;S2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的结果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1216025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设置相关寄存器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defTabSz="1216025"/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1216025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通常用于寄存器清零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1216025"/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 eax, eax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AA17AD-9BFA-CB83-75C5-EDD930EE29D6}"/>
              </a:ext>
            </a:extLst>
          </p:cNvPr>
          <p:cNvSpPr txBox="1"/>
          <p:nvPr/>
        </p:nvSpPr>
        <p:spPr>
          <a:xfrm>
            <a:off x="9092996" y="1553284"/>
            <a:ext cx="1905000" cy="46166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程序调用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E96A0D-4042-70D3-D449-6290683733D9}"/>
              </a:ext>
            </a:extLst>
          </p:cNvPr>
          <p:cNvSpPr txBox="1"/>
          <p:nvPr/>
        </p:nvSpPr>
        <p:spPr>
          <a:xfrm>
            <a:off x="6501390" y="2264971"/>
            <a:ext cx="177644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cmp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cmp S2,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S1</a:t>
            </a:r>
          </a:p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S2-S1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的结果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设置相关寄存器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490AC-97AC-2B45-0291-928331B910B8}"/>
              </a:ext>
            </a:extLst>
          </p:cNvPr>
          <p:cNvSpPr txBox="1"/>
          <p:nvPr/>
        </p:nvSpPr>
        <p:spPr>
          <a:xfrm>
            <a:off x="3777585" y="229697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inc / dec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AA896-9536-BB12-EB82-E8511B67F4DB}"/>
              </a:ext>
            </a:extLst>
          </p:cNvPr>
          <p:cNvSpPr txBox="1"/>
          <p:nvPr/>
        </p:nvSpPr>
        <p:spPr>
          <a:xfrm>
            <a:off x="3729494" y="320269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add / sub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87C092-297D-DC60-C6AD-65CC2818A4BF}"/>
              </a:ext>
            </a:extLst>
          </p:cNvPr>
          <p:cNvSpPr txBox="1"/>
          <p:nvPr/>
        </p:nvSpPr>
        <p:spPr>
          <a:xfrm>
            <a:off x="3814885" y="488347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or / and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027856-3ED7-8500-88ED-0F4D474BDA97}"/>
              </a:ext>
            </a:extLst>
          </p:cNvPr>
          <p:cNvSpPr txBox="1"/>
          <p:nvPr/>
        </p:nvSpPr>
        <p:spPr>
          <a:xfrm>
            <a:off x="4020131" y="411591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xor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B0ED69-250B-F0D1-923D-DD60F3E5C045}"/>
              </a:ext>
            </a:extLst>
          </p:cNvPr>
          <p:cNvSpPr txBox="1"/>
          <p:nvPr/>
        </p:nvSpPr>
        <p:spPr>
          <a:xfrm>
            <a:off x="10207555" y="6002470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S: Source</a:t>
            </a:r>
          </a:p>
          <a:p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D: Destination</a:t>
            </a:r>
            <a:endParaRPr lang="zh-CN" altLang="en-US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7EC7F2-3F5B-6021-B484-6FCE20669454}"/>
              </a:ext>
            </a:extLst>
          </p:cNvPr>
          <p:cNvSpPr txBox="1"/>
          <p:nvPr/>
        </p:nvSpPr>
        <p:spPr>
          <a:xfrm>
            <a:off x="3526154" y="5857655"/>
            <a:ext cx="202671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6025">
              <a:lnSpc>
                <a:spcPct val="150000"/>
              </a:lnSpc>
            </a:pPr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算数运算结果通常存储到</a:t>
            </a:r>
            <a:r>
              <a:rPr lang="en-US" altLang="zh-CN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eax</a:t>
            </a:r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寄存器</a:t>
            </a:r>
            <a:endParaRPr lang="en-US" altLang="zh-CN" sz="18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D4AD08-5E9C-3CE0-A088-E33FF308EDFB}"/>
              </a:ext>
            </a:extLst>
          </p:cNvPr>
          <p:cNvSpPr txBox="1"/>
          <p:nvPr/>
        </p:nvSpPr>
        <p:spPr>
          <a:xfrm>
            <a:off x="9346918" y="3735911"/>
            <a:ext cx="14941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leave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mov  rsp, rbp</a:t>
            </a:r>
          </a:p>
          <a:p>
            <a:pPr algn="ctr"/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 rbp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BFF528-A015-F028-4A17-1AE546B60499}"/>
              </a:ext>
            </a:extLst>
          </p:cNvPr>
          <p:cNvSpPr txBox="1"/>
          <p:nvPr/>
        </p:nvSpPr>
        <p:spPr>
          <a:xfrm>
            <a:off x="9174680" y="4821923"/>
            <a:ext cx="18678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ret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返回地址到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rip</a:t>
            </a:r>
          </a:p>
          <a:p>
            <a:pPr algn="ctr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跳转到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rip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6B60EC5-99D7-8764-2011-D12EBD7B6D42}"/>
              </a:ext>
            </a:extLst>
          </p:cNvPr>
          <p:cNvCxnSpPr/>
          <p:nvPr/>
        </p:nvCxnSpPr>
        <p:spPr>
          <a:xfrm>
            <a:off x="3093004" y="1546370"/>
            <a:ext cx="0" cy="518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A758E42-CCDA-530C-265F-978E3D384227}"/>
              </a:ext>
            </a:extLst>
          </p:cNvPr>
          <p:cNvCxnSpPr/>
          <p:nvPr/>
        </p:nvCxnSpPr>
        <p:spPr>
          <a:xfrm>
            <a:off x="6033608" y="1546370"/>
            <a:ext cx="0" cy="518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8560816-61B8-EDBF-6B9E-8FDEAFE06AF2}"/>
              </a:ext>
            </a:extLst>
          </p:cNvPr>
          <p:cNvCxnSpPr/>
          <p:nvPr/>
        </p:nvCxnSpPr>
        <p:spPr>
          <a:xfrm>
            <a:off x="8787037" y="1553284"/>
            <a:ext cx="0" cy="518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D6C8C33-9313-FEEA-5D19-990D3566486C}"/>
              </a:ext>
            </a:extLst>
          </p:cNvPr>
          <p:cNvSpPr txBox="1"/>
          <p:nvPr/>
        </p:nvSpPr>
        <p:spPr>
          <a:xfrm>
            <a:off x="770215" y="5001660"/>
            <a:ext cx="2031325" cy="1187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lea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指令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1216025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通常用于将内存地址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1216025"/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赋值给寄存器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 defTabSz="1216025">
              <a:lnSpc>
                <a:spcPct val="150000"/>
              </a:lnSpc>
            </a:pP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lea D, [S]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DF841F-BBD1-5820-53FC-5F28FD9EEBD8}"/>
              </a:ext>
            </a:extLst>
          </p:cNvPr>
          <p:cNvSpPr txBox="1"/>
          <p:nvPr/>
        </p:nvSpPr>
        <p:spPr>
          <a:xfrm>
            <a:off x="4029122" y="5386380"/>
            <a:ext cx="10054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025">
              <a:lnSpc>
                <a:spcPct val="150000"/>
              </a:lnSpc>
            </a:pP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双操作数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4EA7381-4D46-DC85-A23E-9D261435DD6C}"/>
              </a:ext>
            </a:extLst>
          </p:cNvPr>
          <p:cNvSpPr txBox="1"/>
          <p:nvPr/>
        </p:nvSpPr>
        <p:spPr>
          <a:xfrm>
            <a:off x="4029124" y="2567888"/>
            <a:ext cx="1005403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025">
              <a:lnSpc>
                <a:spcPct val="150000"/>
              </a:lnSpc>
            </a:pP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单操作数</a:t>
            </a:r>
          </a:p>
        </p:txBody>
      </p:sp>
    </p:spTree>
    <p:extLst>
      <p:ext uri="{BB962C8B-B14F-4D97-AF65-F5344CB8AC3E}">
        <p14:creationId xmlns:p14="http://schemas.microsoft.com/office/powerpoint/2010/main" val="23071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A388-C7C9-8257-014E-A602A6BA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2911A7C8-DD9B-E3E3-FC8B-9A044A8FB5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跳转指令</a:t>
            </a:r>
          </a:p>
        </p:txBody>
      </p:sp>
      <p:sp>
        <p:nvSpPr>
          <p:cNvPr id="7" name="PA_文本框 2">
            <a:extLst>
              <a:ext uri="{FF2B5EF4-FFF2-40B4-BE49-F238E27FC236}">
                <a16:creationId xmlns:a16="http://schemas.microsoft.com/office/drawing/2014/main" id="{28987F1C-B5E6-9086-E2C2-1DBC7C1606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96821" y="3044792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见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Markdown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讲义</a:t>
            </a:r>
          </a:p>
        </p:txBody>
      </p:sp>
    </p:spTree>
    <p:extLst>
      <p:ext uri="{BB962C8B-B14F-4D97-AF65-F5344CB8AC3E}">
        <p14:creationId xmlns:p14="http://schemas.microsoft.com/office/powerpoint/2010/main" val="18421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"/>
          <p:cNvSpPr txBox="1">
            <a:spLocks noChangeArrowheads="1"/>
          </p:cNvSpPr>
          <p:nvPr/>
        </p:nvSpPr>
        <p:spPr bwMode="auto">
          <a:xfrm flipH="1">
            <a:off x="352478" y="4336967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 flipH="1">
            <a:off x="344011" y="4679764"/>
            <a:ext cx="32797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grpSp>
        <p:nvGrpSpPr>
          <p:cNvPr id="9" name="Group 44"/>
          <p:cNvGrpSpPr/>
          <p:nvPr/>
        </p:nvGrpSpPr>
        <p:grpSpPr>
          <a:xfrm>
            <a:off x="369412" y="3594097"/>
            <a:ext cx="499377" cy="499377"/>
            <a:chOff x="328613" y="4186238"/>
            <a:chExt cx="292100" cy="292100"/>
          </a:xfrm>
          <a:solidFill>
            <a:schemeClr val="bg1"/>
          </a:solidFill>
        </p:grpSpPr>
        <p:sp>
          <p:nvSpPr>
            <p:cNvPr id="10" name="Freeform 71"/>
            <p:cNvSpPr>
              <a:spLocks noEditPoints="1"/>
            </p:cNvSpPr>
            <p:nvPr/>
          </p:nvSpPr>
          <p:spPr bwMode="auto">
            <a:xfrm>
              <a:off x="414338" y="4186238"/>
              <a:ext cx="206375" cy="206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33" y="23"/>
                </a:cxn>
                <a:cxn ang="0">
                  <a:pos x="2" y="54"/>
                </a:cxn>
                <a:cxn ang="0">
                  <a:pos x="2" y="64"/>
                </a:cxn>
                <a:cxn ang="0">
                  <a:pos x="18" y="79"/>
                </a:cxn>
                <a:cxn ang="0">
                  <a:pos x="28" y="79"/>
                </a:cxn>
                <a:cxn ang="0">
                  <a:pos x="59" y="49"/>
                </a:cxn>
                <a:cxn ang="0">
                  <a:pos x="74" y="25"/>
                </a:cxn>
                <a:cxn ang="0">
                  <a:pos x="82" y="0"/>
                </a:cxn>
                <a:cxn ang="0">
                  <a:pos x="57" y="8"/>
                </a:cxn>
                <a:cxn ang="0">
                  <a:pos x="36" y="61"/>
                </a:cxn>
                <a:cxn ang="0">
                  <a:pos x="20" y="61"/>
                </a:cxn>
                <a:cxn ang="0">
                  <a:pos x="20" y="46"/>
                </a:cxn>
                <a:cxn ang="0">
                  <a:pos x="36" y="46"/>
                </a:cxn>
                <a:cxn ang="0">
                  <a:pos x="36" y="61"/>
                </a:cxn>
                <a:cxn ang="0">
                  <a:pos x="56" y="41"/>
                </a:cxn>
                <a:cxn ang="0">
                  <a:pos x="41" y="41"/>
                </a:cxn>
                <a:cxn ang="0">
                  <a:pos x="41" y="26"/>
                </a:cxn>
                <a:cxn ang="0">
                  <a:pos x="56" y="26"/>
                </a:cxn>
                <a:cxn ang="0">
                  <a:pos x="56" y="41"/>
                </a:cxn>
              </a:cxnLst>
              <a:rect l="0" t="0" r="r" b="b"/>
              <a:pathLst>
                <a:path w="82" h="82">
                  <a:moveTo>
                    <a:pt x="57" y="8"/>
                  </a:moveTo>
                  <a:cubicBezTo>
                    <a:pt x="50" y="11"/>
                    <a:pt x="39" y="17"/>
                    <a:pt x="33" y="2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0" y="61"/>
                    <a:pt x="2" y="64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1" y="82"/>
                    <a:pt x="25" y="82"/>
                    <a:pt x="28" y="7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43"/>
                    <a:pt x="71" y="32"/>
                    <a:pt x="74" y="2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57" y="8"/>
                  </a:lnTo>
                  <a:close/>
                  <a:moveTo>
                    <a:pt x="36" y="61"/>
                  </a:moveTo>
                  <a:cubicBezTo>
                    <a:pt x="32" y="66"/>
                    <a:pt x="25" y="66"/>
                    <a:pt x="20" y="61"/>
                  </a:cubicBezTo>
                  <a:cubicBezTo>
                    <a:pt x="16" y="57"/>
                    <a:pt x="16" y="50"/>
                    <a:pt x="20" y="46"/>
                  </a:cubicBezTo>
                  <a:cubicBezTo>
                    <a:pt x="25" y="42"/>
                    <a:pt x="32" y="42"/>
                    <a:pt x="36" y="46"/>
                  </a:cubicBezTo>
                  <a:cubicBezTo>
                    <a:pt x="40" y="50"/>
                    <a:pt x="40" y="57"/>
                    <a:pt x="36" y="61"/>
                  </a:cubicBezTo>
                  <a:close/>
                  <a:moveTo>
                    <a:pt x="56" y="41"/>
                  </a:moveTo>
                  <a:cubicBezTo>
                    <a:pt x="52" y="45"/>
                    <a:pt x="45" y="45"/>
                    <a:pt x="41" y="41"/>
                  </a:cubicBezTo>
                  <a:cubicBezTo>
                    <a:pt x="37" y="37"/>
                    <a:pt x="37" y="30"/>
                    <a:pt x="41" y="26"/>
                  </a:cubicBezTo>
                  <a:cubicBezTo>
                    <a:pt x="45" y="21"/>
                    <a:pt x="52" y="21"/>
                    <a:pt x="56" y="26"/>
                  </a:cubicBezTo>
                  <a:cubicBezTo>
                    <a:pt x="61" y="30"/>
                    <a:pt x="61" y="37"/>
                    <a:pt x="56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2"/>
            <p:cNvSpPr/>
            <p:nvPr/>
          </p:nvSpPr>
          <p:spPr bwMode="auto">
            <a:xfrm>
              <a:off x="334963" y="4270375"/>
              <a:ext cx="98425" cy="85725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39" y="5"/>
                </a:cxn>
                <a:cxn ang="0">
                  <a:pos x="18" y="5"/>
                </a:cxn>
                <a:cxn ang="0">
                  <a:pos x="3" y="21"/>
                </a:cxn>
                <a:cxn ang="0">
                  <a:pos x="3" y="31"/>
                </a:cxn>
                <a:cxn ang="0">
                  <a:pos x="13" y="31"/>
                </a:cxn>
              </a:cxnLst>
              <a:rect l="0" t="0" r="r" b="b"/>
              <a:pathLst>
                <a:path w="39" h="34">
                  <a:moveTo>
                    <a:pt x="13" y="3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3" y="0"/>
                    <a:pt x="24" y="0"/>
                    <a:pt x="18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4"/>
                    <a:pt x="0" y="28"/>
                    <a:pt x="3" y="31"/>
                  </a:cubicBezTo>
                  <a:cubicBezTo>
                    <a:pt x="5" y="34"/>
                    <a:pt x="10" y="34"/>
                    <a:pt x="13" y="3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3"/>
            <p:cNvSpPr/>
            <p:nvPr/>
          </p:nvSpPr>
          <p:spPr bwMode="auto">
            <a:xfrm>
              <a:off x="450851" y="4373563"/>
              <a:ext cx="85725" cy="98425"/>
            </a:xfrm>
            <a:custGeom>
              <a:avLst/>
              <a:gdLst/>
              <a:ahLst/>
              <a:cxnLst>
                <a:cxn ang="0">
                  <a:pos x="3" y="26"/>
                </a:cxn>
                <a:cxn ang="0">
                  <a:pos x="3" y="36"/>
                </a:cxn>
                <a:cxn ang="0">
                  <a:pos x="13" y="36"/>
                </a:cxn>
                <a:cxn ang="0">
                  <a:pos x="29" y="21"/>
                </a:cxn>
                <a:cxn ang="0">
                  <a:pos x="29" y="0"/>
                </a:cxn>
                <a:cxn ang="0">
                  <a:pos x="3" y="26"/>
                </a:cxn>
              </a:cxnLst>
              <a:rect l="0" t="0" r="r" b="b"/>
              <a:pathLst>
                <a:path w="34" h="39">
                  <a:moveTo>
                    <a:pt x="3" y="26"/>
                  </a:moveTo>
                  <a:cubicBezTo>
                    <a:pt x="0" y="29"/>
                    <a:pt x="0" y="33"/>
                    <a:pt x="3" y="36"/>
                  </a:cubicBezTo>
                  <a:cubicBezTo>
                    <a:pt x="6" y="39"/>
                    <a:pt x="10" y="39"/>
                    <a:pt x="13" y="3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15"/>
                    <a:pt x="34" y="6"/>
                    <a:pt x="29" y="0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4"/>
            <p:cNvSpPr/>
            <p:nvPr/>
          </p:nvSpPr>
          <p:spPr bwMode="auto">
            <a:xfrm>
              <a:off x="396876" y="4360863"/>
              <a:ext cx="49213" cy="5080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8"/>
                </a:cxn>
                <a:cxn ang="0">
                  <a:pos x="12" y="18"/>
                </a:cxn>
                <a:cxn ang="0">
                  <a:pos x="17" y="18"/>
                </a:cxn>
                <a:cxn ang="0">
                  <a:pos x="20" y="16"/>
                </a:cxn>
                <a:cxn ang="0">
                  <a:pos x="4" y="0"/>
                </a:cxn>
                <a:cxn ang="0">
                  <a:pos x="2" y="3"/>
                </a:cxn>
              </a:cxnLst>
              <a:rect l="0" t="0" r="r" b="b"/>
              <a:pathLst>
                <a:path w="20" h="20">
                  <a:moveTo>
                    <a:pt x="2" y="3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6" y="20"/>
                    <a:pt x="17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75"/>
            <p:cNvSpPr/>
            <p:nvPr/>
          </p:nvSpPr>
          <p:spPr bwMode="auto">
            <a:xfrm>
              <a:off x="328613" y="4387850"/>
              <a:ext cx="90488" cy="904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9" y="7"/>
                </a:cxn>
                <a:cxn ang="0">
                  <a:pos x="0" y="36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4" y="29"/>
                    <a:pt x="36" y="14"/>
                    <a:pt x="29" y="7"/>
                  </a:cubicBezTo>
                  <a:cubicBezTo>
                    <a:pt x="22" y="0"/>
                    <a:pt x="7" y="21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83207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-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函数调用约定</a:t>
            </a:r>
          </a:p>
        </p:txBody>
      </p:sp>
      <p:pic>
        <p:nvPicPr>
          <p:cNvPr id="4" name="图片 3" descr="图形用户界面&#10;&#10;低可信度描述已自动生成">
            <a:extLst>
              <a:ext uri="{FF2B5EF4-FFF2-40B4-BE49-F238E27FC236}">
                <a16:creationId xmlns:a16="http://schemas.microsoft.com/office/drawing/2014/main" id="{B9542349-3B92-7C35-AB5F-F28A74E1A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6" y="2222497"/>
            <a:ext cx="2647950" cy="2743200"/>
          </a:xfrm>
          <a:prstGeom prst="rect">
            <a:avLst/>
          </a:prstGeom>
        </p:spPr>
      </p:pic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26118C5D-E911-B11D-2AD6-9F736866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65" y="2218365"/>
            <a:ext cx="2762250" cy="28575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EC31356-DA75-CBD1-B78C-66C02C205D18}"/>
              </a:ext>
            </a:extLst>
          </p:cNvPr>
          <p:cNvSpPr txBox="1"/>
          <p:nvPr/>
        </p:nvSpPr>
        <p:spPr>
          <a:xfrm>
            <a:off x="3862846" y="4207719"/>
            <a:ext cx="25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D5638F-05F4-2CA1-A7E4-866F1EE29FD8}"/>
              </a:ext>
            </a:extLst>
          </p:cNvPr>
          <p:cNvSpPr txBox="1"/>
          <p:nvPr/>
        </p:nvSpPr>
        <p:spPr>
          <a:xfrm>
            <a:off x="508478" y="5240688"/>
            <a:ext cx="199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函数执行前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prologue</a:t>
            </a:r>
            <a:endParaRPr lang="zh-CN" altLang="en-US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30F3F0-0916-A012-9613-4B5833716875}"/>
              </a:ext>
            </a:extLst>
          </p:cNvPr>
          <p:cNvSpPr txBox="1"/>
          <p:nvPr/>
        </p:nvSpPr>
        <p:spPr>
          <a:xfrm>
            <a:off x="3532388" y="524068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函数执行后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epilogue</a:t>
            </a:r>
            <a:endParaRPr lang="zh-CN" altLang="en-US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56FC4-1B36-5D65-D951-442673091712}"/>
              </a:ext>
            </a:extLst>
          </p:cNvPr>
          <p:cNvSpPr txBox="1"/>
          <p:nvPr/>
        </p:nvSpPr>
        <p:spPr>
          <a:xfrm>
            <a:off x="8483600" y="1146890"/>
            <a:ext cx="198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calling convention</a:t>
            </a:r>
            <a:endParaRPr lang="zh-CN" altLang="en-US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DE0E16-CC80-7CEA-84FF-8071690DDA9F}"/>
              </a:ext>
            </a:extLst>
          </p:cNvPr>
          <p:cNvSpPr txBox="1"/>
          <p:nvPr/>
        </p:nvSpPr>
        <p:spPr>
          <a:xfrm>
            <a:off x="6159500" y="551361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rdi, rsi, rdx, rcx (r10), r8, r9</a:t>
            </a:r>
          </a:p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1600" b="1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从左到右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赋值给对应寄存器，其余参数入栈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但是仍然是按照</a:t>
            </a:r>
            <a:r>
              <a:rPr lang="zh-CN" altLang="en-US" sz="1600" b="1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从右到左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的顺序传参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E44A24-8FCF-33F7-1FA0-69F28F230FEF}"/>
              </a:ext>
            </a:extLst>
          </p:cNvPr>
          <p:cNvSpPr txBox="1"/>
          <p:nvPr/>
        </p:nvSpPr>
        <p:spPr>
          <a:xfrm>
            <a:off x="6159500" y="1606818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x86</a:t>
            </a:r>
            <a:r>
              <a:rPr lang="en-US" altLang="zh-CN" sz="2400" b="1" dirty="0"/>
              <a:t>  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504AA9-CEFD-8CB9-E820-BD6289538C4E}"/>
              </a:ext>
            </a:extLst>
          </p:cNvPr>
          <p:cNvSpPr txBox="1"/>
          <p:nvPr/>
        </p:nvSpPr>
        <p:spPr>
          <a:xfrm>
            <a:off x="6159500" y="2156475"/>
            <a:ext cx="537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__stdcall 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(win32):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参数在栈上传递，</a:t>
            </a:r>
            <a:r>
              <a:rPr lang="zh-CN" altLang="en-US" sz="1600" b="1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从右到左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依次入栈。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b="1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被调用方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清理栈。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28820F-CE44-4A5D-E5DB-5089BF25CA08}"/>
              </a:ext>
            </a:extLst>
          </p:cNvPr>
          <p:cNvSpPr txBox="1"/>
          <p:nvPr/>
        </p:nvSpPr>
        <p:spPr>
          <a:xfrm>
            <a:off x="6159500" y="3009420"/>
            <a:ext cx="4910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__fastcall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前两个参数在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ecx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edx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中传递，其余参数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b="1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从右到左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在栈上依次传递。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28823D-CF5D-FD7A-96F3-9A6C24609715}"/>
              </a:ext>
            </a:extLst>
          </p:cNvPr>
          <p:cNvSpPr txBox="1"/>
          <p:nvPr/>
        </p:nvSpPr>
        <p:spPr>
          <a:xfrm>
            <a:off x="6159500" y="3862365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__cdecl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参数在栈上传递，</a:t>
            </a:r>
            <a:r>
              <a:rPr lang="zh-CN" altLang="en-US" sz="1600" b="1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从右到左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依次入栈。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b="1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调用方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清理栈。通常用于具有可变长度参数的函数。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413230-0B81-9FC3-DDB9-7F6C52127B9E}"/>
              </a:ext>
            </a:extLst>
          </p:cNvPr>
          <p:cNvSpPr txBox="1"/>
          <p:nvPr/>
        </p:nvSpPr>
        <p:spPr>
          <a:xfrm>
            <a:off x="1918004" y="161607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 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Linux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A5F808-7468-67E3-C689-D080530DB822}"/>
              </a:ext>
            </a:extLst>
          </p:cNvPr>
          <p:cNvSpPr txBox="1"/>
          <p:nvPr/>
        </p:nvSpPr>
        <p:spPr>
          <a:xfrm>
            <a:off x="6159499" y="4965697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x64</a:t>
            </a:r>
            <a:r>
              <a:rPr lang="en-US" altLang="zh-CN" sz="2400" b="1" dirty="0"/>
              <a:t> 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3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A388-C7C9-8257-014E-A602A6BA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2911A7C8-DD9B-E3E3-FC8B-9A044A8FB5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868895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函数调用规定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32329A-2F91-D08D-FA42-B4C55B706852}"/>
              </a:ext>
            </a:extLst>
          </p:cNvPr>
          <p:cNvSpPr txBox="1"/>
          <p:nvPr/>
        </p:nvSpPr>
        <p:spPr>
          <a:xfrm>
            <a:off x="667389" y="1392521"/>
            <a:ext cx="106858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动手编写代码试试吧！</a:t>
            </a:r>
            <a:endParaRPr lang="en-US" altLang="zh-CN" sz="18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要让 </a:t>
            </a:r>
            <a:r>
              <a:rPr lang="en-US" altLang="zh-CN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 </a:t>
            </a:r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位系统编译 </a:t>
            </a:r>
            <a:r>
              <a:rPr lang="en-US" altLang="zh-CN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 </a:t>
            </a:r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位程序，在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Linux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下运行以下指令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8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sudo apt install build-essential module-assistant</a:t>
            </a:r>
          </a:p>
          <a:p>
            <a:r>
              <a:rPr lang="en-US" altLang="zh-CN" sz="18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sudo apt install gcc-multilib g++-multilib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gcc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可以使用 </a:t>
            </a:r>
            <a:r>
              <a:rPr lang="en-US" altLang="zh-CN" dirty="0">
                <a:solidFill>
                  <a:srgbClr val="564D38"/>
                </a:solidFill>
                <a:highlight>
                  <a:srgbClr val="EBA48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–m32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来指定编译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位程序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去除生成地址无关（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PIE,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Position Independent Executable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），让汇编代码更适合新手宝宝阅读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gcc test.c -o test -no-pie -fno-pic</a:t>
            </a:r>
          </a:p>
          <a:p>
            <a:endParaRPr lang="en-US" altLang="zh-CN" dirty="0">
              <a:solidFill>
                <a:srgbClr val="564D38"/>
              </a:solidFill>
              <a:highlight>
                <a:srgbClr val="E7E0CE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highlight>
                <a:srgbClr val="E7E0CE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highlight>
                <a:srgbClr val="E7E0CE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564D38"/>
                </a:solidFill>
                <a:highlight>
                  <a:srgbClr val="F9F8F4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查看生成程序的汇编代码</a:t>
            </a:r>
            <a:r>
              <a:rPr lang="en-US" altLang="zh-CN" dirty="0">
                <a:solidFill>
                  <a:srgbClr val="564D38"/>
                </a:solidFill>
                <a:highlight>
                  <a:srgbClr val="F9F8F4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objdump –M intel –D test</a:t>
            </a:r>
          </a:p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仅查看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 </a:t>
            </a:r>
            <a:r>
              <a:rPr lang="en-US" altLang="zh-CN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objdump -d -j .text test | sed -n '/&lt;main&gt;:/,/^$/p'</a:t>
            </a:r>
          </a:p>
          <a:p>
            <a:endParaRPr lang="en-US" altLang="zh-CN" dirty="0">
              <a:solidFill>
                <a:srgbClr val="564D38"/>
              </a:solidFill>
              <a:highlight>
                <a:srgbClr val="F9F8F4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564D38"/>
                </a:solidFill>
                <a:highlight>
                  <a:srgbClr val="F9F8F4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或者观察 </a:t>
            </a:r>
            <a:r>
              <a:rPr lang="en-US" altLang="zh-CN" dirty="0">
                <a:solidFill>
                  <a:srgbClr val="564D38"/>
                </a:solidFill>
                <a:highlight>
                  <a:srgbClr val="F9F8F4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gcc </a:t>
            </a:r>
            <a:r>
              <a:rPr lang="zh-CN" altLang="en-US" dirty="0">
                <a:solidFill>
                  <a:srgbClr val="564D38"/>
                </a:solidFill>
                <a:highlight>
                  <a:srgbClr val="F9F8F4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输出的中间文件     </a:t>
            </a:r>
            <a:r>
              <a:rPr lang="en-US" altLang="zh-CN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gcc –S –masm=intel test.c –o test</a:t>
            </a:r>
          </a:p>
          <a:p>
            <a:endParaRPr lang="en-US" altLang="zh-CN" dirty="0">
              <a:solidFill>
                <a:srgbClr val="564D38"/>
              </a:solidFill>
              <a:highlight>
                <a:srgbClr val="F9F8F4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E9355-9B19-BC81-927F-E54C0FBBBDEC}"/>
              </a:ext>
            </a:extLst>
          </p:cNvPr>
          <p:cNvSpPr txBox="1"/>
          <p:nvPr/>
        </p:nvSpPr>
        <p:spPr>
          <a:xfrm>
            <a:off x="8849428" y="5326840"/>
            <a:ext cx="250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不指定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Intel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则会默认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AT&amp;T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的汇编语法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220B12-BAD6-6069-9FBD-AFC8DC3B6867}"/>
              </a:ext>
            </a:extLst>
          </p:cNvPr>
          <p:cNvSpPr txBox="1"/>
          <p:nvPr/>
        </p:nvSpPr>
        <p:spPr>
          <a:xfrm>
            <a:off x="7345884" y="2325188"/>
            <a:ext cx="45351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void __attribute__((__stdcall__)) std_func(int a, int b, int c, int d){}</a:t>
            </a:r>
          </a:p>
          <a:p>
            <a:r>
              <a:rPr lang="en-US" altLang="zh-CN" sz="11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void __attribute__((__fastcall__)) fast_func(int a, int b, int c, int d){}</a:t>
            </a:r>
          </a:p>
          <a:p>
            <a:r>
              <a:rPr lang="en-US" altLang="zh-CN" sz="11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void __attribute__((__cdecl__)) cd_func(int a, int b, int c, int d){}</a:t>
            </a:r>
            <a:endParaRPr lang="zh-CN" altLang="en-US" sz="11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C19080-5C7F-0F8E-EC49-60CEAD14884A}"/>
              </a:ext>
            </a:extLst>
          </p:cNvPr>
          <p:cNvSpPr txBox="1"/>
          <p:nvPr/>
        </p:nvSpPr>
        <p:spPr>
          <a:xfrm>
            <a:off x="8828643" y="1978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声明函数例子</a:t>
            </a:r>
          </a:p>
        </p:txBody>
      </p:sp>
    </p:spTree>
    <p:extLst>
      <p:ext uri="{BB962C8B-B14F-4D97-AF65-F5344CB8AC3E}">
        <p14:creationId xmlns:p14="http://schemas.microsoft.com/office/powerpoint/2010/main" val="36274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3"/>
          <p:cNvSpPr/>
          <p:nvPr/>
        </p:nvSpPr>
        <p:spPr>
          <a:xfrm>
            <a:off x="900434" y="2429222"/>
            <a:ext cx="2408274" cy="3277773"/>
          </a:xfrm>
          <a:prstGeom prst="roundRect">
            <a:avLst>
              <a:gd name="adj" fmla="val 0"/>
            </a:avLst>
          </a:prstGeom>
          <a:solidFill>
            <a:srgbClr val="94AB8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6746" tIns="325120" rIns="1517227" bIns="325120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700" b="0" i="0" u="none" strike="noStrike" kern="1200" cap="none" spc="0" normalizeH="0" baseline="0" noProof="0">
              <a:ln>
                <a:noFill/>
              </a:ln>
              <a:solidFill>
                <a:srgbClr val="5D6E9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77001" y="746522"/>
            <a:ext cx="203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564D38"/>
                </a:solidFill>
                <a:latin typeface="腾祥铭宋简-W8" pitchFamily="2" charset="0"/>
                <a:ea typeface="腾祥铭宋简-W8" pitchFamily="2" charset="0"/>
              </a:rPr>
              <a:t>目录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84109" y="1607973"/>
            <a:ext cx="147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 defTabSz="609600">
              <a:defRPr/>
            </a:pPr>
            <a:r>
              <a:rPr kumimoji="1" lang="en-US" altLang="zh-CN" kern="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CONTENT</a:t>
            </a:r>
            <a:endParaRPr kumimoji="1" lang="zh-CN" altLang="en-US" kern="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1" name="任意多边形: 形状 3"/>
          <p:cNvSpPr/>
          <p:nvPr/>
        </p:nvSpPr>
        <p:spPr>
          <a:xfrm>
            <a:off x="3548289" y="2429222"/>
            <a:ext cx="2408274" cy="3277773"/>
          </a:xfrm>
          <a:prstGeom prst="roundRect">
            <a:avLst>
              <a:gd name="adj" fmla="val 0"/>
            </a:avLst>
          </a:prstGeom>
          <a:solidFill>
            <a:srgbClr val="52787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6746" tIns="325120" rIns="1517227" bIns="325120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700" b="0" i="0" u="none" strike="noStrike" kern="1200" cap="none" spc="0" normalizeH="0" baseline="0" noProof="0">
              <a:ln>
                <a:noFill/>
              </a:ln>
              <a:solidFill>
                <a:srgbClr val="5D6E9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: 形状 3"/>
          <p:cNvSpPr/>
          <p:nvPr/>
        </p:nvSpPr>
        <p:spPr>
          <a:xfrm>
            <a:off x="6196144" y="2420044"/>
            <a:ext cx="2408274" cy="3277773"/>
          </a:xfrm>
          <a:prstGeom prst="roundRect">
            <a:avLst>
              <a:gd name="adj" fmla="val 0"/>
            </a:avLst>
          </a:prstGeom>
          <a:solidFill>
            <a:srgbClr val="94AB8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6746" tIns="325120" rIns="1517227" bIns="325120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700" b="0" i="0" u="none" strike="noStrike" kern="1200" cap="none" spc="0" normalizeH="0" baseline="0" noProof="0">
              <a:ln>
                <a:noFill/>
              </a:ln>
              <a:solidFill>
                <a:srgbClr val="5D6E9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: 形状 3"/>
          <p:cNvSpPr/>
          <p:nvPr/>
        </p:nvSpPr>
        <p:spPr>
          <a:xfrm>
            <a:off x="8843999" y="2420044"/>
            <a:ext cx="2408274" cy="3277773"/>
          </a:xfrm>
          <a:prstGeom prst="roundRect">
            <a:avLst>
              <a:gd name="adj" fmla="val 0"/>
            </a:avLst>
          </a:prstGeom>
          <a:solidFill>
            <a:srgbClr val="52787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6746" tIns="325120" rIns="1517227" bIns="325120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700" b="0" i="0" u="none" strike="noStrike" kern="1200" cap="none" spc="0" normalizeH="0" baseline="0" noProof="0">
              <a:ln>
                <a:noFill/>
              </a:ln>
              <a:solidFill>
                <a:srgbClr val="5D6E99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3562" y="305773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114581" y="4971191"/>
            <a:ext cx="5635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746167" y="305773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786429" y="4971191"/>
            <a:ext cx="5635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16680" y="305773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19343" y="4971191"/>
            <a:ext cx="5635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05011" y="3057732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45273" y="4971191"/>
            <a:ext cx="56350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64479" y="392436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工具介绍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9211615" y="3923729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例题讲解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9289" y="3923728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0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基本概念</a:t>
            </a:r>
          </a:p>
        </p:txBody>
      </p:sp>
      <p:sp>
        <p:nvSpPr>
          <p:cNvPr id="17" name="矩形 16"/>
          <p:cNvSpPr/>
          <p:nvPr/>
        </p:nvSpPr>
        <p:spPr>
          <a:xfrm>
            <a:off x="3865499" y="3923728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必备知识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4470399"/>
            <a:ext cx="4074565" cy="2555711"/>
            <a:chOff x="0" y="4470399"/>
            <a:chExt cx="4074565" cy="2555711"/>
          </a:xfrm>
        </p:grpSpPr>
        <p:sp>
          <p:nvSpPr>
            <p:cNvPr id="3" name="任意多边形 2"/>
            <p:cNvSpPr/>
            <p:nvPr/>
          </p:nvSpPr>
          <p:spPr>
            <a:xfrm>
              <a:off x="0" y="4470399"/>
              <a:ext cx="3638854" cy="240071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52787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1323206">
              <a:off x="73888" y="4671667"/>
              <a:ext cx="4000677" cy="235444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94A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758387" y="5246587"/>
              <a:ext cx="1142424" cy="848335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-1" fmla="*/ 0 w 554758"/>
                <a:gd name="connsiteY0-2" fmla="*/ 287867 h 380937"/>
                <a:gd name="connsiteX1-3" fmla="*/ 245533 w 554758"/>
                <a:gd name="connsiteY1-4" fmla="*/ 0 h 380937"/>
                <a:gd name="connsiteX2-5" fmla="*/ 550333 w 554758"/>
                <a:gd name="connsiteY2-6" fmla="*/ 364067 h 380937"/>
                <a:gd name="connsiteX3-7" fmla="*/ 0 w 554758"/>
                <a:gd name="connsiteY3-8" fmla="*/ 287867 h 380937"/>
                <a:gd name="connsiteX0-9" fmla="*/ 0 w 556881"/>
                <a:gd name="connsiteY0-10" fmla="*/ 287867 h 404820"/>
                <a:gd name="connsiteX1-11" fmla="*/ 245533 w 556881"/>
                <a:gd name="connsiteY1-12" fmla="*/ 0 h 404820"/>
                <a:gd name="connsiteX2-13" fmla="*/ 550333 w 556881"/>
                <a:gd name="connsiteY2-14" fmla="*/ 364067 h 404820"/>
                <a:gd name="connsiteX3-15" fmla="*/ 0 w 556881"/>
                <a:gd name="connsiteY3-16" fmla="*/ 287867 h 404820"/>
                <a:gd name="connsiteX0-17" fmla="*/ 0 w 499499"/>
                <a:gd name="connsiteY0-18" fmla="*/ 287867 h 380660"/>
                <a:gd name="connsiteX1-19" fmla="*/ 245533 w 499499"/>
                <a:gd name="connsiteY1-20" fmla="*/ 0 h 380660"/>
                <a:gd name="connsiteX2-21" fmla="*/ 491389 w 499499"/>
                <a:gd name="connsiteY2-22" fmla="*/ 332861 h 380660"/>
                <a:gd name="connsiteX3-23" fmla="*/ 0 w 499499"/>
                <a:gd name="connsiteY3-24" fmla="*/ 287867 h 380660"/>
                <a:gd name="connsiteX0-25" fmla="*/ 5364 w 502098"/>
                <a:gd name="connsiteY0-26" fmla="*/ 288039 h 380832"/>
                <a:gd name="connsiteX1-27" fmla="*/ 250897 w 502098"/>
                <a:gd name="connsiteY1-28" fmla="*/ 172 h 380832"/>
                <a:gd name="connsiteX2-29" fmla="*/ 496753 w 502098"/>
                <a:gd name="connsiteY2-30" fmla="*/ 333033 h 380832"/>
                <a:gd name="connsiteX3-31" fmla="*/ 5364 w 502098"/>
                <a:gd name="connsiteY3-32" fmla="*/ 288039 h 380832"/>
                <a:gd name="connsiteX0-33" fmla="*/ 6042 w 503451"/>
                <a:gd name="connsiteY0-34" fmla="*/ 291633 h 384426"/>
                <a:gd name="connsiteX1-35" fmla="*/ 251575 w 503451"/>
                <a:gd name="connsiteY1-36" fmla="*/ 3766 h 384426"/>
                <a:gd name="connsiteX2-37" fmla="*/ 497431 w 503451"/>
                <a:gd name="connsiteY2-38" fmla="*/ 336627 h 384426"/>
                <a:gd name="connsiteX3-39" fmla="*/ 6042 w 503451"/>
                <a:gd name="connsiteY3-40" fmla="*/ 291633 h 384426"/>
                <a:gd name="connsiteX0-41" fmla="*/ 6576 w 502883"/>
                <a:gd name="connsiteY0-42" fmla="*/ 254042 h 319353"/>
                <a:gd name="connsiteX1-43" fmla="*/ 234772 w 502883"/>
                <a:gd name="connsiteY1-44" fmla="*/ 4315 h 319353"/>
                <a:gd name="connsiteX2-45" fmla="*/ 497965 w 502883"/>
                <a:gd name="connsiteY2-46" fmla="*/ 299036 h 319353"/>
                <a:gd name="connsiteX3-47" fmla="*/ 6576 w 502883"/>
                <a:gd name="connsiteY3-48" fmla="*/ 254042 h 319353"/>
                <a:gd name="connsiteX0-49" fmla="*/ 6576 w 502883"/>
                <a:gd name="connsiteY0-50" fmla="*/ 254042 h 364273"/>
                <a:gd name="connsiteX1-51" fmla="*/ 234772 w 502883"/>
                <a:gd name="connsiteY1-52" fmla="*/ 4315 h 364273"/>
                <a:gd name="connsiteX2-53" fmla="*/ 497965 w 502883"/>
                <a:gd name="connsiteY2-54" fmla="*/ 299036 h 364273"/>
                <a:gd name="connsiteX3-55" fmla="*/ 6576 w 502883"/>
                <a:gd name="connsiteY3-56" fmla="*/ 254042 h 364273"/>
                <a:gd name="connsiteX0-57" fmla="*/ 6576 w 502883"/>
                <a:gd name="connsiteY0-58" fmla="*/ 254042 h 318227"/>
                <a:gd name="connsiteX1-59" fmla="*/ 234772 w 502883"/>
                <a:gd name="connsiteY1-60" fmla="*/ 4315 h 318227"/>
                <a:gd name="connsiteX2-61" fmla="*/ 497965 w 502883"/>
                <a:gd name="connsiteY2-62" fmla="*/ 299036 h 318227"/>
                <a:gd name="connsiteX3-63" fmla="*/ 6576 w 502883"/>
                <a:gd name="connsiteY3-64" fmla="*/ 254042 h 318227"/>
                <a:gd name="connsiteX0-65" fmla="*/ 7499 w 503806"/>
                <a:gd name="connsiteY0-66" fmla="*/ 256793 h 356445"/>
                <a:gd name="connsiteX1-67" fmla="*/ 235695 w 503806"/>
                <a:gd name="connsiteY1-68" fmla="*/ 7066 h 356445"/>
                <a:gd name="connsiteX2-69" fmla="*/ 498888 w 503806"/>
                <a:gd name="connsiteY2-70" fmla="*/ 301787 h 356445"/>
                <a:gd name="connsiteX3-71" fmla="*/ 7499 w 503806"/>
                <a:gd name="connsiteY3-72" fmla="*/ 256793 h 356445"/>
                <a:gd name="connsiteX0-73" fmla="*/ 3419 w 424423"/>
                <a:gd name="connsiteY0-74" fmla="*/ 249803 h 299206"/>
                <a:gd name="connsiteX1-75" fmla="*/ 231615 w 424423"/>
                <a:gd name="connsiteY1-76" fmla="*/ 76 h 299206"/>
                <a:gd name="connsiteX2-77" fmla="*/ 418527 w 424423"/>
                <a:gd name="connsiteY2-78" fmla="*/ 277460 h 299206"/>
                <a:gd name="connsiteX3-79" fmla="*/ 3419 w 424423"/>
                <a:gd name="connsiteY3-80" fmla="*/ 249803 h 299206"/>
                <a:gd name="connsiteX0-81" fmla="*/ 3419 w 443266"/>
                <a:gd name="connsiteY0-82" fmla="*/ 249803 h 328404"/>
                <a:gd name="connsiteX1-83" fmla="*/ 231615 w 443266"/>
                <a:gd name="connsiteY1-84" fmla="*/ 76 h 328404"/>
                <a:gd name="connsiteX2-85" fmla="*/ 418527 w 443266"/>
                <a:gd name="connsiteY2-86" fmla="*/ 277460 h 328404"/>
                <a:gd name="connsiteX3-87" fmla="*/ 3419 w 443266"/>
                <a:gd name="connsiteY3-88" fmla="*/ 249803 h 328404"/>
                <a:gd name="connsiteX0-89" fmla="*/ 5963 w 456159"/>
                <a:gd name="connsiteY0-90" fmla="*/ 249803 h 328404"/>
                <a:gd name="connsiteX1-91" fmla="*/ 234159 w 456159"/>
                <a:gd name="connsiteY1-92" fmla="*/ 76 h 328404"/>
                <a:gd name="connsiteX2-93" fmla="*/ 421071 w 456159"/>
                <a:gd name="connsiteY2-94" fmla="*/ 277460 h 328404"/>
                <a:gd name="connsiteX3-95" fmla="*/ 5963 w 456159"/>
                <a:gd name="connsiteY3-96" fmla="*/ 249803 h 328404"/>
                <a:gd name="connsiteX0-97" fmla="*/ 7001 w 457197"/>
                <a:gd name="connsiteY0-98" fmla="*/ 249820 h 339505"/>
                <a:gd name="connsiteX1-99" fmla="*/ 235197 w 457197"/>
                <a:gd name="connsiteY1-100" fmla="*/ 93 h 339505"/>
                <a:gd name="connsiteX2-101" fmla="*/ 422109 w 457197"/>
                <a:gd name="connsiteY2-102" fmla="*/ 277477 h 339505"/>
                <a:gd name="connsiteX3-103" fmla="*/ 7001 w 457197"/>
                <a:gd name="connsiteY3-104" fmla="*/ 249820 h 3395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rgbClr val="94AB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07247" y="-143937"/>
            <a:ext cx="4390598" cy="2008985"/>
            <a:chOff x="7807247" y="-143937"/>
            <a:chExt cx="4390598" cy="2008985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7807247" y="-7090"/>
              <a:ext cx="4390598" cy="1599527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56001"/>
                <a:gd name="connsiteY0-2" fmla="*/ 0 h 2344960"/>
                <a:gd name="connsiteX1-3" fmla="*/ 2430863 w 3556001"/>
                <a:gd name="connsiteY1-4" fmla="*/ 595015 h 2344960"/>
                <a:gd name="connsiteX2-5" fmla="*/ 3438830 w 3556001"/>
                <a:gd name="connsiteY2-6" fmla="*/ 2305986 h 2344960"/>
                <a:gd name="connsiteX3-7" fmla="*/ 3401736 w 3556001"/>
                <a:gd name="connsiteY3-8" fmla="*/ 2344960 h 2344960"/>
                <a:gd name="connsiteX4-9" fmla="*/ 0 w 3556001"/>
                <a:gd name="connsiteY4-10" fmla="*/ 2344960 h 2344960"/>
                <a:gd name="connsiteX5-11" fmla="*/ 0 w 3556001"/>
                <a:gd name="connsiteY5-12" fmla="*/ 197951 h 2344960"/>
                <a:gd name="connsiteX6-13" fmla="*/ 914344 w 3556001"/>
                <a:gd name="connsiteY6-14" fmla="*/ 0 h 2344960"/>
                <a:gd name="connsiteX0-15" fmla="*/ 914344 w 3556001"/>
                <a:gd name="connsiteY0-16" fmla="*/ 0 h 2344960"/>
                <a:gd name="connsiteX1-17" fmla="*/ 2430863 w 3556001"/>
                <a:gd name="connsiteY1-18" fmla="*/ 595015 h 2344960"/>
                <a:gd name="connsiteX2-19" fmla="*/ 3438830 w 3556001"/>
                <a:gd name="connsiteY2-20" fmla="*/ 2305986 h 2344960"/>
                <a:gd name="connsiteX3-21" fmla="*/ 3401736 w 3556001"/>
                <a:gd name="connsiteY3-22" fmla="*/ 2344960 h 2344960"/>
                <a:gd name="connsiteX4-23" fmla="*/ 0 w 3556001"/>
                <a:gd name="connsiteY4-24" fmla="*/ 2344960 h 2344960"/>
                <a:gd name="connsiteX5-25" fmla="*/ 0 w 3556001"/>
                <a:gd name="connsiteY5-26" fmla="*/ 197951 h 2344960"/>
                <a:gd name="connsiteX6-27" fmla="*/ 914344 w 3556001"/>
                <a:gd name="connsiteY6-28" fmla="*/ 0 h 2344960"/>
                <a:gd name="connsiteX0-29" fmla="*/ 914344 w 3556001"/>
                <a:gd name="connsiteY0-30" fmla="*/ 0 h 2344960"/>
                <a:gd name="connsiteX1-31" fmla="*/ 2430863 w 3556001"/>
                <a:gd name="connsiteY1-32" fmla="*/ 595015 h 2344960"/>
                <a:gd name="connsiteX2-33" fmla="*/ 3438830 w 3556001"/>
                <a:gd name="connsiteY2-34" fmla="*/ 2305986 h 2344960"/>
                <a:gd name="connsiteX3-35" fmla="*/ 3401736 w 3556001"/>
                <a:gd name="connsiteY3-36" fmla="*/ 2344960 h 2344960"/>
                <a:gd name="connsiteX4-37" fmla="*/ 0 w 3556001"/>
                <a:gd name="connsiteY4-38" fmla="*/ 2344960 h 2344960"/>
                <a:gd name="connsiteX5-39" fmla="*/ 0 w 3556001"/>
                <a:gd name="connsiteY5-40" fmla="*/ 197951 h 2344960"/>
                <a:gd name="connsiteX6-41" fmla="*/ 914344 w 3556001"/>
                <a:gd name="connsiteY6-42" fmla="*/ 0 h 2344960"/>
                <a:gd name="connsiteX0-43" fmla="*/ 1219591 w 3526350"/>
                <a:gd name="connsiteY0-44" fmla="*/ 23066 h 2280473"/>
                <a:gd name="connsiteX1-45" fmla="*/ 2430863 w 3526350"/>
                <a:gd name="connsiteY1-46" fmla="*/ 530528 h 2280473"/>
                <a:gd name="connsiteX2-47" fmla="*/ 3438830 w 3526350"/>
                <a:gd name="connsiteY2-48" fmla="*/ 2241499 h 2280473"/>
                <a:gd name="connsiteX3-49" fmla="*/ 3401736 w 3526350"/>
                <a:gd name="connsiteY3-50" fmla="*/ 2280473 h 2280473"/>
                <a:gd name="connsiteX4-51" fmla="*/ 0 w 3526350"/>
                <a:gd name="connsiteY4-52" fmla="*/ 2280473 h 2280473"/>
                <a:gd name="connsiteX5-53" fmla="*/ 0 w 3526350"/>
                <a:gd name="connsiteY5-54" fmla="*/ 133464 h 2280473"/>
                <a:gd name="connsiteX6-55" fmla="*/ 1219591 w 3526350"/>
                <a:gd name="connsiteY6-56" fmla="*/ 23066 h 2280473"/>
                <a:gd name="connsiteX0-57" fmla="*/ 1219591 w 3526350"/>
                <a:gd name="connsiteY0-58" fmla="*/ 94455 h 2351862"/>
                <a:gd name="connsiteX1-59" fmla="*/ 2430863 w 3526350"/>
                <a:gd name="connsiteY1-60" fmla="*/ 601917 h 2351862"/>
                <a:gd name="connsiteX2-61" fmla="*/ 3438830 w 3526350"/>
                <a:gd name="connsiteY2-62" fmla="*/ 2312888 h 2351862"/>
                <a:gd name="connsiteX3-63" fmla="*/ 3401736 w 3526350"/>
                <a:gd name="connsiteY3-64" fmla="*/ 2351862 h 2351862"/>
                <a:gd name="connsiteX4-65" fmla="*/ 0 w 3526350"/>
                <a:gd name="connsiteY4-66" fmla="*/ 2351862 h 2351862"/>
                <a:gd name="connsiteX5-67" fmla="*/ 0 w 3526350"/>
                <a:gd name="connsiteY5-68" fmla="*/ 204853 h 2351862"/>
                <a:gd name="connsiteX6-69" fmla="*/ 1219591 w 3526350"/>
                <a:gd name="connsiteY6-70" fmla="*/ 94455 h 2351862"/>
                <a:gd name="connsiteX0-71" fmla="*/ 1219591 w 3526350"/>
                <a:gd name="connsiteY0-72" fmla="*/ 112312 h 2369719"/>
                <a:gd name="connsiteX1-73" fmla="*/ 2430863 w 3526350"/>
                <a:gd name="connsiteY1-74" fmla="*/ 619774 h 2369719"/>
                <a:gd name="connsiteX2-75" fmla="*/ 3438830 w 3526350"/>
                <a:gd name="connsiteY2-76" fmla="*/ 2330745 h 2369719"/>
                <a:gd name="connsiteX3-77" fmla="*/ 3401736 w 3526350"/>
                <a:gd name="connsiteY3-78" fmla="*/ 2369719 h 2369719"/>
                <a:gd name="connsiteX4-79" fmla="*/ 0 w 3526350"/>
                <a:gd name="connsiteY4-80" fmla="*/ 2369719 h 2369719"/>
                <a:gd name="connsiteX5-81" fmla="*/ 0 w 3526350"/>
                <a:gd name="connsiteY5-82" fmla="*/ 222710 h 2369719"/>
                <a:gd name="connsiteX6-83" fmla="*/ 1219591 w 3526350"/>
                <a:gd name="connsiteY6-84" fmla="*/ 112312 h 2369719"/>
                <a:gd name="connsiteX0-85" fmla="*/ 1219591 w 3526350"/>
                <a:gd name="connsiteY0-86" fmla="*/ 98060 h 2355467"/>
                <a:gd name="connsiteX1-87" fmla="*/ 2430863 w 3526350"/>
                <a:gd name="connsiteY1-88" fmla="*/ 605522 h 2355467"/>
                <a:gd name="connsiteX2-89" fmla="*/ 3438830 w 3526350"/>
                <a:gd name="connsiteY2-90" fmla="*/ 2316493 h 2355467"/>
                <a:gd name="connsiteX3-91" fmla="*/ 3401736 w 3526350"/>
                <a:gd name="connsiteY3-92" fmla="*/ 2355467 h 2355467"/>
                <a:gd name="connsiteX4-93" fmla="*/ 0 w 3526350"/>
                <a:gd name="connsiteY4-94" fmla="*/ 2355467 h 2355467"/>
                <a:gd name="connsiteX5-95" fmla="*/ 0 w 3526350"/>
                <a:gd name="connsiteY5-96" fmla="*/ 208458 h 2355467"/>
                <a:gd name="connsiteX6-97" fmla="*/ 1219591 w 3526350"/>
                <a:gd name="connsiteY6-98" fmla="*/ 98060 h 2355467"/>
                <a:gd name="connsiteX0-99" fmla="*/ 1219591 w 3553207"/>
                <a:gd name="connsiteY0-100" fmla="*/ 122347 h 2379754"/>
                <a:gd name="connsiteX1-101" fmla="*/ 2749382 w 3553207"/>
                <a:gd name="connsiteY1-102" fmla="*/ 804914 h 2379754"/>
                <a:gd name="connsiteX2-103" fmla="*/ 3438830 w 3553207"/>
                <a:gd name="connsiteY2-104" fmla="*/ 2340780 h 2379754"/>
                <a:gd name="connsiteX3-105" fmla="*/ 3401736 w 3553207"/>
                <a:gd name="connsiteY3-106" fmla="*/ 2379754 h 2379754"/>
                <a:gd name="connsiteX4-107" fmla="*/ 0 w 3553207"/>
                <a:gd name="connsiteY4-108" fmla="*/ 2379754 h 2379754"/>
                <a:gd name="connsiteX5-109" fmla="*/ 0 w 3553207"/>
                <a:gd name="connsiteY5-110" fmla="*/ 232745 h 2379754"/>
                <a:gd name="connsiteX6-111" fmla="*/ 1219591 w 3553207"/>
                <a:gd name="connsiteY6-112" fmla="*/ 122347 h 2379754"/>
                <a:gd name="connsiteX0-113" fmla="*/ 1219591 w 3556981"/>
                <a:gd name="connsiteY0-114" fmla="*/ 122347 h 2379754"/>
                <a:gd name="connsiteX1-115" fmla="*/ 2749382 w 3556981"/>
                <a:gd name="connsiteY1-116" fmla="*/ 804914 h 2379754"/>
                <a:gd name="connsiteX2-117" fmla="*/ 3438830 w 3556981"/>
                <a:gd name="connsiteY2-118" fmla="*/ 2340780 h 2379754"/>
                <a:gd name="connsiteX3-119" fmla="*/ 3401736 w 3556981"/>
                <a:gd name="connsiteY3-120" fmla="*/ 2379754 h 2379754"/>
                <a:gd name="connsiteX4-121" fmla="*/ 0 w 3556981"/>
                <a:gd name="connsiteY4-122" fmla="*/ 2379754 h 2379754"/>
                <a:gd name="connsiteX5-123" fmla="*/ 0 w 3556981"/>
                <a:gd name="connsiteY5-124" fmla="*/ 232745 h 2379754"/>
                <a:gd name="connsiteX6-125" fmla="*/ 1219591 w 3556981"/>
                <a:gd name="connsiteY6-126" fmla="*/ 122347 h 2379754"/>
                <a:gd name="connsiteX0-127" fmla="*/ 1219591 w 3556981"/>
                <a:gd name="connsiteY0-128" fmla="*/ 5508 h 2262915"/>
                <a:gd name="connsiteX1-129" fmla="*/ 2749382 w 3556981"/>
                <a:gd name="connsiteY1-130" fmla="*/ 688075 h 2262915"/>
                <a:gd name="connsiteX2-131" fmla="*/ 3438830 w 3556981"/>
                <a:gd name="connsiteY2-132" fmla="*/ 2223941 h 2262915"/>
                <a:gd name="connsiteX3-133" fmla="*/ 3401736 w 3556981"/>
                <a:gd name="connsiteY3-134" fmla="*/ 2262915 h 2262915"/>
                <a:gd name="connsiteX4-135" fmla="*/ 0 w 3556981"/>
                <a:gd name="connsiteY4-136" fmla="*/ 2262915 h 2262915"/>
                <a:gd name="connsiteX5-137" fmla="*/ 0 w 3556981"/>
                <a:gd name="connsiteY5-138" fmla="*/ 477060 h 2262915"/>
                <a:gd name="connsiteX6-139" fmla="*/ 1219591 w 3556981"/>
                <a:gd name="connsiteY6-140" fmla="*/ 5508 h 2262915"/>
                <a:gd name="connsiteX0-141" fmla="*/ 1219591 w 3556981"/>
                <a:gd name="connsiteY0-142" fmla="*/ 4064 h 2261471"/>
                <a:gd name="connsiteX1-143" fmla="*/ 2749382 w 3556981"/>
                <a:gd name="connsiteY1-144" fmla="*/ 686631 h 2261471"/>
                <a:gd name="connsiteX2-145" fmla="*/ 3438830 w 3556981"/>
                <a:gd name="connsiteY2-146" fmla="*/ 2222497 h 2261471"/>
                <a:gd name="connsiteX3-147" fmla="*/ 3401736 w 3556981"/>
                <a:gd name="connsiteY3-148" fmla="*/ 2261471 h 2261471"/>
                <a:gd name="connsiteX4-149" fmla="*/ 0 w 3556981"/>
                <a:gd name="connsiteY4-150" fmla="*/ 2261471 h 2261471"/>
                <a:gd name="connsiteX5-151" fmla="*/ 0 w 3556981"/>
                <a:gd name="connsiteY5-152" fmla="*/ 475616 h 2261471"/>
                <a:gd name="connsiteX6-153" fmla="*/ 1219591 w 3556981"/>
                <a:gd name="connsiteY6-154" fmla="*/ 4064 h 22614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556981" h="2261471">
                  <a:moveTo>
                    <a:pt x="1219591" y="4064"/>
                  </a:moveTo>
                  <a:cubicBezTo>
                    <a:pt x="1677821" y="39233"/>
                    <a:pt x="2319786" y="338779"/>
                    <a:pt x="2749382" y="686631"/>
                  </a:cubicBezTo>
                  <a:cubicBezTo>
                    <a:pt x="3155830" y="1015740"/>
                    <a:pt x="3830778" y="1720936"/>
                    <a:pt x="3438830" y="2222497"/>
                  </a:cubicBezTo>
                  <a:lnTo>
                    <a:pt x="3401736" y="2261471"/>
                  </a:lnTo>
                  <a:lnTo>
                    <a:pt x="0" y="2261471"/>
                  </a:lnTo>
                  <a:lnTo>
                    <a:pt x="0" y="475616"/>
                  </a:lnTo>
                  <a:cubicBezTo>
                    <a:pt x="342618" y="165046"/>
                    <a:pt x="761361" y="-31105"/>
                    <a:pt x="1219591" y="4064"/>
                  </a:cubicBezTo>
                  <a:close/>
                </a:path>
              </a:pathLst>
            </a:custGeom>
            <a:solidFill>
              <a:srgbClr val="94AB8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10523206">
              <a:off x="8594465" y="-143937"/>
              <a:ext cx="3535215" cy="2008985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527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3409472" y="2393433"/>
            <a:ext cx="5395577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常用工具</a:t>
            </a:r>
            <a:endParaRPr lang="en-US" sz="48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17533" y="4485486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564D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64D3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5590" y="4510856"/>
            <a:ext cx="1176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D7021-BA8C-D3D2-18E4-9D79C7233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B4E70303-1067-0A56-464C-E96017A3D9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38105" y="329938"/>
            <a:ext cx="6715789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IDA Pro 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界面及常用设置</a:t>
            </a:r>
          </a:p>
        </p:txBody>
      </p:sp>
      <p:pic>
        <p:nvPicPr>
          <p:cNvPr id="4" name="图片 3" descr="图形用户界面, 文本&#10;&#10;中度可信度描述已自动生成">
            <a:extLst>
              <a:ext uri="{FF2B5EF4-FFF2-40B4-BE49-F238E27FC236}">
                <a16:creationId xmlns:a16="http://schemas.microsoft.com/office/drawing/2014/main" id="{2500B4C5-9828-2EC1-F1D7-70DCD8A04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1" y="1604300"/>
            <a:ext cx="1530393" cy="36493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269400-BB54-994F-8D4F-F4A292BC4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501" y="1604300"/>
            <a:ext cx="2978303" cy="4445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267F35-01B4-31C6-231D-428080E58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07" y="2168387"/>
            <a:ext cx="5727994" cy="44325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AF7B4F-B1F8-04A4-E13E-582B6FB84A29}"/>
              </a:ext>
            </a:extLst>
          </p:cNvPr>
          <p:cNvSpPr txBox="1"/>
          <p:nvPr/>
        </p:nvSpPr>
        <p:spPr>
          <a:xfrm>
            <a:off x="6510804" y="1462274"/>
            <a:ext cx="5417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图形界面（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graph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）和非图形界面（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non-graph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）需要分开设置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AA1276-3A5A-75EB-87FA-89966F057FF4}"/>
              </a:ext>
            </a:extLst>
          </p:cNvPr>
          <p:cNvSpPr/>
          <p:nvPr/>
        </p:nvSpPr>
        <p:spPr>
          <a:xfrm>
            <a:off x="3761928" y="2927307"/>
            <a:ext cx="2810706" cy="2577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F62AB3-7565-1CD7-E78F-6B8D33A79390}"/>
              </a:ext>
            </a:extLst>
          </p:cNvPr>
          <p:cNvSpPr txBox="1"/>
          <p:nvPr/>
        </p:nvSpPr>
        <p:spPr>
          <a:xfrm>
            <a:off x="9532177" y="4061485"/>
            <a:ext cx="2396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显示的操作码字节数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（按自己喜好定）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E34103-7A1E-F548-3636-8FB1F20429B6}"/>
              </a:ext>
            </a:extLst>
          </p:cNvPr>
          <p:cNvSpPr txBox="1"/>
          <p:nvPr/>
        </p:nvSpPr>
        <p:spPr>
          <a:xfrm>
            <a:off x="9489922" y="2615671"/>
            <a:ext cx="281979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栈指针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4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（修复如下问题时推荐打开）</a:t>
            </a:r>
            <a:endParaRPr lang="en-US" altLang="zh-CN" sz="14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2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sp-analysis failed </a:t>
            </a:r>
          </a:p>
          <a:p>
            <a:r>
              <a:rPr lang="en-US" altLang="zh-CN" sz="12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positive sp value has been detected</a:t>
            </a:r>
          </a:p>
          <a:p>
            <a:r>
              <a:rPr lang="en-US" altLang="zh-CN" sz="12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 analysis failed</a:t>
            </a:r>
            <a:endParaRPr lang="zh-CN" altLang="en-US" sz="12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4B30A9-6621-C0D3-082D-8B9FC1911ECE}"/>
              </a:ext>
            </a:extLst>
          </p:cNvPr>
          <p:cNvSpPr/>
          <p:nvPr/>
        </p:nvSpPr>
        <p:spPr>
          <a:xfrm>
            <a:off x="6644077" y="3160392"/>
            <a:ext cx="2499923" cy="2686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A50400-13CA-F9FA-C906-3172D123C874}"/>
              </a:ext>
            </a:extLst>
          </p:cNvPr>
          <p:cNvSpPr/>
          <p:nvPr/>
        </p:nvSpPr>
        <p:spPr>
          <a:xfrm>
            <a:off x="6644077" y="3954077"/>
            <a:ext cx="2499923" cy="2686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6FEB64-86E6-73A8-E069-1D678D5F6384}"/>
              </a:ext>
            </a:extLst>
          </p:cNvPr>
          <p:cNvCxnSpPr>
            <a:cxnSpLocks/>
          </p:cNvCxnSpPr>
          <p:nvPr/>
        </p:nvCxnSpPr>
        <p:spPr>
          <a:xfrm flipV="1">
            <a:off x="8962465" y="2998426"/>
            <a:ext cx="569712" cy="29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886A2A-DA72-AB7F-C566-AF3DE48D84B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035263" y="4082520"/>
            <a:ext cx="496914" cy="302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09C7B02-6FA6-7C0A-8DBF-6F492A0E66CB}"/>
              </a:ext>
            </a:extLst>
          </p:cNvPr>
          <p:cNvSpPr txBox="1"/>
          <p:nvPr/>
        </p:nvSpPr>
        <p:spPr>
          <a:xfrm>
            <a:off x="1621061" y="5836024"/>
            <a:ext cx="202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显示函数内偏移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00AAB7-D645-B136-A043-A44FEF765AEA}"/>
              </a:ext>
            </a:extLst>
          </p:cNvPr>
          <p:cNvCxnSpPr>
            <a:cxnSpLocks/>
          </p:cNvCxnSpPr>
          <p:nvPr/>
        </p:nvCxnSpPr>
        <p:spPr>
          <a:xfrm flipH="1">
            <a:off x="2738105" y="3057213"/>
            <a:ext cx="1152578" cy="277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A388-C7C9-8257-014E-A602A6BA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2911A7C8-DD9B-E3E3-FC8B-9A044A8FB5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47861" y="593825"/>
            <a:ext cx="7096277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IDA – Dummy Names</a:t>
            </a:r>
            <a:endParaRPr lang="zh-CN" altLang="en-US" sz="40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284CAF-EA5F-E2D6-8EFF-F3E0E513BB4C}"/>
              </a:ext>
            </a:extLst>
          </p:cNvPr>
          <p:cNvSpPr txBox="1"/>
          <p:nvPr/>
        </p:nvSpPr>
        <p:spPr>
          <a:xfrm>
            <a:off x="1060152" y="1605636"/>
            <a:ext cx="10182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在程序中出现，但没有合适的可用名称时，例如，输入文件没有调试信息（输出的时候被剥离），或者当引用调试信息中不存在的位置时，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IDA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就会使用虚拟名称（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Dummy Names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这些名称实际上并未存储在数据库，是由 IDA 在打印列表时动态生成的。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在重命名时不能使用含有相同前缀的名称。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5DBAFC-D5DA-9507-32F9-306B0288943D}"/>
              </a:ext>
            </a:extLst>
          </p:cNvPr>
          <p:cNvSpPr txBox="1"/>
          <p:nvPr/>
        </p:nvSpPr>
        <p:spPr>
          <a:xfrm>
            <a:off x="6996080" y="2804570"/>
            <a:ext cx="318548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包含偏移量（指针）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seg_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包含段地址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byte_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字节，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word_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字，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dword_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double word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qword_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quadra word, 64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byte3_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3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个字节，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24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xmmword_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128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ymmword_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256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flt_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float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dbl_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double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stru_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结构体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custdata_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自定义数据类型</a:t>
            </a:r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unk_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未探索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未定义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未知</a:t>
            </a:r>
            <a:r>
              <a:rPr lang="en-US" altLang="zh-CN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zh-CN" altLang="en-US" sz="1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7B6CBB-8456-FE28-AAAF-BE3EB8E23FC8}"/>
              </a:ext>
            </a:extLst>
          </p:cNvPr>
          <p:cNvSpPr txBox="1"/>
          <p:nvPr/>
        </p:nvSpPr>
        <p:spPr>
          <a:xfrm>
            <a:off x="3399850" y="3775036"/>
            <a:ext cx="2440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sub_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子程序（函数）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locret_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返回指令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highlight>
                  <a:srgbClr val="E7E0C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loc_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其他类型的指令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735FB8-52D6-4D36-2E94-CA168A19B020}"/>
              </a:ext>
            </a:extLst>
          </p:cNvPr>
          <p:cNvSpPr txBox="1"/>
          <p:nvPr/>
        </p:nvSpPr>
        <p:spPr>
          <a:xfrm>
            <a:off x="10201864" y="4361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121404-B173-DD8F-3B1C-FDC7C77BCC82}"/>
              </a:ext>
            </a:extLst>
          </p:cNvPr>
          <p:cNvSpPr txBox="1"/>
          <p:nvPr/>
        </p:nvSpPr>
        <p:spPr>
          <a:xfrm>
            <a:off x="2345593" y="4361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7060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A388-C7C9-8257-014E-A602A6BA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2911A7C8-DD9B-E3E3-FC8B-9A044A8FB5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47861" y="593825"/>
            <a:ext cx="7096277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IDA 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引用窗口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C3BEBA-8212-D6A5-D492-C8BD15E0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802"/>
          <a:stretch/>
        </p:blipFill>
        <p:spPr>
          <a:xfrm>
            <a:off x="6184591" y="1453648"/>
            <a:ext cx="6007409" cy="12689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E1DF52-8E36-9295-E6D0-795A7B499253}"/>
              </a:ext>
            </a:extLst>
          </p:cNvPr>
          <p:cNvSpPr txBox="1"/>
          <p:nvPr/>
        </p:nvSpPr>
        <p:spPr>
          <a:xfrm>
            <a:off x="8727790" y="6003347"/>
            <a:ext cx="3083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Far: intersegment </a:t>
            </a:r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（段外）</a:t>
            </a:r>
            <a:endParaRPr lang="en-US" altLang="zh-CN" sz="18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Near: intrasegment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（段内）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EF9C9-64D2-A022-0AE6-CAF40F13979C}"/>
              </a:ext>
            </a:extLst>
          </p:cNvPr>
          <p:cNvSpPr txBox="1"/>
          <p:nvPr/>
        </p:nvSpPr>
        <p:spPr>
          <a:xfrm>
            <a:off x="3020311" y="3378385"/>
            <a:ext cx="62056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Direction: Down</a:t>
            </a:r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（低地址）、</a:t>
            </a:r>
            <a:r>
              <a:rPr lang="en-US" altLang="zh-CN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</a:t>
            </a:r>
            <a:r>
              <a:rPr lang="zh-CN" altLang="en-US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（高地址）</a:t>
            </a:r>
            <a:endParaRPr lang="en-US" altLang="zh-CN" sz="18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o - offset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，没有明确是读或写的地址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r - read</a:t>
            </a: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w - write</a:t>
            </a: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t - textual referenced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（手动指定操作数时出现）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 - informational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（例如一个类引用它的基类时）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s - structure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 – (structure) member</a:t>
            </a: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k - stack variable</a:t>
            </a: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Code:</a:t>
            </a: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J - far jump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 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 - near jump</a:t>
            </a:r>
          </a:p>
          <a:p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P- far call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 - near call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C7BCF3-E06C-E787-EBDC-ED670A9CE5CC}"/>
              </a:ext>
            </a:extLst>
          </p:cNvPr>
          <p:cNvSpPr txBox="1"/>
          <p:nvPr/>
        </p:nvSpPr>
        <p:spPr>
          <a:xfrm>
            <a:off x="8490446" y="2667876"/>
            <a:ext cx="169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Pseudocode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5199CAE-FDC0-98D1-1C85-48983E440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5" y="1785153"/>
            <a:ext cx="5931205" cy="75568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DC81707-814B-6682-281F-5CCF5DD4F1A0}"/>
              </a:ext>
            </a:extLst>
          </p:cNvPr>
          <p:cNvSpPr txBox="1"/>
          <p:nvPr/>
        </p:nvSpPr>
        <p:spPr>
          <a:xfrm>
            <a:off x="2057644" y="2667876"/>
            <a:ext cx="128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IDA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38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A388-C7C9-8257-014E-A602A6BA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BE8062-02E5-2A8A-B850-A60DBDA5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49" y="0"/>
            <a:ext cx="9582957" cy="6858000"/>
          </a:xfrm>
          <a:prstGeom prst="rect">
            <a:avLst/>
          </a:prstGeom>
        </p:spPr>
      </p:pic>
      <p:sp>
        <p:nvSpPr>
          <p:cNvPr id="16" name="PA_文本框 2">
            <a:extLst>
              <a:ext uri="{FF2B5EF4-FFF2-40B4-BE49-F238E27FC236}">
                <a16:creationId xmlns:a16="http://schemas.microsoft.com/office/drawing/2014/main" id="{2911A7C8-DD9B-E3E3-FC8B-9A044A8FB5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650988" y="0"/>
            <a:ext cx="7096277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IDA 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快捷键操作</a:t>
            </a:r>
          </a:p>
        </p:txBody>
      </p:sp>
    </p:spTree>
    <p:extLst>
      <p:ext uri="{BB962C8B-B14F-4D97-AF65-F5344CB8AC3E}">
        <p14:creationId xmlns:p14="http://schemas.microsoft.com/office/powerpoint/2010/main" val="34115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4470399"/>
            <a:ext cx="4074565" cy="2555711"/>
            <a:chOff x="0" y="4470399"/>
            <a:chExt cx="4074565" cy="2555711"/>
          </a:xfrm>
        </p:grpSpPr>
        <p:sp>
          <p:nvSpPr>
            <p:cNvPr id="3" name="任意多边形 2"/>
            <p:cNvSpPr/>
            <p:nvPr/>
          </p:nvSpPr>
          <p:spPr>
            <a:xfrm>
              <a:off x="0" y="4470399"/>
              <a:ext cx="3638854" cy="240071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52787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1323206">
              <a:off x="73888" y="4671667"/>
              <a:ext cx="4000677" cy="235444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94A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758387" y="5246587"/>
              <a:ext cx="1142424" cy="848335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-1" fmla="*/ 0 w 554758"/>
                <a:gd name="connsiteY0-2" fmla="*/ 287867 h 380937"/>
                <a:gd name="connsiteX1-3" fmla="*/ 245533 w 554758"/>
                <a:gd name="connsiteY1-4" fmla="*/ 0 h 380937"/>
                <a:gd name="connsiteX2-5" fmla="*/ 550333 w 554758"/>
                <a:gd name="connsiteY2-6" fmla="*/ 364067 h 380937"/>
                <a:gd name="connsiteX3-7" fmla="*/ 0 w 554758"/>
                <a:gd name="connsiteY3-8" fmla="*/ 287867 h 380937"/>
                <a:gd name="connsiteX0-9" fmla="*/ 0 w 556881"/>
                <a:gd name="connsiteY0-10" fmla="*/ 287867 h 404820"/>
                <a:gd name="connsiteX1-11" fmla="*/ 245533 w 556881"/>
                <a:gd name="connsiteY1-12" fmla="*/ 0 h 404820"/>
                <a:gd name="connsiteX2-13" fmla="*/ 550333 w 556881"/>
                <a:gd name="connsiteY2-14" fmla="*/ 364067 h 404820"/>
                <a:gd name="connsiteX3-15" fmla="*/ 0 w 556881"/>
                <a:gd name="connsiteY3-16" fmla="*/ 287867 h 404820"/>
                <a:gd name="connsiteX0-17" fmla="*/ 0 w 499499"/>
                <a:gd name="connsiteY0-18" fmla="*/ 287867 h 380660"/>
                <a:gd name="connsiteX1-19" fmla="*/ 245533 w 499499"/>
                <a:gd name="connsiteY1-20" fmla="*/ 0 h 380660"/>
                <a:gd name="connsiteX2-21" fmla="*/ 491389 w 499499"/>
                <a:gd name="connsiteY2-22" fmla="*/ 332861 h 380660"/>
                <a:gd name="connsiteX3-23" fmla="*/ 0 w 499499"/>
                <a:gd name="connsiteY3-24" fmla="*/ 287867 h 380660"/>
                <a:gd name="connsiteX0-25" fmla="*/ 5364 w 502098"/>
                <a:gd name="connsiteY0-26" fmla="*/ 288039 h 380832"/>
                <a:gd name="connsiteX1-27" fmla="*/ 250897 w 502098"/>
                <a:gd name="connsiteY1-28" fmla="*/ 172 h 380832"/>
                <a:gd name="connsiteX2-29" fmla="*/ 496753 w 502098"/>
                <a:gd name="connsiteY2-30" fmla="*/ 333033 h 380832"/>
                <a:gd name="connsiteX3-31" fmla="*/ 5364 w 502098"/>
                <a:gd name="connsiteY3-32" fmla="*/ 288039 h 380832"/>
                <a:gd name="connsiteX0-33" fmla="*/ 6042 w 503451"/>
                <a:gd name="connsiteY0-34" fmla="*/ 291633 h 384426"/>
                <a:gd name="connsiteX1-35" fmla="*/ 251575 w 503451"/>
                <a:gd name="connsiteY1-36" fmla="*/ 3766 h 384426"/>
                <a:gd name="connsiteX2-37" fmla="*/ 497431 w 503451"/>
                <a:gd name="connsiteY2-38" fmla="*/ 336627 h 384426"/>
                <a:gd name="connsiteX3-39" fmla="*/ 6042 w 503451"/>
                <a:gd name="connsiteY3-40" fmla="*/ 291633 h 384426"/>
                <a:gd name="connsiteX0-41" fmla="*/ 6576 w 502883"/>
                <a:gd name="connsiteY0-42" fmla="*/ 254042 h 319353"/>
                <a:gd name="connsiteX1-43" fmla="*/ 234772 w 502883"/>
                <a:gd name="connsiteY1-44" fmla="*/ 4315 h 319353"/>
                <a:gd name="connsiteX2-45" fmla="*/ 497965 w 502883"/>
                <a:gd name="connsiteY2-46" fmla="*/ 299036 h 319353"/>
                <a:gd name="connsiteX3-47" fmla="*/ 6576 w 502883"/>
                <a:gd name="connsiteY3-48" fmla="*/ 254042 h 319353"/>
                <a:gd name="connsiteX0-49" fmla="*/ 6576 w 502883"/>
                <a:gd name="connsiteY0-50" fmla="*/ 254042 h 364273"/>
                <a:gd name="connsiteX1-51" fmla="*/ 234772 w 502883"/>
                <a:gd name="connsiteY1-52" fmla="*/ 4315 h 364273"/>
                <a:gd name="connsiteX2-53" fmla="*/ 497965 w 502883"/>
                <a:gd name="connsiteY2-54" fmla="*/ 299036 h 364273"/>
                <a:gd name="connsiteX3-55" fmla="*/ 6576 w 502883"/>
                <a:gd name="connsiteY3-56" fmla="*/ 254042 h 364273"/>
                <a:gd name="connsiteX0-57" fmla="*/ 6576 w 502883"/>
                <a:gd name="connsiteY0-58" fmla="*/ 254042 h 318227"/>
                <a:gd name="connsiteX1-59" fmla="*/ 234772 w 502883"/>
                <a:gd name="connsiteY1-60" fmla="*/ 4315 h 318227"/>
                <a:gd name="connsiteX2-61" fmla="*/ 497965 w 502883"/>
                <a:gd name="connsiteY2-62" fmla="*/ 299036 h 318227"/>
                <a:gd name="connsiteX3-63" fmla="*/ 6576 w 502883"/>
                <a:gd name="connsiteY3-64" fmla="*/ 254042 h 318227"/>
                <a:gd name="connsiteX0-65" fmla="*/ 7499 w 503806"/>
                <a:gd name="connsiteY0-66" fmla="*/ 256793 h 356445"/>
                <a:gd name="connsiteX1-67" fmla="*/ 235695 w 503806"/>
                <a:gd name="connsiteY1-68" fmla="*/ 7066 h 356445"/>
                <a:gd name="connsiteX2-69" fmla="*/ 498888 w 503806"/>
                <a:gd name="connsiteY2-70" fmla="*/ 301787 h 356445"/>
                <a:gd name="connsiteX3-71" fmla="*/ 7499 w 503806"/>
                <a:gd name="connsiteY3-72" fmla="*/ 256793 h 356445"/>
                <a:gd name="connsiteX0-73" fmla="*/ 3419 w 424423"/>
                <a:gd name="connsiteY0-74" fmla="*/ 249803 h 299206"/>
                <a:gd name="connsiteX1-75" fmla="*/ 231615 w 424423"/>
                <a:gd name="connsiteY1-76" fmla="*/ 76 h 299206"/>
                <a:gd name="connsiteX2-77" fmla="*/ 418527 w 424423"/>
                <a:gd name="connsiteY2-78" fmla="*/ 277460 h 299206"/>
                <a:gd name="connsiteX3-79" fmla="*/ 3419 w 424423"/>
                <a:gd name="connsiteY3-80" fmla="*/ 249803 h 299206"/>
                <a:gd name="connsiteX0-81" fmla="*/ 3419 w 443266"/>
                <a:gd name="connsiteY0-82" fmla="*/ 249803 h 328404"/>
                <a:gd name="connsiteX1-83" fmla="*/ 231615 w 443266"/>
                <a:gd name="connsiteY1-84" fmla="*/ 76 h 328404"/>
                <a:gd name="connsiteX2-85" fmla="*/ 418527 w 443266"/>
                <a:gd name="connsiteY2-86" fmla="*/ 277460 h 328404"/>
                <a:gd name="connsiteX3-87" fmla="*/ 3419 w 443266"/>
                <a:gd name="connsiteY3-88" fmla="*/ 249803 h 328404"/>
                <a:gd name="connsiteX0-89" fmla="*/ 5963 w 456159"/>
                <a:gd name="connsiteY0-90" fmla="*/ 249803 h 328404"/>
                <a:gd name="connsiteX1-91" fmla="*/ 234159 w 456159"/>
                <a:gd name="connsiteY1-92" fmla="*/ 76 h 328404"/>
                <a:gd name="connsiteX2-93" fmla="*/ 421071 w 456159"/>
                <a:gd name="connsiteY2-94" fmla="*/ 277460 h 328404"/>
                <a:gd name="connsiteX3-95" fmla="*/ 5963 w 456159"/>
                <a:gd name="connsiteY3-96" fmla="*/ 249803 h 328404"/>
                <a:gd name="connsiteX0-97" fmla="*/ 7001 w 457197"/>
                <a:gd name="connsiteY0-98" fmla="*/ 249820 h 339505"/>
                <a:gd name="connsiteX1-99" fmla="*/ 235197 w 457197"/>
                <a:gd name="connsiteY1-100" fmla="*/ 93 h 339505"/>
                <a:gd name="connsiteX2-101" fmla="*/ 422109 w 457197"/>
                <a:gd name="connsiteY2-102" fmla="*/ 277477 h 339505"/>
                <a:gd name="connsiteX3-103" fmla="*/ 7001 w 457197"/>
                <a:gd name="connsiteY3-104" fmla="*/ 249820 h 3395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rgbClr val="94AB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07247" y="-143937"/>
            <a:ext cx="4390598" cy="2008985"/>
            <a:chOff x="7807247" y="-143937"/>
            <a:chExt cx="4390598" cy="2008985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7807247" y="-7090"/>
              <a:ext cx="4390598" cy="1599527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56001"/>
                <a:gd name="connsiteY0-2" fmla="*/ 0 h 2344960"/>
                <a:gd name="connsiteX1-3" fmla="*/ 2430863 w 3556001"/>
                <a:gd name="connsiteY1-4" fmla="*/ 595015 h 2344960"/>
                <a:gd name="connsiteX2-5" fmla="*/ 3438830 w 3556001"/>
                <a:gd name="connsiteY2-6" fmla="*/ 2305986 h 2344960"/>
                <a:gd name="connsiteX3-7" fmla="*/ 3401736 w 3556001"/>
                <a:gd name="connsiteY3-8" fmla="*/ 2344960 h 2344960"/>
                <a:gd name="connsiteX4-9" fmla="*/ 0 w 3556001"/>
                <a:gd name="connsiteY4-10" fmla="*/ 2344960 h 2344960"/>
                <a:gd name="connsiteX5-11" fmla="*/ 0 w 3556001"/>
                <a:gd name="connsiteY5-12" fmla="*/ 197951 h 2344960"/>
                <a:gd name="connsiteX6-13" fmla="*/ 914344 w 3556001"/>
                <a:gd name="connsiteY6-14" fmla="*/ 0 h 2344960"/>
                <a:gd name="connsiteX0-15" fmla="*/ 914344 w 3556001"/>
                <a:gd name="connsiteY0-16" fmla="*/ 0 h 2344960"/>
                <a:gd name="connsiteX1-17" fmla="*/ 2430863 w 3556001"/>
                <a:gd name="connsiteY1-18" fmla="*/ 595015 h 2344960"/>
                <a:gd name="connsiteX2-19" fmla="*/ 3438830 w 3556001"/>
                <a:gd name="connsiteY2-20" fmla="*/ 2305986 h 2344960"/>
                <a:gd name="connsiteX3-21" fmla="*/ 3401736 w 3556001"/>
                <a:gd name="connsiteY3-22" fmla="*/ 2344960 h 2344960"/>
                <a:gd name="connsiteX4-23" fmla="*/ 0 w 3556001"/>
                <a:gd name="connsiteY4-24" fmla="*/ 2344960 h 2344960"/>
                <a:gd name="connsiteX5-25" fmla="*/ 0 w 3556001"/>
                <a:gd name="connsiteY5-26" fmla="*/ 197951 h 2344960"/>
                <a:gd name="connsiteX6-27" fmla="*/ 914344 w 3556001"/>
                <a:gd name="connsiteY6-28" fmla="*/ 0 h 2344960"/>
                <a:gd name="connsiteX0-29" fmla="*/ 914344 w 3556001"/>
                <a:gd name="connsiteY0-30" fmla="*/ 0 h 2344960"/>
                <a:gd name="connsiteX1-31" fmla="*/ 2430863 w 3556001"/>
                <a:gd name="connsiteY1-32" fmla="*/ 595015 h 2344960"/>
                <a:gd name="connsiteX2-33" fmla="*/ 3438830 w 3556001"/>
                <a:gd name="connsiteY2-34" fmla="*/ 2305986 h 2344960"/>
                <a:gd name="connsiteX3-35" fmla="*/ 3401736 w 3556001"/>
                <a:gd name="connsiteY3-36" fmla="*/ 2344960 h 2344960"/>
                <a:gd name="connsiteX4-37" fmla="*/ 0 w 3556001"/>
                <a:gd name="connsiteY4-38" fmla="*/ 2344960 h 2344960"/>
                <a:gd name="connsiteX5-39" fmla="*/ 0 w 3556001"/>
                <a:gd name="connsiteY5-40" fmla="*/ 197951 h 2344960"/>
                <a:gd name="connsiteX6-41" fmla="*/ 914344 w 3556001"/>
                <a:gd name="connsiteY6-42" fmla="*/ 0 h 2344960"/>
                <a:gd name="connsiteX0-43" fmla="*/ 1219591 w 3526350"/>
                <a:gd name="connsiteY0-44" fmla="*/ 23066 h 2280473"/>
                <a:gd name="connsiteX1-45" fmla="*/ 2430863 w 3526350"/>
                <a:gd name="connsiteY1-46" fmla="*/ 530528 h 2280473"/>
                <a:gd name="connsiteX2-47" fmla="*/ 3438830 w 3526350"/>
                <a:gd name="connsiteY2-48" fmla="*/ 2241499 h 2280473"/>
                <a:gd name="connsiteX3-49" fmla="*/ 3401736 w 3526350"/>
                <a:gd name="connsiteY3-50" fmla="*/ 2280473 h 2280473"/>
                <a:gd name="connsiteX4-51" fmla="*/ 0 w 3526350"/>
                <a:gd name="connsiteY4-52" fmla="*/ 2280473 h 2280473"/>
                <a:gd name="connsiteX5-53" fmla="*/ 0 w 3526350"/>
                <a:gd name="connsiteY5-54" fmla="*/ 133464 h 2280473"/>
                <a:gd name="connsiteX6-55" fmla="*/ 1219591 w 3526350"/>
                <a:gd name="connsiteY6-56" fmla="*/ 23066 h 2280473"/>
                <a:gd name="connsiteX0-57" fmla="*/ 1219591 w 3526350"/>
                <a:gd name="connsiteY0-58" fmla="*/ 94455 h 2351862"/>
                <a:gd name="connsiteX1-59" fmla="*/ 2430863 w 3526350"/>
                <a:gd name="connsiteY1-60" fmla="*/ 601917 h 2351862"/>
                <a:gd name="connsiteX2-61" fmla="*/ 3438830 w 3526350"/>
                <a:gd name="connsiteY2-62" fmla="*/ 2312888 h 2351862"/>
                <a:gd name="connsiteX3-63" fmla="*/ 3401736 w 3526350"/>
                <a:gd name="connsiteY3-64" fmla="*/ 2351862 h 2351862"/>
                <a:gd name="connsiteX4-65" fmla="*/ 0 w 3526350"/>
                <a:gd name="connsiteY4-66" fmla="*/ 2351862 h 2351862"/>
                <a:gd name="connsiteX5-67" fmla="*/ 0 w 3526350"/>
                <a:gd name="connsiteY5-68" fmla="*/ 204853 h 2351862"/>
                <a:gd name="connsiteX6-69" fmla="*/ 1219591 w 3526350"/>
                <a:gd name="connsiteY6-70" fmla="*/ 94455 h 2351862"/>
                <a:gd name="connsiteX0-71" fmla="*/ 1219591 w 3526350"/>
                <a:gd name="connsiteY0-72" fmla="*/ 112312 h 2369719"/>
                <a:gd name="connsiteX1-73" fmla="*/ 2430863 w 3526350"/>
                <a:gd name="connsiteY1-74" fmla="*/ 619774 h 2369719"/>
                <a:gd name="connsiteX2-75" fmla="*/ 3438830 w 3526350"/>
                <a:gd name="connsiteY2-76" fmla="*/ 2330745 h 2369719"/>
                <a:gd name="connsiteX3-77" fmla="*/ 3401736 w 3526350"/>
                <a:gd name="connsiteY3-78" fmla="*/ 2369719 h 2369719"/>
                <a:gd name="connsiteX4-79" fmla="*/ 0 w 3526350"/>
                <a:gd name="connsiteY4-80" fmla="*/ 2369719 h 2369719"/>
                <a:gd name="connsiteX5-81" fmla="*/ 0 w 3526350"/>
                <a:gd name="connsiteY5-82" fmla="*/ 222710 h 2369719"/>
                <a:gd name="connsiteX6-83" fmla="*/ 1219591 w 3526350"/>
                <a:gd name="connsiteY6-84" fmla="*/ 112312 h 2369719"/>
                <a:gd name="connsiteX0-85" fmla="*/ 1219591 w 3526350"/>
                <a:gd name="connsiteY0-86" fmla="*/ 98060 h 2355467"/>
                <a:gd name="connsiteX1-87" fmla="*/ 2430863 w 3526350"/>
                <a:gd name="connsiteY1-88" fmla="*/ 605522 h 2355467"/>
                <a:gd name="connsiteX2-89" fmla="*/ 3438830 w 3526350"/>
                <a:gd name="connsiteY2-90" fmla="*/ 2316493 h 2355467"/>
                <a:gd name="connsiteX3-91" fmla="*/ 3401736 w 3526350"/>
                <a:gd name="connsiteY3-92" fmla="*/ 2355467 h 2355467"/>
                <a:gd name="connsiteX4-93" fmla="*/ 0 w 3526350"/>
                <a:gd name="connsiteY4-94" fmla="*/ 2355467 h 2355467"/>
                <a:gd name="connsiteX5-95" fmla="*/ 0 w 3526350"/>
                <a:gd name="connsiteY5-96" fmla="*/ 208458 h 2355467"/>
                <a:gd name="connsiteX6-97" fmla="*/ 1219591 w 3526350"/>
                <a:gd name="connsiteY6-98" fmla="*/ 98060 h 2355467"/>
                <a:gd name="connsiteX0-99" fmla="*/ 1219591 w 3553207"/>
                <a:gd name="connsiteY0-100" fmla="*/ 122347 h 2379754"/>
                <a:gd name="connsiteX1-101" fmla="*/ 2749382 w 3553207"/>
                <a:gd name="connsiteY1-102" fmla="*/ 804914 h 2379754"/>
                <a:gd name="connsiteX2-103" fmla="*/ 3438830 w 3553207"/>
                <a:gd name="connsiteY2-104" fmla="*/ 2340780 h 2379754"/>
                <a:gd name="connsiteX3-105" fmla="*/ 3401736 w 3553207"/>
                <a:gd name="connsiteY3-106" fmla="*/ 2379754 h 2379754"/>
                <a:gd name="connsiteX4-107" fmla="*/ 0 w 3553207"/>
                <a:gd name="connsiteY4-108" fmla="*/ 2379754 h 2379754"/>
                <a:gd name="connsiteX5-109" fmla="*/ 0 w 3553207"/>
                <a:gd name="connsiteY5-110" fmla="*/ 232745 h 2379754"/>
                <a:gd name="connsiteX6-111" fmla="*/ 1219591 w 3553207"/>
                <a:gd name="connsiteY6-112" fmla="*/ 122347 h 2379754"/>
                <a:gd name="connsiteX0-113" fmla="*/ 1219591 w 3556981"/>
                <a:gd name="connsiteY0-114" fmla="*/ 122347 h 2379754"/>
                <a:gd name="connsiteX1-115" fmla="*/ 2749382 w 3556981"/>
                <a:gd name="connsiteY1-116" fmla="*/ 804914 h 2379754"/>
                <a:gd name="connsiteX2-117" fmla="*/ 3438830 w 3556981"/>
                <a:gd name="connsiteY2-118" fmla="*/ 2340780 h 2379754"/>
                <a:gd name="connsiteX3-119" fmla="*/ 3401736 w 3556981"/>
                <a:gd name="connsiteY3-120" fmla="*/ 2379754 h 2379754"/>
                <a:gd name="connsiteX4-121" fmla="*/ 0 w 3556981"/>
                <a:gd name="connsiteY4-122" fmla="*/ 2379754 h 2379754"/>
                <a:gd name="connsiteX5-123" fmla="*/ 0 w 3556981"/>
                <a:gd name="connsiteY5-124" fmla="*/ 232745 h 2379754"/>
                <a:gd name="connsiteX6-125" fmla="*/ 1219591 w 3556981"/>
                <a:gd name="connsiteY6-126" fmla="*/ 122347 h 2379754"/>
                <a:gd name="connsiteX0-127" fmla="*/ 1219591 w 3556981"/>
                <a:gd name="connsiteY0-128" fmla="*/ 5508 h 2262915"/>
                <a:gd name="connsiteX1-129" fmla="*/ 2749382 w 3556981"/>
                <a:gd name="connsiteY1-130" fmla="*/ 688075 h 2262915"/>
                <a:gd name="connsiteX2-131" fmla="*/ 3438830 w 3556981"/>
                <a:gd name="connsiteY2-132" fmla="*/ 2223941 h 2262915"/>
                <a:gd name="connsiteX3-133" fmla="*/ 3401736 w 3556981"/>
                <a:gd name="connsiteY3-134" fmla="*/ 2262915 h 2262915"/>
                <a:gd name="connsiteX4-135" fmla="*/ 0 w 3556981"/>
                <a:gd name="connsiteY4-136" fmla="*/ 2262915 h 2262915"/>
                <a:gd name="connsiteX5-137" fmla="*/ 0 w 3556981"/>
                <a:gd name="connsiteY5-138" fmla="*/ 477060 h 2262915"/>
                <a:gd name="connsiteX6-139" fmla="*/ 1219591 w 3556981"/>
                <a:gd name="connsiteY6-140" fmla="*/ 5508 h 2262915"/>
                <a:gd name="connsiteX0-141" fmla="*/ 1219591 w 3556981"/>
                <a:gd name="connsiteY0-142" fmla="*/ 4064 h 2261471"/>
                <a:gd name="connsiteX1-143" fmla="*/ 2749382 w 3556981"/>
                <a:gd name="connsiteY1-144" fmla="*/ 686631 h 2261471"/>
                <a:gd name="connsiteX2-145" fmla="*/ 3438830 w 3556981"/>
                <a:gd name="connsiteY2-146" fmla="*/ 2222497 h 2261471"/>
                <a:gd name="connsiteX3-147" fmla="*/ 3401736 w 3556981"/>
                <a:gd name="connsiteY3-148" fmla="*/ 2261471 h 2261471"/>
                <a:gd name="connsiteX4-149" fmla="*/ 0 w 3556981"/>
                <a:gd name="connsiteY4-150" fmla="*/ 2261471 h 2261471"/>
                <a:gd name="connsiteX5-151" fmla="*/ 0 w 3556981"/>
                <a:gd name="connsiteY5-152" fmla="*/ 475616 h 2261471"/>
                <a:gd name="connsiteX6-153" fmla="*/ 1219591 w 3556981"/>
                <a:gd name="connsiteY6-154" fmla="*/ 4064 h 22614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556981" h="2261471">
                  <a:moveTo>
                    <a:pt x="1219591" y="4064"/>
                  </a:moveTo>
                  <a:cubicBezTo>
                    <a:pt x="1677821" y="39233"/>
                    <a:pt x="2319786" y="338779"/>
                    <a:pt x="2749382" y="686631"/>
                  </a:cubicBezTo>
                  <a:cubicBezTo>
                    <a:pt x="3155830" y="1015740"/>
                    <a:pt x="3830778" y="1720936"/>
                    <a:pt x="3438830" y="2222497"/>
                  </a:cubicBezTo>
                  <a:lnTo>
                    <a:pt x="3401736" y="2261471"/>
                  </a:lnTo>
                  <a:lnTo>
                    <a:pt x="0" y="2261471"/>
                  </a:lnTo>
                  <a:lnTo>
                    <a:pt x="0" y="475616"/>
                  </a:lnTo>
                  <a:cubicBezTo>
                    <a:pt x="342618" y="165046"/>
                    <a:pt x="761361" y="-31105"/>
                    <a:pt x="1219591" y="4064"/>
                  </a:cubicBezTo>
                  <a:close/>
                </a:path>
              </a:pathLst>
            </a:custGeom>
            <a:solidFill>
              <a:srgbClr val="94AB8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10523206">
              <a:off x="8594465" y="-143937"/>
              <a:ext cx="3535215" cy="2008985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527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3398677" y="2378193"/>
            <a:ext cx="5395577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例题讲解</a:t>
            </a:r>
            <a:endParaRPr lang="en-US" sz="48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17533" y="4485486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564D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64D3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5590" y="4510856"/>
            <a:ext cx="1176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4470399"/>
            <a:ext cx="4074565" cy="2555711"/>
            <a:chOff x="0" y="4470399"/>
            <a:chExt cx="4074565" cy="2555711"/>
          </a:xfrm>
        </p:grpSpPr>
        <p:sp>
          <p:nvSpPr>
            <p:cNvPr id="3" name="任意多边形 2"/>
            <p:cNvSpPr/>
            <p:nvPr/>
          </p:nvSpPr>
          <p:spPr>
            <a:xfrm>
              <a:off x="0" y="4470399"/>
              <a:ext cx="3638854" cy="240071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52787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1323206">
              <a:off x="73888" y="4671667"/>
              <a:ext cx="4000677" cy="235444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94A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758387" y="5246587"/>
              <a:ext cx="1142424" cy="848335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-1" fmla="*/ 0 w 554758"/>
                <a:gd name="connsiteY0-2" fmla="*/ 287867 h 380937"/>
                <a:gd name="connsiteX1-3" fmla="*/ 245533 w 554758"/>
                <a:gd name="connsiteY1-4" fmla="*/ 0 h 380937"/>
                <a:gd name="connsiteX2-5" fmla="*/ 550333 w 554758"/>
                <a:gd name="connsiteY2-6" fmla="*/ 364067 h 380937"/>
                <a:gd name="connsiteX3-7" fmla="*/ 0 w 554758"/>
                <a:gd name="connsiteY3-8" fmla="*/ 287867 h 380937"/>
                <a:gd name="connsiteX0-9" fmla="*/ 0 w 556881"/>
                <a:gd name="connsiteY0-10" fmla="*/ 287867 h 404820"/>
                <a:gd name="connsiteX1-11" fmla="*/ 245533 w 556881"/>
                <a:gd name="connsiteY1-12" fmla="*/ 0 h 404820"/>
                <a:gd name="connsiteX2-13" fmla="*/ 550333 w 556881"/>
                <a:gd name="connsiteY2-14" fmla="*/ 364067 h 404820"/>
                <a:gd name="connsiteX3-15" fmla="*/ 0 w 556881"/>
                <a:gd name="connsiteY3-16" fmla="*/ 287867 h 404820"/>
                <a:gd name="connsiteX0-17" fmla="*/ 0 w 499499"/>
                <a:gd name="connsiteY0-18" fmla="*/ 287867 h 380660"/>
                <a:gd name="connsiteX1-19" fmla="*/ 245533 w 499499"/>
                <a:gd name="connsiteY1-20" fmla="*/ 0 h 380660"/>
                <a:gd name="connsiteX2-21" fmla="*/ 491389 w 499499"/>
                <a:gd name="connsiteY2-22" fmla="*/ 332861 h 380660"/>
                <a:gd name="connsiteX3-23" fmla="*/ 0 w 499499"/>
                <a:gd name="connsiteY3-24" fmla="*/ 287867 h 380660"/>
                <a:gd name="connsiteX0-25" fmla="*/ 5364 w 502098"/>
                <a:gd name="connsiteY0-26" fmla="*/ 288039 h 380832"/>
                <a:gd name="connsiteX1-27" fmla="*/ 250897 w 502098"/>
                <a:gd name="connsiteY1-28" fmla="*/ 172 h 380832"/>
                <a:gd name="connsiteX2-29" fmla="*/ 496753 w 502098"/>
                <a:gd name="connsiteY2-30" fmla="*/ 333033 h 380832"/>
                <a:gd name="connsiteX3-31" fmla="*/ 5364 w 502098"/>
                <a:gd name="connsiteY3-32" fmla="*/ 288039 h 380832"/>
                <a:gd name="connsiteX0-33" fmla="*/ 6042 w 503451"/>
                <a:gd name="connsiteY0-34" fmla="*/ 291633 h 384426"/>
                <a:gd name="connsiteX1-35" fmla="*/ 251575 w 503451"/>
                <a:gd name="connsiteY1-36" fmla="*/ 3766 h 384426"/>
                <a:gd name="connsiteX2-37" fmla="*/ 497431 w 503451"/>
                <a:gd name="connsiteY2-38" fmla="*/ 336627 h 384426"/>
                <a:gd name="connsiteX3-39" fmla="*/ 6042 w 503451"/>
                <a:gd name="connsiteY3-40" fmla="*/ 291633 h 384426"/>
                <a:gd name="connsiteX0-41" fmla="*/ 6576 w 502883"/>
                <a:gd name="connsiteY0-42" fmla="*/ 254042 h 319353"/>
                <a:gd name="connsiteX1-43" fmla="*/ 234772 w 502883"/>
                <a:gd name="connsiteY1-44" fmla="*/ 4315 h 319353"/>
                <a:gd name="connsiteX2-45" fmla="*/ 497965 w 502883"/>
                <a:gd name="connsiteY2-46" fmla="*/ 299036 h 319353"/>
                <a:gd name="connsiteX3-47" fmla="*/ 6576 w 502883"/>
                <a:gd name="connsiteY3-48" fmla="*/ 254042 h 319353"/>
                <a:gd name="connsiteX0-49" fmla="*/ 6576 w 502883"/>
                <a:gd name="connsiteY0-50" fmla="*/ 254042 h 364273"/>
                <a:gd name="connsiteX1-51" fmla="*/ 234772 w 502883"/>
                <a:gd name="connsiteY1-52" fmla="*/ 4315 h 364273"/>
                <a:gd name="connsiteX2-53" fmla="*/ 497965 w 502883"/>
                <a:gd name="connsiteY2-54" fmla="*/ 299036 h 364273"/>
                <a:gd name="connsiteX3-55" fmla="*/ 6576 w 502883"/>
                <a:gd name="connsiteY3-56" fmla="*/ 254042 h 364273"/>
                <a:gd name="connsiteX0-57" fmla="*/ 6576 w 502883"/>
                <a:gd name="connsiteY0-58" fmla="*/ 254042 h 318227"/>
                <a:gd name="connsiteX1-59" fmla="*/ 234772 w 502883"/>
                <a:gd name="connsiteY1-60" fmla="*/ 4315 h 318227"/>
                <a:gd name="connsiteX2-61" fmla="*/ 497965 w 502883"/>
                <a:gd name="connsiteY2-62" fmla="*/ 299036 h 318227"/>
                <a:gd name="connsiteX3-63" fmla="*/ 6576 w 502883"/>
                <a:gd name="connsiteY3-64" fmla="*/ 254042 h 318227"/>
                <a:gd name="connsiteX0-65" fmla="*/ 7499 w 503806"/>
                <a:gd name="connsiteY0-66" fmla="*/ 256793 h 356445"/>
                <a:gd name="connsiteX1-67" fmla="*/ 235695 w 503806"/>
                <a:gd name="connsiteY1-68" fmla="*/ 7066 h 356445"/>
                <a:gd name="connsiteX2-69" fmla="*/ 498888 w 503806"/>
                <a:gd name="connsiteY2-70" fmla="*/ 301787 h 356445"/>
                <a:gd name="connsiteX3-71" fmla="*/ 7499 w 503806"/>
                <a:gd name="connsiteY3-72" fmla="*/ 256793 h 356445"/>
                <a:gd name="connsiteX0-73" fmla="*/ 3419 w 424423"/>
                <a:gd name="connsiteY0-74" fmla="*/ 249803 h 299206"/>
                <a:gd name="connsiteX1-75" fmla="*/ 231615 w 424423"/>
                <a:gd name="connsiteY1-76" fmla="*/ 76 h 299206"/>
                <a:gd name="connsiteX2-77" fmla="*/ 418527 w 424423"/>
                <a:gd name="connsiteY2-78" fmla="*/ 277460 h 299206"/>
                <a:gd name="connsiteX3-79" fmla="*/ 3419 w 424423"/>
                <a:gd name="connsiteY3-80" fmla="*/ 249803 h 299206"/>
                <a:gd name="connsiteX0-81" fmla="*/ 3419 w 443266"/>
                <a:gd name="connsiteY0-82" fmla="*/ 249803 h 328404"/>
                <a:gd name="connsiteX1-83" fmla="*/ 231615 w 443266"/>
                <a:gd name="connsiteY1-84" fmla="*/ 76 h 328404"/>
                <a:gd name="connsiteX2-85" fmla="*/ 418527 w 443266"/>
                <a:gd name="connsiteY2-86" fmla="*/ 277460 h 328404"/>
                <a:gd name="connsiteX3-87" fmla="*/ 3419 w 443266"/>
                <a:gd name="connsiteY3-88" fmla="*/ 249803 h 328404"/>
                <a:gd name="connsiteX0-89" fmla="*/ 5963 w 456159"/>
                <a:gd name="connsiteY0-90" fmla="*/ 249803 h 328404"/>
                <a:gd name="connsiteX1-91" fmla="*/ 234159 w 456159"/>
                <a:gd name="connsiteY1-92" fmla="*/ 76 h 328404"/>
                <a:gd name="connsiteX2-93" fmla="*/ 421071 w 456159"/>
                <a:gd name="connsiteY2-94" fmla="*/ 277460 h 328404"/>
                <a:gd name="connsiteX3-95" fmla="*/ 5963 w 456159"/>
                <a:gd name="connsiteY3-96" fmla="*/ 249803 h 328404"/>
                <a:gd name="connsiteX0-97" fmla="*/ 7001 w 457197"/>
                <a:gd name="connsiteY0-98" fmla="*/ 249820 h 339505"/>
                <a:gd name="connsiteX1-99" fmla="*/ 235197 w 457197"/>
                <a:gd name="connsiteY1-100" fmla="*/ 93 h 339505"/>
                <a:gd name="connsiteX2-101" fmla="*/ 422109 w 457197"/>
                <a:gd name="connsiteY2-102" fmla="*/ 277477 h 339505"/>
                <a:gd name="connsiteX3-103" fmla="*/ 7001 w 457197"/>
                <a:gd name="connsiteY3-104" fmla="*/ 249820 h 3395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rgbClr val="94AB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07247" y="-143937"/>
            <a:ext cx="4390598" cy="2008985"/>
            <a:chOff x="7807247" y="-143937"/>
            <a:chExt cx="4390598" cy="2008985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7807247" y="-7090"/>
              <a:ext cx="4390598" cy="1599527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56001"/>
                <a:gd name="connsiteY0-2" fmla="*/ 0 h 2344960"/>
                <a:gd name="connsiteX1-3" fmla="*/ 2430863 w 3556001"/>
                <a:gd name="connsiteY1-4" fmla="*/ 595015 h 2344960"/>
                <a:gd name="connsiteX2-5" fmla="*/ 3438830 w 3556001"/>
                <a:gd name="connsiteY2-6" fmla="*/ 2305986 h 2344960"/>
                <a:gd name="connsiteX3-7" fmla="*/ 3401736 w 3556001"/>
                <a:gd name="connsiteY3-8" fmla="*/ 2344960 h 2344960"/>
                <a:gd name="connsiteX4-9" fmla="*/ 0 w 3556001"/>
                <a:gd name="connsiteY4-10" fmla="*/ 2344960 h 2344960"/>
                <a:gd name="connsiteX5-11" fmla="*/ 0 w 3556001"/>
                <a:gd name="connsiteY5-12" fmla="*/ 197951 h 2344960"/>
                <a:gd name="connsiteX6-13" fmla="*/ 914344 w 3556001"/>
                <a:gd name="connsiteY6-14" fmla="*/ 0 h 2344960"/>
                <a:gd name="connsiteX0-15" fmla="*/ 914344 w 3556001"/>
                <a:gd name="connsiteY0-16" fmla="*/ 0 h 2344960"/>
                <a:gd name="connsiteX1-17" fmla="*/ 2430863 w 3556001"/>
                <a:gd name="connsiteY1-18" fmla="*/ 595015 h 2344960"/>
                <a:gd name="connsiteX2-19" fmla="*/ 3438830 w 3556001"/>
                <a:gd name="connsiteY2-20" fmla="*/ 2305986 h 2344960"/>
                <a:gd name="connsiteX3-21" fmla="*/ 3401736 w 3556001"/>
                <a:gd name="connsiteY3-22" fmla="*/ 2344960 h 2344960"/>
                <a:gd name="connsiteX4-23" fmla="*/ 0 w 3556001"/>
                <a:gd name="connsiteY4-24" fmla="*/ 2344960 h 2344960"/>
                <a:gd name="connsiteX5-25" fmla="*/ 0 w 3556001"/>
                <a:gd name="connsiteY5-26" fmla="*/ 197951 h 2344960"/>
                <a:gd name="connsiteX6-27" fmla="*/ 914344 w 3556001"/>
                <a:gd name="connsiteY6-28" fmla="*/ 0 h 2344960"/>
                <a:gd name="connsiteX0-29" fmla="*/ 914344 w 3556001"/>
                <a:gd name="connsiteY0-30" fmla="*/ 0 h 2344960"/>
                <a:gd name="connsiteX1-31" fmla="*/ 2430863 w 3556001"/>
                <a:gd name="connsiteY1-32" fmla="*/ 595015 h 2344960"/>
                <a:gd name="connsiteX2-33" fmla="*/ 3438830 w 3556001"/>
                <a:gd name="connsiteY2-34" fmla="*/ 2305986 h 2344960"/>
                <a:gd name="connsiteX3-35" fmla="*/ 3401736 w 3556001"/>
                <a:gd name="connsiteY3-36" fmla="*/ 2344960 h 2344960"/>
                <a:gd name="connsiteX4-37" fmla="*/ 0 w 3556001"/>
                <a:gd name="connsiteY4-38" fmla="*/ 2344960 h 2344960"/>
                <a:gd name="connsiteX5-39" fmla="*/ 0 w 3556001"/>
                <a:gd name="connsiteY5-40" fmla="*/ 197951 h 2344960"/>
                <a:gd name="connsiteX6-41" fmla="*/ 914344 w 3556001"/>
                <a:gd name="connsiteY6-42" fmla="*/ 0 h 2344960"/>
                <a:gd name="connsiteX0-43" fmla="*/ 1219591 w 3526350"/>
                <a:gd name="connsiteY0-44" fmla="*/ 23066 h 2280473"/>
                <a:gd name="connsiteX1-45" fmla="*/ 2430863 w 3526350"/>
                <a:gd name="connsiteY1-46" fmla="*/ 530528 h 2280473"/>
                <a:gd name="connsiteX2-47" fmla="*/ 3438830 w 3526350"/>
                <a:gd name="connsiteY2-48" fmla="*/ 2241499 h 2280473"/>
                <a:gd name="connsiteX3-49" fmla="*/ 3401736 w 3526350"/>
                <a:gd name="connsiteY3-50" fmla="*/ 2280473 h 2280473"/>
                <a:gd name="connsiteX4-51" fmla="*/ 0 w 3526350"/>
                <a:gd name="connsiteY4-52" fmla="*/ 2280473 h 2280473"/>
                <a:gd name="connsiteX5-53" fmla="*/ 0 w 3526350"/>
                <a:gd name="connsiteY5-54" fmla="*/ 133464 h 2280473"/>
                <a:gd name="connsiteX6-55" fmla="*/ 1219591 w 3526350"/>
                <a:gd name="connsiteY6-56" fmla="*/ 23066 h 2280473"/>
                <a:gd name="connsiteX0-57" fmla="*/ 1219591 w 3526350"/>
                <a:gd name="connsiteY0-58" fmla="*/ 94455 h 2351862"/>
                <a:gd name="connsiteX1-59" fmla="*/ 2430863 w 3526350"/>
                <a:gd name="connsiteY1-60" fmla="*/ 601917 h 2351862"/>
                <a:gd name="connsiteX2-61" fmla="*/ 3438830 w 3526350"/>
                <a:gd name="connsiteY2-62" fmla="*/ 2312888 h 2351862"/>
                <a:gd name="connsiteX3-63" fmla="*/ 3401736 w 3526350"/>
                <a:gd name="connsiteY3-64" fmla="*/ 2351862 h 2351862"/>
                <a:gd name="connsiteX4-65" fmla="*/ 0 w 3526350"/>
                <a:gd name="connsiteY4-66" fmla="*/ 2351862 h 2351862"/>
                <a:gd name="connsiteX5-67" fmla="*/ 0 w 3526350"/>
                <a:gd name="connsiteY5-68" fmla="*/ 204853 h 2351862"/>
                <a:gd name="connsiteX6-69" fmla="*/ 1219591 w 3526350"/>
                <a:gd name="connsiteY6-70" fmla="*/ 94455 h 2351862"/>
                <a:gd name="connsiteX0-71" fmla="*/ 1219591 w 3526350"/>
                <a:gd name="connsiteY0-72" fmla="*/ 112312 h 2369719"/>
                <a:gd name="connsiteX1-73" fmla="*/ 2430863 w 3526350"/>
                <a:gd name="connsiteY1-74" fmla="*/ 619774 h 2369719"/>
                <a:gd name="connsiteX2-75" fmla="*/ 3438830 w 3526350"/>
                <a:gd name="connsiteY2-76" fmla="*/ 2330745 h 2369719"/>
                <a:gd name="connsiteX3-77" fmla="*/ 3401736 w 3526350"/>
                <a:gd name="connsiteY3-78" fmla="*/ 2369719 h 2369719"/>
                <a:gd name="connsiteX4-79" fmla="*/ 0 w 3526350"/>
                <a:gd name="connsiteY4-80" fmla="*/ 2369719 h 2369719"/>
                <a:gd name="connsiteX5-81" fmla="*/ 0 w 3526350"/>
                <a:gd name="connsiteY5-82" fmla="*/ 222710 h 2369719"/>
                <a:gd name="connsiteX6-83" fmla="*/ 1219591 w 3526350"/>
                <a:gd name="connsiteY6-84" fmla="*/ 112312 h 2369719"/>
                <a:gd name="connsiteX0-85" fmla="*/ 1219591 w 3526350"/>
                <a:gd name="connsiteY0-86" fmla="*/ 98060 h 2355467"/>
                <a:gd name="connsiteX1-87" fmla="*/ 2430863 w 3526350"/>
                <a:gd name="connsiteY1-88" fmla="*/ 605522 h 2355467"/>
                <a:gd name="connsiteX2-89" fmla="*/ 3438830 w 3526350"/>
                <a:gd name="connsiteY2-90" fmla="*/ 2316493 h 2355467"/>
                <a:gd name="connsiteX3-91" fmla="*/ 3401736 w 3526350"/>
                <a:gd name="connsiteY3-92" fmla="*/ 2355467 h 2355467"/>
                <a:gd name="connsiteX4-93" fmla="*/ 0 w 3526350"/>
                <a:gd name="connsiteY4-94" fmla="*/ 2355467 h 2355467"/>
                <a:gd name="connsiteX5-95" fmla="*/ 0 w 3526350"/>
                <a:gd name="connsiteY5-96" fmla="*/ 208458 h 2355467"/>
                <a:gd name="connsiteX6-97" fmla="*/ 1219591 w 3526350"/>
                <a:gd name="connsiteY6-98" fmla="*/ 98060 h 2355467"/>
                <a:gd name="connsiteX0-99" fmla="*/ 1219591 w 3553207"/>
                <a:gd name="connsiteY0-100" fmla="*/ 122347 h 2379754"/>
                <a:gd name="connsiteX1-101" fmla="*/ 2749382 w 3553207"/>
                <a:gd name="connsiteY1-102" fmla="*/ 804914 h 2379754"/>
                <a:gd name="connsiteX2-103" fmla="*/ 3438830 w 3553207"/>
                <a:gd name="connsiteY2-104" fmla="*/ 2340780 h 2379754"/>
                <a:gd name="connsiteX3-105" fmla="*/ 3401736 w 3553207"/>
                <a:gd name="connsiteY3-106" fmla="*/ 2379754 h 2379754"/>
                <a:gd name="connsiteX4-107" fmla="*/ 0 w 3553207"/>
                <a:gd name="connsiteY4-108" fmla="*/ 2379754 h 2379754"/>
                <a:gd name="connsiteX5-109" fmla="*/ 0 w 3553207"/>
                <a:gd name="connsiteY5-110" fmla="*/ 232745 h 2379754"/>
                <a:gd name="connsiteX6-111" fmla="*/ 1219591 w 3553207"/>
                <a:gd name="connsiteY6-112" fmla="*/ 122347 h 2379754"/>
                <a:gd name="connsiteX0-113" fmla="*/ 1219591 w 3556981"/>
                <a:gd name="connsiteY0-114" fmla="*/ 122347 h 2379754"/>
                <a:gd name="connsiteX1-115" fmla="*/ 2749382 w 3556981"/>
                <a:gd name="connsiteY1-116" fmla="*/ 804914 h 2379754"/>
                <a:gd name="connsiteX2-117" fmla="*/ 3438830 w 3556981"/>
                <a:gd name="connsiteY2-118" fmla="*/ 2340780 h 2379754"/>
                <a:gd name="connsiteX3-119" fmla="*/ 3401736 w 3556981"/>
                <a:gd name="connsiteY3-120" fmla="*/ 2379754 h 2379754"/>
                <a:gd name="connsiteX4-121" fmla="*/ 0 w 3556981"/>
                <a:gd name="connsiteY4-122" fmla="*/ 2379754 h 2379754"/>
                <a:gd name="connsiteX5-123" fmla="*/ 0 w 3556981"/>
                <a:gd name="connsiteY5-124" fmla="*/ 232745 h 2379754"/>
                <a:gd name="connsiteX6-125" fmla="*/ 1219591 w 3556981"/>
                <a:gd name="connsiteY6-126" fmla="*/ 122347 h 2379754"/>
                <a:gd name="connsiteX0-127" fmla="*/ 1219591 w 3556981"/>
                <a:gd name="connsiteY0-128" fmla="*/ 5508 h 2262915"/>
                <a:gd name="connsiteX1-129" fmla="*/ 2749382 w 3556981"/>
                <a:gd name="connsiteY1-130" fmla="*/ 688075 h 2262915"/>
                <a:gd name="connsiteX2-131" fmla="*/ 3438830 w 3556981"/>
                <a:gd name="connsiteY2-132" fmla="*/ 2223941 h 2262915"/>
                <a:gd name="connsiteX3-133" fmla="*/ 3401736 w 3556981"/>
                <a:gd name="connsiteY3-134" fmla="*/ 2262915 h 2262915"/>
                <a:gd name="connsiteX4-135" fmla="*/ 0 w 3556981"/>
                <a:gd name="connsiteY4-136" fmla="*/ 2262915 h 2262915"/>
                <a:gd name="connsiteX5-137" fmla="*/ 0 w 3556981"/>
                <a:gd name="connsiteY5-138" fmla="*/ 477060 h 2262915"/>
                <a:gd name="connsiteX6-139" fmla="*/ 1219591 w 3556981"/>
                <a:gd name="connsiteY6-140" fmla="*/ 5508 h 2262915"/>
                <a:gd name="connsiteX0-141" fmla="*/ 1219591 w 3556981"/>
                <a:gd name="connsiteY0-142" fmla="*/ 4064 h 2261471"/>
                <a:gd name="connsiteX1-143" fmla="*/ 2749382 w 3556981"/>
                <a:gd name="connsiteY1-144" fmla="*/ 686631 h 2261471"/>
                <a:gd name="connsiteX2-145" fmla="*/ 3438830 w 3556981"/>
                <a:gd name="connsiteY2-146" fmla="*/ 2222497 h 2261471"/>
                <a:gd name="connsiteX3-147" fmla="*/ 3401736 w 3556981"/>
                <a:gd name="connsiteY3-148" fmla="*/ 2261471 h 2261471"/>
                <a:gd name="connsiteX4-149" fmla="*/ 0 w 3556981"/>
                <a:gd name="connsiteY4-150" fmla="*/ 2261471 h 2261471"/>
                <a:gd name="connsiteX5-151" fmla="*/ 0 w 3556981"/>
                <a:gd name="connsiteY5-152" fmla="*/ 475616 h 2261471"/>
                <a:gd name="connsiteX6-153" fmla="*/ 1219591 w 3556981"/>
                <a:gd name="connsiteY6-154" fmla="*/ 4064 h 22614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556981" h="2261471">
                  <a:moveTo>
                    <a:pt x="1219591" y="4064"/>
                  </a:moveTo>
                  <a:cubicBezTo>
                    <a:pt x="1677821" y="39233"/>
                    <a:pt x="2319786" y="338779"/>
                    <a:pt x="2749382" y="686631"/>
                  </a:cubicBezTo>
                  <a:cubicBezTo>
                    <a:pt x="3155830" y="1015740"/>
                    <a:pt x="3830778" y="1720936"/>
                    <a:pt x="3438830" y="2222497"/>
                  </a:cubicBezTo>
                  <a:lnTo>
                    <a:pt x="3401736" y="2261471"/>
                  </a:lnTo>
                  <a:lnTo>
                    <a:pt x="0" y="2261471"/>
                  </a:lnTo>
                  <a:lnTo>
                    <a:pt x="0" y="475616"/>
                  </a:lnTo>
                  <a:cubicBezTo>
                    <a:pt x="342618" y="165046"/>
                    <a:pt x="761361" y="-31105"/>
                    <a:pt x="1219591" y="4064"/>
                  </a:cubicBezTo>
                  <a:close/>
                </a:path>
              </a:pathLst>
            </a:custGeom>
            <a:solidFill>
              <a:srgbClr val="94AB8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10523206">
              <a:off x="8594465" y="-143937"/>
              <a:ext cx="3535215" cy="2008985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527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117533" y="4572114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564D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64D3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47518" y="4597484"/>
            <a:ext cx="15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DreamOfStars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67779" y="2503722"/>
            <a:ext cx="5582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4470399"/>
            <a:ext cx="4074565" cy="2555711"/>
            <a:chOff x="0" y="4470399"/>
            <a:chExt cx="4074565" cy="2555711"/>
          </a:xfrm>
        </p:grpSpPr>
        <p:sp>
          <p:nvSpPr>
            <p:cNvPr id="3" name="任意多边形 2"/>
            <p:cNvSpPr/>
            <p:nvPr/>
          </p:nvSpPr>
          <p:spPr>
            <a:xfrm>
              <a:off x="0" y="4470399"/>
              <a:ext cx="3638854" cy="240071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52787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1323206">
              <a:off x="73888" y="4671667"/>
              <a:ext cx="4000677" cy="235444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94A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758387" y="5246587"/>
              <a:ext cx="1142424" cy="848335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-1" fmla="*/ 0 w 554758"/>
                <a:gd name="connsiteY0-2" fmla="*/ 287867 h 380937"/>
                <a:gd name="connsiteX1-3" fmla="*/ 245533 w 554758"/>
                <a:gd name="connsiteY1-4" fmla="*/ 0 h 380937"/>
                <a:gd name="connsiteX2-5" fmla="*/ 550333 w 554758"/>
                <a:gd name="connsiteY2-6" fmla="*/ 364067 h 380937"/>
                <a:gd name="connsiteX3-7" fmla="*/ 0 w 554758"/>
                <a:gd name="connsiteY3-8" fmla="*/ 287867 h 380937"/>
                <a:gd name="connsiteX0-9" fmla="*/ 0 w 556881"/>
                <a:gd name="connsiteY0-10" fmla="*/ 287867 h 404820"/>
                <a:gd name="connsiteX1-11" fmla="*/ 245533 w 556881"/>
                <a:gd name="connsiteY1-12" fmla="*/ 0 h 404820"/>
                <a:gd name="connsiteX2-13" fmla="*/ 550333 w 556881"/>
                <a:gd name="connsiteY2-14" fmla="*/ 364067 h 404820"/>
                <a:gd name="connsiteX3-15" fmla="*/ 0 w 556881"/>
                <a:gd name="connsiteY3-16" fmla="*/ 287867 h 404820"/>
                <a:gd name="connsiteX0-17" fmla="*/ 0 w 499499"/>
                <a:gd name="connsiteY0-18" fmla="*/ 287867 h 380660"/>
                <a:gd name="connsiteX1-19" fmla="*/ 245533 w 499499"/>
                <a:gd name="connsiteY1-20" fmla="*/ 0 h 380660"/>
                <a:gd name="connsiteX2-21" fmla="*/ 491389 w 499499"/>
                <a:gd name="connsiteY2-22" fmla="*/ 332861 h 380660"/>
                <a:gd name="connsiteX3-23" fmla="*/ 0 w 499499"/>
                <a:gd name="connsiteY3-24" fmla="*/ 287867 h 380660"/>
                <a:gd name="connsiteX0-25" fmla="*/ 5364 w 502098"/>
                <a:gd name="connsiteY0-26" fmla="*/ 288039 h 380832"/>
                <a:gd name="connsiteX1-27" fmla="*/ 250897 w 502098"/>
                <a:gd name="connsiteY1-28" fmla="*/ 172 h 380832"/>
                <a:gd name="connsiteX2-29" fmla="*/ 496753 w 502098"/>
                <a:gd name="connsiteY2-30" fmla="*/ 333033 h 380832"/>
                <a:gd name="connsiteX3-31" fmla="*/ 5364 w 502098"/>
                <a:gd name="connsiteY3-32" fmla="*/ 288039 h 380832"/>
                <a:gd name="connsiteX0-33" fmla="*/ 6042 w 503451"/>
                <a:gd name="connsiteY0-34" fmla="*/ 291633 h 384426"/>
                <a:gd name="connsiteX1-35" fmla="*/ 251575 w 503451"/>
                <a:gd name="connsiteY1-36" fmla="*/ 3766 h 384426"/>
                <a:gd name="connsiteX2-37" fmla="*/ 497431 w 503451"/>
                <a:gd name="connsiteY2-38" fmla="*/ 336627 h 384426"/>
                <a:gd name="connsiteX3-39" fmla="*/ 6042 w 503451"/>
                <a:gd name="connsiteY3-40" fmla="*/ 291633 h 384426"/>
                <a:gd name="connsiteX0-41" fmla="*/ 6576 w 502883"/>
                <a:gd name="connsiteY0-42" fmla="*/ 254042 h 319353"/>
                <a:gd name="connsiteX1-43" fmla="*/ 234772 w 502883"/>
                <a:gd name="connsiteY1-44" fmla="*/ 4315 h 319353"/>
                <a:gd name="connsiteX2-45" fmla="*/ 497965 w 502883"/>
                <a:gd name="connsiteY2-46" fmla="*/ 299036 h 319353"/>
                <a:gd name="connsiteX3-47" fmla="*/ 6576 w 502883"/>
                <a:gd name="connsiteY3-48" fmla="*/ 254042 h 319353"/>
                <a:gd name="connsiteX0-49" fmla="*/ 6576 w 502883"/>
                <a:gd name="connsiteY0-50" fmla="*/ 254042 h 364273"/>
                <a:gd name="connsiteX1-51" fmla="*/ 234772 w 502883"/>
                <a:gd name="connsiteY1-52" fmla="*/ 4315 h 364273"/>
                <a:gd name="connsiteX2-53" fmla="*/ 497965 w 502883"/>
                <a:gd name="connsiteY2-54" fmla="*/ 299036 h 364273"/>
                <a:gd name="connsiteX3-55" fmla="*/ 6576 w 502883"/>
                <a:gd name="connsiteY3-56" fmla="*/ 254042 h 364273"/>
                <a:gd name="connsiteX0-57" fmla="*/ 6576 w 502883"/>
                <a:gd name="connsiteY0-58" fmla="*/ 254042 h 318227"/>
                <a:gd name="connsiteX1-59" fmla="*/ 234772 w 502883"/>
                <a:gd name="connsiteY1-60" fmla="*/ 4315 h 318227"/>
                <a:gd name="connsiteX2-61" fmla="*/ 497965 w 502883"/>
                <a:gd name="connsiteY2-62" fmla="*/ 299036 h 318227"/>
                <a:gd name="connsiteX3-63" fmla="*/ 6576 w 502883"/>
                <a:gd name="connsiteY3-64" fmla="*/ 254042 h 318227"/>
                <a:gd name="connsiteX0-65" fmla="*/ 7499 w 503806"/>
                <a:gd name="connsiteY0-66" fmla="*/ 256793 h 356445"/>
                <a:gd name="connsiteX1-67" fmla="*/ 235695 w 503806"/>
                <a:gd name="connsiteY1-68" fmla="*/ 7066 h 356445"/>
                <a:gd name="connsiteX2-69" fmla="*/ 498888 w 503806"/>
                <a:gd name="connsiteY2-70" fmla="*/ 301787 h 356445"/>
                <a:gd name="connsiteX3-71" fmla="*/ 7499 w 503806"/>
                <a:gd name="connsiteY3-72" fmla="*/ 256793 h 356445"/>
                <a:gd name="connsiteX0-73" fmla="*/ 3419 w 424423"/>
                <a:gd name="connsiteY0-74" fmla="*/ 249803 h 299206"/>
                <a:gd name="connsiteX1-75" fmla="*/ 231615 w 424423"/>
                <a:gd name="connsiteY1-76" fmla="*/ 76 h 299206"/>
                <a:gd name="connsiteX2-77" fmla="*/ 418527 w 424423"/>
                <a:gd name="connsiteY2-78" fmla="*/ 277460 h 299206"/>
                <a:gd name="connsiteX3-79" fmla="*/ 3419 w 424423"/>
                <a:gd name="connsiteY3-80" fmla="*/ 249803 h 299206"/>
                <a:gd name="connsiteX0-81" fmla="*/ 3419 w 443266"/>
                <a:gd name="connsiteY0-82" fmla="*/ 249803 h 328404"/>
                <a:gd name="connsiteX1-83" fmla="*/ 231615 w 443266"/>
                <a:gd name="connsiteY1-84" fmla="*/ 76 h 328404"/>
                <a:gd name="connsiteX2-85" fmla="*/ 418527 w 443266"/>
                <a:gd name="connsiteY2-86" fmla="*/ 277460 h 328404"/>
                <a:gd name="connsiteX3-87" fmla="*/ 3419 w 443266"/>
                <a:gd name="connsiteY3-88" fmla="*/ 249803 h 328404"/>
                <a:gd name="connsiteX0-89" fmla="*/ 5963 w 456159"/>
                <a:gd name="connsiteY0-90" fmla="*/ 249803 h 328404"/>
                <a:gd name="connsiteX1-91" fmla="*/ 234159 w 456159"/>
                <a:gd name="connsiteY1-92" fmla="*/ 76 h 328404"/>
                <a:gd name="connsiteX2-93" fmla="*/ 421071 w 456159"/>
                <a:gd name="connsiteY2-94" fmla="*/ 277460 h 328404"/>
                <a:gd name="connsiteX3-95" fmla="*/ 5963 w 456159"/>
                <a:gd name="connsiteY3-96" fmla="*/ 249803 h 328404"/>
                <a:gd name="connsiteX0-97" fmla="*/ 7001 w 457197"/>
                <a:gd name="connsiteY0-98" fmla="*/ 249820 h 339505"/>
                <a:gd name="connsiteX1-99" fmla="*/ 235197 w 457197"/>
                <a:gd name="connsiteY1-100" fmla="*/ 93 h 339505"/>
                <a:gd name="connsiteX2-101" fmla="*/ 422109 w 457197"/>
                <a:gd name="connsiteY2-102" fmla="*/ 277477 h 339505"/>
                <a:gd name="connsiteX3-103" fmla="*/ 7001 w 457197"/>
                <a:gd name="connsiteY3-104" fmla="*/ 249820 h 3395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rgbClr val="94AB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07247" y="-143937"/>
            <a:ext cx="4390598" cy="2008985"/>
            <a:chOff x="7807247" y="-143937"/>
            <a:chExt cx="4390598" cy="2008985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7807247" y="-7090"/>
              <a:ext cx="4390598" cy="1599527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56001"/>
                <a:gd name="connsiteY0-2" fmla="*/ 0 h 2344960"/>
                <a:gd name="connsiteX1-3" fmla="*/ 2430863 w 3556001"/>
                <a:gd name="connsiteY1-4" fmla="*/ 595015 h 2344960"/>
                <a:gd name="connsiteX2-5" fmla="*/ 3438830 w 3556001"/>
                <a:gd name="connsiteY2-6" fmla="*/ 2305986 h 2344960"/>
                <a:gd name="connsiteX3-7" fmla="*/ 3401736 w 3556001"/>
                <a:gd name="connsiteY3-8" fmla="*/ 2344960 h 2344960"/>
                <a:gd name="connsiteX4-9" fmla="*/ 0 w 3556001"/>
                <a:gd name="connsiteY4-10" fmla="*/ 2344960 h 2344960"/>
                <a:gd name="connsiteX5-11" fmla="*/ 0 w 3556001"/>
                <a:gd name="connsiteY5-12" fmla="*/ 197951 h 2344960"/>
                <a:gd name="connsiteX6-13" fmla="*/ 914344 w 3556001"/>
                <a:gd name="connsiteY6-14" fmla="*/ 0 h 2344960"/>
                <a:gd name="connsiteX0-15" fmla="*/ 914344 w 3556001"/>
                <a:gd name="connsiteY0-16" fmla="*/ 0 h 2344960"/>
                <a:gd name="connsiteX1-17" fmla="*/ 2430863 w 3556001"/>
                <a:gd name="connsiteY1-18" fmla="*/ 595015 h 2344960"/>
                <a:gd name="connsiteX2-19" fmla="*/ 3438830 w 3556001"/>
                <a:gd name="connsiteY2-20" fmla="*/ 2305986 h 2344960"/>
                <a:gd name="connsiteX3-21" fmla="*/ 3401736 w 3556001"/>
                <a:gd name="connsiteY3-22" fmla="*/ 2344960 h 2344960"/>
                <a:gd name="connsiteX4-23" fmla="*/ 0 w 3556001"/>
                <a:gd name="connsiteY4-24" fmla="*/ 2344960 h 2344960"/>
                <a:gd name="connsiteX5-25" fmla="*/ 0 w 3556001"/>
                <a:gd name="connsiteY5-26" fmla="*/ 197951 h 2344960"/>
                <a:gd name="connsiteX6-27" fmla="*/ 914344 w 3556001"/>
                <a:gd name="connsiteY6-28" fmla="*/ 0 h 2344960"/>
                <a:gd name="connsiteX0-29" fmla="*/ 914344 w 3556001"/>
                <a:gd name="connsiteY0-30" fmla="*/ 0 h 2344960"/>
                <a:gd name="connsiteX1-31" fmla="*/ 2430863 w 3556001"/>
                <a:gd name="connsiteY1-32" fmla="*/ 595015 h 2344960"/>
                <a:gd name="connsiteX2-33" fmla="*/ 3438830 w 3556001"/>
                <a:gd name="connsiteY2-34" fmla="*/ 2305986 h 2344960"/>
                <a:gd name="connsiteX3-35" fmla="*/ 3401736 w 3556001"/>
                <a:gd name="connsiteY3-36" fmla="*/ 2344960 h 2344960"/>
                <a:gd name="connsiteX4-37" fmla="*/ 0 w 3556001"/>
                <a:gd name="connsiteY4-38" fmla="*/ 2344960 h 2344960"/>
                <a:gd name="connsiteX5-39" fmla="*/ 0 w 3556001"/>
                <a:gd name="connsiteY5-40" fmla="*/ 197951 h 2344960"/>
                <a:gd name="connsiteX6-41" fmla="*/ 914344 w 3556001"/>
                <a:gd name="connsiteY6-42" fmla="*/ 0 h 2344960"/>
                <a:gd name="connsiteX0-43" fmla="*/ 1219591 w 3526350"/>
                <a:gd name="connsiteY0-44" fmla="*/ 23066 h 2280473"/>
                <a:gd name="connsiteX1-45" fmla="*/ 2430863 w 3526350"/>
                <a:gd name="connsiteY1-46" fmla="*/ 530528 h 2280473"/>
                <a:gd name="connsiteX2-47" fmla="*/ 3438830 w 3526350"/>
                <a:gd name="connsiteY2-48" fmla="*/ 2241499 h 2280473"/>
                <a:gd name="connsiteX3-49" fmla="*/ 3401736 w 3526350"/>
                <a:gd name="connsiteY3-50" fmla="*/ 2280473 h 2280473"/>
                <a:gd name="connsiteX4-51" fmla="*/ 0 w 3526350"/>
                <a:gd name="connsiteY4-52" fmla="*/ 2280473 h 2280473"/>
                <a:gd name="connsiteX5-53" fmla="*/ 0 w 3526350"/>
                <a:gd name="connsiteY5-54" fmla="*/ 133464 h 2280473"/>
                <a:gd name="connsiteX6-55" fmla="*/ 1219591 w 3526350"/>
                <a:gd name="connsiteY6-56" fmla="*/ 23066 h 2280473"/>
                <a:gd name="connsiteX0-57" fmla="*/ 1219591 w 3526350"/>
                <a:gd name="connsiteY0-58" fmla="*/ 94455 h 2351862"/>
                <a:gd name="connsiteX1-59" fmla="*/ 2430863 w 3526350"/>
                <a:gd name="connsiteY1-60" fmla="*/ 601917 h 2351862"/>
                <a:gd name="connsiteX2-61" fmla="*/ 3438830 w 3526350"/>
                <a:gd name="connsiteY2-62" fmla="*/ 2312888 h 2351862"/>
                <a:gd name="connsiteX3-63" fmla="*/ 3401736 w 3526350"/>
                <a:gd name="connsiteY3-64" fmla="*/ 2351862 h 2351862"/>
                <a:gd name="connsiteX4-65" fmla="*/ 0 w 3526350"/>
                <a:gd name="connsiteY4-66" fmla="*/ 2351862 h 2351862"/>
                <a:gd name="connsiteX5-67" fmla="*/ 0 w 3526350"/>
                <a:gd name="connsiteY5-68" fmla="*/ 204853 h 2351862"/>
                <a:gd name="connsiteX6-69" fmla="*/ 1219591 w 3526350"/>
                <a:gd name="connsiteY6-70" fmla="*/ 94455 h 2351862"/>
                <a:gd name="connsiteX0-71" fmla="*/ 1219591 w 3526350"/>
                <a:gd name="connsiteY0-72" fmla="*/ 112312 h 2369719"/>
                <a:gd name="connsiteX1-73" fmla="*/ 2430863 w 3526350"/>
                <a:gd name="connsiteY1-74" fmla="*/ 619774 h 2369719"/>
                <a:gd name="connsiteX2-75" fmla="*/ 3438830 w 3526350"/>
                <a:gd name="connsiteY2-76" fmla="*/ 2330745 h 2369719"/>
                <a:gd name="connsiteX3-77" fmla="*/ 3401736 w 3526350"/>
                <a:gd name="connsiteY3-78" fmla="*/ 2369719 h 2369719"/>
                <a:gd name="connsiteX4-79" fmla="*/ 0 w 3526350"/>
                <a:gd name="connsiteY4-80" fmla="*/ 2369719 h 2369719"/>
                <a:gd name="connsiteX5-81" fmla="*/ 0 w 3526350"/>
                <a:gd name="connsiteY5-82" fmla="*/ 222710 h 2369719"/>
                <a:gd name="connsiteX6-83" fmla="*/ 1219591 w 3526350"/>
                <a:gd name="connsiteY6-84" fmla="*/ 112312 h 2369719"/>
                <a:gd name="connsiteX0-85" fmla="*/ 1219591 w 3526350"/>
                <a:gd name="connsiteY0-86" fmla="*/ 98060 h 2355467"/>
                <a:gd name="connsiteX1-87" fmla="*/ 2430863 w 3526350"/>
                <a:gd name="connsiteY1-88" fmla="*/ 605522 h 2355467"/>
                <a:gd name="connsiteX2-89" fmla="*/ 3438830 w 3526350"/>
                <a:gd name="connsiteY2-90" fmla="*/ 2316493 h 2355467"/>
                <a:gd name="connsiteX3-91" fmla="*/ 3401736 w 3526350"/>
                <a:gd name="connsiteY3-92" fmla="*/ 2355467 h 2355467"/>
                <a:gd name="connsiteX4-93" fmla="*/ 0 w 3526350"/>
                <a:gd name="connsiteY4-94" fmla="*/ 2355467 h 2355467"/>
                <a:gd name="connsiteX5-95" fmla="*/ 0 w 3526350"/>
                <a:gd name="connsiteY5-96" fmla="*/ 208458 h 2355467"/>
                <a:gd name="connsiteX6-97" fmla="*/ 1219591 w 3526350"/>
                <a:gd name="connsiteY6-98" fmla="*/ 98060 h 2355467"/>
                <a:gd name="connsiteX0-99" fmla="*/ 1219591 w 3553207"/>
                <a:gd name="connsiteY0-100" fmla="*/ 122347 h 2379754"/>
                <a:gd name="connsiteX1-101" fmla="*/ 2749382 w 3553207"/>
                <a:gd name="connsiteY1-102" fmla="*/ 804914 h 2379754"/>
                <a:gd name="connsiteX2-103" fmla="*/ 3438830 w 3553207"/>
                <a:gd name="connsiteY2-104" fmla="*/ 2340780 h 2379754"/>
                <a:gd name="connsiteX3-105" fmla="*/ 3401736 w 3553207"/>
                <a:gd name="connsiteY3-106" fmla="*/ 2379754 h 2379754"/>
                <a:gd name="connsiteX4-107" fmla="*/ 0 w 3553207"/>
                <a:gd name="connsiteY4-108" fmla="*/ 2379754 h 2379754"/>
                <a:gd name="connsiteX5-109" fmla="*/ 0 w 3553207"/>
                <a:gd name="connsiteY5-110" fmla="*/ 232745 h 2379754"/>
                <a:gd name="connsiteX6-111" fmla="*/ 1219591 w 3553207"/>
                <a:gd name="connsiteY6-112" fmla="*/ 122347 h 2379754"/>
                <a:gd name="connsiteX0-113" fmla="*/ 1219591 w 3556981"/>
                <a:gd name="connsiteY0-114" fmla="*/ 122347 h 2379754"/>
                <a:gd name="connsiteX1-115" fmla="*/ 2749382 w 3556981"/>
                <a:gd name="connsiteY1-116" fmla="*/ 804914 h 2379754"/>
                <a:gd name="connsiteX2-117" fmla="*/ 3438830 w 3556981"/>
                <a:gd name="connsiteY2-118" fmla="*/ 2340780 h 2379754"/>
                <a:gd name="connsiteX3-119" fmla="*/ 3401736 w 3556981"/>
                <a:gd name="connsiteY3-120" fmla="*/ 2379754 h 2379754"/>
                <a:gd name="connsiteX4-121" fmla="*/ 0 w 3556981"/>
                <a:gd name="connsiteY4-122" fmla="*/ 2379754 h 2379754"/>
                <a:gd name="connsiteX5-123" fmla="*/ 0 w 3556981"/>
                <a:gd name="connsiteY5-124" fmla="*/ 232745 h 2379754"/>
                <a:gd name="connsiteX6-125" fmla="*/ 1219591 w 3556981"/>
                <a:gd name="connsiteY6-126" fmla="*/ 122347 h 2379754"/>
                <a:gd name="connsiteX0-127" fmla="*/ 1219591 w 3556981"/>
                <a:gd name="connsiteY0-128" fmla="*/ 5508 h 2262915"/>
                <a:gd name="connsiteX1-129" fmla="*/ 2749382 w 3556981"/>
                <a:gd name="connsiteY1-130" fmla="*/ 688075 h 2262915"/>
                <a:gd name="connsiteX2-131" fmla="*/ 3438830 w 3556981"/>
                <a:gd name="connsiteY2-132" fmla="*/ 2223941 h 2262915"/>
                <a:gd name="connsiteX3-133" fmla="*/ 3401736 w 3556981"/>
                <a:gd name="connsiteY3-134" fmla="*/ 2262915 h 2262915"/>
                <a:gd name="connsiteX4-135" fmla="*/ 0 w 3556981"/>
                <a:gd name="connsiteY4-136" fmla="*/ 2262915 h 2262915"/>
                <a:gd name="connsiteX5-137" fmla="*/ 0 w 3556981"/>
                <a:gd name="connsiteY5-138" fmla="*/ 477060 h 2262915"/>
                <a:gd name="connsiteX6-139" fmla="*/ 1219591 w 3556981"/>
                <a:gd name="connsiteY6-140" fmla="*/ 5508 h 2262915"/>
                <a:gd name="connsiteX0-141" fmla="*/ 1219591 w 3556981"/>
                <a:gd name="connsiteY0-142" fmla="*/ 4064 h 2261471"/>
                <a:gd name="connsiteX1-143" fmla="*/ 2749382 w 3556981"/>
                <a:gd name="connsiteY1-144" fmla="*/ 686631 h 2261471"/>
                <a:gd name="connsiteX2-145" fmla="*/ 3438830 w 3556981"/>
                <a:gd name="connsiteY2-146" fmla="*/ 2222497 h 2261471"/>
                <a:gd name="connsiteX3-147" fmla="*/ 3401736 w 3556981"/>
                <a:gd name="connsiteY3-148" fmla="*/ 2261471 h 2261471"/>
                <a:gd name="connsiteX4-149" fmla="*/ 0 w 3556981"/>
                <a:gd name="connsiteY4-150" fmla="*/ 2261471 h 2261471"/>
                <a:gd name="connsiteX5-151" fmla="*/ 0 w 3556981"/>
                <a:gd name="connsiteY5-152" fmla="*/ 475616 h 2261471"/>
                <a:gd name="connsiteX6-153" fmla="*/ 1219591 w 3556981"/>
                <a:gd name="connsiteY6-154" fmla="*/ 4064 h 22614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556981" h="2261471">
                  <a:moveTo>
                    <a:pt x="1219591" y="4064"/>
                  </a:moveTo>
                  <a:cubicBezTo>
                    <a:pt x="1677821" y="39233"/>
                    <a:pt x="2319786" y="338779"/>
                    <a:pt x="2749382" y="686631"/>
                  </a:cubicBezTo>
                  <a:cubicBezTo>
                    <a:pt x="3155830" y="1015740"/>
                    <a:pt x="3830778" y="1720936"/>
                    <a:pt x="3438830" y="2222497"/>
                  </a:cubicBezTo>
                  <a:lnTo>
                    <a:pt x="3401736" y="2261471"/>
                  </a:lnTo>
                  <a:lnTo>
                    <a:pt x="0" y="2261471"/>
                  </a:lnTo>
                  <a:lnTo>
                    <a:pt x="0" y="475616"/>
                  </a:lnTo>
                  <a:cubicBezTo>
                    <a:pt x="342618" y="165046"/>
                    <a:pt x="761361" y="-31105"/>
                    <a:pt x="1219591" y="4064"/>
                  </a:cubicBezTo>
                  <a:close/>
                </a:path>
              </a:pathLst>
            </a:custGeom>
            <a:solidFill>
              <a:srgbClr val="94AB8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10523206">
              <a:off x="8594465" y="-143937"/>
              <a:ext cx="3535215" cy="2008985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527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3398042" y="2393433"/>
            <a:ext cx="5395577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基本概念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117533" y="4485486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564D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64D3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5590" y="4510856"/>
            <a:ext cx="1176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340527" y="2950949"/>
            <a:ext cx="10851473" cy="301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Exploit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：漏洞利用，攻击脚本</a:t>
            </a:r>
            <a:endParaRPr lang="en-US" altLang="zh-CN" sz="24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ROP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  <a:sym typeface="+mn-lt"/>
              </a:rPr>
              <a:t>Return Oriented Programming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  <a:sym typeface="+mn-lt"/>
              </a:rPr>
              <a:t>，面向返回的编程。通过控制返回地址来实现攻击</a:t>
            </a:r>
            <a:endParaRPr lang="en-US" altLang="zh-CN" sz="2000" dirty="0">
              <a:solidFill>
                <a:srgbClr val="333333"/>
              </a:solidFill>
              <a:latin typeface="Helvetica Neue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Get shell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shell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Shell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是系统的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用户界面，提供了用户与内核进行交互操作的一种接口。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它接收用户输入的命令并把它送入内核去执行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i386/amd64: 32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位 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/ 64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位 系统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US" altLang="zh-CN" sz="24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340527" y="1836329"/>
            <a:ext cx="9810243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CTF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PWN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是在</a:t>
            </a:r>
            <a:r>
              <a:rPr lang="en-US" altLang="zh-CN" b="1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Linux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环境下通过对目标文件（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语言程序）漏洞的分析，利用工具来</a:t>
            </a:r>
            <a:endParaRPr lang="en-US" altLang="zh-CN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get shell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的一个过程</a:t>
            </a:r>
          </a:p>
        </p:txBody>
      </p:sp>
      <p:sp>
        <p:nvSpPr>
          <p:cNvPr id="12" name="quotation-mark_32371"/>
          <p:cNvSpPr>
            <a:spLocks noChangeAspect="1"/>
          </p:cNvSpPr>
          <p:nvPr/>
        </p:nvSpPr>
        <p:spPr bwMode="auto">
          <a:xfrm>
            <a:off x="174778" y="351268"/>
            <a:ext cx="885870" cy="82219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5" y="598432"/>
            <a:ext cx="2902367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认识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PWN</a:t>
            </a:r>
            <a:endParaRPr lang="zh-CN" altLang="en-US" sz="40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6A0ED-ACBB-A73C-D4FD-C059CDE15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">
            <a:extLst>
              <a:ext uri="{FF2B5EF4-FFF2-40B4-BE49-F238E27FC236}">
                <a16:creationId xmlns:a16="http://schemas.microsoft.com/office/drawing/2014/main" id="{AC2CA59D-7089-8EDC-5A91-7AE6C4D3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527" y="2950949"/>
            <a:ext cx="10851473" cy="270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静态分析：利用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IDA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等收集程序信息</a:t>
            </a:r>
            <a:endParaRPr lang="en-US" altLang="zh-CN" sz="24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反汇编和动态调试：用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Ollydbg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等程序动态分析</a:t>
            </a:r>
            <a:endParaRPr lang="en-US" altLang="zh-CN" sz="24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密码学逆向：分析程序中的加密算法，以找到加密密钥或解密关键信息</a:t>
            </a:r>
            <a:endParaRPr lang="en-US" altLang="zh-CN" sz="24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绕过保护：检测调试器存在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禁止软件或硬件断点，代码混淆，加壳，暗桩等</a:t>
            </a:r>
            <a:endParaRPr lang="en-US" altLang="zh-CN" sz="24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语言种类很多：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C/C++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C#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JavaScript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Golang</a:t>
            </a:r>
            <a:r>
              <a:rPr lang="zh-CN" altLang="en-US" sz="2400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等等</a:t>
            </a:r>
            <a:endParaRPr lang="zh-CN" altLang="en-US" sz="1200" dirty="0">
              <a:solidFill>
                <a:srgbClr val="564D38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713845F3-C848-DA9B-44CD-4BC8E5A0A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527" y="1836329"/>
            <a:ext cx="9510941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cs typeface="+mn-ea"/>
                <a:sym typeface="+mn-lt"/>
              </a:rPr>
              <a:t>分析和理解已编译或已加密的程序，以找到隐藏在其中的关键信息、漏洞或答案。逆向工程是一种深入研究二进制代码的技能，涉及破解、分析和修改程序或二进制文件的过程。</a:t>
            </a:r>
          </a:p>
        </p:txBody>
      </p:sp>
      <p:sp>
        <p:nvSpPr>
          <p:cNvPr id="12" name="quotation-mark_32371">
            <a:extLst>
              <a:ext uri="{FF2B5EF4-FFF2-40B4-BE49-F238E27FC236}">
                <a16:creationId xmlns:a16="http://schemas.microsoft.com/office/drawing/2014/main" id="{264CC2A4-34C0-E2F6-577E-72E9BDDCD536}"/>
              </a:ext>
            </a:extLst>
          </p:cNvPr>
          <p:cNvSpPr>
            <a:spLocks noChangeAspect="1"/>
          </p:cNvSpPr>
          <p:nvPr/>
        </p:nvSpPr>
        <p:spPr bwMode="auto">
          <a:xfrm>
            <a:off x="174778" y="351268"/>
            <a:ext cx="885870" cy="82219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PA_文本框 2">
            <a:extLst>
              <a:ext uri="{FF2B5EF4-FFF2-40B4-BE49-F238E27FC236}">
                <a16:creationId xmlns:a16="http://schemas.microsoft.com/office/drawing/2014/main" id="{BDE0AC8C-54E3-5383-7332-CCF0B045B2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44815" y="598432"/>
            <a:ext cx="3271802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认识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Reverse</a:t>
            </a:r>
            <a:endParaRPr lang="zh-CN" altLang="en-US" sz="40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4470399"/>
            <a:ext cx="4074565" cy="2555711"/>
            <a:chOff x="0" y="4470399"/>
            <a:chExt cx="4074565" cy="2555711"/>
          </a:xfrm>
        </p:grpSpPr>
        <p:sp>
          <p:nvSpPr>
            <p:cNvPr id="3" name="任意多边形 2"/>
            <p:cNvSpPr/>
            <p:nvPr/>
          </p:nvSpPr>
          <p:spPr>
            <a:xfrm>
              <a:off x="0" y="4470399"/>
              <a:ext cx="3638854" cy="240071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52787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1323206">
              <a:off x="73888" y="4671667"/>
              <a:ext cx="4000677" cy="2354443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94AB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758387" y="5246587"/>
              <a:ext cx="1142424" cy="848335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-1" fmla="*/ 0 w 554758"/>
                <a:gd name="connsiteY0-2" fmla="*/ 287867 h 380937"/>
                <a:gd name="connsiteX1-3" fmla="*/ 245533 w 554758"/>
                <a:gd name="connsiteY1-4" fmla="*/ 0 h 380937"/>
                <a:gd name="connsiteX2-5" fmla="*/ 550333 w 554758"/>
                <a:gd name="connsiteY2-6" fmla="*/ 364067 h 380937"/>
                <a:gd name="connsiteX3-7" fmla="*/ 0 w 554758"/>
                <a:gd name="connsiteY3-8" fmla="*/ 287867 h 380937"/>
                <a:gd name="connsiteX0-9" fmla="*/ 0 w 556881"/>
                <a:gd name="connsiteY0-10" fmla="*/ 287867 h 404820"/>
                <a:gd name="connsiteX1-11" fmla="*/ 245533 w 556881"/>
                <a:gd name="connsiteY1-12" fmla="*/ 0 h 404820"/>
                <a:gd name="connsiteX2-13" fmla="*/ 550333 w 556881"/>
                <a:gd name="connsiteY2-14" fmla="*/ 364067 h 404820"/>
                <a:gd name="connsiteX3-15" fmla="*/ 0 w 556881"/>
                <a:gd name="connsiteY3-16" fmla="*/ 287867 h 404820"/>
                <a:gd name="connsiteX0-17" fmla="*/ 0 w 499499"/>
                <a:gd name="connsiteY0-18" fmla="*/ 287867 h 380660"/>
                <a:gd name="connsiteX1-19" fmla="*/ 245533 w 499499"/>
                <a:gd name="connsiteY1-20" fmla="*/ 0 h 380660"/>
                <a:gd name="connsiteX2-21" fmla="*/ 491389 w 499499"/>
                <a:gd name="connsiteY2-22" fmla="*/ 332861 h 380660"/>
                <a:gd name="connsiteX3-23" fmla="*/ 0 w 499499"/>
                <a:gd name="connsiteY3-24" fmla="*/ 287867 h 380660"/>
                <a:gd name="connsiteX0-25" fmla="*/ 5364 w 502098"/>
                <a:gd name="connsiteY0-26" fmla="*/ 288039 h 380832"/>
                <a:gd name="connsiteX1-27" fmla="*/ 250897 w 502098"/>
                <a:gd name="connsiteY1-28" fmla="*/ 172 h 380832"/>
                <a:gd name="connsiteX2-29" fmla="*/ 496753 w 502098"/>
                <a:gd name="connsiteY2-30" fmla="*/ 333033 h 380832"/>
                <a:gd name="connsiteX3-31" fmla="*/ 5364 w 502098"/>
                <a:gd name="connsiteY3-32" fmla="*/ 288039 h 380832"/>
                <a:gd name="connsiteX0-33" fmla="*/ 6042 w 503451"/>
                <a:gd name="connsiteY0-34" fmla="*/ 291633 h 384426"/>
                <a:gd name="connsiteX1-35" fmla="*/ 251575 w 503451"/>
                <a:gd name="connsiteY1-36" fmla="*/ 3766 h 384426"/>
                <a:gd name="connsiteX2-37" fmla="*/ 497431 w 503451"/>
                <a:gd name="connsiteY2-38" fmla="*/ 336627 h 384426"/>
                <a:gd name="connsiteX3-39" fmla="*/ 6042 w 503451"/>
                <a:gd name="connsiteY3-40" fmla="*/ 291633 h 384426"/>
                <a:gd name="connsiteX0-41" fmla="*/ 6576 w 502883"/>
                <a:gd name="connsiteY0-42" fmla="*/ 254042 h 319353"/>
                <a:gd name="connsiteX1-43" fmla="*/ 234772 w 502883"/>
                <a:gd name="connsiteY1-44" fmla="*/ 4315 h 319353"/>
                <a:gd name="connsiteX2-45" fmla="*/ 497965 w 502883"/>
                <a:gd name="connsiteY2-46" fmla="*/ 299036 h 319353"/>
                <a:gd name="connsiteX3-47" fmla="*/ 6576 w 502883"/>
                <a:gd name="connsiteY3-48" fmla="*/ 254042 h 319353"/>
                <a:gd name="connsiteX0-49" fmla="*/ 6576 w 502883"/>
                <a:gd name="connsiteY0-50" fmla="*/ 254042 h 364273"/>
                <a:gd name="connsiteX1-51" fmla="*/ 234772 w 502883"/>
                <a:gd name="connsiteY1-52" fmla="*/ 4315 h 364273"/>
                <a:gd name="connsiteX2-53" fmla="*/ 497965 w 502883"/>
                <a:gd name="connsiteY2-54" fmla="*/ 299036 h 364273"/>
                <a:gd name="connsiteX3-55" fmla="*/ 6576 w 502883"/>
                <a:gd name="connsiteY3-56" fmla="*/ 254042 h 364273"/>
                <a:gd name="connsiteX0-57" fmla="*/ 6576 w 502883"/>
                <a:gd name="connsiteY0-58" fmla="*/ 254042 h 318227"/>
                <a:gd name="connsiteX1-59" fmla="*/ 234772 w 502883"/>
                <a:gd name="connsiteY1-60" fmla="*/ 4315 h 318227"/>
                <a:gd name="connsiteX2-61" fmla="*/ 497965 w 502883"/>
                <a:gd name="connsiteY2-62" fmla="*/ 299036 h 318227"/>
                <a:gd name="connsiteX3-63" fmla="*/ 6576 w 502883"/>
                <a:gd name="connsiteY3-64" fmla="*/ 254042 h 318227"/>
                <a:gd name="connsiteX0-65" fmla="*/ 7499 w 503806"/>
                <a:gd name="connsiteY0-66" fmla="*/ 256793 h 356445"/>
                <a:gd name="connsiteX1-67" fmla="*/ 235695 w 503806"/>
                <a:gd name="connsiteY1-68" fmla="*/ 7066 h 356445"/>
                <a:gd name="connsiteX2-69" fmla="*/ 498888 w 503806"/>
                <a:gd name="connsiteY2-70" fmla="*/ 301787 h 356445"/>
                <a:gd name="connsiteX3-71" fmla="*/ 7499 w 503806"/>
                <a:gd name="connsiteY3-72" fmla="*/ 256793 h 356445"/>
                <a:gd name="connsiteX0-73" fmla="*/ 3419 w 424423"/>
                <a:gd name="connsiteY0-74" fmla="*/ 249803 h 299206"/>
                <a:gd name="connsiteX1-75" fmla="*/ 231615 w 424423"/>
                <a:gd name="connsiteY1-76" fmla="*/ 76 h 299206"/>
                <a:gd name="connsiteX2-77" fmla="*/ 418527 w 424423"/>
                <a:gd name="connsiteY2-78" fmla="*/ 277460 h 299206"/>
                <a:gd name="connsiteX3-79" fmla="*/ 3419 w 424423"/>
                <a:gd name="connsiteY3-80" fmla="*/ 249803 h 299206"/>
                <a:gd name="connsiteX0-81" fmla="*/ 3419 w 443266"/>
                <a:gd name="connsiteY0-82" fmla="*/ 249803 h 328404"/>
                <a:gd name="connsiteX1-83" fmla="*/ 231615 w 443266"/>
                <a:gd name="connsiteY1-84" fmla="*/ 76 h 328404"/>
                <a:gd name="connsiteX2-85" fmla="*/ 418527 w 443266"/>
                <a:gd name="connsiteY2-86" fmla="*/ 277460 h 328404"/>
                <a:gd name="connsiteX3-87" fmla="*/ 3419 w 443266"/>
                <a:gd name="connsiteY3-88" fmla="*/ 249803 h 328404"/>
                <a:gd name="connsiteX0-89" fmla="*/ 5963 w 456159"/>
                <a:gd name="connsiteY0-90" fmla="*/ 249803 h 328404"/>
                <a:gd name="connsiteX1-91" fmla="*/ 234159 w 456159"/>
                <a:gd name="connsiteY1-92" fmla="*/ 76 h 328404"/>
                <a:gd name="connsiteX2-93" fmla="*/ 421071 w 456159"/>
                <a:gd name="connsiteY2-94" fmla="*/ 277460 h 328404"/>
                <a:gd name="connsiteX3-95" fmla="*/ 5963 w 456159"/>
                <a:gd name="connsiteY3-96" fmla="*/ 249803 h 328404"/>
                <a:gd name="connsiteX0-97" fmla="*/ 7001 w 457197"/>
                <a:gd name="connsiteY0-98" fmla="*/ 249820 h 339505"/>
                <a:gd name="connsiteX1-99" fmla="*/ 235197 w 457197"/>
                <a:gd name="connsiteY1-100" fmla="*/ 93 h 339505"/>
                <a:gd name="connsiteX2-101" fmla="*/ 422109 w 457197"/>
                <a:gd name="connsiteY2-102" fmla="*/ 277477 h 339505"/>
                <a:gd name="connsiteX3-103" fmla="*/ 7001 w 457197"/>
                <a:gd name="connsiteY3-104" fmla="*/ 249820 h 3395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rgbClr val="94AB8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07247" y="-143937"/>
            <a:ext cx="4390598" cy="2008985"/>
            <a:chOff x="7807247" y="-143937"/>
            <a:chExt cx="4390598" cy="2008985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7807247" y="-7090"/>
              <a:ext cx="4390598" cy="1599527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56001"/>
                <a:gd name="connsiteY0-2" fmla="*/ 0 h 2344960"/>
                <a:gd name="connsiteX1-3" fmla="*/ 2430863 w 3556001"/>
                <a:gd name="connsiteY1-4" fmla="*/ 595015 h 2344960"/>
                <a:gd name="connsiteX2-5" fmla="*/ 3438830 w 3556001"/>
                <a:gd name="connsiteY2-6" fmla="*/ 2305986 h 2344960"/>
                <a:gd name="connsiteX3-7" fmla="*/ 3401736 w 3556001"/>
                <a:gd name="connsiteY3-8" fmla="*/ 2344960 h 2344960"/>
                <a:gd name="connsiteX4-9" fmla="*/ 0 w 3556001"/>
                <a:gd name="connsiteY4-10" fmla="*/ 2344960 h 2344960"/>
                <a:gd name="connsiteX5-11" fmla="*/ 0 w 3556001"/>
                <a:gd name="connsiteY5-12" fmla="*/ 197951 h 2344960"/>
                <a:gd name="connsiteX6-13" fmla="*/ 914344 w 3556001"/>
                <a:gd name="connsiteY6-14" fmla="*/ 0 h 2344960"/>
                <a:gd name="connsiteX0-15" fmla="*/ 914344 w 3556001"/>
                <a:gd name="connsiteY0-16" fmla="*/ 0 h 2344960"/>
                <a:gd name="connsiteX1-17" fmla="*/ 2430863 w 3556001"/>
                <a:gd name="connsiteY1-18" fmla="*/ 595015 h 2344960"/>
                <a:gd name="connsiteX2-19" fmla="*/ 3438830 w 3556001"/>
                <a:gd name="connsiteY2-20" fmla="*/ 2305986 h 2344960"/>
                <a:gd name="connsiteX3-21" fmla="*/ 3401736 w 3556001"/>
                <a:gd name="connsiteY3-22" fmla="*/ 2344960 h 2344960"/>
                <a:gd name="connsiteX4-23" fmla="*/ 0 w 3556001"/>
                <a:gd name="connsiteY4-24" fmla="*/ 2344960 h 2344960"/>
                <a:gd name="connsiteX5-25" fmla="*/ 0 w 3556001"/>
                <a:gd name="connsiteY5-26" fmla="*/ 197951 h 2344960"/>
                <a:gd name="connsiteX6-27" fmla="*/ 914344 w 3556001"/>
                <a:gd name="connsiteY6-28" fmla="*/ 0 h 2344960"/>
                <a:gd name="connsiteX0-29" fmla="*/ 914344 w 3556001"/>
                <a:gd name="connsiteY0-30" fmla="*/ 0 h 2344960"/>
                <a:gd name="connsiteX1-31" fmla="*/ 2430863 w 3556001"/>
                <a:gd name="connsiteY1-32" fmla="*/ 595015 h 2344960"/>
                <a:gd name="connsiteX2-33" fmla="*/ 3438830 w 3556001"/>
                <a:gd name="connsiteY2-34" fmla="*/ 2305986 h 2344960"/>
                <a:gd name="connsiteX3-35" fmla="*/ 3401736 w 3556001"/>
                <a:gd name="connsiteY3-36" fmla="*/ 2344960 h 2344960"/>
                <a:gd name="connsiteX4-37" fmla="*/ 0 w 3556001"/>
                <a:gd name="connsiteY4-38" fmla="*/ 2344960 h 2344960"/>
                <a:gd name="connsiteX5-39" fmla="*/ 0 w 3556001"/>
                <a:gd name="connsiteY5-40" fmla="*/ 197951 h 2344960"/>
                <a:gd name="connsiteX6-41" fmla="*/ 914344 w 3556001"/>
                <a:gd name="connsiteY6-42" fmla="*/ 0 h 2344960"/>
                <a:gd name="connsiteX0-43" fmla="*/ 1219591 w 3526350"/>
                <a:gd name="connsiteY0-44" fmla="*/ 23066 h 2280473"/>
                <a:gd name="connsiteX1-45" fmla="*/ 2430863 w 3526350"/>
                <a:gd name="connsiteY1-46" fmla="*/ 530528 h 2280473"/>
                <a:gd name="connsiteX2-47" fmla="*/ 3438830 w 3526350"/>
                <a:gd name="connsiteY2-48" fmla="*/ 2241499 h 2280473"/>
                <a:gd name="connsiteX3-49" fmla="*/ 3401736 w 3526350"/>
                <a:gd name="connsiteY3-50" fmla="*/ 2280473 h 2280473"/>
                <a:gd name="connsiteX4-51" fmla="*/ 0 w 3526350"/>
                <a:gd name="connsiteY4-52" fmla="*/ 2280473 h 2280473"/>
                <a:gd name="connsiteX5-53" fmla="*/ 0 w 3526350"/>
                <a:gd name="connsiteY5-54" fmla="*/ 133464 h 2280473"/>
                <a:gd name="connsiteX6-55" fmla="*/ 1219591 w 3526350"/>
                <a:gd name="connsiteY6-56" fmla="*/ 23066 h 2280473"/>
                <a:gd name="connsiteX0-57" fmla="*/ 1219591 w 3526350"/>
                <a:gd name="connsiteY0-58" fmla="*/ 94455 h 2351862"/>
                <a:gd name="connsiteX1-59" fmla="*/ 2430863 w 3526350"/>
                <a:gd name="connsiteY1-60" fmla="*/ 601917 h 2351862"/>
                <a:gd name="connsiteX2-61" fmla="*/ 3438830 w 3526350"/>
                <a:gd name="connsiteY2-62" fmla="*/ 2312888 h 2351862"/>
                <a:gd name="connsiteX3-63" fmla="*/ 3401736 w 3526350"/>
                <a:gd name="connsiteY3-64" fmla="*/ 2351862 h 2351862"/>
                <a:gd name="connsiteX4-65" fmla="*/ 0 w 3526350"/>
                <a:gd name="connsiteY4-66" fmla="*/ 2351862 h 2351862"/>
                <a:gd name="connsiteX5-67" fmla="*/ 0 w 3526350"/>
                <a:gd name="connsiteY5-68" fmla="*/ 204853 h 2351862"/>
                <a:gd name="connsiteX6-69" fmla="*/ 1219591 w 3526350"/>
                <a:gd name="connsiteY6-70" fmla="*/ 94455 h 2351862"/>
                <a:gd name="connsiteX0-71" fmla="*/ 1219591 w 3526350"/>
                <a:gd name="connsiteY0-72" fmla="*/ 112312 h 2369719"/>
                <a:gd name="connsiteX1-73" fmla="*/ 2430863 w 3526350"/>
                <a:gd name="connsiteY1-74" fmla="*/ 619774 h 2369719"/>
                <a:gd name="connsiteX2-75" fmla="*/ 3438830 w 3526350"/>
                <a:gd name="connsiteY2-76" fmla="*/ 2330745 h 2369719"/>
                <a:gd name="connsiteX3-77" fmla="*/ 3401736 w 3526350"/>
                <a:gd name="connsiteY3-78" fmla="*/ 2369719 h 2369719"/>
                <a:gd name="connsiteX4-79" fmla="*/ 0 w 3526350"/>
                <a:gd name="connsiteY4-80" fmla="*/ 2369719 h 2369719"/>
                <a:gd name="connsiteX5-81" fmla="*/ 0 w 3526350"/>
                <a:gd name="connsiteY5-82" fmla="*/ 222710 h 2369719"/>
                <a:gd name="connsiteX6-83" fmla="*/ 1219591 w 3526350"/>
                <a:gd name="connsiteY6-84" fmla="*/ 112312 h 2369719"/>
                <a:gd name="connsiteX0-85" fmla="*/ 1219591 w 3526350"/>
                <a:gd name="connsiteY0-86" fmla="*/ 98060 h 2355467"/>
                <a:gd name="connsiteX1-87" fmla="*/ 2430863 w 3526350"/>
                <a:gd name="connsiteY1-88" fmla="*/ 605522 h 2355467"/>
                <a:gd name="connsiteX2-89" fmla="*/ 3438830 w 3526350"/>
                <a:gd name="connsiteY2-90" fmla="*/ 2316493 h 2355467"/>
                <a:gd name="connsiteX3-91" fmla="*/ 3401736 w 3526350"/>
                <a:gd name="connsiteY3-92" fmla="*/ 2355467 h 2355467"/>
                <a:gd name="connsiteX4-93" fmla="*/ 0 w 3526350"/>
                <a:gd name="connsiteY4-94" fmla="*/ 2355467 h 2355467"/>
                <a:gd name="connsiteX5-95" fmla="*/ 0 w 3526350"/>
                <a:gd name="connsiteY5-96" fmla="*/ 208458 h 2355467"/>
                <a:gd name="connsiteX6-97" fmla="*/ 1219591 w 3526350"/>
                <a:gd name="connsiteY6-98" fmla="*/ 98060 h 2355467"/>
                <a:gd name="connsiteX0-99" fmla="*/ 1219591 w 3553207"/>
                <a:gd name="connsiteY0-100" fmla="*/ 122347 h 2379754"/>
                <a:gd name="connsiteX1-101" fmla="*/ 2749382 w 3553207"/>
                <a:gd name="connsiteY1-102" fmla="*/ 804914 h 2379754"/>
                <a:gd name="connsiteX2-103" fmla="*/ 3438830 w 3553207"/>
                <a:gd name="connsiteY2-104" fmla="*/ 2340780 h 2379754"/>
                <a:gd name="connsiteX3-105" fmla="*/ 3401736 w 3553207"/>
                <a:gd name="connsiteY3-106" fmla="*/ 2379754 h 2379754"/>
                <a:gd name="connsiteX4-107" fmla="*/ 0 w 3553207"/>
                <a:gd name="connsiteY4-108" fmla="*/ 2379754 h 2379754"/>
                <a:gd name="connsiteX5-109" fmla="*/ 0 w 3553207"/>
                <a:gd name="connsiteY5-110" fmla="*/ 232745 h 2379754"/>
                <a:gd name="connsiteX6-111" fmla="*/ 1219591 w 3553207"/>
                <a:gd name="connsiteY6-112" fmla="*/ 122347 h 2379754"/>
                <a:gd name="connsiteX0-113" fmla="*/ 1219591 w 3556981"/>
                <a:gd name="connsiteY0-114" fmla="*/ 122347 h 2379754"/>
                <a:gd name="connsiteX1-115" fmla="*/ 2749382 w 3556981"/>
                <a:gd name="connsiteY1-116" fmla="*/ 804914 h 2379754"/>
                <a:gd name="connsiteX2-117" fmla="*/ 3438830 w 3556981"/>
                <a:gd name="connsiteY2-118" fmla="*/ 2340780 h 2379754"/>
                <a:gd name="connsiteX3-119" fmla="*/ 3401736 w 3556981"/>
                <a:gd name="connsiteY3-120" fmla="*/ 2379754 h 2379754"/>
                <a:gd name="connsiteX4-121" fmla="*/ 0 w 3556981"/>
                <a:gd name="connsiteY4-122" fmla="*/ 2379754 h 2379754"/>
                <a:gd name="connsiteX5-123" fmla="*/ 0 w 3556981"/>
                <a:gd name="connsiteY5-124" fmla="*/ 232745 h 2379754"/>
                <a:gd name="connsiteX6-125" fmla="*/ 1219591 w 3556981"/>
                <a:gd name="connsiteY6-126" fmla="*/ 122347 h 2379754"/>
                <a:gd name="connsiteX0-127" fmla="*/ 1219591 w 3556981"/>
                <a:gd name="connsiteY0-128" fmla="*/ 5508 h 2262915"/>
                <a:gd name="connsiteX1-129" fmla="*/ 2749382 w 3556981"/>
                <a:gd name="connsiteY1-130" fmla="*/ 688075 h 2262915"/>
                <a:gd name="connsiteX2-131" fmla="*/ 3438830 w 3556981"/>
                <a:gd name="connsiteY2-132" fmla="*/ 2223941 h 2262915"/>
                <a:gd name="connsiteX3-133" fmla="*/ 3401736 w 3556981"/>
                <a:gd name="connsiteY3-134" fmla="*/ 2262915 h 2262915"/>
                <a:gd name="connsiteX4-135" fmla="*/ 0 w 3556981"/>
                <a:gd name="connsiteY4-136" fmla="*/ 2262915 h 2262915"/>
                <a:gd name="connsiteX5-137" fmla="*/ 0 w 3556981"/>
                <a:gd name="connsiteY5-138" fmla="*/ 477060 h 2262915"/>
                <a:gd name="connsiteX6-139" fmla="*/ 1219591 w 3556981"/>
                <a:gd name="connsiteY6-140" fmla="*/ 5508 h 2262915"/>
                <a:gd name="connsiteX0-141" fmla="*/ 1219591 w 3556981"/>
                <a:gd name="connsiteY0-142" fmla="*/ 4064 h 2261471"/>
                <a:gd name="connsiteX1-143" fmla="*/ 2749382 w 3556981"/>
                <a:gd name="connsiteY1-144" fmla="*/ 686631 h 2261471"/>
                <a:gd name="connsiteX2-145" fmla="*/ 3438830 w 3556981"/>
                <a:gd name="connsiteY2-146" fmla="*/ 2222497 h 2261471"/>
                <a:gd name="connsiteX3-147" fmla="*/ 3401736 w 3556981"/>
                <a:gd name="connsiteY3-148" fmla="*/ 2261471 h 2261471"/>
                <a:gd name="connsiteX4-149" fmla="*/ 0 w 3556981"/>
                <a:gd name="connsiteY4-150" fmla="*/ 2261471 h 2261471"/>
                <a:gd name="connsiteX5-151" fmla="*/ 0 w 3556981"/>
                <a:gd name="connsiteY5-152" fmla="*/ 475616 h 2261471"/>
                <a:gd name="connsiteX6-153" fmla="*/ 1219591 w 3556981"/>
                <a:gd name="connsiteY6-154" fmla="*/ 4064 h 22614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556981" h="2261471">
                  <a:moveTo>
                    <a:pt x="1219591" y="4064"/>
                  </a:moveTo>
                  <a:cubicBezTo>
                    <a:pt x="1677821" y="39233"/>
                    <a:pt x="2319786" y="338779"/>
                    <a:pt x="2749382" y="686631"/>
                  </a:cubicBezTo>
                  <a:cubicBezTo>
                    <a:pt x="3155830" y="1015740"/>
                    <a:pt x="3830778" y="1720936"/>
                    <a:pt x="3438830" y="2222497"/>
                  </a:cubicBezTo>
                  <a:lnTo>
                    <a:pt x="3401736" y="2261471"/>
                  </a:lnTo>
                  <a:lnTo>
                    <a:pt x="0" y="2261471"/>
                  </a:lnTo>
                  <a:lnTo>
                    <a:pt x="0" y="475616"/>
                  </a:lnTo>
                  <a:cubicBezTo>
                    <a:pt x="342618" y="165046"/>
                    <a:pt x="761361" y="-31105"/>
                    <a:pt x="1219591" y="4064"/>
                  </a:cubicBezTo>
                  <a:close/>
                </a:path>
              </a:pathLst>
            </a:custGeom>
            <a:solidFill>
              <a:srgbClr val="94AB8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10523206">
              <a:off x="8594465" y="-143937"/>
              <a:ext cx="3535215" cy="2008985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28575">
              <a:solidFill>
                <a:srgbClr val="527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PA_文本框 2"/>
          <p:cNvSpPr txBox="1"/>
          <p:nvPr>
            <p:custDataLst>
              <p:tags r:id="rId1"/>
            </p:custDataLst>
          </p:nvPr>
        </p:nvSpPr>
        <p:spPr>
          <a:xfrm>
            <a:off x="3409472" y="2393433"/>
            <a:ext cx="5395577" cy="9036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+mn-ea"/>
              </a:rPr>
              <a:t>必备知识</a:t>
            </a:r>
            <a:endParaRPr lang="en-US" sz="48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17533" y="4485486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564D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64D3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5590" y="4510856"/>
            <a:ext cx="1176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1EB4-3378-ED2B-BF5A-749C1B1DE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EC9FAB01-8754-BDDE-76CA-52865558F6D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文件格式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- EXE</a:t>
            </a:r>
            <a:endParaRPr lang="zh-CN" altLang="en-US" sz="40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0EE8AA-BB38-A5CD-EFCA-32805185465B}"/>
              </a:ext>
            </a:extLst>
          </p:cNvPr>
          <p:cNvSpPr txBox="1"/>
          <p:nvPr/>
        </p:nvSpPr>
        <p:spPr>
          <a:xfrm>
            <a:off x="1779704" y="2394073"/>
            <a:ext cx="35041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MZ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格式（较早）</a:t>
            </a:r>
            <a:endParaRPr lang="en-US" altLang="zh-CN" sz="20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最简单的可执行文件格式，可以在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DOS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Windows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中运行。</a:t>
            </a:r>
            <a:endParaRPr lang="en-US" altLang="zh-CN" sz="20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20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它通过在文件头添加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字符串“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MZ”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进制中表示为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4D5A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）来标识。“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MZ”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MS-DOS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开发者之一的马克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·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茨柏克沃斯基（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Mark Zbikowski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）的姓名首字母缩写。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1539F1-9ED2-B28C-E6CD-3FA36D755824}"/>
              </a:ext>
            </a:extLst>
          </p:cNvPr>
          <p:cNvSpPr txBox="1"/>
          <p:nvPr/>
        </p:nvSpPr>
        <p:spPr>
          <a:xfrm>
            <a:off x="6425348" y="2394073"/>
            <a:ext cx="3620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格式（常见）</a:t>
            </a:r>
            <a:endParaRPr lang="en-US" altLang="zh-CN" sz="20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Portable Executable</a:t>
            </a:r>
          </a:p>
          <a:p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这是最复杂也是目前最常见的 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Windows 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可执行文件格式，通过在文件头添加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字符串“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PE”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来标识。</a:t>
            </a:r>
            <a:endParaRPr lang="en-US" altLang="zh-CN" sz="20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20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除了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.exe</a:t>
            </a:r>
            <a:r>
              <a:rPr lang="zh-CN" altLang="en-US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外，后缀名还可以是</a:t>
            </a:r>
            <a:r>
              <a:rPr lang="en-US" altLang="zh-CN" sz="20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.acm, .ax, .cpl, .dll, .drv, .efi, .mui, .ocx, .scr, .sys, .tsp</a:t>
            </a:r>
          </a:p>
          <a:p>
            <a:endParaRPr lang="zh-CN" altLang="en-US" sz="16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88ABC-D0CD-E145-4AC7-01B5CBD18BFD}"/>
              </a:ext>
            </a:extLst>
          </p:cNvPr>
          <p:cNvSpPr txBox="1"/>
          <p:nvPr/>
        </p:nvSpPr>
        <p:spPr>
          <a:xfrm>
            <a:off x="1869642" y="1331556"/>
            <a:ext cx="845271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6025">
              <a:lnSpc>
                <a:spcPct val="150000"/>
              </a:lnSpc>
            </a:pP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EXE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Executable, 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可执行文件）是一种用于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Windows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操作系统的可执行文件格式。它是一种二进制文件，包含计算机程序的机器语言代码，可以被操作系统直接执行。</a:t>
            </a:r>
          </a:p>
        </p:txBody>
      </p:sp>
    </p:spTree>
    <p:extLst>
      <p:ext uri="{BB962C8B-B14F-4D97-AF65-F5344CB8AC3E}">
        <p14:creationId xmlns:p14="http://schemas.microsoft.com/office/powerpoint/2010/main" val="32861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6B2C3-7BE7-7383-A40F-C6965F89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B92FFE11-A769-6BB9-95D0-9373F2C6D3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文件格式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- ELF</a:t>
            </a:r>
            <a:endParaRPr lang="zh-CN" altLang="en-US" sz="4000" b="0" dirty="0">
              <a:solidFill>
                <a:srgbClr val="564D38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0C5008-5896-2AF6-AF10-80792930F164}"/>
              </a:ext>
            </a:extLst>
          </p:cNvPr>
          <p:cNvSpPr txBox="1"/>
          <p:nvPr/>
        </p:nvSpPr>
        <p:spPr>
          <a:xfrm>
            <a:off x="1505615" y="1331556"/>
            <a:ext cx="918076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6025">
              <a:lnSpc>
                <a:spcPct val="150000"/>
              </a:lnSpc>
            </a:pP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ELF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Executable and Linkable Format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）是一种用于可执行文件、目标文件和共享库的文件格式。它是一种常见的二进制文件格式，广泛用于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和类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系统，如</a:t>
            </a:r>
            <a:r>
              <a:rPr lang="en-US" altLang="zh-CN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Linux</a:t>
            </a:r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8DC120-55EC-5120-A3E0-4DEE4CF0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3" y="2205963"/>
            <a:ext cx="4181475" cy="4524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8DBCE9-B48E-6CE9-7252-5C2F1C01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314" y="2205963"/>
            <a:ext cx="7505700" cy="4524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CFE464-A51D-2D15-EA44-1BD56CA869C4}"/>
              </a:ext>
            </a:extLst>
          </p:cNvPr>
          <p:cNvSpPr txBox="1"/>
          <p:nvPr/>
        </p:nvSpPr>
        <p:spPr>
          <a:xfrm>
            <a:off x="1533417" y="6986337"/>
            <a:ext cx="353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可重定位目标文件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8A8E-13AD-18A8-DF05-F663919BEBBA}"/>
              </a:ext>
            </a:extLst>
          </p:cNvPr>
          <p:cNvSpPr txBox="1"/>
          <p:nvPr/>
        </p:nvSpPr>
        <p:spPr>
          <a:xfrm>
            <a:off x="7126110" y="6986337"/>
            <a:ext cx="353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可执行目标文件</a:t>
            </a:r>
          </a:p>
        </p:txBody>
      </p:sp>
    </p:spTree>
    <p:extLst>
      <p:ext uri="{BB962C8B-B14F-4D97-AF65-F5344CB8AC3E}">
        <p14:creationId xmlns:p14="http://schemas.microsoft.com/office/powerpoint/2010/main" val="36999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6BC54-6E94-E3D2-7ABE-54D63BA0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文本框 2">
            <a:extLst>
              <a:ext uri="{FF2B5EF4-FFF2-40B4-BE49-F238E27FC236}">
                <a16:creationId xmlns:a16="http://schemas.microsoft.com/office/drawing/2014/main" id="{CA64D3E7-D26E-0081-86D4-41D2FC8A3B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99653" y="563141"/>
            <a:ext cx="5592693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lvl="0" algn="ctr">
              <a:defRPr/>
            </a:pP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汇编语言 </a:t>
            </a:r>
            <a:r>
              <a:rPr lang="en-US" altLang="zh-CN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– </a:t>
            </a:r>
            <a:r>
              <a:rPr lang="zh-CN" altLang="en-US" sz="4000" b="0" dirty="0">
                <a:solidFill>
                  <a:srgbClr val="564D38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3234F4-5CCA-73C3-C1DA-B060D6B8062C}"/>
              </a:ext>
            </a:extLst>
          </p:cNvPr>
          <p:cNvSpPr txBox="1"/>
          <p:nvPr/>
        </p:nvSpPr>
        <p:spPr>
          <a:xfrm>
            <a:off x="618292" y="1718334"/>
            <a:ext cx="10955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我们知道，</a:t>
            </a:r>
            <a:r>
              <a:rPr lang="en-US" altLang="zh-CN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CPU </a:t>
            </a:r>
            <a:r>
              <a:rPr lang="zh-CN" altLang="en-US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只负责计算，本身不具备智能。你输入一条指令（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instruction</a:t>
            </a:r>
            <a:r>
              <a:rPr lang="zh-CN" altLang="en-US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），它就运行一次，然后停下来，等待下一条指令。</a:t>
            </a:r>
          </a:p>
          <a:p>
            <a:endParaRPr lang="zh-CN" altLang="en-US" sz="28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这些指令都是二进制的，称为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操作码（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opcode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，比如加法指令就是 </a:t>
            </a:r>
            <a:r>
              <a:rPr lang="en-US" altLang="zh-CN" sz="2800" dirty="0">
                <a:solidFill>
                  <a:srgbClr val="564D38"/>
                </a:solidFill>
                <a:highlight>
                  <a:srgbClr val="EBA48E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00000011</a:t>
            </a:r>
            <a:r>
              <a:rPr lang="en-US" altLang="zh-CN" sz="2800" dirty="0">
                <a:solidFill>
                  <a:srgbClr val="564D38"/>
                </a:solidFill>
                <a:highlight>
                  <a:srgbClr val="F9F8F4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。编译器的作用，就是将高级语言写好的程序，翻译成一条条操作码。</a:t>
            </a:r>
          </a:p>
          <a:p>
            <a:endParaRPr lang="zh-CN" altLang="en-US" sz="2800" dirty="0">
              <a:solidFill>
                <a:srgbClr val="564D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2800" dirty="0">
                <a:solidFill>
                  <a:srgbClr val="564D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对于人类来说，二进制程序是不可读的，根本看不出来机器干了什么。为了解决可读性的问题，以及偶尔的编辑需求，就诞生了汇编语言。</a:t>
            </a:r>
          </a:p>
        </p:txBody>
      </p:sp>
    </p:spTree>
    <p:extLst>
      <p:ext uri="{BB962C8B-B14F-4D97-AF65-F5344CB8AC3E}">
        <p14:creationId xmlns:p14="http://schemas.microsoft.com/office/powerpoint/2010/main" val="344237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1800</Words>
  <Application>Microsoft Office PowerPoint</Application>
  <PresentationFormat>宽屏</PresentationFormat>
  <Paragraphs>233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Helvetica Neue</vt:lpstr>
      <vt:lpstr>等线</vt:lpstr>
      <vt:lpstr>等线 Light</vt:lpstr>
      <vt:lpstr>思源宋体 Heavy</vt:lpstr>
      <vt:lpstr>腾祥铭宋简-W8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汇编语言 - 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骏帆 陈</cp:lastModifiedBy>
  <cp:revision>56</cp:revision>
  <dcterms:created xsi:type="dcterms:W3CDTF">2020-06-03T13:13:00Z</dcterms:created>
  <dcterms:modified xsi:type="dcterms:W3CDTF">2024-08-02T13:29:09Z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8F461A4596114F008C59B134FB2922B7</vt:lpwstr>
  </property>
</Properties>
</file>