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4.xml" ContentType="application/vnd.openxmlformats-officedocument.presentationml.notesSlide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4" r:id="rId2"/>
    <p:sldMasterId id="2147483685" r:id="rId3"/>
    <p:sldMasterId id="2147483686" r:id="rId4"/>
  </p:sldMasterIdLst>
  <p:notesMasterIdLst>
    <p:notesMasterId r:id="rId43"/>
  </p:notesMasterIdLst>
  <p:sldIdLst>
    <p:sldId id="256" r:id="rId5"/>
    <p:sldId id="257" r:id="rId6"/>
    <p:sldId id="304" r:id="rId7"/>
    <p:sldId id="312" r:id="rId8"/>
    <p:sldId id="313" r:id="rId9"/>
    <p:sldId id="309" r:id="rId10"/>
    <p:sldId id="310" r:id="rId11"/>
    <p:sldId id="314" r:id="rId12"/>
    <p:sldId id="315" r:id="rId13"/>
    <p:sldId id="316" r:id="rId14"/>
    <p:sldId id="311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325" r:id="rId24"/>
    <p:sldId id="262" r:id="rId25"/>
    <p:sldId id="326" r:id="rId26"/>
    <p:sldId id="327" r:id="rId27"/>
    <p:sldId id="328" r:id="rId28"/>
    <p:sldId id="329" r:id="rId29"/>
    <p:sldId id="330" r:id="rId30"/>
    <p:sldId id="303" r:id="rId31"/>
    <p:sldId id="305" r:id="rId32"/>
    <p:sldId id="306" r:id="rId33"/>
    <p:sldId id="289" r:id="rId34"/>
    <p:sldId id="294" r:id="rId35"/>
    <p:sldId id="286" r:id="rId36"/>
    <p:sldId id="277" r:id="rId37"/>
    <p:sldId id="290" r:id="rId38"/>
    <p:sldId id="291" r:id="rId39"/>
    <p:sldId id="292" r:id="rId40"/>
    <p:sldId id="293" r:id="rId41"/>
    <p:sldId id="259" r:id="rId42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智文 罗" initials="智罗" lastIdx="7" clrIdx="0">
    <p:extLst>
      <p:ext uri="{19B8F6BF-5375-455C-9EA6-DF929625EA0E}">
        <p15:presenceInfo xmlns:p15="http://schemas.microsoft.com/office/powerpoint/2012/main" userId="e7012912e4a939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405E"/>
    <a:srgbClr val="148CD6"/>
    <a:srgbClr val="106FAA"/>
    <a:srgbClr val="094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1F34CF-9C76-4EFF-97F9-CE309C9F13C6}" v="868" dt="2024-08-11T12:46:01.9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842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lt Chan" userId="b756889d33652b9f" providerId="LiveId" clId="{1F1F34CF-9C76-4EFF-97F9-CE309C9F13C6}"/>
    <pc:docChg chg="undo custSel addSld delSld modSld sldOrd">
      <pc:chgData name="Walt Chan" userId="b756889d33652b9f" providerId="LiveId" clId="{1F1F34CF-9C76-4EFF-97F9-CE309C9F13C6}" dt="2024-08-11T12:46:01.913" v="8433" actId="20578"/>
      <pc:docMkLst>
        <pc:docMk/>
      </pc:docMkLst>
      <pc:sldChg chg="delSp modSp mod">
        <pc:chgData name="Walt Chan" userId="b756889d33652b9f" providerId="LiveId" clId="{1F1F34CF-9C76-4EFF-97F9-CE309C9F13C6}" dt="2024-08-11T10:01:54.580" v="6313" actId="1076"/>
        <pc:sldMkLst>
          <pc:docMk/>
          <pc:sldMk cId="0" sldId="256"/>
        </pc:sldMkLst>
        <pc:spChg chg="mod">
          <ac:chgData name="Walt Chan" userId="b756889d33652b9f" providerId="LiveId" clId="{1F1F34CF-9C76-4EFF-97F9-CE309C9F13C6}" dt="2024-08-11T10:01:54.580" v="6313" actId="1076"/>
          <ac:spMkLst>
            <pc:docMk/>
            <pc:sldMk cId="0" sldId="256"/>
            <ac:spMk id="26627" creationId="{00000000-0000-0000-0000-000000000000}"/>
          </ac:spMkLst>
        </pc:spChg>
        <pc:grpChg chg="del">
          <ac:chgData name="Walt Chan" userId="b756889d33652b9f" providerId="LiveId" clId="{1F1F34CF-9C76-4EFF-97F9-CE309C9F13C6}" dt="2024-08-11T06:31:40.638" v="61" actId="33639"/>
          <ac:grpSpMkLst>
            <pc:docMk/>
            <pc:sldMk cId="0" sldId="256"/>
            <ac:grpSpMk id="6" creationId="{E381B0DB-FB45-9CC1-E698-46E36DCBF3D4}"/>
          </ac:grpSpMkLst>
        </pc:grpChg>
        <pc:inkChg chg="del">
          <ac:chgData name="Walt Chan" userId="b756889d33652b9f" providerId="LiveId" clId="{1F1F34CF-9C76-4EFF-97F9-CE309C9F13C6}" dt="2024-08-11T06:31:40.638" v="61" actId="33639"/>
          <ac:inkMkLst>
            <pc:docMk/>
            <pc:sldMk cId="0" sldId="256"/>
            <ac:inkMk id="2" creationId="{44012102-705D-561B-567A-AD71D0C6F74D}"/>
          </ac:inkMkLst>
        </pc:inkChg>
        <pc:inkChg chg="del topLvl">
          <ac:chgData name="Walt Chan" userId="b756889d33652b9f" providerId="LiveId" clId="{1F1F34CF-9C76-4EFF-97F9-CE309C9F13C6}" dt="2024-08-11T06:31:40.638" v="61" actId="33639"/>
          <ac:inkMkLst>
            <pc:docMk/>
            <pc:sldMk cId="0" sldId="256"/>
            <ac:inkMk id="3" creationId="{95886884-C870-AED5-4CA5-9E172CA14B51}"/>
          </ac:inkMkLst>
        </pc:inkChg>
        <pc:inkChg chg="del topLvl">
          <ac:chgData name="Walt Chan" userId="b756889d33652b9f" providerId="LiveId" clId="{1F1F34CF-9C76-4EFF-97F9-CE309C9F13C6}" dt="2024-08-11T06:31:40.638" v="61" actId="33639"/>
          <ac:inkMkLst>
            <pc:docMk/>
            <pc:sldMk cId="0" sldId="256"/>
            <ac:inkMk id="4" creationId="{6C193496-8724-1FF4-E620-19716CAFDC24}"/>
          </ac:inkMkLst>
        </pc:inkChg>
        <pc:inkChg chg="del">
          <ac:chgData name="Walt Chan" userId="b756889d33652b9f" providerId="LiveId" clId="{1F1F34CF-9C76-4EFF-97F9-CE309C9F13C6}" dt="2024-08-11T06:31:40.638" v="61" actId="33639"/>
          <ac:inkMkLst>
            <pc:docMk/>
            <pc:sldMk cId="0" sldId="256"/>
            <ac:inkMk id="5" creationId="{0C46F8E5-73C7-4F2D-D77D-25CF191FFE9F}"/>
          </ac:inkMkLst>
        </pc:inkChg>
      </pc:sldChg>
      <pc:sldChg chg="delSp modSp mod">
        <pc:chgData name="Walt Chan" userId="b756889d33652b9f" providerId="LiveId" clId="{1F1F34CF-9C76-4EFF-97F9-CE309C9F13C6}" dt="2024-08-11T07:53:52.659" v="2359"/>
        <pc:sldMkLst>
          <pc:docMk/>
          <pc:sldMk cId="0" sldId="257"/>
        </pc:sldMkLst>
        <pc:spChg chg="mod">
          <ac:chgData name="Walt Chan" userId="b756889d33652b9f" providerId="LiveId" clId="{1F1F34CF-9C76-4EFF-97F9-CE309C9F13C6}" dt="2024-08-11T07:48:30.665" v="2141" actId="20577"/>
          <ac:spMkLst>
            <pc:docMk/>
            <pc:sldMk cId="0" sldId="257"/>
            <ac:spMk id="29708" creationId="{00000000-0000-0000-0000-000000000000}"/>
          </ac:spMkLst>
        </pc:spChg>
        <pc:spChg chg="mod">
          <ac:chgData name="Walt Chan" userId="b756889d33652b9f" providerId="LiveId" clId="{1F1F34CF-9C76-4EFF-97F9-CE309C9F13C6}" dt="2024-08-11T07:53:52.659" v="2359"/>
          <ac:spMkLst>
            <pc:docMk/>
            <pc:sldMk cId="0" sldId="257"/>
            <ac:spMk id="29710" creationId="{00000000-0000-0000-0000-000000000000}"/>
          </ac:spMkLst>
        </pc:spChg>
        <pc:spChg chg="mod">
          <ac:chgData name="Walt Chan" userId="b756889d33652b9f" providerId="LiveId" clId="{1F1F34CF-9C76-4EFF-97F9-CE309C9F13C6}" dt="2024-08-11T06:24:22.447" v="11"/>
          <ac:spMkLst>
            <pc:docMk/>
            <pc:sldMk cId="0" sldId="257"/>
            <ac:spMk id="29712" creationId="{00000000-0000-0000-0000-000000000000}"/>
          </ac:spMkLst>
        </pc:spChg>
        <pc:inkChg chg="del">
          <ac:chgData name="Walt Chan" userId="b756889d33652b9f" providerId="LiveId" clId="{1F1F34CF-9C76-4EFF-97F9-CE309C9F13C6}" dt="2024-08-11T06:31:40.638" v="61" actId="33639"/>
          <ac:inkMkLst>
            <pc:docMk/>
            <pc:sldMk cId="0" sldId="257"/>
            <ac:inkMk id="2" creationId="{B0689920-94DF-125B-C6B1-8A9DAED527F8}"/>
          </ac:inkMkLst>
        </pc:inkChg>
      </pc:sldChg>
      <pc:sldChg chg="del">
        <pc:chgData name="Walt Chan" userId="b756889d33652b9f" providerId="LiveId" clId="{1F1F34CF-9C76-4EFF-97F9-CE309C9F13C6}" dt="2024-08-11T06:28:32.803" v="13" actId="47"/>
        <pc:sldMkLst>
          <pc:docMk/>
          <pc:sldMk cId="0" sldId="258"/>
        </pc:sldMkLst>
      </pc:sldChg>
      <pc:sldChg chg="del">
        <pc:chgData name="Walt Chan" userId="b756889d33652b9f" providerId="LiveId" clId="{1F1F34CF-9C76-4EFF-97F9-CE309C9F13C6}" dt="2024-08-11T06:28:35.467" v="17" actId="47"/>
        <pc:sldMkLst>
          <pc:docMk/>
          <pc:sldMk cId="0" sldId="260"/>
        </pc:sldMkLst>
      </pc:sldChg>
      <pc:sldChg chg="del">
        <pc:chgData name="Walt Chan" userId="b756889d33652b9f" providerId="LiveId" clId="{1F1F34CF-9C76-4EFF-97F9-CE309C9F13C6}" dt="2024-08-11T06:31:06.038" v="52" actId="47"/>
        <pc:sldMkLst>
          <pc:docMk/>
          <pc:sldMk cId="0" sldId="261"/>
        </pc:sldMkLst>
      </pc:sldChg>
      <pc:sldChg chg="ord">
        <pc:chgData name="Walt Chan" userId="b756889d33652b9f" providerId="LiveId" clId="{1F1F34CF-9C76-4EFF-97F9-CE309C9F13C6}" dt="2024-08-11T09:33:34.222" v="4547"/>
        <pc:sldMkLst>
          <pc:docMk/>
          <pc:sldMk cId="0" sldId="262"/>
        </pc:sldMkLst>
      </pc:sldChg>
      <pc:sldChg chg="del">
        <pc:chgData name="Walt Chan" userId="b756889d33652b9f" providerId="LiveId" clId="{1F1F34CF-9C76-4EFF-97F9-CE309C9F13C6}" dt="2024-08-11T06:28:34.357" v="15" actId="47"/>
        <pc:sldMkLst>
          <pc:docMk/>
          <pc:sldMk cId="0" sldId="264"/>
        </pc:sldMkLst>
      </pc:sldChg>
      <pc:sldChg chg="del">
        <pc:chgData name="Walt Chan" userId="b756889d33652b9f" providerId="LiveId" clId="{1F1F34CF-9C76-4EFF-97F9-CE309C9F13C6}" dt="2024-08-11T06:28:34.934" v="16" actId="47"/>
        <pc:sldMkLst>
          <pc:docMk/>
          <pc:sldMk cId="0" sldId="273"/>
        </pc:sldMkLst>
      </pc:sldChg>
      <pc:sldChg chg="del">
        <pc:chgData name="Walt Chan" userId="b756889d33652b9f" providerId="LiveId" clId="{1F1F34CF-9C76-4EFF-97F9-CE309C9F13C6}" dt="2024-08-11T06:31:06.500" v="53" actId="47"/>
        <pc:sldMkLst>
          <pc:docMk/>
          <pc:sldMk cId="0" sldId="274"/>
        </pc:sldMkLst>
      </pc:sldChg>
      <pc:sldChg chg="del">
        <pc:chgData name="Walt Chan" userId="b756889d33652b9f" providerId="LiveId" clId="{1F1F34CF-9C76-4EFF-97F9-CE309C9F13C6}" dt="2024-08-11T06:31:09.685" v="56" actId="47"/>
        <pc:sldMkLst>
          <pc:docMk/>
          <pc:sldMk cId="0" sldId="275"/>
        </pc:sldMkLst>
      </pc:sldChg>
      <pc:sldChg chg="del">
        <pc:chgData name="Walt Chan" userId="b756889d33652b9f" providerId="LiveId" clId="{1F1F34CF-9C76-4EFF-97F9-CE309C9F13C6}" dt="2024-08-11T06:31:06.973" v="54" actId="47"/>
        <pc:sldMkLst>
          <pc:docMk/>
          <pc:sldMk cId="226780705" sldId="282"/>
        </pc:sldMkLst>
      </pc:sldChg>
      <pc:sldChg chg="del">
        <pc:chgData name="Walt Chan" userId="b756889d33652b9f" providerId="LiveId" clId="{1F1F34CF-9C76-4EFF-97F9-CE309C9F13C6}" dt="2024-08-11T06:31:12.573" v="58" actId="47"/>
        <pc:sldMkLst>
          <pc:docMk/>
          <pc:sldMk cId="2989370484" sldId="284"/>
        </pc:sldMkLst>
      </pc:sldChg>
      <pc:sldChg chg="del">
        <pc:chgData name="Walt Chan" userId="b756889d33652b9f" providerId="LiveId" clId="{1F1F34CF-9C76-4EFF-97F9-CE309C9F13C6}" dt="2024-08-11T06:31:08.424" v="55" actId="47"/>
        <pc:sldMkLst>
          <pc:docMk/>
          <pc:sldMk cId="2434071631" sldId="285"/>
        </pc:sldMkLst>
      </pc:sldChg>
      <pc:sldChg chg="del">
        <pc:chgData name="Walt Chan" userId="b756889d33652b9f" providerId="LiveId" clId="{1F1F34CF-9C76-4EFF-97F9-CE309C9F13C6}" dt="2024-08-11T06:28:28.586" v="12" actId="47"/>
        <pc:sldMkLst>
          <pc:docMk/>
          <pc:sldMk cId="2186198348" sldId="287"/>
        </pc:sldMkLst>
      </pc:sldChg>
      <pc:sldChg chg="del">
        <pc:chgData name="Walt Chan" userId="b756889d33652b9f" providerId="LiveId" clId="{1F1F34CF-9C76-4EFF-97F9-CE309C9F13C6}" dt="2024-08-11T06:31:13.437" v="59" actId="47"/>
        <pc:sldMkLst>
          <pc:docMk/>
          <pc:sldMk cId="1933615682" sldId="288"/>
        </pc:sldMkLst>
      </pc:sldChg>
      <pc:sldChg chg="del">
        <pc:chgData name="Walt Chan" userId="b756889d33652b9f" providerId="LiveId" clId="{1F1F34CF-9C76-4EFF-97F9-CE309C9F13C6}" dt="2024-08-11T06:28:37.288" v="18" actId="47"/>
        <pc:sldMkLst>
          <pc:docMk/>
          <pc:sldMk cId="3099024139" sldId="295"/>
        </pc:sldMkLst>
      </pc:sldChg>
      <pc:sldChg chg="del">
        <pc:chgData name="Walt Chan" userId="b756889d33652b9f" providerId="LiveId" clId="{1F1F34CF-9C76-4EFF-97F9-CE309C9F13C6}" dt="2024-08-11T06:28:33.886" v="14" actId="47"/>
        <pc:sldMkLst>
          <pc:docMk/>
          <pc:sldMk cId="2518031157" sldId="297"/>
        </pc:sldMkLst>
      </pc:sldChg>
      <pc:sldChg chg="del">
        <pc:chgData name="Walt Chan" userId="b756889d33652b9f" providerId="LiveId" clId="{1F1F34CF-9C76-4EFF-97F9-CE309C9F13C6}" dt="2024-08-11T06:28:37.866" v="19" actId="47"/>
        <pc:sldMkLst>
          <pc:docMk/>
          <pc:sldMk cId="3545007805" sldId="298"/>
        </pc:sldMkLst>
      </pc:sldChg>
      <pc:sldChg chg="del">
        <pc:chgData name="Walt Chan" userId="b756889d33652b9f" providerId="LiveId" clId="{1F1F34CF-9C76-4EFF-97F9-CE309C9F13C6}" dt="2024-08-11T06:28:38.337" v="20" actId="47"/>
        <pc:sldMkLst>
          <pc:docMk/>
          <pc:sldMk cId="4042995926" sldId="299"/>
        </pc:sldMkLst>
      </pc:sldChg>
      <pc:sldChg chg="del">
        <pc:chgData name="Walt Chan" userId="b756889d33652b9f" providerId="LiveId" clId="{1F1F34CF-9C76-4EFF-97F9-CE309C9F13C6}" dt="2024-08-11T06:28:39.545" v="22" actId="47"/>
        <pc:sldMkLst>
          <pc:docMk/>
          <pc:sldMk cId="1501125517" sldId="300"/>
        </pc:sldMkLst>
      </pc:sldChg>
      <pc:sldChg chg="del">
        <pc:chgData name="Walt Chan" userId="b756889d33652b9f" providerId="LiveId" clId="{1F1F34CF-9C76-4EFF-97F9-CE309C9F13C6}" dt="2024-08-11T06:28:38.795" v="21" actId="47"/>
        <pc:sldMkLst>
          <pc:docMk/>
          <pc:sldMk cId="3695512026" sldId="301"/>
        </pc:sldMkLst>
      </pc:sldChg>
      <pc:sldChg chg="del">
        <pc:chgData name="Walt Chan" userId="b756889d33652b9f" providerId="LiveId" clId="{1F1F34CF-9C76-4EFF-97F9-CE309C9F13C6}" dt="2024-08-11T06:31:11.998" v="57" actId="47"/>
        <pc:sldMkLst>
          <pc:docMk/>
          <pc:sldMk cId="1676648976" sldId="302"/>
        </pc:sldMkLst>
      </pc:sldChg>
      <pc:sldChg chg="delSp mod modShow">
        <pc:chgData name="Walt Chan" userId="b756889d33652b9f" providerId="LiveId" clId="{1F1F34CF-9C76-4EFF-97F9-CE309C9F13C6}" dt="2024-08-11T08:40:25.936" v="3915" actId="729"/>
        <pc:sldMkLst>
          <pc:docMk/>
          <pc:sldMk cId="3397906703" sldId="303"/>
        </pc:sldMkLst>
        <pc:grpChg chg="del">
          <ac:chgData name="Walt Chan" userId="b756889d33652b9f" providerId="LiveId" clId="{1F1F34CF-9C76-4EFF-97F9-CE309C9F13C6}" dt="2024-08-11T06:31:40.638" v="61" actId="33639"/>
          <ac:grpSpMkLst>
            <pc:docMk/>
            <pc:sldMk cId="3397906703" sldId="303"/>
            <ac:grpSpMk id="16" creationId="{6BE3C7B2-BA65-A2B6-2790-6C54F98E557A}"/>
          </ac:grpSpMkLst>
        </pc:grpChg>
        <pc:grpChg chg="del">
          <ac:chgData name="Walt Chan" userId="b756889d33652b9f" providerId="LiveId" clId="{1F1F34CF-9C76-4EFF-97F9-CE309C9F13C6}" dt="2024-08-11T06:31:40.638" v="61" actId="33639"/>
          <ac:grpSpMkLst>
            <pc:docMk/>
            <pc:sldMk cId="3397906703" sldId="303"/>
            <ac:grpSpMk id="21" creationId="{B52B6335-A459-9CFC-B8F6-FF4E06E78EAF}"/>
          </ac:grpSpMkLst>
        </pc:grpChg>
        <pc:inkChg chg="del">
          <ac:chgData name="Walt Chan" userId="b756889d33652b9f" providerId="LiveId" clId="{1F1F34CF-9C76-4EFF-97F9-CE309C9F13C6}" dt="2024-08-11T06:31:40.638" v="61" actId="33639"/>
          <ac:inkMkLst>
            <pc:docMk/>
            <pc:sldMk cId="3397906703" sldId="303"/>
            <ac:inkMk id="3" creationId="{7C490817-8DB6-E8A5-42AF-56E8294C1687}"/>
          </ac:inkMkLst>
        </pc:inkChg>
        <pc:inkChg chg="del">
          <ac:chgData name="Walt Chan" userId="b756889d33652b9f" providerId="LiveId" clId="{1F1F34CF-9C76-4EFF-97F9-CE309C9F13C6}" dt="2024-08-11T06:31:40.638" v="61" actId="33639"/>
          <ac:inkMkLst>
            <pc:docMk/>
            <pc:sldMk cId="3397906703" sldId="303"/>
            <ac:inkMk id="5" creationId="{15B172B9-CEE9-5977-852A-1674D65976E0}"/>
          </ac:inkMkLst>
        </pc:inkChg>
        <pc:inkChg chg="del">
          <ac:chgData name="Walt Chan" userId="b756889d33652b9f" providerId="LiveId" clId="{1F1F34CF-9C76-4EFF-97F9-CE309C9F13C6}" dt="2024-08-11T06:31:40.638" v="61" actId="33639"/>
          <ac:inkMkLst>
            <pc:docMk/>
            <pc:sldMk cId="3397906703" sldId="303"/>
            <ac:inkMk id="6" creationId="{C9E4EFF6-8BF7-45DF-2EE2-C78CF0B5765E}"/>
          </ac:inkMkLst>
        </pc:inkChg>
        <pc:inkChg chg="del">
          <ac:chgData name="Walt Chan" userId="b756889d33652b9f" providerId="LiveId" clId="{1F1F34CF-9C76-4EFF-97F9-CE309C9F13C6}" dt="2024-08-11T06:31:40.638" v="61" actId="33639"/>
          <ac:inkMkLst>
            <pc:docMk/>
            <pc:sldMk cId="3397906703" sldId="303"/>
            <ac:inkMk id="7" creationId="{A062C08A-4634-8B6D-A929-D0B9064376F2}"/>
          </ac:inkMkLst>
        </pc:inkChg>
        <pc:inkChg chg="del">
          <ac:chgData name="Walt Chan" userId="b756889d33652b9f" providerId="LiveId" clId="{1F1F34CF-9C76-4EFF-97F9-CE309C9F13C6}" dt="2024-08-11T06:31:40.638" v="61" actId="33639"/>
          <ac:inkMkLst>
            <pc:docMk/>
            <pc:sldMk cId="3397906703" sldId="303"/>
            <ac:inkMk id="8" creationId="{076C54A2-383B-524A-60B4-BB5FA5536786}"/>
          </ac:inkMkLst>
        </pc:inkChg>
        <pc:inkChg chg="del">
          <ac:chgData name="Walt Chan" userId="b756889d33652b9f" providerId="LiveId" clId="{1F1F34CF-9C76-4EFF-97F9-CE309C9F13C6}" dt="2024-08-11T06:31:40.638" v="61" actId="33639"/>
          <ac:inkMkLst>
            <pc:docMk/>
            <pc:sldMk cId="3397906703" sldId="303"/>
            <ac:inkMk id="10" creationId="{58E5CF11-E13A-6073-2146-C112610B2396}"/>
          </ac:inkMkLst>
        </pc:inkChg>
        <pc:inkChg chg="del">
          <ac:chgData name="Walt Chan" userId="b756889d33652b9f" providerId="LiveId" clId="{1F1F34CF-9C76-4EFF-97F9-CE309C9F13C6}" dt="2024-08-11T06:31:40.638" v="61" actId="33639"/>
          <ac:inkMkLst>
            <pc:docMk/>
            <pc:sldMk cId="3397906703" sldId="303"/>
            <ac:inkMk id="12" creationId="{3B0CF485-BBAA-F46F-87A6-592E3E86F572}"/>
          </ac:inkMkLst>
        </pc:inkChg>
        <pc:inkChg chg="del">
          <ac:chgData name="Walt Chan" userId="b756889d33652b9f" providerId="LiveId" clId="{1F1F34CF-9C76-4EFF-97F9-CE309C9F13C6}" dt="2024-08-11T06:31:40.638" v="61" actId="33639"/>
          <ac:inkMkLst>
            <pc:docMk/>
            <pc:sldMk cId="3397906703" sldId="303"/>
            <ac:inkMk id="13" creationId="{E254219E-1D27-CA60-0465-C45C732C51B5}"/>
          </ac:inkMkLst>
        </pc:inkChg>
        <pc:inkChg chg="del topLvl">
          <ac:chgData name="Walt Chan" userId="b756889d33652b9f" providerId="LiveId" clId="{1F1F34CF-9C76-4EFF-97F9-CE309C9F13C6}" dt="2024-08-11T06:31:40.638" v="61" actId="33639"/>
          <ac:inkMkLst>
            <pc:docMk/>
            <pc:sldMk cId="3397906703" sldId="303"/>
            <ac:inkMk id="14" creationId="{B4046E43-BE3D-8972-F51F-127EEA254CDB}"/>
          </ac:inkMkLst>
        </pc:inkChg>
        <pc:inkChg chg="del topLvl">
          <ac:chgData name="Walt Chan" userId="b756889d33652b9f" providerId="LiveId" clId="{1F1F34CF-9C76-4EFF-97F9-CE309C9F13C6}" dt="2024-08-11T06:31:40.638" v="61" actId="33639"/>
          <ac:inkMkLst>
            <pc:docMk/>
            <pc:sldMk cId="3397906703" sldId="303"/>
            <ac:inkMk id="15" creationId="{5129A2A9-D04B-622D-A7ED-1B253B708BA1}"/>
          </ac:inkMkLst>
        </pc:inkChg>
        <pc:inkChg chg="del">
          <ac:chgData name="Walt Chan" userId="b756889d33652b9f" providerId="LiveId" clId="{1F1F34CF-9C76-4EFF-97F9-CE309C9F13C6}" dt="2024-08-11T06:31:40.638" v="61" actId="33639"/>
          <ac:inkMkLst>
            <pc:docMk/>
            <pc:sldMk cId="3397906703" sldId="303"/>
            <ac:inkMk id="17" creationId="{DC183D42-7C93-63E5-F688-A5A761D2AA9E}"/>
          </ac:inkMkLst>
        </pc:inkChg>
        <pc:inkChg chg="del topLvl">
          <ac:chgData name="Walt Chan" userId="b756889d33652b9f" providerId="LiveId" clId="{1F1F34CF-9C76-4EFF-97F9-CE309C9F13C6}" dt="2024-08-11T06:31:40.638" v="61" actId="33639"/>
          <ac:inkMkLst>
            <pc:docMk/>
            <pc:sldMk cId="3397906703" sldId="303"/>
            <ac:inkMk id="19" creationId="{6E8760E3-D5E9-4040-3865-30CCB563F485}"/>
          </ac:inkMkLst>
        </pc:inkChg>
        <pc:inkChg chg="del topLvl">
          <ac:chgData name="Walt Chan" userId="b756889d33652b9f" providerId="LiveId" clId="{1F1F34CF-9C76-4EFF-97F9-CE309C9F13C6}" dt="2024-08-11T06:31:40.638" v="61" actId="33639"/>
          <ac:inkMkLst>
            <pc:docMk/>
            <pc:sldMk cId="3397906703" sldId="303"/>
            <ac:inkMk id="20" creationId="{1BE5E47A-2629-6241-67E9-5D6B4674D0A6}"/>
          </ac:inkMkLst>
        </pc:inkChg>
      </pc:sldChg>
      <pc:sldChg chg="delSp modSp mod ord">
        <pc:chgData name="Walt Chan" userId="b756889d33652b9f" providerId="LiveId" clId="{1F1F34CF-9C76-4EFF-97F9-CE309C9F13C6}" dt="2024-08-11T11:08:28.438" v="8361" actId="20578"/>
        <pc:sldMkLst>
          <pc:docMk/>
          <pc:sldMk cId="4034123009" sldId="304"/>
        </pc:sldMkLst>
        <pc:spChg chg="mod">
          <ac:chgData name="Walt Chan" userId="b756889d33652b9f" providerId="LiveId" clId="{1F1F34CF-9C76-4EFF-97F9-CE309C9F13C6}" dt="2024-08-11T06:32:30.112" v="84" actId="1076"/>
          <ac:spMkLst>
            <pc:docMk/>
            <pc:sldMk cId="4034123009" sldId="304"/>
            <ac:spMk id="2" creationId="{8A56F9AB-A579-7DAB-4067-73800A422436}"/>
          </ac:spMkLst>
        </pc:spChg>
        <pc:spChg chg="mod">
          <ac:chgData name="Walt Chan" userId="b756889d33652b9f" providerId="LiveId" clId="{1F1F34CF-9C76-4EFF-97F9-CE309C9F13C6}" dt="2024-08-11T11:08:28.438" v="8361" actId="20578"/>
          <ac:spMkLst>
            <pc:docMk/>
            <pc:sldMk cId="4034123009" sldId="304"/>
            <ac:spMk id="4" creationId="{43CBCB64-8A63-604D-05BA-ECF393795AC6}"/>
          </ac:spMkLst>
        </pc:spChg>
        <pc:spChg chg="mod">
          <ac:chgData name="Walt Chan" userId="b756889d33652b9f" providerId="LiveId" clId="{1F1F34CF-9C76-4EFF-97F9-CE309C9F13C6}" dt="2024-08-11T06:31:58.759" v="70"/>
          <ac:spMkLst>
            <pc:docMk/>
            <pc:sldMk cId="4034123009" sldId="304"/>
            <ac:spMk id="45058" creationId="{22DFA7DE-5C6B-5FCD-B788-0DE1C06F7E66}"/>
          </ac:spMkLst>
        </pc:spChg>
        <pc:grpChg chg="del">
          <ac:chgData name="Walt Chan" userId="b756889d33652b9f" providerId="LiveId" clId="{1F1F34CF-9C76-4EFF-97F9-CE309C9F13C6}" dt="2024-08-11T06:31:40.638" v="61" actId="33639"/>
          <ac:grpSpMkLst>
            <pc:docMk/>
            <pc:sldMk cId="4034123009" sldId="304"/>
            <ac:grpSpMk id="16" creationId="{B2F59978-7F16-3FC0-2A91-4F824E42DBAE}"/>
          </ac:grpSpMkLst>
        </pc:grpChg>
        <pc:inkChg chg="del">
          <ac:chgData name="Walt Chan" userId="b756889d33652b9f" providerId="LiveId" clId="{1F1F34CF-9C76-4EFF-97F9-CE309C9F13C6}" dt="2024-08-11T06:31:40.638" v="61" actId="33639"/>
          <ac:inkMkLst>
            <pc:docMk/>
            <pc:sldMk cId="4034123009" sldId="304"/>
            <ac:inkMk id="3" creationId="{DD862929-1989-F39C-4345-200DE70F6B70}"/>
          </ac:inkMkLst>
        </pc:inkChg>
        <pc:inkChg chg="del">
          <ac:chgData name="Walt Chan" userId="b756889d33652b9f" providerId="LiveId" clId="{1F1F34CF-9C76-4EFF-97F9-CE309C9F13C6}" dt="2024-08-11T06:31:40.638" v="61" actId="33639"/>
          <ac:inkMkLst>
            <pc:docMk/>
            <pc:sldMk cId="4034123009" sldId="304"/>
            <ac:inkMk id="5" creationId="{67DEF388-C559-7FEC-6EAE-FE81EFB19F34}"/>
          </ac:inkMkLst>
        </pc:inkChg>
        <pc:inkChg chg="del">
          <ac:chgData name="Walt Chan" userId="b756889d33652b9f" providerId="LiveId" clId="{1F1F34CF-9C76-4EFF-97F9-CE309C9F13C6}" dt="2024-08-11T06:31:40.638" v="61" actId="33639"/>
          <ac:inkMkLst>
            <pc:docMk/>
            <pc:sldMk cId="4034123009" sldId="304"/>
            <ac:inkMk id="6" creationId="{EDA4C222-8876-1C5B-C0E3-8ACDD7F4D7E6}"/>
          </ac:inkMkLst>
        </pc:inkChg>
        <pc:inkChg chg="del">
          <ac:chgData name="Walt Chan" userId="b756889d33652b9f" providerId="LiveId" clId="{1F1F34CF-9C76-4EFF-97F9-CE309C9F13C6}" dt="2024-08-11T06:31:40.638" v="61" actId="33639"/>
          <ac:inkMkLst>
            <pc:docMk/>
            <pc:sldMk cId="4034123009" sldId="304"/>
            <ac:inkMk id="7" creationId="{02B475F0-3CE0-126B-F51A-9A4593FDA57A}"/>
          </ac:inkMkLst>
        </pc:inkChg>
        <pc:inkChg chg="del">
          <ac:chgData name="Walt Chan" userId="b756889d33652b9f" providerId="LiveId" clId="{1F1F34CF-9C76-4EFF-97F9-CE309C9F13C6}" dt="2024-08-11T06:31:40.638" v="61" actId="33639"/>
          <ac:inkMkLst>
            <pc:docMk/>
            <pc:sldMk cId="4034123009" sldId="304"/>
            <ac:inkMk id="8" creationId="{288F3F04-3C4C-BAC5-59AA-32300399E658}"/>
          </ac:inkMkLst>
        </pc:inkChg>
        <pc:inkChg chg="del">
          <ac:chgData name="Walt Chan" userId="b756889d33652b9f" providerId="LiveId" clId="{1F1F34CF-9C76-4EFF-97F9-CE309C9F13C6}" dt="2024-08-11T06:31:40.638" v="61" actId="33639"/>
          <ac:inkMkLst>
            <pc:docMk/>
            <pc:sldMk cId="4034123009" sldId="304"/>
            <ac:inkMk id="9" creationId="{F30FC39E-4C62-B93E-E46F-10BC4EDCA6A6}"/>
          </ac:inkMkLst>
        </pc:inkChg>
        <pc:inkChg chg="del">
          <ac:chgData name="Walt Chan" userId="b756889d33652b9f" providerId="LiveId" clId="{1F1F34CF-9C76-4EFF-97F9-CE309C9F13C6}" dt="2024-08-11T06:31:40.638" v="61" actId="33639"/>
          <ac:inkMkLst>
            <pc:docMk/>
            <pc:sldMk cId="4034123009" sldId="304"/>
            <ac:inkMk id="11" creationId="{82096734-5E8B-E06E-CC89-AE218FA6AFCF}"/>
          </ac:inkMkLst>
        </pc:inkChg>
        <pc:inkChg chg="del">
          <ac:chgData name="Walt Chan" userId="b756889d33652b9f" providerId="LiveId" clId="{1F1F34CF-9C76-4EFF-97F9-CE309C9F13C6}" dt="2024-08-11T06:31:40.638" v="61" actId="33639"/>
          <ac:inkMkLst>
            <pc:docMk/>
            <pc:sldMk cId="4034123009" sldId="304"/>
            <ac:inkMk id="12" creationId="{5412A39B-3E2A-99B2-DF0B-E5067139302A}"/>
          </ac:inkMkLst>
        </pc:inkChg>
        <pc:inkChg chg="del topLvl">
          <ac:chgData name="Walt Chan" userId="b756889d33652b9f" providerId="LiveId" clId="{1F1F34CF-9C76-4EFF-97F9-CE309C9F13C6}" dt="2024-08-11T06:31:40.638" v="61" actId="33639"/>
          <ac:inkMkLst>
            <pc:docMk/>
            <pc:sldMk cId="4034123009" sldId="304"/>
            <ac:inkMk id="13" creationId="{3C1C6B0C-70E4-D48E-9FBE-8007D11EF88F}"/>
          </ac:inkMkLst>
        </pc:inkChg>
        <pc:inkChg chg="del topLvl">
          <ac:chgData name="Walt Chan" userId="b756889d33652b9f" providerId="LiveId" clId="{1F1F34CF-9C76-4EFF-97F9-CE309C9F13C6}" dt="2024-08-11T06:31:40.638" v="61" actId="33639"/>
          <ac:inkMkLst>
            <pc:docMk/>
            <pc:sldMk cId="4034123009" sldId="304"/>
            <ac:inkMk id="15" creationId="{D82DBACB-96E1-F8F3-6F80-C3C0F1CAD802}"/>
          </ac:inkMkLst>
        </pc:inkChg>
      </pc:sldChg>
      <pc:sldChg chg="delSp mod modShow">
        <pc:chgData name="Walt Chan" userId="b756889d33652b9f" providerId="LiveId" clId="{1F1F34CF-9C76-4EFF-97F9-CE309C9F13C6}" dt="2024-08-11T08:40:27.873" v="3916" actId="729"/>
        <pc:sldMkLst>
          <pc:docMk/>
          <pc:sldMk cId="3524552497" sldId="305"/>
        </pc:sldMkLst>
        <pc:inkChg chg="del">
          <ac:chgData name="Walt Chan" userId="b756889d33652b9f" providerId="LiveId" clId="{1F1F34CF-9C76-4EFF-97F9-CE309C9F13C6}" dt="2024-08-11T06:31:40.638" v="61" actId="33639"/>
          <ac:inkMkLst>
            <pc:docMk/>
            <pc:sldMk cId="3524552497" sldId="305"/>
            <ac:inkMk id="3" creationId="{75C2B47C-56E1-0356-49EB-0B2CEAFB2DD3}"/>
          </ac:inkMkLst>
        </pc:inkChg>
        <pc:inkChg chg="del">
          <ac:chgData name="Walt Chan" userId="b756889d33652b9f" providerId="LiveId" clId="{1F1F34CF-9C76-4EFF-97F9-CE309C9F13C6}" dt="2024-08-11T06:31:40.638" v="61" actId="33639"/>
          <ac:inkMkLst>
            <pc:docMk/>
            <pc:sldMk cId="3524552497" sldId="305"/>
            <ac:inkMk id="5" creationId="{3470FE5B-5D35-DD2D-5F20-DFDE0BC0D46F}"/>
          </ac:inkMkLst>
        </pc:inkChg>
        <pc:inkChg chg="del">
          <ac:chgData name="Walt Chan" userId="b756889d33652b9f" providerId="LiveId" clId="{1F1F34CF-9C76-4EFF-97F9-CE309C9F13C6}" dt="2024-08-11T06:31:40.638" v="61" actId="33639"/>
          <ac:inkMkLst>
            <pc:docMk/>
            <pc:sldMk cId="3524552497" sldId="305"/>
            <ac:inkMk id="6" creationId="{D4F8D067-3FDA-4952-A25F-78DAF52AB60A}"/>
          </ac:inkMkLst>
        </pc:inkChg>
        <pc:inkChg chg="del">
          <ac:chgData name="Walt Chan" userId="b756889d33652b9f" providerId="LiveId" clId="{1F1F34CF-9C76-4EFF-97F9-CE309C9F13C6}" dt="2024-08-11T06:31:40.638" v="61" actId="33639"/>
          <ac:inkMkLst>
            <pc:docMk/>
            <pc:sldMk cId="3524552497" sldId="305"/>
            <ac:inkMk id="7" creationId="{612AF004-464F-FFA7-F81E-928E5DED0D92}"/>
          </ac:inkMkLst>
        </pc:inkChg>
        <pc:inkChg chg="del">
          <ac:chgData name="Walt Chan" userId="b756889d33652b9f" providerId="LiveId" clId="{1F1F34CF-9C76-4EFF-97F9-CE309C9F13C6}" dt="2024-08-11T06:31:40.638" v="61" actId="33639"/>
          <ac:inkMkLst>
            <pc:docMk/>
            <pc:sldMk cId="3524552497" sldId="305"/>
            <ac:inkMk id="8" creationId="{91B38ED2-8C17-F0E4-1649-B5840FFB1D32}"/>
          </ac:inkMkLst>
        </pc:inkChg>
        <pc:inkChg chg="del">
          <ac:chgData name="Walt Chan" userId="b756889d33652b9f" providerId="LiveId" clId="{1F1F34CF-9C76-4EFF-97F9-CE309C9F13C6}" dt="2024-08-11T06:31:40.638" v="61" actId="33639"/>
          <ac:inkMkLst>
            <pc:docMk/>
            <pc:sldMk cId="3524552497" sldId="305"/>
            <ac:inkMk id="9" creationId="{83E8409A-922F-FCE4-53CE-83C8CE52F744}"/>
          </ac:inkMkLst>
        </pc:inkChg>
        <pc:inkChg chg="del">
          <ac:chgData name="Walt Chan" userId="b756889d33652b9f" providerId="LiveId" clId="{1F1F34CF-9C76-4EFF-97F9-CE309C9F13C6}" dt="2024-08-11T06:31:40.638" v="61" actId="33639"/>
          <ac:inkMkLst>
            <pc:docMk/>
            <pc:sldMk cId="3524552497" sldId="305"/>
            <ac:inkMk id="10" creationId="{363A5311-BF7E-1C17-5878-2B188EB73163}"/>
          </ac:inkMkLst>
        </pc:inkChg>
        <pc:inkChg chg="del">
          <ac:chgData name="Walt Chan" userId="b756889d33652b9f" providerId="LiveId" clId="{1F1F34CF-9C76-4EFF-97F9-CE309C9F13C6}" dt="2024-08-11T06:31:40.638" v="61" actId="33639"/>
          <ac:inkMkLst>
            <pc:docMk/>
            <pc:sldMk cId="3524552497" sldId="305"/>
            <ac:inkMk id="11" creationId="{7AC0DDD3-4207-A97F-5F7B-45BF22697A2F}"/>
          </ac:inkMkLst>
        </pc:inkChg>
      </pc:sldChg>
      <pc:sldChg chg="mod modShow">
        <pc:chgData name="Walt Chan" userId="b756889d33652b9f" providerId="LiveId" clId="{1F1F34CF-9C76-4EFF-97F9-CE309C9F13C6}" dt="2024-08-11T09:32:52.204" v="4545" actId="729"/>
        <pc:sldMkLst>
          <pc:docMk/>
          <pc:sldMk cId="3641768688" sldId="306"/>
        </pc:sldMkLst>
      </pc:sldChg>
      <pc:sldChg chg="del">
        <pc:chgData name="Walt Chan" userId="b756889d33652b9f" providerId="LiveId" clId="{1F1F34CF-9C76-4EFF-97F9-CE309C9F13C6}" dt="2024-08-11T06:31:13.801" v="60" actId="47"/>
        <pc:sldMkLst>
          <pc:docMk/>
          <pc:sldMk cId="2166276643" sldId="307"/>
        </pc:sldMkLst>
      </pc:sldChg>
      <pc:sldChg chg="delSp del mod">
        <pc:chgData name="Walt Chan" userId="b756889d33652b9f" providerId="LiveId" clId="{1F1F34CF-9C76-4EFF-97F9-CE309C9F13C6}" dt="2024-08-11T09:31:42.765" v="4536" actId="47"/>
        <pc:sldMkLst>
          <pc:docMk/>
          <pc:sldMk cId="3938821130" sldId="308"/>
        </pc:sldMkLst>
        <pc:grpChg chg="del">
          <ac:chgData name="Walt Chan" userId="b756889d33652b9f" providerId="LiveId" clId="{1F1F34CF-9C76-4EFF-97F9-CE309C9F13C6}" dt="2024-08-11T06:31:40.638" v="61" actId="33639"/>
          <ac:grpSpMkLst>
            <pc:docMk/>
            <pc:sldMk cId="3938821130" sldId="308"/>
            <ac:grpSpMk id="26" creationId="{43F84A2E-74FD-B429-F08D-8E22B201AAED}"/>
          </ac:grpSpMkLst>
        </pc:grpChg>
        <pc:grpChg chg="del">
          <ac:chgData name="Walt Chan" userId="b756889d33652b9f" providerId="LiveId" clId="{1F1F34CF-9C76-4EFF-97F9-CE309C9F13C6}" dt="2024-08-11T06:31:40.638" v="61" actId="33639"/>
          <ac:grpSpMkLst>
            <pc:docMk/>
            <pc:sldMk cId="3938821130" sldId="308"/>
            <ac:grpSpMk id="27" creationId="{568E59FF-7499-306F-26E2-64EAAC894731}"/>
          </ac:grpSpMkLst>
        </pc:grpChg>
        <pc:inkChg chg="del">
          <ac:chgData name="Walt Chan" userId="b756889d33652b9f" providerId="LiveId" clId="{1F1F34CF-9C76-4EFF-97F9-CE309C9F13C6}" dt="2024-08-11T06:31:40.638" v="61" actId="33639"/>
          <ac:inkMkLst>
            <pc:docMk/>
            <pc:sldMk cId="3938821130" sldId="308"/>
            <ac:inkMk id="8" creationId="{886AEE89-4607-713E-4A8B-396E0F5540F7}"/>
          </ac:inkMkLst>
        </pc:inkChg>
        <pc:inkChg chg="del">
          <ac:chgData name="Walt Chan" userId="b756889d33652b9f" providerId="LiveId" clId="{1F1F34CF-9C76-4EFF-97F9-CE309C9F13C6}" dt="2024-08-11T06:31:40.638" v="61" actId="33639"/>
          <ac:inkMkLst>
            <pc:docMk/>
            <pc:sldMk cId="3938821130" sldId="308"/>
            <ac:inkMk id="9" creationId="{EFA98EA2-B9FA-1AC7-6B15-0B5EB36E380F}"/>
          </ac:inkMkLst>
        </pc:inkChg>
        <pc:inkChg chg="del">
          <ac:chgData name="Walt Chan" userId="b756889d33652b9f" providerId="LiveId" clId="{1F1F34CF-9C76-4EFF-97F9-CE309C9F13C6}" dt="2024-08-11T06:31:40.638" v="61" actId="33639"/>
          <ac:inkMkLst>
            <pc:docMk/>
            <pc:sldMk cId="3938821130" sldId="308"/>
            <ac:inkMk id="11" creationId="{42D7AA35-92F6-BE7B-94AA-C0881D4A03D7}"/>
          </ac:inkMkLst>
        </pc:inkChg>
        <pc:inkChg chg="del">
          <ac:chgData name="Walt Chan" userId="b756889d33652b9f" providerId="LiveId" clId="{1F1F34CF-9C76-4EFF-97F9-CE309C9F13C6}" dt="2024-08-11T06:31:40.638" v="61" actId="33639"/>
          <ac:inkMkLst>
            <pc:docMk/>
            <pc:sldMk cId="3938821130" sldId="308"/>
            <ac:inkMk id="12" creationId="{05032FB3-1CC5-3894-5F1B-B72D9F3E54C3}"/>
          </ac:inkMkLst>
        </pc:inkChg>
        <pc:inkChg chg="del">
          <ac:chgData name="Walt Chan" userId="b756889d33652b9f" providerId="LiveId" clId="{1F1F34CF-9C76-4EFF-97F9-CE309C9F13C6}" dt="2024-08-11T06:31:40.638" v="61" actId="33639"/>
          <ac:inkMkLst>
            <pc:docMk/>
            <pc:sldMk cId="3938821130" sldId="308"/>
            <ac:inkMk id="13" creationId="{B73C5775-2758-6D88-3FE2-C5ECB96BC30F}"/>
          </ac:inkMkLst>
        </pc:inkChg>
        <pc:inkChg chg="del">
          <ac:chgData name="Walt Chan" userId="b756889d33652b9f" providerId="LiveId" clId="{1F1F34CF-9C76-4EFF-97F9-CE309C9F13C6}" dt="2024-08-11T06:31:40.638" v="61" actId="33639"/>
          <ac:inkMkLst>
            <pc:docMk/>
            <pc:sldMk cId="3938821130" sldId="308"/>
            <ac:inkMk id="15" creationId="{0B4AF7E8-A5F5-7CBC-ABCB-D4789913CAA4}"/>
          </ac:inkMkLst>
        </pc:inkChg>
        <pc:inkChg chg="del">
          <ac:chgData name="Walt Chan" userId="b756889d33652b9f" providerId="LiveId" clId="{1F1F34CF-9C76-4EFF-97F9-CE309C9F13C6}" dt="2024-08-11T06:31:40.638" v="61" actId="33639"/>
          <ac:inkMkLst>
            <pc:docMk/>
            <pc:sldMk cId="3938821130" sldId="308"/>
            <ac:inkMk id="17" creationId="{C3411D8D-0252-FF00-1D46-437A31BA8D05}"/>
          </ac:inkMkLst>
        </pc:inkChg>
        <pc:inkChg chg="del">
          <ac:chgData name="Walt Chan" userId="b756889d33652b9f" providerId="LiveId" clId="{1F1F34CF-9C76-4EFF-97F9-CE309C9F13C6}" dt="2024-08-11T06:31:40.638" v="61" actId="33639"/>
          <ac:inkMkLst>
            <pc:docMk/>
            <pc:sldMk cId="3938821130" sldId="308"/>
            <ac:inkMk id="18" creationId="{CB1F5C1C-2161-32BB-6B1B-8E094BC593B6}"/>
          </ac:inkMkLst>
        </pc:inkChg>
        <pc:inkChg chg="del">
          <ac:chgData name="Walt Chan" userId="b756889d33652b9f" providerId="LiveId" clId="{1F1F34CF-9C76-4EFF-97F9-CE309C9F13C6}" dt="2024-08-11T06:31:40.638" v="61" actId="33639"/>
          <ac:inkMkLst>
            <pc:docMk/>
            <pc:sldMk cId="3938821130" sldId="308"/>
            <ac:inkMk id="20" creationId="{179DF507-A7DD-B276-47C4-5B41758F858D}"/>
          </ac:inkMkLst>
        </pc:inkChg>
        <pc:inkChg chg="del topLvl">
          <ac:chgData name="Walt Chan" userId="b756889d33652b9f" providerId="LiveId" clId="{1F1F34CF-9C76-4EFF-97F9-CE309C9F13C6}" dt="2024-08-11T06:31:40.638" v="61" actId="33639"/>
          <ac:inkMkLst>
            <pc:docMk/>
            <pc:sldMk cId="3938821130" sldId="308"/>
            <ac:inkMk id="21" creationId="{BE571178-EC1E-CDD5-EE6C-3AFD56A069C7}"/>
          </ac:inkMkLst>
        </pc:inkChg>
        <pc:inkChg chg="del topLvl">
          <ac:chgData name="Walt Chan" userId="b756889d33652b9f" providerId="LiveId" clId="{1F1F34CF-9C76-4EFF-97F9-CE309C9F13C6}" dt="2024-08-11T06:31:40.638" v="61" actId="33639"/>
          <ac:inkMkLst>
            <pc:docMk/>
            <pc:sldMk cId="3938821130" sldId="308"/>
            <ac:inkMk id="23" creationId="{30D35D61-898A-1BEA-8CB3-36C9408F9475}"/>
          </ac:inkMkLst>
        </pc:inkChg>
        <pc:inkChg chg="del topLvl">
          <ac:chgData name="Walt Chan" userId="b756889d33652b9f" providerId="LiveId" clId="{1F1F34CF-9C76-4EFF-97F9-CE309C9F13C6}" dt="2024-08-11T06:31:40.638" v="61" actId="33639"/>
          <ac:inkMkLst>
            <pc:docMk/>
            <pc:sldMk cId="3938821130" sldId="308"/>
            <ac:inkMk id="24" creationId="{D2C98A89-2073-3278-E65C-396FEDD0975D}"/>
          </ac:inkMkLst>
        </pc:inkChg>
        <pc:inkChg chg="del topLvl">
          <ac:chgData name="Walt Chan" userId="b756889d33652b9f" providerId="LiveId" clId="{1F1F34CF-9C76-4EFF-97F9-CE309C9F13C6}" dt="2024-08-11T06:31:40.638" v="61" actId="33639"/>
          <ac:inkMkLst>
            <pc:docMk/>
            <pc:sldMk cId="3938821130" sldId="308"/>
            <ac:inkMk id="25" creationId="{F4520906-637A-72ED-ACDF-4E19EA8DC538}"/>
          </ac:inkMkLst>
        </pc:inkChg>
      </pc:sldChg>
      <pc:sldChg chg="delSp mod ord modShow">
        <pc:chgData name="Walt Chan" userId="b756889d33652b9f" providerId="LiveId" clId="{1F1F34CF-9C76-4EFF-97F9-CE309C9F13C6}" dt="2024-08-11T09:32:29.274" v="4541" actId="729"/>
        <pc:sldMkLst>
          <pc:docMk/>
          <pc:sldMk cId="4086226680" sldId="309"/>
        </pc:sldMkLst>
        <pc:grpChg chg="del">
          <ac:chgData name="Walt Chan" userId="b756889d33652b9f" providerId="LiveId" clId="{1F1F34CF-9C76-4EFF-97F9-CE309C9F13C6}" dt="2024-08-11T06:31:40.638" v="61" actId="33639"/>
          <ac:grpSpMkLst>
            <pc:docMk/>
            <pc:sldMk cId="4086226680" sldId="309"/>
            <ac:grpSpMk id="11" creationId="{88D29AD2-50DD-1E53-481E-E97C13FE7787}"/>
          </ac:grpSpMkLst>
        </pc:grpChg>
        <pc:grpChg chg="del">
          <ac:chgData name="Walt Chan" userId="b756889d33652b9f" providerId="LiveId" clId="{1F1F34CF-9C76-4EFF-97F9-CE309C9F13C6}" dt="2024-08-11T06:31:40.638" v="61" actId="33639"/>
          <ac:grpSpMkLst>
            <pc:docMk/>
            <pc:sldMk cId="4086226680" sldId="309"/>
            <ac:grpSpMk id="39" creationId="{C8D1E72F-9681-571D-DEA0-28CE027194CA}"/>
          </ac:grpSpMkLst>
        </pc:grpChg>
        <pc:inkChg chg="del">
          <ac:chgData name="Walt Chan" userId="b756889d33652b9f" providerId="LiveId" clId="{1F1F34CF-9C76-4EFF-97F9-CE309C9F13C6}" dt="2024-08-11T06:31:40.638" v="61" actId="33639"/>
          <ac:inkMkLst>
            <pc:docMk/>
            <pc:sldMk cId="4086226680" sldId="309"/>
            <ac:inkMk id="8" creationId="{5FF15873-B8C8-E63C-A2C2-F8FA29817D03}"/>
          </ac:inkMkLst>
        </pc:inkChg>
        <pc:inkChg chg="del topLvl">
          <ac:chgData name="Walt Chan" userId="b756889d33652b9f" providerId="LiveId" clId="{1F1F34CF-9C76-4EFF-97F9-CE309C9F13C6}" dt="2024-08-11T06:31:40.638" v="61" actId="33639"/>
          <ac:inkMkLst>
            <pc:docMk/>
            <pc:sldMk cId="4086226680" sldId="309"/>
            <ac:inkMk id="9" creationId="{B821E7E4-B182-AB42-8B66-A2C571F92412}"/>
          </ac:inkMkLst>
        </pc:inkChg>
        <pc:inkChg chg="del topLvl">
          <ac:chgData name="Walt Chan" userId="b756889d33652b9f" providerId="LiveId" clId="{1F1F34CF-9C76-4EFF-97F9-CE309C9F13C6}" dt="2024-08-11T06:31:40.638" v="61" actId="33639"/>
          <ac:inkMkLst>
            <pc:docMk/>
            <pc:sldMk cId="4086226680" sldId="309"/>
            <ac:inkMk id="10" creationId="{07D128B7-39A3-BE25-A831-D0418101CF22}"/>
          </ac:inkMkLst>
        </pc:inkChg>
        <pc:inkChg chg="del">
          <ac:chgData name="Walt Chan" userId="b756889d33652b9f" providerId="LiveId" clId="{1F1F34CF-9C76-4EFF-97F9-CE309C9F13C6}" dt="2024-08-11T06:31:40.638" v="61" actId="33639"/>
          <ac:inkMkLst>
            <pc:docMk/>
            <pc:sldMk cId="4086226680" sldId="309"/>
            <ac:inkMk id="22" creationId="{A6C71099-A56E-1FA9-E112-BA2C4DF8D360}"/>
          </ac:inkMkLst>
        </pc:inkChg>
        <pc:inkChg chg="del">
          <ac:chgData name="Walt Chan" userId="b756889d33652b9f" providerId="LiveId" clId="{1F1F34CF-9C76-4EFF-97F9-CE309C9F13C6}" dt="2024-08-11T06:31:40.638" v="61" actId="33639"/>
          <ac:inkMkLst>
            <pc:docMk/>
            <pc:sldMk cId="4086226680" sldId="309"/>
            <ac:inkMk id="24" creationId="{8B06C9A1-494C-8670-106D-7210BD85E9EB}"/>
          </ac:inkMkLst>
        </pc:inkChg>
        <pc:inkChg chg="del">
          <ac:chgData name="Walt Chan" userId="b756889d33652b9f" providerId="LiveId" clId="{1F1F34CF-9C76-4EFF-97F9-CE309C9F13C6}" dt="2024-08-11T06:31:40.638" v="61" actId="33639"/>
          <ac:inkMkLst>
            <pc:docMk/>
            <pc:sldMk cId="4086226680" sldId="309"/>
            <ac:inkMk id="36" creationId="{C886973B-B95E-3556-8DC1-09FB9F0E56BF}"/>
          </ac:inkMkLst>
        </pc:inkChg>
        <pc:inkChg chg="del topLvl">
          <ac:chgData name="Walt Chan" userId="b756889d33652b9f" providerId="LiveId" clId="{1F1F34CF-9C76-4EFF-97F9-CE309C9F13C6}" dt="2024-08-11T06:31:40.638" v="61" actId="33639"/>
          <ac:inkMkLst>
            <pc:docMk/>
            <pc:sldMk cId="4086226680" sldId="309"/>
            <ac:inkMk id="37" creationId="{8DD8E734-E51C-4B0A-0135-F09BA868AB7A}"/>
          </ac:inkMkLst>
        </pc:inkChg>
        <pc:inkChg chg="del topLvl">
          <ac:chgData name="Walt Chan" userId="b756889d33652b9f" providerId="LiveId" clId="{1F1F34CF-9C76-4EFF-97F9-CE309C9F13C6}" dt="2024-08-11T06:31:40.638" v="61" actId="33639"/>
          <ac:inkMkLst>
            <pc:docMk/>
            <pc:sldMk cId="4086226680" sldId="309"/>
            <ac:inkMk id="38" creationId="{7A4D3F00-B24A-34CA-798F-3D18E465908F}"/>
          </ac:inkMkLst>
        </pc:inkChg>
        <pc:inkChg chg="del">
          <ac:chgData name="Walt Chan" userId="b756889d33652b9f" providerId="LiveId" clId="{1F1F34CF-9C76-4EFF-97F9-CE309C9F13C6}" dt="2024-08-11T06:31:40.638" v="61" actId="33639"/>
          <ac:inkMkLst>
            <pc:docMk/>
            <pc:sldMk cId="4086226680" sldId="309"/>
            <ac:inkMk id="54" creationId="{6E1CE29A-FD93-5A50-9D91-BBCF3FEA97FC}"/>
          </ac:inkMkLst>
        </pc:inkChg>
        <pc:inkChg chg="del">
          <ac:chgData name="Walt Chan" userId="b756889d33652b9f" providerId="LiveId" clId="{1F1F34CF-9C76-4EFF-97F9-CE309C9F13C6}" dt="2024-08-11T06:31:40.638" v="61" actId="33639"/>
          <ac:inkMkLst>
            <pc:docMk/>
            <pc:sldMk cId="4086226680" sldId="309"/>
            <ac:inkMk id="55" creationId="{D0AFC47E-38D8-4639-4A43-291F4E8E9850}"/>
          </ac:inkMkLst>
        </pc:inkChg>
        <pc:inkChg chg="del">
          <ac:chgData name="Walt Chan" userId="b756889d33652b9f" providerId="LiveId" clId="{1F1F34CF-9C76-4EFF-97F9-CE309C9F13C6}" dt="2024-08-11T06:31:40.638" v="61" actId="33639"/>
          <ac:inkMkLst>
            <pc:docMk/>
            <pc:sldMk cId="4086226680" sldId="309"/>
            <ac:inkMk id="56" creationId="{107E5F05-A13E-5333-3FAA-0DDD7627CE50}"/>
          </ac:inkMkLst>
        </pc:inkChg>
        <pc:inkChg chg="del">
          <ac:chgData name="Walt Chan" userId="b756889d33652b9f" providerId="LiveId" clId="{1F1F34CF-9C76-4EFF-97F9-CE309C9F13C6}" dt="2024-08-11T06:31:40.638" v="61" actId="33639"/>
          <ac:inkMkLst>
            <pc:docMk/>
            <pc:sldMk cId="4086226680" sldId="309"/>
            <ac:inkMk id="57" creationId="{BBABE6B6-3E4A-3A7C-7EEE-E787D5495E36}"/>
          </ac:inkMkLst>
        </pc:inkChg>
        <pc:inkChg chg="del">
          <ac:chgData name="Walt Chan" userId="b756889d33652b9f" providerId="LiveId" clId="{1F1F34CF-9C76-4EFF-97F9-CE309C9F13C6}" dt="2024-08-11T06:31:40.638" v="61" actId="33639"/>
          <ac:inkMkLst>
            <pc:docMk/>
            <pc:sldMk cId="4086226680" sldId="309"/>
            <ac:inkMk id="58" creationId="{398066AE-C6CF-B91A-F250-BCD9E749B834}"/>
          </ac:inkMkLst>
        </pc:inkChg>
        <pc:inkChg chg="del">
          <ac:chgData name="Walt Chan" userId="b756889d33652b9f" providerId="LiveId" clId="{1F1F34CF-9C76-4EFF-97F9-CE309C9F13C6}" dt="2024-08-11T06:31:40.638" v="61" actId="33639"/>
          <ac:inkMkLst>
            <pc:docMk/>
            <pc:sldMk cId="4086226680" sldId="309"/>
            <ac:inkMk id="59" creationId="{2B99015B-F6AE-03E0-E893-B40F1E4A412F}"/>
          </ac:inkMkLst>
        </pc:inkChg>
        <pc:inkChg chg="del">
          <ac:chgData name="Walt Chan" userId="b756889d33652b9f" providerId="LiveId" clId="{1F1F34CF-9C76-4EFF-97F9-CE309C9F13C6}" dt="2024-08-11T06:31:40.638" v="61" actId="33639"/>
          <ac:inkMkLst>
            <pc:docMk/>
            <pc:sldMk cId="4086226680" sldId="309"/>
            <ac:inkMk id="60" creationId="{00B69CEA-39EA-0D3B-F8EB-7BD94AE5BCA7}"/>
          </ac:inkMkLst>
        </pc:inkChg>
        <pc:inkChg chg="del">
          <ac:chgData name="Walt Chan" userId="b756889d33652b9f" providerId="LiveId" clId="{1F1F34CF-9C76-4EFF-97F9-CE309C9F13C6}" dt="2024-08-11T06:31:40.638" v="61" actId="33639"/>
          <ac:inkMkLst>
            <pc:docMk/>
            <pc:sldMk cId="4086226680" sldId="309"/>
            <ac:inkMk id="61" creationId="{9458617E-AA74-8889-E4ED-41F24722B9A1}"/>
          </ac:inkMkLst>
        </pc:inkChg>
      </pc:sldChg>
      <pc:sldChg chg="delSp mod ord modShow">
        <pc:chgData name="Walt Chan" userId="b756889d33652b9f" providerId="LiveId" clId="{1F1F34CF-9C76-4EFF-97F9-CE309C9F13C6}" dt="2024-08-11T09:32:36.912" v="4544" actId="729"/>
        <pc:sldMkLst>
          <pc:docMk/>
          <pc:sldMk cId="3929243908" sldId="310"/>
        </pc:sldMkLst>
        <pc:grpChg chg="del">
          <ac:chgData name="Walt Chan" userId="b756889d33652b9f" providerId="LiveId" clId="{1F1F34CF-9C76-4EFF-97F9-CE309C9F13C6}" dt="2024-08-11T06:31:40.638" v="61" actId="33639"/>
          <ac:grpSpMkLst>
            <pc:docMk/>
            <pc:sldMk cId="3929243908" sldId="310"/>
            <ac:grpSpMk id="19" creationId="{B9801DDE-B20C-92AF-3021-5920D66878BC}"/>
          </ac:grpSpMkLst>
        </pc:grpChg>
        <pc:grpChg chg="del">
          <ac:chgData name="Walt Chan" userId="b756889d33652b9f" providerId="LiveId" clId="{1F1F34CF-9C76-4EFF-97F9-CE309C9F13C6}" dt="2024-08-11T06:31:40.638" v="61" actId="33639"/>
          <ac:grpSpMkLst>
            <pc:docMk/>
            <pc:sldMk cId="3929243908" sldId="310"/>
            <ac:grpSpMk id="40" creationId="{4E8C63D5-79E9-54DF-9BC5-7C7958F8044B}"/>
          </ac:grpSpMkLst>
        </pc:grpChg>
        <pc:grpChg chg="del">
          <ac:chgData name="Walt Chan" userId="b756889d33652b9f" providerId="LiveId" clId="{1F1F34CF-9C76-4EFF-97F9-CE309C9F13C6}" dt="2024-08-11T06:31:40.638" v="61" actId="33639"/>
          <ac:grpSpMkLst>
            <pc:docMk/>
            <pc:sldMk cId="3929243908" sldId="310"/>
            <ac:grpSpMk id="41" creationId="{3C5A4CD2-BEFC-DDD9-01E1-E70136E5E54E}"/>
          </ac:grpSpMkLst>
        </pc:grpChg>
        <pc:inkChg chg="del">
          <ac:chgData name="Walt Chan" userId="b756889d33652b9f" providerId="LiveId" clId="{1F1F34CF-9C76-4EFF-97F9-CE309C9F13C6}" dt="2024-08-11T06:31:40.638" v="61" actId="33639"/>
          <ac:inkMkLst>
            <pc:docMk/>
            <pc:sldMk cId="3929243908" sldId="310"/>
            <ac:inkMk id="8" creationId="{A3EA9B3B-F4E0-9AE4-38B0-99991D6B7674}"/>
          </ac:inkMkLst>
        </pc:inkChg>
        <pc:inkChg chg="del">
          <ac:chgData name="Walt Chan" userId="b756889d33652b9f" providerId="LiveId" clId="{1F1F34CF-9C76-4EFF-97F9-CE309C9F13C6}" dt="2024-08-11T06:31:40.638" v="61" actId="33639"/>
          <ac:inkMkLst>
            <pc:docMk/>
            <pc:sldMk cId="3929243908" sldId="310"/>
            <ac:inkMk id="9" creationId="{807C738C-8D8F-BF85-13A9-A46082C522C3}"/>
          </ac:inkMkLst>
        </pc:inkChg>
        <pc:inkChg chg="del">
          <ac:chgData name="Walt Chan" userId="b756889d33652b9f" providerId="LiveId" clId="{1F1F34CF-9C76-4EFF-97F9-CE309C9F13C6}" dt="2024-08-11T06:31:40.638" v="61" actId="33639"/>
          <ac:inkMkLst>
            <pc:docMk/>
            <pc:sldMk cId="3929243908" sldId="310"/>
            <ac:inkMk id="10" creationId="{210BF488-AE03-3B5D-FB03-D745B1B78B60}"/>
          </ac:inkMkLst>
        </pc:inkChg>
        <pc:inkChg chg="del">
          <ac:chgData name="Walt Chan" userId="b756889d33652b9f" providerId="LiveId" clId="{1F1F34CF-9C76-4EFF-97F9-CE309C9F13C6}" dt="2024-08-11T06:31:40.638" v="61" actId="33639"/>
          <ac:inkMkLst>
            <pc:docMk/>
            <pc:sldMk cId="3929243908" sldId="310"/>
            <ac:inkMk id="11" creationId="{6E475A73-9C55-D6EA-B6A7-4894B25F29B4}"/>
          </ac:inkMkLst>
        </pc:inkChg>
        <pc:inkChg chg="del">
          <ac:chgData name="Walt Chan" userId="b756889d33652b9f" providerId="LiveId" clId="{1F1F34CF-9C76-4EFF-97F9-CE309C9F13C6}" dt="2024-08-11T06:31:40.638" v="61" actId="33639"/>
          <ac:inkMkLst>
            <pc:docMk/>
            <pc:sldMk cId="3929243908" sldId="310"/>
            <ac:inkMk id="13" creationId="{2967222B-2E5F-05D7-503A-EBD0DC7DFED7}"/>
          </ac:inkMkLst>
        </pc:inkChg>
        <pc:inkChg chg="del">
          <ac:chgData name="Walt Chan" userId="b756889d33652b9f" providerId="LiveId" clId="{1F1F34CF-9C76-4EFF-97F9-CE309C9F13C6}" dt="2024-08-11T06:31:40.638" v="61" actId="33639"/>
          <ac:inkMkLst>
            <pc:docMk/>
            <pc:sldMk cId="3929243908" sldId="310"/>
            <ac:inkMk id="14" creationId="{007E9765-B6D1-5F00-B264-5ECD603246D2}"/>
          </ac:inkMkLst>
        </pc:inkChg>
        <pc:inkChg chg="del">
          <ac:chgData name="Walt Chan" userId="b756889d33652b9f" providerId="LiveId" clId="{1F1F34CF-9C76-4EFF-97F9-CE309C9F13C6}" dt="2024-08-11T06:31:40.638" v="61" actId="33639"/>
          <ac:inkMkLst>
            <pc:docMk/>
            <pc:sldMk cId="3929243908" sldId="310"/>
            <ac:inkMk id="15" creationId="{23848FC6-D752-F66B-DF0F-523896BF2A78}"/>
          </ac:inkMkLst>
        </pc:inkChg>
        <pc:inkChg chg="del">
          <ac:chgData name="Walt Chan" userId="b756889d33652b9f" providerId="LiveId" clId="{1F1F34CF-9C76-4EFF-97F9-CE309C9F13C6}" dt="2024-08-11T06:31:40.638" v="61" actId="33639"/>
          <ac:inkMkLst>
            <pc:docMk/>
            <pc:sldMk cId="3929243908" sldId="310"/>
            <ac:inkMk id="16" creationId="{EE3CCFE9-E128-F3C8-D979-0A85F4D4707C}"/>
          </ac:inkMkLst>
        </pc:inkChg>
        <pc:inkChg chg="del topLvl">
          <ac:chgData name="Walt Chan" userId="b756889d33652b9f" providerId="LiveId" clId="{1F1F34CF-9C76-4EFF-97F9-CE309C9F13C6}" dt="2024-08-11T06:31:40.638" v="61" actId="33639"/>
          <ac:inkMkLst>
            <pc:docMk/>
            <pc:sldMk cId="3929243908" sldId="310"/>
            <ac:inkMk id="17" creationId="{93AB21D5-E95D-0982-6B41-1BA70CB1179B}"/>
          </ac:inkMkLst>
        </pc:inkChg>
        <pc:inkChg chg="del topLvl">
          <ac:chgData name="Walt Chan" userId="b756889d33652b9f" providerId="LiveId" clId="{1F1F34CF-9C76-4EFF-97F9-CE309C9F13C6}" dt="2024-08-11T06:31:40.638" v="61" actId="33639"/>
          <ac:inkMkLst>
            <pc:docMk/>
            <pc:sldMk cId="3929243908" sldId="310"/>
            <ac:inkMk id="18" creationId="{E2F49D70-36C9-55DE-7846-227DE17B396F}"/>
          </ac:inkMkLst>
        </pc:inkChg>
        <pc:inkChg chg="del">
          <ac:chgData name="Walt Chan" userId="b756889d33652b9f" providerId="LiveId" clId="{1F1F34CF-9C76-4EFF-97F9-CE309C9F13C6}" dt="2024-08-11T06:31:40.638" v="61" actId="33639"/>
          <ac:inkMkLst>
            <pc:docMk/>
            <pc:sldMk cId="3929243908" sldId="310"/>
            <ac:inkMk id="20" creationId="{339918F7-2B4F-4D48-DC3A-0E3C6EAFD7CC}"/>
          </ac:inkMkLst>
        </pc:inkChg>
        <pc:inkChg chg="del">
          <ac:chgData name="Walt Chan" userId="b756889d33652b9f" providerId="LiveId" clId="{1F1F34CF-9C76-4EFF-97F9-CE309C9F13C6}" dt="2024-08-11T06:31:40.638" v="61" actId="33639"/>
          <ac:inkMkLst>
            <pc:docMk/>
            <pc:sldMk cId="3929243908" sldId="310"/>
            <ac:inkMk id="32" creationId="{07FAD1DD-5678-CE16-39AA-BDE15C30266C}"/>
          </ac:inkMkLst>
        </pc:inkChg>
        <pc:inkChg chg="del">
          <ac:chgData name="Walt Chan" userId="b756889d33652b9f" providerId="LiveId" clId="{1F1F34CF-9C76-4EFF-97F9-CE309C9F13C6}" dt="2024-08-11T06:31:40.638" v="61" actId="33639"/>
          <ac:inkMkLst>
            <pc:docMk/>
            <pc:sldMk cId="3929243908" sldId="310"/>
            <ac:inkMk id="33" creationId="{1463FD98-81BF-5EDC-7F44-A5E18890320A}"/>
          </ac:inkMkLst>
        </pc:inkChg>
        <pc:inkChg chg="del topLvl">
          <ac:chgData name="Walt Chan" userId="b756889d33652b9f" providerId="LiveId" clId="{1F1F34CF-9C76-4EFF-97F9-CE309C9F13C6}" dt="2024-08-11T06:31:40.638" v="61" actId="33639"/>
          <ac:inkMkLst>
            <pc:docMk/>
            <pc:sldMk cId="3929243908" sldId="310"/>
            <ac:inkMk id="34" creationId="{07319CFA-8E83-33C7-7372-6DFF04C1D4BF}"/>
          </ac:inkMkLst>
        </pc:inkChg>
        <pc:inkChg chg="del topLvl">
          <ac:chgData name="Walt Chan" userId="b756889d33652b9f" providerId="LiveId" clId="{1F1F34CF-9C76-4EFF-97F9-CE309C9F13C6}" dt="2024-08-11T06:31:40.638" v="61" actId="33639"/>
          <ac:inkMkLst>
            <pc:docMk/>
            <pc:sldMk cId="3929243908" sldId="310"/>
            <ac:inkMk id="35" creationId="{B8D47308-318B-6615-B0A4-A26AB9061B1F}"/>
          </ac:inkMkLst>
        </pc:inkChg>
        <pc:inkChg chg="del">
          <ac:chgData name="Walt Chan" userId="b756889d33652b9f" providerId="LiveId" clId="{1F1F34CF-9C76-4EFF-97F9-CE309C9F13C6}" dt="2024-08-11T06:31:40.638" v="61" actId="33639"/>
          <ac:inkMkLst>
            <pc:docMk/>
            <pc:sldMk cId="3929243908" sldId="310"/>
            <ac:inkMk id="36" creationId="{1CD1C136-5E9A-371C-5A68-FBF4DF667843}"/>
          </ac:inkMkLst>
        </pc:inkChg>
        <pc:inkChg chg="del topLvl">
          <ac:chgData name="Walt Chan" userId="b756889d33652b9f" providerId="LiveId" clId="{1F1F34CF-9C76-4EFF-97F9-CE309C9F13C6}" dt="2024-08-11T06:31:40.638" v="61" actId="33639"/>
          <ac:inkMkLst>
            <pc:docMk/>
            <pc:sldMk cId="3929243908" sldId="310"/>
            <ac:inkMk id="37" creationId="{C52E2454-2D20-891A-5253-7078B26DFA01}"/>
          </ac:inkMkLst>
        </pc:inkChg>
        <pc:inkChg chg="del topLvl">
          <ac:chgData name="Walt Chan" userId="b756889d33652b9f" providerId="LiveId" clId="{1F1F34CF-9C76-4EFF-97F9-CE309C9F13C6}" dt="2024-08-11T06:31:40.638" v="61" actId="33639"/>
          <ac:inkMkLst>
            <pc:docMk/>
            <pc:sldMk cId="3929243908" sldId="310"/>
            <ac:inkMk id="38" creationId="{005353CD-9BE4-12FC-3F2B-CD77D7B67EB2}"/>
          </ac:inkMkLst>
        </pc:inkChg>
        <pc:inkChg chg="del">
          <ac:chgData name="Walt Chan" userId="b756889d33652b9f" providerId="LiveId" clId="{1F1F34CF-9C76-4EFF-97F9-CE309C9F13C6}" dt="2024-08-11T06:31:40.638" v="61" actId="33639"/>
          <ac:inkMkLst>
            <pc:docMk/>
            <pc:sldMk cId="3929243908" sldId="310"/>
            <ac:inkMk id="39" creationId="{C07E787A-6BAE-DA09-B8CC-F49B03F7BF96}"/>
          </ac:inkMkLst>
        </pc:inkChg>
      </pc:sldChg>
      <pc:sldChg chg="modSp add mod">
        <pc:chgData name="Walt Chan" userId="b756889d33652b9f" providerId="LiveId" clId="{1F1F34CF-9C76-4EFF-97F9-CE309C9F13C6}" dt="2024-08-11T07:47:39.894" v="2132" actId="948"/>
        <pc:sldMkLst>
          <pc:docMk/>
          <pc:sldMk cId="2030369293" sldId="311"/>
        </pc:sldMkLst>
        <pc:spChg chg="mod">
          <ac:chgData name="Walt Chan" userId="b756889d33652b9f" providerId="LiveId" clId="{1F1F34CF-9C76-4EFF-97F9-CE309C9F13C6}" dt="2024-08-11T07:44:49.714" v="1954" actId="122"/>
          <ac:spMkLst>
            <pc:docMk/>
            <pc:sldMk cId="2030369293" sldId="311"/>
            <ac:spMk id="2" creationId="{8A56F9AB-A579-7DAB-4067-73800A422436}"/>
          </ac:spMkLst>
        </pc:spChg>
        <pc:spChg chg="mod">
          <ac:chgData name="Walt Chan" userId="b756889d33652b9f" providerId="LiveId" clId="{1F1F34CF-9C76-4EFF-97F9-CE309C9F13C6}" dt="2024-08-11T07:47:39.894" v="2132" actId="948"/>
          <ac:spMkLst>
            <pc:docMk/>
            <pc:sldMk cId="2030369293" sldId="311"/>
            <ac:spMk id="4" creationId="{43CBCB64-8A63-604D-05BA-ECF393795AC6}"/>
          </ac:spMkLst>
        </pc:spChg>
      </pc:sldChg>
      <pc:sldChg chg="addSp modSp add mod">
        <pc:chgData name="Walt Chan" userId="b756889d33652b9f" providerId="LiveId" clId="{1F1F34CF-9C76-4EFF-97F9-CE309C9F13C6}" dt="2024-08-11T07:16:19.311" v="1124" actId="20577"/>
        <pc:sldMkLst>
          <pc:docMk/>
          <pc:sldMk cId="3151774636" sldId="312"/>
        </pc:sldMkLst>
        <pc:spChg chg="mod">
          <ac:chgData name="Walt Chan" userId="b756889d33652b9f" providerId="LiveId" clId="{1F1F34CF-9C76-4EFF-97F9-CE309C9F13C6}" dt="2024-08-11T06:42:49.045" v="463" actId="1076"/>
          <ac:spMkLst>
            <pc:docMk/>
            <pc:sldMk cId="3151774636" sldId="312"/>
            <ac:spMk id="2" creationId="{8A56F9AB-A579-7DAB-4067-73800A422436}"/>
          </ac:spMkLst>
        </pc:spChg>
        <pc:spChg chg="add mod">
          <ac:chgData name="Walt Chan" userId="b756889d33652b9f" providerId="LiveId" clId="{1F1F34CF-9C76-4EFF-97F9-CE309C9F13C6}" dt="2024-08-11T06:45:22.646" v="569" actId="207"/>
          <ac:spMkLst>
            <pc:docMk/>
            <pc:sldMk cId="3151774636" sldId="312"/>
            <ac:spMk id="3" creationId="{74A3337A-84FD-8931-3A89-3CC9EDC9A1A4}"/>
          </ac:spMkLst>
        </pc:spChg>
        <pc:spChg chg="mod">
          <ac:chgData name="Walt Chan" userId="b756889d33652b9f" providerId="LiveId" clId="{1F1F34CF-9C76-4EFF-97F9-CE309C9F13C6}" dt="2024-08-11T07:16:19.311" v="1124" actId="20577"/>
          <ac:spMkLst>
            <pc:docMk/>
            <pc:sldMk cId="3151774636" sldId="312"/>
            <ac:spMk id="4" creationId="{43CBCB64-8A63-604D-05BA-ECF393795AC6}"/>
          </ac:spMkLst>
        </pc:spChg>
      </pc:sldChg>
      <pc:sldChg chg="addSp delSp modSp add mod">
        <pc:chgData name="Walt Chan" userId="b756889d33652b9f" providerId="LiveId" clId="{1F1F34CF-9C76-4EFF-97F9-CE309C9F13C6}" dt="2024-08-11T07:54:08.928" v="2360" actId="21"/>
        <pc:sldMkLst>
          <pc:docMk/>
          <pc:sldMk cId="1758299853" sldId="313"/>
        </pc:sldMkLst>
        <pc:spChg chg="mod">
          <ac:chgData name="Walt Chan" userId="b756889d33652b9f" providerId="LiveId" clId="{1F1F34CF-9C76-4EFF-97F9-CE309C9F13C6}" dt="2024-08-11T07:21:53.052" v="1531" actId="1076"/>
          <ac:spMkLst>
            <pc:docMk/>
            <pc:sldMk cId="1758299853" sldId="313"/>
            <ac:spMk id="2" creationId="{8A56F9AB-A579-7DAB-4067-73800A422436}"/>
          </ac:spMkLst>
        </pc:spChg>
        <pc:spChg chg="add del mod">
          <ac:chgData name="Walt Chan" userId="b756889d33652b9f" providerId="LiveId" clId="{1F1F34CF-9C76-4EFF-97F9-CE309C9F13C6}" dt="2024-08-11T07:54:08.928" v="2360" actId="21"/>
          <ac:spMkLst>
            <pc:docMk/>
            <pc:sldMk cId="1758299853" sldId="313"/>
            <ac:spMk id="3" creationId="{9FB60AB4-32B7-7122-1425-AE2E64B417BE}"/>
          </ac:spMkLst>
        </pc:spChg>
        <pc:spChg chg="mod">
          <ac:chgData name="Walt Chan" userId="b756889d33652b9f" providerId="LiveId" clId="{1F1F34CF-9C76-4EFF-97F9-CE309C9F13C6}" dt="2024-08-11T07:38:09.365" v="1738" actId="20577"/>
          <ac:spMkLst>
            <pc:docMk/>
            <pc:sldMk cId="1758299853" sldId="313"/>
            <ac:spMk id="4" creationId="{43CBCB64-8A63-604D-05BA-ECF393795AC6}"/>
          </ac:spMkLst>
        </pc:spChg>
      </pc:sldChg>
      <pc:sldChg chg="addSp delSp modSp add mod">
        <pc:chgData name="Walt Chan" userId="b756889d33652b9f" providerId="LiveId" clId="{1F1F34CF-9C76-4EFF-97F9-CE309C9F13C6}" dt="2024-08-11T07:34:41.010" v="1723" actId="1076"/>
        <pc:sldMkLst>
          <pc:docMk/>
          <pc:sldMk cId="4022700589" sldId="314"/>
        </pc:sldMkLst>
        <pc:spChg chg="del">
          <ac:chgData name="Walt Chan" userId="b756889d33652b9f" providerId="LiveId" clId="{1F1F34CF-9C76-4EFF-97F9-CE309C9F13C6}" dt="2024-08-11T07:28:29.321" v="1682" actId="478"/>
          <ac:spMkLst>
            <pc:docMk/>
            <pc:sldMk cId="4022700589" sldId="314"/>
            <ac:spMk id="3" creationId="{9FB60AB4-32B7-7122-1425-AE2E64B417BE}"/>
          </ac:spMkLst>
        </pc:spChg>
        <pc:spChg chg="mod">
          <ac:chgData name="Walt Chan" userId="b756889d33652b9f" providerId="LiveId" clId="{1F1F34CF-9C76-4EFF-97F9-CE309C9F13C6}" dt="2024-08-11T07:29:21.427" v="1713"/>
          <ac:spMkLst>
            <pc:docMk/>
            <pc:sldMk cId="4022700589" sldId="314"/>
            <ac:spMk id="4" creationId="{43CBCB64-8A63-604D-05BA-ECF393795AC6}"/>
          </ac:spMkLst>
        </pc:spChg>
        <pc:picChg chg="add del mod">
          <ac:chgData name="Walt Chan" userId="b756889d33652b9f" providerId="LiveId" clId="{1F1F34CF-9C76-4EFF-97F9-CE309C9F13C6}" dt="2024-08-11T07:34:38.246" v="1721" actId="478"/>
          <ac:picMkLst>
            <pc:docMk/>
            <pc:sldMk cId="4022700589" sldId="314"/>
            <ac:picMk id="6" creationId="{0B25E5ED-D890-A1F1-A4BB-65AA613EC110}"/>
          </ac:picMkLst>
        </pc:picChg>
        <pc:picChg chg="add mod">
          <ac:chgData name="Walt Chan" userId="b756889d33652b9f" providerId="LiveId" clId="{1F1F34CF-9C76-4EFF-97F9-CE309C9F13C6}" dt="2024-08-11T07:34:41.010" v="1723" actId="1076"/>
          <ac:picMkLst>
            <pc:docMk/>
            <pc:sldMk cId="4022700589" sldId="314"/>
            <ac:picMk id="8" creationId="{8F48B0D5-7D84-1BAC-5A6E-599A92434999}"/>
          </ac:picMkLst>
        </pc:picChg>
      </pc:sldChg>
      <pc:sldChg chg="addSp delSp modSp add mod">
        <pc:chgData name="Walt Chan" userId="b756889d33652b9f" providerId="LiveId" clId="{1F1F34CF-9C76-4EFF-97F9-CE309C9F13C6}" dt="2024-08-11T07:38:35.533" v="1739" actId="22"/>
        <pc:sldMkLst>
          <pc:docMk/>
          <pc:sldMk cId="446828508" sldId="315"/>
        </pc:sldMkLst>
        <pc:spChg chg="mod">
          <ac:chgData name="Walt Chan" userId="b756889d33652b9f" providerId="LiveId" clId="{1F1F34CF-9C76-4EFF-97F9-CE309C9F13C6}" dt="2024-08-11T07:29:29.852" v="1717"/>
          <ac:spMkLst>
            <pc:docMk/>
            <pc:sldMk cId="446828508" sldId="315"/>
            <ac:spMk id="4" creationId="{43CBCB64-8A63-604D-05BA-ECF393795AC6}"/>
          </ac:spMkLst>
        </pc:spChg>
        <pc:picChg chg="add del mod">
          <ac:chgData name="Walt Chan" userId="b756889d33652b9f" providerId="LiveId" clId="{1F1F34CF-9C76-4EFF-97F9-CE309C9F13C6}" dt="2024-08-11T07:35:06.488" v="1724" actId="478"/>
          <ac:picMkLst>
            <pc:docMk/>
            <pc:sldMk cId="446828508" sldId="315"/>
            <ac:picMk id="5" creationId="{091EC2D1-DBEF-75B0-C672-C9B4B95364D4}"/>
          </ac:picMkLst>
        </pc:picChg>
        <pc:picChg chg="del">
          <ac:chgData name="Walt Chan" userId="b756889d33652b9f" providerId="LiveId" clId="{1F1F34CF-9C76-4EFF-97F9-CE309C9F13C6}" dt="2024-08-11T07:34:27.208" v="1718" actId="478"/>
          <ac:picMkLst>
            <pc:docMk/>
            <pc:sldMk cId="446828508" sldId="315"/>
            <ac:picMk id="6" creationId="{0B25E5ED-D890-A1F1-A4BB-65AA613EC110}"/>
          </ac:picMkLst>
        </pc:picChg>
        <pc:picChg chg="add">
          <ac:chgData name="Walt Chan" userId="b756889d33652b9f" providerId="LiveId" clId="{1F1F34CF-9C76-4EFF-97F9-CE309C9F13C6}" dt="2024-08-11T07:38:35.533" v="1739" actId="22"/>
          <ac:picMkLst>
            <pc:docMk/>
            <pc:sldMk cId="446828508" sldId="315"/>
            <ac:picMk id="8" creationId="{912512EE-3E90-C5B6-A858-A8E22F6020E8}"/>
          </ac:picMkLst>
        </pc:picChg>
      </pc:sldChg>
      <pc:sldChg chg="addSp delSp modSp add mod">
        <pc:chgData name="Walt Chan" userId="b756889d33652b9f" providerId="LiveId" clId="{1F1F34CF-9C76-4EFF-97F9-CE309C9F13C6}" dt="2024-08-11T07:39:44.174" v="1755" actId="1076"/>
        <pc:sldMkLst>
          <pc:docMk/>
          <pc:sldMk cId="3713109898" sldId="316"/>
        </pc:sldMkLst>
        <pc:spChg chg="mod">
          <ac:chgData name="Walt Chan" userId="b756889d33652b9f" providerId="LiveId" clId="{1F1F34CF-9C76-4EFF-97F9-CE309C9F13C6}" dt="2024-08-11T07:38:56.712" v="1751"/>
          <ac:spMkLst>
            <pc:docMk/>
            <pc:sldMk cId="3713109898" sldId="316"/>
            <ac:spMk id="4" creationId="{43CBCB64-8A63-604D-05BA-ECF393795AC6}"/>
          </ac:spMkLst>
        </pc:spChg>
        <pc:picChg chg="add mod">
          <ac:chgData name="Walt Chan" userId="b756889d33652b9f" providerId="LiveId" clId="{1F1F34CF-9C76-4EFF-97F9-CE309C9F13C6}" dt="2024-08-11T07:39:17.936" v="1753" actId="1076"/>
          <ac:picMkLst>
            <pc:docMk/>
            <pc:sldMk cId="3713109898" sldId="316"/>
            <ac:picMk id="5" creationId="{7FD91A6C-A4C1-91AC-3D1A-C74C1E7E69F9}"/>
          </ac:picMkLst>
        </pc:picChg>
        <pc:picChg chg="add mod">
          <ac:chgData name="Walt Chan" userId="b756889d33652b9f" providerId="LiveId" clId="{1F1F34CF-9C76-4EFF-97F9-CE309C9F13C6}" dt="2024-08-11T07:39:44.174" v="1755" actId="1076"/>
          <ac:picMkLst>
            <pc:docMk/>
            <pc:sldMk cId="3713109898" sldId="316"/>
            <ac:picMk id="7" creationId="{094238D8-5670-25EE-B49B-CD8A03E807CB}"/>
          </ac:picMkLst>
        </pc:picChg>
        <pc:picChg chg="del">
          <ac:chgData name="Walt Chan" userId="b756889d33652b9f" providerId="LiveId" clId="{1F1F34CF-9C76-4EFF-97F9-CE309C9F13C6}" dt="2024-08-11T07:38:49.199" v="1744" actId="478"/>
          <ac:picMkLst>
            <pc:docMk/>
            <pc:sldMk cId="3713109898" sldId="316"/>
            <ac:picMk id="8" creationId="{912512EE-3E90-C5B6-A858-A8E22F6020E8}"/>
          </ac:picMkLst>
        </pc:picChg>
      </pc:sldChg>
      <pc:sldChg chg="modSp add mod">
        <pc:chgData name="Walt Chan" userId="b756889d33652b9f" providerId="LiveId" clId="{1F1F34CF-9C76-4EFF-97F9-CE309C9F13C6}" dt="2024-08-11T11:24:29.579" v="8362" actId="1076"/>
        <pc:sldMkLst>
          <pc:docMk/>
          <pc:sldMk cId="1663062293" sldId="317"/>
        </pc:sldMkLst>
        <pc:spChg chg="mod">
          <ac:chgData name="Walt Chan" userId="b756889d33652b9f" providerId="LiveId" clId="{1F1F34CF-9C76-4EFF-97F9-CE309C9F13C6}" dt="2024-08-11T07:49:24.344" v="2153"/>
          <ac:spMkLst>
            <pc:docMk/>
            <pc:sldMk cId="1663062293" sldId="317"/>
            <ac:spMk id="2" creationId="{8A56F9AB-A579-7DAB-4067-73800A422436}"/>
          </ac:spMkLst>
        </pc:spChg>
        <pc:spChg chg="mod">
          <ac:chgData name="Walt Chan" userId="b756889d33652b9f" providerId="LiveId" clId="{1F1F34CF-9C76-4EFF-97F9-CE309C9F13C6}" dt="2024-08-11T11:24:29.579" v="8362" actId="1076"/>
          <ac:spMkLst>
            <pc:docMk/>
            <pc:sldMk cId="1663062293" sldId="317"/>
            <ac:spMk id="4" creationId="{43CBCB64-8A63-604D-05BA-ECF393795AC6}"/>
          </ac:spMkLst>
        </pc:spChg>
      </pc:sldChg>
      <pc:sldChg chg="addSp delSp modSp add mod">
        <pc:chgData name="Walt Chan" userId="b756889d33652b9f" providerId="LiveId" clId="{1F1F34CF-9C76-4EFF-97F9-CE309C9F13C6}" dt="2024-08-11T07:57:41.039" v="2388"/>
        <pc:sldMkLst>
          <pc:docMk/>
          <pc:sldMk cId="2481111711" sldId="318"/>
        </pc:sldMkLst>
        <pc:spChg chg="mod">
          <ac:chgData name="Walt Chan" userId="b756889d33652b9f" providerId="LiveId" clId="{1F1F34CF-9C76-4EFF-97F9-CE309C9F13C6}" dt="2024-08-11T07:54:22.490" v="2365"/>
          <ac:spMkLst>
            <pc:docMk/>
            <pc:sldMk cId="2481111711" sldId="318"/>
            <ac:spMk id="2" creationId="{8A56F9AB-A579-7DAB-4067-73800A422436}"/>
          </ac:spMkLst>
        </pc:spChg>
        <pc:spChg chg="add del mod">
          <ac:chgData name="Walt Chan" userId="b756889d33652b9f" providerId="LiveId" clId="{1F1F34CF-9C76-4EFF-97F9-CE309C9F13C6}" dt="2024-08-11T07:54:32.010" v="2368" actId="478"/>
          <ac:spMkLst>
            <pc:docMk/>
            <pc:sldMk cId="2481111711" sldId="318"/>
            <ac:spMk id="3" creationId="{9FB60AB4-32B7-7122-1425-AE2E64B417BE}"/>
          </ac:spMkLst>
        </pc:spChg>
        <pc:spChg chg="mod">
          <ac:chgData name="Walt Chan" userId="b756889d33652b9f" providerId="LiveId" clId="{1F1F34CF-9C76-4EFF-97F9-CE309C9F13C6}" dt="2024-08-11T07:57:41.039" v="2388"/>
          <ac:spMkLst>
            <pc:docMk/>
            <pc:sldMk cId="2481111711" sldId="318"/>
            <ac:spMk id="4" creationId="{43CBCB64-8A63-604D-05BA-ECF393795AC6}"/>
          </ac:spMkLst>
        </pc:spChg>
        <pc:picChg chg="add mod">
          <ac:chgData name="Walt Chan" userId="b756889d33652b9f" providerId="LiveId" clId="{1F1F34CF-9C76-4EFF-97F9-CE309C9F13C6}" dt="2024-08-11T07:57:17.049" v="2377" actId="1076"/>
          <ac:picMkLst>
            <pc:docMk/>
            <pc:sldMk cId="2481111711" sldId="318"/>
            <ac:picMk id="6" creationId="{68D8D854-5DA6-A4C4-7D94-F5B1B7FF37FB}"/>
          </ac:picMkLst>
        </pc:picChg>
        <pc:picChg chg="add mod">
          <ac:chgData name="Walt Chan" userId="b756889d33652b9f" providerId="LiveId" clId="{1F1F34CF-9C76-4EFF-97F9-CE309C9F13C6}" dt="2024-08-11T07:57:01.841" v="2376" actId="1076"/>
          <ac:picMkLst>
            <pc:docMk/>
            <pc:sldMk cId="2481111711" sldId="318"/>
            <ac:picMk id="8" creationId="{0AF32449-C67D-7420-0425-E88164AF82E4}"/>
          </ac:picMkLst>
        </pc:picChg>
      </pc:sldChg>
      <pc:sldChg chg="addSp delSp modSp add mod modNotesTx">
        <pc:chgData name="Walt Chan" userId="b756889d33652b9f" providerId="LiveId" clId="{1F1F34CF-9C76-4EFF-97F9-CE309C9F13C6}" dt="2024-08-11T11:29:55.942" v="8364" actId="1076"/>
        <pc:sldMkLst>
          <pc:docMk/>
          <pc:sldMk cId="1929684132" sldId="319"/>
        </pc:sldMkLst>
        <pc:spChg chg="mod">
          <ac:chgData name="Walt Chan" userId="b756889d33652b9f" providerId="LiveId" clId="{1F1F34CF-9C76-4EFF-97F9-CE309C9F13C6}" dt="2024-08-11T11:29:55.942" v="8364" actId="1076"/>
          <ac:spMkLst>
            <pc:docMk/>
            <pc:sldMk cId="1929684132" sldId="319"/>
            <ac:spMk id="2" creationId="{8A56F9AB-A579-7DAB-4067-73800A422436}"/>
          </ac:spMkLst>
        </pc:spChg>
        <pc:spChg chg="add del mod">
          <ac:chgData name="Walt Chan" userId="b756889d33652b9f" providerId="LiveId" clId="{1F1F34CF-9C76-4EFF-97F9-CE309C9F13C6}" dt="2024-08-11T08:04:36.393" v="2496"/>
          <ac:spMkLst>
            <pc:docMk/>
            <pc:sldMk cId="1929684132" sldId="319"/>
            <ac:spMk id="3" creationId="{7A740158-D724-EAA2-9BA5-CD46EB638E7D}"/>
          </ac:spMkLst>
        </pc:spChg>
        <pc:spChg chg="mod">
          <ac:chgData name="Walt Chan" userId="b756889d33652b9f" providerId="LiveId" clId="{1F1F34CF-9C76-4EFF-97F9-CE309C9F13C6}" dt="2024-08-11T08:32:06.764" v="2680" actId="6549"/>
          <ac:spMkLst>
            <pc:docMk/>
            <pc:sldMk cId="1929684132" sldId="319"/>
            <ac:spMk id="4" creationId="{43CBCB64-8A63-604D-05BA-ECF393795AC6}"/>
          </ac:spMkLst>
        </pc:spChg>
        <pc:spChg chg="add mod">
          <ac:chgData name="Walt Chan" userId="b756889d33652b9f" providerId="LiveId" clId="{1F1F34CF-9C76-4EFF-97F9-CE309C9F13C6}" dt="2024-08-11T08:31:37.153" v="2677" actId="20577"/>
          <ac:spMkLst>
            <pc:docMk/>
            <pc:sldMk cId="1929684132" sldId="319"/>
            <ac:spMk id="7" creationId="{DDA90B52-6D6A-C797-7154-1552D0778AAC}"/>
          </ac:spMkLst>
        </pc:spChg>
        <pc:spChg chg="mod">
          <ac:chgData name="Walt Chan" userId="b756889d33652b9f" providerId="LiveId" clId="{1F1F34CF-9C76-4EFF-97F9-CE309C9F13C6}" dt="2024-08-11T08:01:42.630" v="2394"/>
          <ac:spMkLst>
            <pc:docMk/>
            <pc:sldMk cId="1929684132" sldId="319"/>
            <ac:spMk id="45058" creationId="{22DFA7DE-5C6B-5FCD-B788-0DE1C06F7E66}"/>
          </ac:spMkLst>
        </pc:spChg>
        <pc:picChg chg="add mod">
          <ac:chgData name="Walt Chan" userId="b756889d33652b9f" providerId="LiveId" clId="{1F1F34CF-9C76-4EFF-97F9-CE309C9F13C6}" dt="2024-08-11T08:31:07.744" v="2621" actId="1076"/>
          <ac:picMkLst>
            <pc:docMk/>
            <pc:sldMk cId="1929684132" sldId="319"/>
            <ac:picMk id="6" creationId="{FC66EF47-3349-770A-E657-F2FDCF96851B}"/>
          </ac:picMkLst>
        </pc:picChg>
      </pc:sldChg>
      <pc:sldChg chg="delSp modSp add mod">
        <pc:chgData name="Walt Chan" userId="b756889d33652b9f" providerId="LiveId" clId="{1F1F34CF-9C76-4EFF-97F9-CE309C9F13C6}" dt="2024-08-11T11:46:24.483" v="8366" actId="20577"/>
        <pc:sldMkLst>
          <pc:docMk/>
          <pc:sldMk cId="1809880249" sldId="320"/>
        </pc:sldMkLst>
        <pc:spChg chg="mod">
          <ac:chgData name="Walt Chan" userId="b756889d33652b9f" providerId="LiveId" clId="{1F1F34CF-9C76-4EFF-97F9-CE309C9F13C6}" dt="2024-08-11T08:32:14.643" v="2695" actId="20577"/>
          <ac:spMkLst>
            <pc:docMk/>
            <pc:sldMk cId="1809880249" sldId="320"/>
            <ac:spMk id="2" creationId="{8A56F9AB-A579-7DAB-4067-73800A422436}"/>
          </ac:spMkLst>
        </pc:spChg>
        <pc:spChg chg="mod">
          <ac:chgData name="Walt Chan" userId="b756889d33652b9f" providerId="LiveId" clId="{1F1F34CF-9C76-4EFF-97F9-CE309C9F13C6}" dt="2024-08-11T11:46:24.483" v="8366" actId="20577"/>
          <ac:spMkLst>
            <pc:docMk/>
            <pc:sldMk cId="1809880249" sldId="320"/>
            <ac:spMk id="4" creationId="{43CBCB64-8A63-604D-05BA-ECF393795AC6}"/>
          </ac:spMkLst>
        </pc:spChg>
        <pc:spChg chg="del">
          <ac:chgData name="Walt Chan" userId="b756889d33652b9f" providerId="LiveId" clId="{1F1F34CF-9C76-4EFF-97F9-CE309C9F13C6}" dt="2024-08-11T08:36:35.736" v="3425" actId="478"/>
          <ac:spMkLst>
            <pc:docMk/>
            <pc:sldMk cId="1809880249" sldId="320"/>
            <ac:spMk id="7" creationId="{DDA90B52-6D6A-C797-7154-1552D0778AAC}"/>
          </ac:spMkLst>
        </pc:spChg>
        <pc:picChg chg="del">
          <ac:chgData name="Walt Chan" userId="b756889d33652b9f" providerId="LiveId" clId="{1F1F34CF-9C76-4EFF-97F9-CE309C9F13C6}" dt="2024-08-11T08:36:28.427" v="3422" actId="478"/>
          <ac:picMkLst>
            <pc:docMk/>
            <pc:sldMk cId="1809880249" sldId="320"/>
            <ac:picMk id="6" creationId="{FC66EF47-3349-770A-E657-F2FDCF96851B}"/>
          </ac:picMkLst>
        </pc:picChg>
      </pc:sldChg>
      <pc:sldChg chg="addSp modSp add mod">
        <pc:chgData name="Walt Chan" userId="b756889d33652b9f" providerId="LiveId" clId="{1F1F34CF-9C76-4EFF-97F9-CE309C9F13C6}" dt="2024-08-11T08:40:45.627" v="3928" actId="14100"/>
        <pc:sldMkLst>
          <pc:docMk/>
          <pc:sldMk cId="2153186319" sldId="321"/>
        </pc:sldMkLst>
        <pc:spChg chg="add mod">
          <ac:chgData name="Walt Chan" userId="b756889d33652b9f" providerId="LiveId" clId="{1F1F34CF-9C76-4EFF-97F9-CE309C9F13C6}" dt="2024-08-11T08:40:45.627" v="3928" actId="14100"/>
          <ac:spMkLst>
            <pc:docMk/>
            <pc:sldMk cId="2153186319" sldId="321"/>
            <ac:spMk id="3" creationId="{C20967D8-FA29-E548-3065-A6084AE5EC3B}"/>
          </ac:spMkLst>
        </pc:spChg>
        <pc:spChg chg="mod">
          <ac:chgData name="Walt Chan" userId="b756889d33652b9f" providerId="LiveId" clId="{1F1F34CF-9C76-4EFF-97F9-CE309C9F13C6}" dt="2024-08-11T08:39:46.768" v="3914" actId="20577"/>
          <ac:spMkLst>
            <pc:docMk/>
            <pc:sldMk cId="2153186319" sldId="321"/>
            <ac:spMk id="4" creationId="{43CBCB64-8A63-604D-05BA-ECF393795AC6}"/>
          </ac:spMkLst>
        </pc:spChg>
      </pc:sldChg>
      <pc:sldChg chg="modSp add mod">
        <pc:chgData name="Walt Chan" userId="b756889d33652b9f" providerId="LiveId" clId="{1F1F34CF-9C76-4EFF-97F9-CE309C9F13C6}" dt="2024-08-11T09:31:35.053" v="4535" actId="20577"/>
        <pc:sldMkLst>
          <pc:docMk/>
          <pc:sldMk cId="3572996176" sldId="322"/>
        </pc:sldMkLst>
        <pc:spChg chg="mod">
          <ac:chgData name="Walt Chan" userId="b756889d33652b9f" providerId="LiveId" clId="{1F1F34CF-9C76-4EFF-97F9-CE309C9F13C6}" dt="2024-08-11T09:21:26.014" v="3952" actId="20577"/>
          <ac:spMkLst>
            <pc:docMk/>
            <pc:sldMk cId="3572996176" sldId="322"/>
            <ac:spMk id="2" creationId="{8A56F9AB-A579-7DAB-4067-73800A422436}"/>
          </ac:spMkLst>
        </pc:spChg>
        <pc:spChg chg="mod">
          <ac:chgData name="Walt Chan" userId="b756889d33652b9f" providerId="LiveId" clId="{1F1F34CF-9C76-4EFF-97F9-CE309C9F13C6}" dt="2024-08-11T09:30:49.273" v="4356" actId="20577"/>
          <ac:spMkLst>
            <pc:docMk/>
            <pc:sldMk cId="3572996176" sldId="322"/>
            <ac:spMk id="3" creationId="{C20967D8-FA29-E548-3065-A6084AE5EC3B}"/>
          </ac:spMkLst>
        </pc:spChg>
        <pc:spChg chg="mod">
          <ac:chgData name="Walt Chan" userId="b756889d33652b9f" providerId="LiveId" clId="{1F1F34CF-9C76-4EFF-97F9-CE309C9F13C6}" dt="2024-08-11T09:31:35.053" v="4535" actId="20577"/>
          <ac:spMkLst>
            <pc:docMk/>
            <pc:sldMk cId="3572996176" sldId="322"/>
            <ac:spMk id="4" creationId="{43CBCB64-8A63-604D-05BA-ECF393795AC6}"/>
          </ac:spMkLst>
        </pc:spChg>
      </pc:sldChg>
      <pc:sldChg chg="delSp modSp add mod">
        <pc:chgData name="Walt Chan" userId="b756889d33652b9f" providerId="LiveId" clId="{1F1F34CF-9C76-4EFF-97F9-CE309C9F13C6}" dt="2024-08-11T12:22:30.361" v="8373" actId="1076"/>
        <pc:sldMkLst>
          <pc:docMk/>
          <pc:sldMk cId="3500724037" sldId="323"/>
        </pc:sldMkLst>
        <pc:spChg chg="mod">
          <ac:chgData name="Walt Chan" userId="b756889d33652b9f" providerId="LiveId" clId="{1F1F34CF-9C76-4EFF-97F9-CE309C9F13C6}" dt="2024-08-11T09:34:36.772" v="4589" actId="20577"/>
          <ac:spMkLst>
            <pc:docMk/>
            <pc:sldMk cId="3500724037" sldId="323"/>
            <ac:spMk id="2" creationId="{8A56F9AB-A579-7DAB-4067-73800A422436}"/>
          </ac:spMkLst>
        </pc:spChg>
        <pc:spChg chg="del mod">
          <ac:chgData name="Walt Chan" userId="b756889d33652b9f" providerId="LiveId" clId="{1F1F34CF-9C76-4EFF-97F9-CE309C9F13C6}" dt="2024-08-11T09:37:48.415" v="4969" actId="478"/>
          <ac:spMkLst>
            <pc:docMk/>
            <pc:sldMk cId="3500724037" sldId="323"/>
            <ac:spMk id="3" creationId="{C20967D8-FA29-E548-3065-A6084AE5EC3B}"/>
          </ac:spMkLst>
        </pc:spChg>
        <pc:spChg chg="mod">
          <ac:chgData name="Walt Chan" userId="b756889d33652b9f" providerId="LiveId" clId="{1F1F34CF-9C76-4EFF-97F9-CE309C9F13C6}" dt="2024-08-11T12:22:30.361" v="8373" actId="1076"/>
          <ac:spMkLst>
            <pc:docMk/>
            <pc:sldMk cId="3500724037" sldId="323"/>
            <ac:spMk id="4" creationId="{43CBCB64-8A63-604D-05BA-ECF393795AC6}"/>
          </ac:spMkLst>
        </pc:spChg>
        <pc:spChg chg="mod">
          <ac:chgData name="Walt Chan" userId="b756889d33652b9f" providerId="LiveId" clId="{1F1F34CF-9C76-4EFF-97F9-CE309C9F13C6}" dt="2024-08-11T09:34:29.855" v="4571" actId="20577"/>
          <ac:spMkLst>
            <pc:docMk/>
            <pc:sldMk cId="3500724037" sldId="323"/>
            <ac:spMk id="45058" creationId="{22DFA7DE-5C6B-5FCD-B788-0DE1C06F7E66}"/>
          </ac:spMkLst>
        </pc:spChg>
      </pc:sldChg>
      <pc:sldChg chg="modSp add mod">
        <pc:chgData name="Walt Chan" userId="b756889d33652b9f" providerId="LiveId" clId="{1F1F34CF-9C76-4EFF-97F9-CE309C9F13C6}" dt="2024-08-11T12:23:11.551" v="8403" actId="20577"/>
        <pc:sldMkLst>
          <pc:docMk/>
          <pc:sldMk cId="2335484869" sldId="324"/>
        </pc:sldMkLst>
        <pc:spChg chg="mod">
          <ac:chgData name="Walt Chan" userId="b756889d33652b9f" providerId="LiveId" clId="{1F1F34CF-9C76-4EFF-97F9-CE309C9F13C6}" dt="2024-08-11T12:23:11.551" v="8403" actId="20577"/>
          <ac:spMkLst>
            <pc:docMk/>
            <pc:sldMk cId="2335484869" sldId="324"/>
            <ac:spMk id="4" creationId="{43CBCB64-8A63-604D-05BA-ECF393795AC6}"/>
          </ac:spMkLst>
        </pc:spChg>
      </pc:sldChg>
      <pc:sldChg chg="modSp add mod">
        <pc:chgData name="Walt Chan" userId="b756889d33652b9f" providerId="LiveId" clId="{1F1F34CF-9C76-4EFF-97F9-CE309C9F13C6}" dt="2024-08-11T09:50:32.091" v="6264" actId="20577"/>
        <pc:sldMkLst>
          <pc:docMk/>
          <pc:sldMk cId="1514135627" sldId="325"/>
        </pc:sldMkLst>
        <pc:spChg chg="mod">
          <ac:chgData name="Walt Chan" userId="b756889d33652b9f" providerId="LiveId" clId="{1F1F34CF-9C76-4EFF-97F9-CE309C9F13C6}" dt="2024-08-11T09:43:05.330" v="5621" actId="20577"/>
          <ac:spMkLst>
            <pc:docMk/>
            <pc:sldMk cId="1514135627" sldId="325"/>
            <ac:spMk id="2" creationId="{8A56F9AB-A579-7DAB-4067-73800A422436}"/>
          </ac:spMkLst>
        </pc:spChg>
        <pc:spChg chg="mod">
          <ac:chgData name="Walt Chan" userId="b756889d33652b9f" providerId="LiveId" clId="{1F1F34CF-9C76-4EFF-97F9-CE309C9F13C6}" dt="2024-08-11T09:50:32.091" v="6264" actId="20577"/>
          <ac:spMkLst>
            <pc:docMk/>
            <pc:sldMk cId="1514135627" sldId="325"/>
            <ac:spMk id="4" creationId="{43CBCB64-8A63-604D-05BA-ECF393795AC6}"/>
          </ac:spMkLst>
        </pc:spChg>
      </pc:sldChg>
      <pc:sldChg chg="modSp add mod">
        <pc:chgData name="Walt Chan" userId="b756889d33652b9f" providerId="LiveId" clId="{1F1F34CF-9C76-4EFF-97F9-CE309C9F13C6}" dt="2024-08-11T12:46:01.913" v="8433" actId="20578"/>
        <pc:sldMkLst>
          <pc:docMk/>
          <pc:sldMk cId="2726813259" sldId="326"/>
        </pc:sldMkLst>
        <pc:spChg chg="mod">
          <ac:chgData name="Walt Chan" userId="b756889d33652b9f" providerId="LiveId" clId="{1F1F34CF-9C76-4EFF-97F9-CE309C9F13C6}" dt="2024-08-11T10:02:13.812" v="6349" actId="1076"/>
          <ac:spMkLst>
            <pc:docMk/>
            <pc:sldMk cId="2726813259" sldId="326"/>
            <ac:spMk id="2" creationId="{8A56F9AB-A579-7DAB-4067-73800A422436}"/>
          </ac:spMkLst>
        </pc:spChg>
        <pc:spChg chg="mod">
          <ac:chgData name="Walt Chan" userId="b756889d33652b9f" providerId="LiveId" clId="{1F1F34CF-9C76-4EFF-97F9-CE309C9F13C6}" dt="2024-08-11T12:46:01.913" v="8433" actId="20578"/>
          <ac:spMkLst>
            <pc:docMk/>
            <pc:sldMk cId="2726813259" sldId="326"/>
            <ac:spMk id="4" creationId="{43CBCB64-8A63-604D-05BA-ECF393795AC6}"/>
          </ac:spMkLst>
        </pc:spChg>
        <pc:spChg chg="mod">
          <ac:chgData name="Walt Chan" userId="b756889d33652b9f" providerId="LiveId" clId="{1F1F34CF-9C76-4EFF-97F9-CE309C9F13C6}" dt="2024-08-11T10:01:36.902" v="6287" actId="20577"/>
          <ac:spMkLst>
            <pc:docMk/>
            <pc:sldMk cId="2726813259" sldId="326"/>
            <ac:spMk id="45058" creationId="{22DFA7DE-5C6B-5FCD-B788-0DE1C06F7E66}"/>
          </ac:spMkLst>
        </pc:spChg>
      </pc:sldChg>
      <pc:sldChg chg="addSp modSp add mod">
        <pc:chgData name="Walt Chan" userId="b756889d33652b9f" providerId="LiveId" clId="{1F1F34CF-9C76-4EFF-97F9-CE309C9F13C6}" dt="2024-08-11T10:11:57.603" v="7622" actId="1076"/>
        <pc:sldMkLst>
          <pc:docMk/>
          <pc:sldMk cId="948993959" sldId="327"/>
        </pc:sldMkLst>
        <pc:spChg chg="mod">
          <ac:chgData name="Walt Chan" userId="b756889d33652b9f" providerId="LiveId" clId="{1F1F34CF-9C76-4EFF-97F9-CE309C9F13C6}" dt="2024-08-11T10:09:51.254" v="7370" actId="20577"/>
          <ac:spMkLst>
            <pc:docMk/>
            <pc:sldMk cId="948993959" sldId="327"/>
            <ac:spMk id="2" creationId="{8A56F9AB-A579-7DAB-4067-73800A422436}"/>
          </ac:spMkLst>
        </pc:spChg>
        <pc:spChg chg="add mod">
          <ac:chgData name="Walt Chan" userId="b756889d33652b9f" providerId="LiveId" clId="{1F1F34CF-9C76-4EFF-97F9-CE309C9F13C6}" dt="2024-08-11T10:11:57.603" v="7622" actId="1076"/>
          <ac:spMkLst>
            <pc:docMk/>
            <pc:sldMk cId="948993959" sldId="327"/>
            <ac:spMk id="3" creationId="{DF74ECFF-1483-FD55-B20B-E7E9BFE9B018}"/>
          </ac:spMkLst>
        </pc:spChg>
        <pc:spChg chg="mod">
          <ac:chgData name="Walt Chan" userId="b756889d33652b9f" providerId="LiveId" clId="{1F1F34CF-9C76-4EFF-97F9-CE309C9F13C6}" dt="2024-08-11T10:11:25.344" v="7595" actId="20577"/>
          <ac:spMkLst>
            <pc:docMk/>
            <pc:sldMk cId="948993959" sldId="327"/>
            <ac:spMk id="4" creationId="{43CBCB64-8A63-604D-05BA-ECF393795AC6}"/>
          </ac:spMkLst>
        </pc:spChg>
      </pc:sldChg>
      <pc:sldChg chg="modSp add mod">
        <pc:chgData name="Walt Chan" userId="b756889d33652b9f" providerId="LiveId" clId="{1F1F34CF-9C76-4EFF-97F9-CE309C9F13C6}" dt="2024-08-11T10:22:24.487" v="7925" actId="207"/>
        <pc:sldMkLst>
          <pc:docMk/>
          <pc:sldMk cId="2005812920" sldId="328"/>
        </pc:sldMkLst>
        <pc:spChg chg="mod">
          <ac:chgData name="Walt Chan" userId="b756889d33652b9f" providerId="LiveId" clId="{1F1F34CF-9C76-4EFF-97F9-CE309C9F13C6}" dt="2024-08-11T10:13:26.044" v="7635"/>
          <ac:spMkLst>
            <pc:docMk/>
            <pc:sldMk cId="2005812920" sldId="328"/>
            <ac:spMk id="2" creationId="{8A56F9AB-A579-7DAB-4067-73800A422436}"/>
          </ac:spMkLst>
        </pc:spChg>
        <pc:spChg chg="mod">
          <ac:chgData name="Walt Chan" userId="b756889d33652b9f" providerId="LiveId" clId="{1F1F34CF-9C76-4EFF-97F9-CE309C9F13C6}" dt="2024-08-11T10:21:21.271" v="7874" actId="1076"/>
          <ac:spMkLst>
            <pc:docMk/>
            <pc:sldMk cId="2005812920" sldId="328"/>
            <ac:spMk id="3" creationId="{DF74ECFF-1483-FD55-B20B-E7E9BFE9B018}"/>
          </ac:spMkLst>
        </pc:spChg>
        <pc:spChg chg="mod">
          <ac:chgData name="Walt Chan" userId="b756889d33652b9f" providerId="LiveId" clId="{1F1F34CF-9C76-4EFF-97F9-CE309C9F13C6}" dt="2024-08-11T10:22:24.487" v="7925" actId="207"/>
          <ac:spMkLst>
            <pc:docMk/>
            <pc:sldMk cId="2005812920" sldId="328"/>
            <ac:spMk id="4" creationId="{43CBCB64-8A63-604D-05BA-ECF393795AC6}"/>
          </ac:spMkLst>
        </pc:spChg>
      </pc:sldChg>
      <pc:sldChg chg="addSp modSp add mod">
        <pc:chgData name="Walt Chan" userId="b756889d33652b9f" providerId="LiveId" clId="{1F1F34CF-9C76-4EFF-97F9-CE309C9F13C6}" dt="2024-08-11T10:48:01.490" v="8282"/>
        <pc:sldMkLst>
          <pc:docMk/>
          <pc:sldMk cId="1653246152" sldId="329"/>
        </pc:sldMkLst>
        <pc:spChg chg="mod">
          <ac:chgData name="Walt Chan" userId="b756889d33652b9f" providerId="LiveId" clId="{1F1F34CF-9C76-4EFF-97F9-CE309C9F13C6}" dt="2024-08-11T10:22:47.380" v="7940"/>
          <ac:spMkLst>
            <pc:docMk/>
            <pc:sldMk cId="1653246152" sldId="329"/>
            <ac:spMk id="2" creationId="{8A56F9AB-A579-7DAB-4067-73800A422436}"/>
          </ac:spMkLst>
        </pc:spChg>
        <pc:spChg chg="mod">
          <ac:chgData name="Walt Chan" userId="b756889d33652b9f" providerId="LiveId" clId="{1F1F34CF-9C76-4EFF-97F9-CE309C9F13C6}" dt="2024-08-11T10:47:58.469" v="8280" actId="20577"/>
          <ac:spMkLst>
            <pc:docMk/>
            <pc:sldMk cId="1653246152" sldId="329"/>
            <ac:spMk id="3" creationId="{DF74ECFF-1483-FD55-B20B-E7E9BFE9B018}"/>
          </ac:spMkLst>
        </pc:spChg>
        <pc:spChg chg="mod">
          <ac:chgData name="Walt Chan" userId="b756889d33652b9f" providerId="LiveId" clId="{1F1F34CF-9C76-4EFF-97F9-CE309C9F13C6}" dt="2024-08-11T10:43:46.975" v="8224"/>
          <ac:spMkLst>
            <pc:docMk/>
            <pc:sldMk cId="1653246152" sldId="329"/>
            <ac:spMk id="4" creationId="{43CBCB64-8A63-604D-05BA-ECF393795AC6}"/>
          </ac:spMkLst>
        </pc:spChg>
        <pc:spChg chg="add mod">
          <ac:chgData name="Walt Chan" userId="b756889d33652b9f" providerId="LiveId" clId="{1F1F34CF-9C76-4EFF-97F9-CE309C9F13C6}" dt="2024-08-11T10:48:01.490" v="8282"/>
          <ac:spMkLst>
            <pc:docMk/>
            <pc:sldMk cId="1653246152" sldId="329"/>
            <ac:spMk id="5" creationId="{6F3CE740-8A6B-B3A7-5F9F-C4B05809A984}"/>
          </ac:spMkLst>
        </pc:spChg>
      </pc:sldChg>
      <pc:sldChg chg="delSp modSp add del mod">
        <pc:chgData name="Walt Chan" userId="b756889d33652b9f" providerId="LiveId" clId="{1F1F34CF-9C76-4EFF-97F9-CE309C9F13C6}" dt="2024-08-11T10:50:17.314" v="8360" actId="478"/>
        <pc:sldMkLst>
          <pc:docMk/>
          <pc:sldMk cId="1061577871" sldId="330"/>
        </pc:sldMkLst>
        <pc:spChg chg="mod">
          <ac:chgData name="Walt Chan" userId="b756889d33652b9f" providerId="LiveId" clId="{1F1F34CF-9C76-4EFF-97F9-CE309C9F13C6}" dt="2024-08-11T10:43:18.678" v="8201"/>
          <ac:spMkLst>
            <pc:docMk/>
            <pc:sldMk cId="1061577871" sldId="330"/>
            <ac:spMk id="2" creationId="{8A56F9AB-A579-7DAB-4067-73800A422436}"/>
          </ac:spMkLst>
        </pc:spChg>
        <pc:spChg chg="del">
          <ac:chgData name="Walt Chan" userId="b756889d33652b9f" providerId="LiveId" clId="{1F1F34CF-9C76-4EFF-97F9-CE309C9F13C6}" dt="2024-08-11T10:50:17.314" v="8360" actId="478"/>
          <ac:spMkLst>
            <pc:docMk/>
            <pc:sldMk cId="1061577871" sldId="330"/>
            <ac:spMk id="3" creationId="{DF74ECFF-1483-FD55-B20B-E7E9BFE9B018}"/>
          </ac:spMkLst>
        </pc:spChg>
        <pc:spChg chg="mod">
          <ac:chgData name="Walt Chan" userId="b756889d33652b9f" providerId="LiveId" clId="{1F1F34CF-9C76-4EFF-97F9-CE309C9F13C6}" dt="2024-08-11T10:50:14.422" v="8359"/>
          <ac:spMkLst>
            <pc:docMk/>
            <pc:sldMk cId="1061577871" sldId="330"/>
            <ac:spMk id="4" creationId="{43CBCB64-8A63-604D-05BA-ECF393795AC6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6-07T13:03:03.511" idx="7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6-07T13:03:03.511" idx="5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6-07T13:03:03.511" idx="6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B425A7-BB31-4AA7-812E-6A317F667028}" type="datetimeFigureOut">
              <a:rPr lang="zh-CN" altLang="en-US" smtClean="0"/>
              <a:t>2024/8/11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58F88B-9D5A-4713-8DF6-F68F2B53DF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3611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8F88B-9D5A-4713-8DF6-F68F2B53DF3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5745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8F88B-9D5A-4713-8DF6-F68F2B53DF3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1032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8F88B-9D5A-4713-8DF6-F68F2B53DF3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3556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8F88B-9D5A-4713-8DF6-F68F2B53DF3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1764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非常规题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8F88B-9D5A-4713-8DF6-F68F2B53DF3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8359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留着当练习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8F88B-9D5A-4713-8DF6-F68F2B53DF3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753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8F88B-9D5A-4713-8DF6-F68F2B53DF3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73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8F88B-9D5A-4713-8DF6-F68F2B53DF3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517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8F88B-9D5A-4713-8DF6-F68F2B53DF3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8051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8F88B-9D5A-4713-8DF6-F68F2B53DF3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18585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8F88B-9D5A-4713-8DF6-F68F2B53DF3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36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8F88B-9D5A-4713-8DF6-F68F2B53DF3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028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8F88B-9D5A-4713-8DF6-F68F2B53DF3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24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58F88B-9D5A-4713-8DF6-F68F2B53DF3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093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193846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49838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59604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800371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5621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32198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186142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56241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499129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85348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94879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905995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147250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779779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458068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4496346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282472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615810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089668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114769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9764170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8484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277375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35883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8502638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9271138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230462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68635025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5282665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7428073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3938292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799811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569887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9879399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698636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8169093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1208069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8748326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8143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20998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18636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6190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28302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40416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图片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图片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图片 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66" b="36667"/>
          <a:stretch>
            <a:fillRect/>
          </a:stretch>
        </p:blipFill>
        <p:spPr bwMode="auto">
          <a:xfrm>
            <a:off x="1588" y="2171700"/>
            <a:ext cx="1218882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图片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22"/>
          <a:stretch>
            <a:fillRect/>
          </a:stretch>
        </p:blipFill>
        <p:spPr bwMode="auto">
          <a:xfrm>
            <a:off x="1588" y="838200"/>
            <a:ext cx="12188825" cy="601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2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4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文本框 10"/>
          <p:cNvSpPr txBox="1">
            <a:spLocks noChangeArrowheads="1"/>
          </p:cNvSpPr>
          <p:nvPr/>
        </p:nvSpPr>
        <p:spPr bwMode="auto">
          <a:xfrm>
            <a:off x="3617913" y="3441563"/>
            <a:ext cx="4956175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28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Hnusec</a:t>
            </a:r>
            <a:r>
              <a:rPr lang="en-US" altLang="zh-CN" sz="2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-Walt</a:t>
            </a:r>
          </a:p>
        </p:txBody>
      </p:sp>
      <p:sp>
        <p:nvSpPr>
          <p:cNvPr id="26627" name="文本框 12"/>
          <p:cNvSpPr txBox="1">
            <a:spLocks noChangeArrowheads="1"/>
          </p:cNvSpPr>
          <p:nvPr/>
        </p:nvSpPr>
        <p:spPr bwMode="auto">
          <a:xfrm>
            <a:off x="2890837" y="1687237"/>
            <a:ext cx="6410325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5400" b="1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CTF-PWN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5400" b="1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动态链接和</a:t>
            </a:r>
            <a:r>
              <a:rPr lang="en-US" altLang="zh-CN" sz="5400" b="1" dirty="0">
                <a:solidFill>
                  <a:schemeClr val="bg1"/>
                </a:solidFill>
                <a:latin typeface="Segoe UI" panose="020B0502040204020203" pitchFamily="34" charset="0"/>
                <a:ea typeface="微软雅黑" panose="020B0503020204020204" pitchFamily="34" charset="-122"/>
                <a:cs typeface="Segoe UI" panose="020B0502040204020203" pitchFamily="34" charset="0"/>
              </a:rPr>
              <a:t>ret2libc</a:t>
            </a:r>
            <a:endParaRPr lang="zh-CN" altLang="en-US" sz="5400" b="1" dirty="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BBB0C6-60C1-ABE7-C8F6-8CE94BBBA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文本框 2">
            <a:extLst>
              <a:ext uri="{FF2B5EF4-FFF2-40B4-BE49-F238E27FC236}">
                <a16:creationId xmlns:a16="http://schemas.microsoft.com/office/drawing/2014/main" id="{22DFA7DE-5C6B-5FCD-B788-0DE1C06F7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575" y="128588"/>
            <a:ext cx="23391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动态链接概念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5059" name="Group 3">
            <a:extLst>
              <a:ext uri="{FF2B5EF4-FFF2-40B4-BE49-F238E27FC236}">
                <a16:creationId xmlns:a16="http://schemas.microsoft.com/office/drawing/2014/main" id="{98490DB6-CE5D-6297-7AB7-7C20B6770476}"/>
              </a:ext>
            </a:extLst>
          </p:cNvPr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45080" name="燕尾形 4">
              <a:extLst>
                <a:ext uri="{FF2B5EF4-FFF2-40B4-BE49-F238E27FC236}">
                  <a16:creationId xmlns:a16="http://schemas.microsoft.com/office/drawing/2014/main" id="{F00DB6C6-8597-3B42-A5F4-30CF26F27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45081" name="燕尾形 5">
              <a:extLst>
                <a:ext uri="{FF2B5EF4-FFF2-40B4-BE49-F238E27FC236}">
                  <a16:creationId xmlns:a16="http://schemas.microsoft.com/office/drawing/2014/main" id="{BBB86FA9-27E3-ABF2-EDDF-AB6A04F58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8A56F9AB-A579-7DAB-4067-73800A422436}"/>
              </a:ext>
            </a:extLst>
          </p:cNvPr>
          <p:cNvSpPr txBox="1"/>
          <p:nvPr/>
        </p:nvSpPr>
        <p:spPr>
          <a:xfrm>
            <a:off x="4805313" y="792047"/>
            <a:ext cx="25813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err="1">
                <a:solidFill>
                  <a:schemeClr val="accent1">
                    <a:lumMod val="50000"/>
                  </a:schemeClr>
                </a:solidFill>
              </a:rPr>
              <a:t>plt</a:t>
            </a:r>
            <a:r>
              <a:rPr lang="zh-CN" altLang="en-US" sz="4800" dirty="0">
                <a:solidFill>
                  <a:schemeClr val="accent1">
                    <a:lumMod val="50000"/>
                  </a:schemeClr>
                </a:solidFill>
              </a:rPr>
              <a:t>和</a:t>
            </a:r>
            <a:r>
              <a:rPr lang="en-US" altLang="zh-CN" sz="4800" dirty="0">
                <a:solidFill>
                  <a:schemeClr val="accent1">
                    <a:lumMod val="50000"/>
                  </a:schemeClr>
                </a:solidFill>
              </a:rPr>
              <a:t>got</a:t>
            </a:r>
            <a:endParaRPr lang="zh-CN" alt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CBCB64-8A63-604D-05BA-ECF393795AC6}"/>
              </a:ext>
            </a:extLst>
          </p:cNvPr>
          <p:cNvSpPr txBox="1"/>
          <p:nvPr/>
        </p:nvSpPr>
        <p:spPr>
          <a:xfrm>
            <a:off x="1600593" y="1623044"/>
            <a:ext cx="89908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Noto Sans" panose="020B0502040504020204" pitchFamily="34" charset="0"/>
              </a:rPr>
              <a:t>got</a:t>
            </a:r>
            <a:r>
              <a:rPr lang="zh-CN" altLang="en-US" sz="2400" dirty="0">
                <a:latin typeface="Noto Sans" panose="020B0502040504020204" pitchFamily="34" charset="0"/>
              </a:rPr>
              <a:t>：储存真实地址。</a:t>
            </a:r>
            <a:endParaRPr lang="en-US" altLang="zh-CN" sz="2400" dirty="0">
              <a:latin typeface="Noto Sans" panose="020B0502040504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FD91A6C-A4C1-91AC-3D1A-C74C1E7E6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877" y="2155707"/>
            <a:ext cx="6601746" cy="180047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94238D8-5670-25EE-B49B-CD8A03E80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968" y="4452854"/>
            <a:ext cx="7078063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109898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BBB0C6-60C1-ABE7-C8F6-8CE94BBBA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文本框 2">
            <a:extLst>
              <a:ext uri="{FF2B5EF4-FFF2-40B4-BE49-F238E27FC236}">
                <a16:creationId xmlns:a16="http://schemas.microsoft.com/office/drawing/2014/main" id="{22DFA7DE-5C6B-5FCD-B788-0DE1C06F7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575" y="128588"/>
            <a:ext cx="23391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动态链接概念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5059" name="Group 3">
            <a:extLst>
              <a:ext uri="{FF2B5EF4-FFF2-40B4-BE49-F238E27FC236}">
                <a16:creationId xmlns:a16="http://schemas.microsoft.com/office/drawing/2014/main" id="{98490DB6-CE5D-6297-7AB7-7C20B6770476}"/>
              </a:ext>
            </a:extLst>
          </p:cNvPr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45080" name="燕尾形 4">
              <a:extLst>
                <a:ext uri="{FF2B5EF4-FFF2-40B4-BE49-F238E27FC236}">
                  <a16:creationId xmlns:a16="http://schemas.microsoft.com/office/drawing/2014/main" id="{F00DB6C6-8597-3B42-A5F4-30CF26F27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45081" name="燕尾形 5">
              <a:extLst>
                <a:ext uri="{FF2B5EF4-FFF2-40B4-BE49-F238E27FC236}">
                  <a16:creationId xmlns:a16="http://schemas.microsoft.com/office/drawing/2014/main" id="{BBB86FA9-27E3-ABF2-EDDF-AB6A04F58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8A56F9AB-A579-7DAB-4067-73800A422436}"/>
              </a:ext>
            </a:extLst>
          </p:cNvPr>
          <p:cNvSpPr txBox="1"/>
          <p:nvPr/>
        </p:nvSpPr>
        <p:spPr>
          <a:xfrm>
            <a:off x="3921894" y="941003"/>
            <a:ext cx="4348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</a:rPr>
              <a:t>真实地址装载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CBCB64-8A63-604D-05BA-ECF393795AC6}"/>
              </a:ext>
            </a:extLst>
          </p:cNvPr>
          <p:cNvSpPr txBox="1"/>
          <p:nvPr/>
        </p:nvSpPr>
        <p:spPr>
          <a:xfrm>
            <a:off x="1162246" y="1720840"/>
            <a:ext cx="9867508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Noto Sans" panose="020B0502040504020204" pitchFamily="34" charset="0"/>
              </a:rPr>
              <a:t>那么真实函数地址是什么时候写入的呢？</a:t>
            </a:r>
            <a:endParaRPr lang="en-US" altLang="zh-CN" sz="2400" dirty="0">
              <a:latin typeface="Noto Sans" panose="020B0502040504020204" pitchFamily="34" charset="0"/>
            </a:endParaRPr>
          </a:p>
          <a:p>
            <a:r>
              <a:rPr lang="zh-CN" altLang="en-US" sz="2400" dirty="0">
                <a:latin typeface="Noto Sans" panose="020B0502040504020204" pitchFamily="34" charset="0"/>
              </a:rPr>
              <a:t>当保护为</a:t>
            </a:r>
            <a:r>
              <a:rPr lang="en-US" altLang="zh-CN" sz="2400" dirty="0">
                <a:latin typeface="Noto Sans" panose="020B0502040504020204" pitchFamily="34" charset="0"/>
              </a:rPr>
              <a:t>No RELRO</a:t>
            </a:r>
            <a:r>
              <a:rPr lang="zh-CN" altLang="en-US" sz="2400" dirty="0">
                <a:latin typeface="Noto Sans" panose="020B0502040504020204" pitchFamily="34" charset="0"/>
              </a:rPr>
              <a:t>和</a:t>
            </a:r>
            <a:r>
              <a:rPr lang="en-US" altLang="zh-CN" sz="2400" dirty="0">
                <a:latin typeface="Noto Sans" panose="020B0502040504020204" pitchFamily="34" charset="0"/>
              </a:rPr>
              <a:t>Partial RELRO</a:t>
            </a:r>
            <a:r>
              <a:rPr lang="zh-CN" altLang="en-US" sz="2400" dirty="0">
                <a:latin typeface="Noto Sans" panose="020B0502040504020204" pitchFamily="34" charset="0"/>
              </a:rPr>
              <a:t>时：</a:t>
            </a:r>
            <a:endParaRPr lang="en-US" altLang="zh-CN" sz="2400" dirty="0">
              <a:latin typeface="Noto Sans" panose="020B0502040504020204" pitchFamily="34" charset="0"/>
            </a:endParaRPr>
          </a:p>
          <a:p>
            <a:pPr indent="457200"/>
            <a:r>
              <a:rPr lang="zh-CN" altLang="en-US" sz="2400" dirty="0">
                <a:latin typeface="Noto Sans" panose="020B0502040504020204" pitchFamily="34" charset="0"/>
              </a:rPr>
              <a:t>程序开始时</a:t>
            </a:r>
            <a:r>
              <a:rPr lang="en-US" altLang="zh-CN" sz="2400" dirty="0">
                <a:latin typeface="Noto Sans" panose="020B0502040504020204" pitchFamily="34" charset="0"/>
              </a:rPr>
              <a:t>got</a:t>
            </a:r>
            <a:r>
              <a:rPr lang="zh-CN" altLang="en-US" sz="2400" dirty="0">
                <a:latin typeface="Noto Sans" panose="020B0502040504020204" pitchFamily="34" charset="0"/>
              </a:rPr>
              <a:t>表存放函数对应</a:t>
            </a:r>
            <a:r>
              <a:rPr lang="en-US" altLang="zh-CN" sz="2400" dirty="0">
                <a:latin typeface="Noto Sans" panose="020B0502040504020204" pitchFamily="34" charset="0"/>
              </a:rPr>
              <a:t>.</a:t>
            </a:r>
            <a:r>
              <a:rPr lang="en-US" altLang="zh-CN" sz="2400" dirty="0" err="1">
                <a:latin typeface="Noto Sans" panose="020B0502040504020204" pitchFamily="34" charset="0"/>
              </a:rPr>
              <a:t>plt</a:t>
            </a:r>
            <a:r>
              <a:rPr lang="zh-CN" altLang="en-US" sz="2400" dirty="0">
                <a:latin typeface="Noto Sans" panose="020B0502040504020204" pitchFamily="34" charset="0"/>
              </a:rPr>
              <a:t>段的地址。而</a:t>
            </a:r>
            <a:r>
              <a:rPr lang="en-US" altLang="zh-CN" sz="2400" dirty="0">
                <a:latin typeface="Noto Sans" panose="020B0502040504020204" pitchFamily="34" charset="0"/>
              </a:rPr>
              <a:t>.</a:t>
            </a:r>
            <a:r>
              <a:rPr lang="en-US" altLang="zh-CN" sz="2400" dirty="0" err="1">
                <a:latin typeface="Noto Sans" panose="020B0502040504020204" pitchFamily="34" charset="0"/>
              </a:rPr>
              <a:t>plt</a:t>
            </a:r>
            <a:r>
              <a:rPr lang="zh-CN" altLang="en-US" sz="2400" dirty="0">
                <a:latin typeface="Noto Sans" panose="020B0502040504020204" pitchFamily="34" charset="0"/>
              </a:rPr>
              <a:t>段会将一个函数序号入栈，然后调用</a:t>
            </a:r>
            <a:r>
              <a:rPr lang="en-US" altLang="zh-CN" sz="2400" dirty="0">
                <a:latin typeface="Noto Sans" panose="020B0502040504020204" pitchFamily="34" charset="0"/>
              </a:rPr>
              <a:t>got</a:t>
            </a:r>
            <a:r>
              <a:rPr lang="zh-CN" altLang="en-US" sz="2400" dirty="0">
                <a:latin typeface="Noto Sans" panose="020B0502040504020204" pitchFamily="34" charset="0"/>
              </a:rPr>
              <a:t>表中第一项函数，即</a:t>
            </a:r>
            <a:r>
              <a:rPr lang="en-US" altLang="zh-CN" sz="2400" b="0" i="0" dirty="0">
                <a:solidFill>
                  <a:srgbClr val="191B1F"/>
                </a:solidFill>
                <a:effectLst/>
                <a:latin typeface="-apple-system"/>
              </a:rPr>
              <a:t>_</a:t>
            </a:r>
            <a:r>
              <a:rPr lang="en-US" altLang="zh-CN" sz="2400" b="0" i="0" dirty="0" err="1">
                <a:solidFill>
                  <a:srgbClr val="191B1F"/>
                </a:solidFill>
                <a:effectLst/>
                <a:latin typeface="-apple-system"/>
              </a:rPr>
              <a:t>dl_runtime_resolve</a:t>
            </a:r>
            <a:r>
              <a:rPr lang="zh-CN" altLang="en-US" sz="2400" b="0" i="0" dirty="0">
                <a:solidFill>
                  <a:srgbClr val="191B1F"/>
                </a:solidFill>
                <a:effectLst/>
                <a:latin typeface="-apple-system"/>
              </a:rPr>
              <a:t>函数。</a:t>
            </a:r>
            <a:endParaRPr lang="en-US" altLang="zh-CN" sz="2400" b="0" i="0" dirty="0">
              <a:solidFill>
                <a:srgbClr val="191B1F"/>
              </a:solidFill>
              <a:effectLst/>
              <a:latin typeface="-apple-system"/>
            </a:endParaRPr>
          </a:p>
          <a:p>
            <a:pPr indent="457200"/>
            <a:r>
              <a:rPr lang="zh-CN" altLang="en-US" sz="2400" dirty="0">
                <a:solidFill>
                  <a:srgbClr val="191B1F"/>
                </a:solidFill>
                <a:latin typeface="-apple-system"/>
              </a:rPr>
              <a:t>该函数会读取程序的符号表，然后</a:t>
            </a:r>
            <a:r>
              <a:rPr lang="zh-CN" altLang="en-US" sz="2400" b="0" i="0" dirty="0">
                <a:solidFill>
                  <a:srgbClr val="191B1F"/>
                </a:solidFill>
                <a:effectLst/>
                <a:latin typeface="-apple-system"/>
              </a:rPr>
              <a:t>得到函数真实地址并调用，同时将真实地址写入</a:t>
            </a:r>
            <a:r>
              <a:rPr lang="en-US" altLang="zh-CN" sz="2400" b="0" i="0" dirty="0">
                <a:solidFill>
                  <a:srgbClr val="191B1F"/>
                </a:solidFill>
                <a:effectLst/>
                <a:latin typeface="-apple-system"/>
              </a:rPr>
              <a:t>got</a:t>
            </a:r>
            <a:r>
              <a:rPr lang="zh-CN" altLang="en-US" sz="2400" b="0" i="0" dirty="0">
                <a:solidFill>
                  <a:srgbClr val="191B1F"/>
                </a:solidFill>
                <a:effectLst/>
                <a:latin typeface="-apple-system"/>
              </a:rPr>
              <a:t>表。</a:t>
            </a:r>
            <a:endParaRPr lang="en-US" altLang="zh-CN" sz="2400" dirty="0">
              <a:solidFill>
                <a:srgbClr val="191B1F"/>
              </a:solidFill>
              <a:latin typeface="-apple-system"/>
            </a:endParaRPr>
          </a:p>
          <a:p>
            <a:pPr indent="457200"/>
            <a:r>
              <a:rPr lang="zh-CN" altLang="en-US" sz="2400" dirty="0">
                <a:solidFill>
                  <a:srgbClr val="191B1F"/>
                </a:solidFill>
                <a:latin typeface="-apple-system"/>
              </a:rPr>
              <a:t>第二次及以后调用该函数，则会直接从</a:t>
            </a:r>
            <a:r>
              <a:rPr lang="en-US" altLang="zh-CN" sz="2400" dirty="0">
                <a:solidFill>
                  <a:srgbClr val="191B1F"/>
                </a:solidFill>
                <a:latin typeface="-apple-system"/>
              </a:rPr>
              <a:t>got</a:t>
            </a:r>
            <a:r>
              <a:rPr lang="zh-CN" altLang="en-US" sz="2400" dirty="0">
                <a:solidFill>
                  <a:srgbClr val="191B1F"/>
                </a:solidFill>
                <a:latin typeface="-apple-system"/>
              </a:rPr>
              <a:t>表中获得函数的真实地址，直接调用。</a:t>
            </a:r>
            <a:br>
              <a:rPr lang="en-US" altLang="zh-CN" sz="2400" dirty="0">
                <a:latin typeface="Noto Sans" panose="020B0502040504020204" pitchFamily="34" charset="0"/>
              </a:rPr>
            </a:br>
            <a:endParaRPr lang="en-US" altLang="zh-CN" sz="2400" dirty="0">
              <a:latin typeface="Noto Sans" panose="020B0502040504020204" pitchFamily="34" charset="0"/>
            </a:endParaRPr>
          </a:p>
          <a:p>
            <a:pPr indent="457200"/>
            <a:r>
              <a:rPr lang="zh-CN" altLang="en-US" sz="2400" dirty="0">
                <a:latin typeface="Noto Sans" panose="020B0502040504020204" pitchFamily="34" charset="0"/>
              </a:rPr>
              <a:t>第一次：执行</a:t>
            </a:r>
            <a:r>
              <a:rPr lang="en-US" altLang="zh-CN" sz="2400" dirty="0">
                <a:latin typeface="Noto Sans" panose="020B0502040504020204" pitchFamily="34" charset="0"/>
              </a:rPr>
              <a:t>.</a:t>
            </a:r>
            <a:r>
              <a:rPr lang="en-US" altLang="zh-CN" sz="2400" dirty="0" err="1">
                <a:latin typeface="Noto Sans" panose="020B0502040504020204" pitchFamily="34" charset="0"/>
              </a:rPr>
              <a:t>plt.sec</a:t>
            </a:r>
            <a:r>
              <a:rPr lang="en-US" altLang="zh-CN" sz="2400" dirty="0">
                <a:latin typeface="Noto Sans" panose="020B0502040504020204" pitchFamily="34" charset="0"/>
              </a:rPr>
              <a:t> -&gt; </a:t>
            </a:r>
            <a:r>
              <a:rPr lang="zh-CN" altLang="en-US" sz="2400" dirty="0">
                <a:latin typeface="Noto Sans" panose="020B0502040504020204" pitchFamily="34" charset="0"/>
              </a:rPr>
              <a:t>读取</a:t>
            </a:r>
            <a:r>
              <a:rPr lang="en-US" altLang="zh-CN" sz="2400" dirty="0">
                <a:latin typeface="Noto Sans" panose="020B0502040504020204" pitchFamily="34" charset="0"/>
              </a:rPr>
              <a:t>.</a:t>
            </a:r>
            <a:r>
              <a:rPr lang="en-US" altLang="zh-CN" sz="2400" dirty="0" err="1">
                <a:latin typeface="Noto Sans" panose="020B0502040504020204" pitchFamily="34" charset="0"/>
              </a:rPr>
              <a:t>got.plt</a:t>
            </a:r>
            <a:r>
              <a:rPr lang="zh-CN" altLang="en-US" sz="2400" dirty="0">
                <a:latin typeface="Noto Sans" panose="020B0502040504020204" pitchFamily="34" charset="0"/>
              </a:rPr>
              <a:t> </a:t>
            </a:r>
            <a:r>
              <a:rPr lang="en-US" altLang="zh-CN" sz="2400" dirty="0">
                <a:latin typeface="Noto Sans" panose="020B0502040504020204" pitchFamily="34" charset="0"/>
              </a:rPr>
              <a:t>-&gt; </a:t>
            </a:r>
            <a:r>
              <a:rPr lang="zh-CN" altLang="en-US" sz="2400" dirty="0">
                <a:latin typeface="Noto Sans" panose="020B0502040504020204" pitchFamily="34" charset="0"/>
              </a:rPr>
              <a:t>跳至</a:t>
            </a:r>
            <a:r>
              <a:rPr lang="en-US" altLang="zh-CN" sz="2400" dirty="0">
                <a:latin typeface="Noto Sans" panose="020B0502040504020204" pitchFamily="34" charset="0"/>
              </a:rPr>
              <a:t>.</a:t>
            </a:r>
            <a:r>
              <a:rPr lang="en-US" altLang="zh-CN" sz="2400" dirty="0" err="1">
                <a:latin typeface="Noto Sans" panose="020B0502040504020204" pitchFamily="34" charset="0"/>
              </a:rPr>
              <a:t>plt</a:t>
            </a:r>
            <a:r>
              <a:rPr lang="en-US" altLang="zh-CN" sz="2400" dirty="0">
                <a:latin typeface="Noto Sans" panose="020B0502040504020204" pitchFamily="34" charset="0"/>
              </a:rPr>
              <a:t> -&gt; </a:t>
            </a:r>
            <a:r>
              <a:rPr lang="zh-CN" altLang="en-US" sz="2400" dirty="0">
                <a:latin typeface="Noto Sans" panose="020B0502040504020204" pitchFamily="34" charset="0"/>
              </a:rPr>
              <a:t>解析函数 </a:t>
            </a:r>
            <a:r>
              <a:rPr lang="en-US" altLang="zh-CN" sz="2400" dirty="0">
                <a:latin typeface="Noto Sans" panose="020B0502040504020204" pitchFamily="34" charset="0"/>
              </a:rPr>
              <a:t>-&gt; </a:t>
            </a:r>
            <a:r>
              <a:rPr lang="zh-CN" altLang="en-US" sz="2400" dirty="0">
                <a:latin typeface="Noto Sans" panose="020B0502040504020204" pitchFamily="34" charset="0"/>
              </a:rPr>
              <a:t>写入并执行真实函数</a:t>
            </a:r>
            <a:endParaRPr lang="en-US" altLang="zh-CN" sz="2400" dirty="0">
              <a:latin typeface="Noto Sans" panose="020B0502040504020204" pitchFamily="34" charset="0"/>
            </a:endParaRPr>
          </a:p>
          <a:p>
            <a:pPr indent="457200"/>
            <a:r>
              <a:rPr lang="zh-CN" altLang="en-US" sz="2400" dirty="0">
                <a:latin typeface="Noto Sans" panose="020B0502040504020204" pitchFamily="34" charset="0"/>
              </a:rPr>
              <a:t>第二次：执行</a:t>
            </a:r>
            <a:r>
              <a:rPr lang="en-US" altLang="zh-CN" sz="2400" dirty="0">
                <a:latin typeface="Noto Sans" panose="020B0502040504020204" pitchFamily="34" charset="0"/>
              </a:rPr>
              <a:t>.</a:t>
            </a:r>
            <a:r>
              <a:rPr lang="en-US" altLang="zh-CN" sz="2400" dirty="0" err="1">
                <a:latin typeface="Noto Sans" panose="020B0502040504020204" pitchFamily="34" charset="0"/>
              </a:rPr>
              <a:t>plt.sec</a:t>
            </a:r>
            <a:r>
              <a:rPr lang="en-US" altLang="zh-CN" sz="2400" dirty="0">
                <a:latin typeface="Noto Sans" panose="020B0502040504020204" pitchFamily="34" charset="0"/>
              </a:rPr>
              <a:t> -&gt; </a:t>
            </a:r>
            <a:r>
              <a:rPr lang="zh-CN" altLang="en-US" sz="2400" dirty="0">
                <a:latin typeface="Noto Sans" panose="020B0502040504020204" pitchFamily="34" charset="0"/>
              </a:rPr>
              <a:t>读取</a:t>
            </a:r>
            <a:r>
              <a:rPr lang="en-US" altLang="zh-CN" sz="2400" dirty="0">
                <a:latin typeface="Noto Sans" panose="020B0502040504020204" pitchFamily="34" charset="0"/>
              </a:rPr>
              <a:t>.</a:t>
            </a:r>
            <a:r>
              <a:rPr lang="en-US" altLang="zh-CN" sz="2400" dirty="0" err="1">
                <a:latin typeface="Noto Sans" panose="020B0502040504020204" pitchFamily="34" charset="0"/>
              </a:rPr>
              <a:t>got.plt</a:t>
            </a:r>
            <a:r>
              <a:rPr lang="zh-CN" altLang="en-US" sz="2400" dirty="0">
                <a:latin typeface="Noto Sans" panose="020B0502040504020204" pitchFamily="34" charset="0"/>
              </a:rPr>
              <a:t> </a:t>
            </a:r>
            <a:r>
              <a:rPr lang="en-US" altLang="zh-CN" sz="2400" dirty="0">
                <a:latin typeface="Noto Sans" panose="020B0502040504020204" pitchFamily="34" charset="0"/>
              </a:rPr>
              <a:t>-&gt; </a:t>
            </a:r>
            <a:r>
              <a:rPr lang="zh-CN" altLang="en-US" sz="2400" dirty="0">
                <a:latin typeface="Noto Sans" panose="020B0502040504020204" pitchFamily="34" charset="0"/>
              </a:rPr>
              <a:t>跳至真实函数</a:t>
            </a:r>
            <a:endParaRPr lang="en-US" altLang="zh-CN" sz="2400" dirty="0">
              <a:latin typeface="Noto Sans" panose="020B0502040504020204" pitchFamily="34" charset="0"/>
            </a:endParaRPr>
          </a:p>
          <a:p>
            <a:r>
              <a:rPr lang="zh-CN" altLang="en-US" sz="2400" dirty="0">
                <a:latin typeface="Noto Sans" panose="020B0502040504020204" pitchFamily="34" charset="0"/>
              </a:rPr>
              <a:t>区别仅在</a:t>
            </a:r>
            <a:r>
              <a:rPr lang="en-US" altLang="zh-CN" sz="2400" dirty="0">
                <a:latin typeface="Noto Sans" panose="020B0502040504020204" pitchFamily="34" charset="0"/>
              </a:rPr>
              <a:t>got</a:t>
            </a:r>
            <a:r>
              <a:rPr lang="zh-CN" altLang="en-US" sz="2400" dirty="0">
                <a:latin typeface="Noto Sans" panose="020B0502040504020204" pitchFamily="34" charset="0"/>
              </a:rPr>
              <a:t>表不同，执行</a:t>
            </a:r>
            <a:r>
              <a:rPr lang="en-US" altLang="zh-CN" sz="2400" dirty="0">
                <a:latin typeface="Noto Sans" panose="020B0502040504020204" pitchFamily="34" charset="0"/>
              </a:rPr>
              <a:t>.</a:t>
            </a:r>
            <a:r>
              <a:rPr lang="en-US" altLang="zh-CN" sz="2400" dirty="0" err="1">
                <a:latin typeface="Noto Sans" panose="020B0502040504020204" pitchFamily="34" charset="0"/>
              </a:rPr>
              <a:t>plt.sec</a:t>
            </a:r>
            <a:r>
              <a:rPr lang="zh-CN" altLang="en-US" sz="2400" dirty="0">
                <a:latin typeface="Noto Sans" panose="020B0502040504020204" pitchFamily="34" charset="0"/>
              </a:rPr>
              <a:t>，读取</a:t>
            </a:r>
            <a:r>
              <a:rPr lang="en-US" altLang="zh-CN" sz="2400" dirty="0">
                <a:latin typeface="Noto Sans" panose="020B0502040504020204" pitchFamily="34" charset="0"/>
              </a:rPr>
              <a:t>.</a:t>
            </a:r>
            <a:r>
              <a:rPr lang="en-US" altLang="zh-CN" sz="2400" dirty="0" err="1">
                <a:latin typeface="Noto Sans" panose="020B0502040504020204" pitchFamily="34" charset="0"/>
              </a:rPr>
              <a:t>got.plt</a:t>
            </a:r>
            <a:r>
              <a:rPr lang="zh-CN" altLang="en-US" sz="2400" dirty="0">
                <a:latin typeface="Noto Sans" panose="020B0502040504020204" pitchFamily="34" charset="0"/>
              </a:rPr>
              <a:t>的步骤是不变的。</a:t>
            </a:r>
            <a:endParaRPr lang="en-US" altLang="zh-CN" sz="2400" dirty="0">
              <a:latin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369293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BBB0C6-60C1-ABE7-C8F6-8CE94BBBA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文本框 2">
            <a:extLst>
              <a:ext uri="{FF2B5EF4-FFF2-40B4-BE49-F238E27FC236}">
                <a16:creationId xmlns:a16="http://schemas.microsoft.com/office/drawing/2014/main" id="{22DFA7DE-5C6B-5FCD-B788-0DE1C06F7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575" y="128588"/>
            <a:ext cx="23391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动态链接概念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5059" name="Group 3">
            <a:extLst>
              <a:ext uri="{FF2B5EF4-FFF2-40B4-BE49-F238E27FC236}">
                <a16:creationId xmlns:a16="http://schemas.microsoft.com/office/drawing/2014/main" id="{98490DB6-CE5D-6297-7AB7-7C20B6770476}"/>
              </a:ext>
            </a:extLst>
          </p:cNvPr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45080" name="燕尾形 4">
              <a:extLst>
                <a:ext uri="{FF2B5EF4-FFF2-40B4-BE49-F238E27FC236}">
                  <a16:creationId xmlns:a16="http://schemas.microsoft.com/office/drawing/2014/main" id="{F00DB6C6-8597-3B42-A5F4-30CF26F27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45081" name="燕尾形 5">
              <a:extLst>
                <a:ext uri="{FF2B5EF4-FFF2-40B4-BE49-F238E27FC236}">
                  <a16:creationId xmlns:a16="http://schemas.microsoft.com/office/drawing/2014/main" id="{BBB86FA9-27E3-ABF2-EDDF-AB6A04F58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8A56F9AB-A579-7DAB-4067-73800A422436}"/>
              </a:ext>
            </a:extLst>
          </p:cNvPr>
          <p:cNvSpPr txBox="1"/>
          <p:nvPr/>
        </p:nvSpPr>
        <p:spPr>
          <a:xfrm>
            <a:off x="3921894" y="941003"/>
            <a:ext cx="4348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</a:rPr>
              <a:t>不同保护比较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CBCB64-8A63-604D-05BA-ECF393795AC6}"/>
              </a:ext>
            </a:extLst>
          </p:cNvPr>
          <p:cNvSpPr txBox="1"/>
          <p:nvPr/>
        </p:nvSpPr>
        <p:spPr>
          <a:xfrm>
            <a:off x="1343221" y="1720840"/>
            <a:ext cx="986750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Noto Sans" panose="020B0502040504020204" pitchFamily="34" charset="0"/>
              </a:rPr>
              <a:t>No RELRO: </a:t>
            </a:r>
            <a:r>
              <a:rPr lang="zh-CN" altLang="en-US" sz="2400" dirty="0">
                <a:latin typeface="Noto Sans" panose="020B0502040504020204" pitchFamily="34" charset="0"/>
              </a:rPr>
              <a:t>符号表可读写，</a:t>
            </a:r>
            <a:r>
              <a:rPr lang="en-US" altLang="zh-CN" sz="2400" dirty="0">
                <a:latin typeface="Noto Sans" panose="020B0502040504020204" pitchFamily="34" charset="0"/>
              </a:rPr>
              <a:t>got</a:t>
            </a:r>
            <a:r>
              <a:rPr lang="zh-CN" altLang="en-US" sz="2400" dirty="0">
                <a:latin typeface="Noto Sans" panose="020B0502040504020204" pitchFamily="34" charset="0"/>
              </a:rPr>
              <a:t>表可读写。除了一般</a:t>
            </a:r>
            <a:r>
              <a:rPr lang="en-US" altLang="zh-CN" sz="2400" dirty="0">
                <a:latin typeface="Noto Sans" panose="020B0502040504020204" pitchFamily="34" charset="0"/>
              </a:rPr>
              <a:t>ret2libc</a:t>
            </a:r>
            <a:r>
              <a:rPr lang="zh-CN" altLang="en-US" sz="2400" dirty="0">
                <a:latin typeface="Noto Sans" panose="020B0502040504020204" pitchFamily="34" charset="0"/>
              </a:rPr>
              <a:t>、修改</a:t>
            </a:r>
            <a:r>
              <a:rPr lang="en-US" altLang="zh-CN" sz="2400" dirty="0">
                <a:latin typeface="Noto Sans" panose="020B0502040504020204" pitchFamily="34" charset="0"/>
              </a:rPr>
              <a:t>got</a:t>
            </a:r>
            <a:r>
              <a:rPr lang="zh-CN" altLang="en-US" sz="2400" dirty="0">
                <a:latin typeface="Noto Sans" panose="020B0502040504020204" pitchFamily="34" charset="0"/>
              </a:rPr>
              <a:t>表，还可以使用</a:t>
            </a:r>
            <a:r>
              <a:rPr lang="en-US" altLang="zh-CN" sz="2400" dirty="0">
                <a:latin typeface="Noto Sans" panose="020B0502040504020204" pitchFamily="34" charset="0"/>
              </a:rPr>
              <a:t>ret2dlresolve</a:t>
            </a:r>
            <a:r>
              <a:rPr lang="zh-CN" altLang="en-US" sz="2400" dirty="0">
                <a:latin typeface="Noto Sans" panose="020B0502040504020204" pitchFamily="34" charset="0"/>
              </a:rPr>
              <a:t>。</a:t>
            </a:r>
            <a:endParaRPr lang="en-US" altLang="zh-CN" sz="2400" dirty="0">
              <a:latin typeface="Noto Sans" panose="020B0502040504020204" pitchFamily="34" charset="0"/>
            </a:endParaRPr>
          </a:p>
          <a:p>
            <a:r>
              <a:rPr lang="en-US" altLang="zh-CN" sz="2400" dirty="0">
                <a:latin typeface="Noto Sans" panose="020B0502040504020204" pitchFamily="34" charset="0"/>
              </a:rPr>
              <a:t>Partial RELRO</a:t>
            </a:r>
            <a:r>
              <a:rPr lang="zh-CN" altLang="en-US" sz="2400" dirty="0">
                <a:latin typeface="Noto Sans" panose="020B0502040504020204" pitchFamily="34" charset="0"/>
              </a:rPr>
              <a:t>：</a:t>
            </a:r>
            <a:r>
              <a:rPr lang="zh-CN" altLang="en-US" sz="2400" dirty="0">
                <a:solidFill>
                  <a:srgbClr val="FF0000"/>
                </a:solidFill>
                <a:latin typeface="Noto Sans" panose="020B0502040504020204" pitchFamily="34" charset="0"/>
              </a:rPr>
              <a:t>最常见。</a:t>
            </a:r>
            <a:r>
              <a:rPr lang="zh-CN" altLang="en-US" sz="2400" dirty="0">
                <a:latin typeface="Noto Sans" panose="020B0502040504020204" pitchFamily="34" charset="0"/>
              </a:rPr>
              <a:t>符号表仅可读，</a:t>
            </a:r>
            <a:r>
              <a:rPr lang="en-US" altLang="zh-CN" sz="2400" dirty="0">
                <a:latin typeface="Noto Sans" panose="020B0502040504020204" pitchFamily="34" charset="0"/>
              </a:rPr>
              <a:t>Got</a:t>
            </a:r>
            <a:r>
              <a:rPr lang="zh-CN" altLang="en-US" sz="2400" dirty="0">
                <a:latin typeface="Noto Sans" panose="020B0502040504020204" pitchFamily="34" charset="0"/>
              </a:rPr>
              <a:t>表可读写。依然可以修改</a:t>
            </a:r>
            <a:r>
              <a:rPr lang="en-US" altLang="zh-CN" sz="2400" dirty="0">
                <a:latin typeface="Noto Sans" panose="020B0502040504020204" pitchFamily="34" charset="0"/>
              </a:rPr>
              <a:t>got</a:t>
            </a:r>
            <a:r>
              <a:rPr lang="zh-CN" altLang="en-US" sz="2400" dirty="0">
                <a:latin typeface="Noto Sans" panose="020B0502040504020204" pitchFamily="34" charset="0"/>
              </a:rPr>
              <a:t>表。</a:t>
            </a:r>
            <a:endParaRPr lang="en-US" altLang="zh-CN" sz="2400" dirty="0">
              <a:latin typeface="Noto Sans" panose="020B0502040504020204" pitchFamily="34" charset="0"/>
            </a:endParaRPr>
          </a:p>
          <a:p>
            <a:r>
              <a:rPr lang="en-US" altLang="zh-CN" sz="2400" dirty="0">
                <a:latin typeface="Noto Sans" panose="020B0502040504020204" pitchFamily="34" charset="0"/>
              </a:rPr>
              <a:t>Full RELRO</a:t>
            </a:r>
            <a:r>
              <a:rPr lang="zh-CN" altLang="en-US" sz="2400" dirty="0">
                <a:latin typeface="Noto Sans" panose="020B0502040504020204" pitchFamily="34" charset="0"/>
              </a:rPr>
              <a:t>：全保护。符号表和</a:t>
            </a:r>
            <a:r>
              <a:rPr lang="en-US" altLang="zh-CN" sz="2400" dirty="0">
                <a:latin typeface="Noto Sans" panose="020B0502040504020204" pitchFamily="34" charset="0"/>
              </a:rPr>
              <a:t>got</a:t>
            </a:r>
            <a:r>
              <a:rPr lang="zh-CN" altLang="en-US" sz="2400" dirty="0">
                <a:latin typeface="Noto Sans" panose="020B0502040504020204" pitchFamily="34" charset="0"/>
              </a:rPr>
              <a:t>表均仅可读。所有函数真实地址在程序运行阶段已经计算装载完毕，不可修改</a:t>
            </a:r>
            <a:r>
              <a:rPr lang="en-US" altLang="zh-CN" sz="2400" dirty="0">
                <a:latin typeface="Noto Sans" panose="020B0502040504020204" pitchFamily="34" charset="0"/>
              </a:rPr>
              <a:t>got</a:t>
            </a:r>
            <a:r>
              <a:rPr lang="zh-CN" altLang="en-US" sz="2400" dirty="0">
                <a:latin typeface="Noto Sans" panose="020B0502040504020204" pitchFamily="34" charset="0"/>
              </a:rPr>
              <a:t>表。</a:t>
            </a:r>
            <a:endParaRPr lang="en-US" altLang="zh-CN" sz="2400" dirty="0">
              <a:latin typeface="Noto Sans" panose="020B0502040504020204" pitchFamily="34" charset="0"/>
            </a:endParaRPr>
          </a:p>
          <a:p>
            <a:pPr indent="457200"/>
            <a:endParaRPr lang="en-US" altLang="zh-CN" sz="2400" dirty="0">
              <a:latin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062293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BBB0C6-60C1-ABE7-C8F6-8CE94BBBA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文本框 2">
            <a:extLst>
              <a:ext uri="{FF2B5EF4-FFF2-40B4-BE49-F238E27FC236}">
                <a16:creationId xmlns:a16="http://schemas.microsoft.com/office/drawing/2014/main" id="{22DFA7DE-5C6B-5FCD-B788-0DE1C06F7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575" y="128588"/>
            <a:ext cx="23391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动态链接概念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5059" name="Group 3">
            <a:extLst>
              <a:ext uri="{FF2B5EF4-FFF2-40B4-BE49-F238E27FC236}">
                <a16:creationId xmlns:a16="http://schemas.microsoft.com/office/drawing/2014/main" id="{98490DB6-CE5D-6297-7AB7-7C20B6770476}"/>
              </a:ext>
            </a:extLst>
          </p:cNvPr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45080" name="燕尾形 4">
              <a:extLst>
                <a:ext uri="{FF2B5EF4-FFF2-40B4-BE49-F238E27FC236}">
                  <a16:creationId xmlns:a16="http://schemas.microsoft.com/office/drawing/2014/main" id="{F00DB6C6-8597-3B42-A5F4-30CF26F27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45081" name="燕尾形 5">
              <a:extLst>
                <a:ext uri="{FF2B5EF4-FFF2-40B4-BE49-F238E27FC236}">
                  <a16:creationId xmlns:a16="http://schemas.microsoft.com/office/drawing/2014/main" id="{BBB86FA9-27E3-ABF2-EDDF-AB6A04F58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8A56F9AB-A579-7DAB-4067-73800A422436}"/>
              </a:ext>
            </a:extLst>
          </p:cNvPr>
          <p:cNvSpPr txBox="1"/>
          <p:nvPr/>
        </p:nvSpPr>
        <p:spPr>
          <a:xfrm>
            <a:off x="3921894" y="941003"/>
            <a:ext cx="4348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</a:rPr>
              <a:t>思考题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CBCB64-8A63-604D-05BA-ECF393795AC6}"/>
              </a:ext>
            </a:extLst>
          </p:cNvPr>
          <p:cNvSpPr txBox="1"/>
          <p:nvPr/>
        </p:nvSpPr>
        <p:spPr>
          <a:xfrm>
            <a:off x="1162246" y="1720840"/>
            <a:ext cx="986750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*</a:t>
            </a:r>
            <a:r>
              <a:rPr lang="zh-CN" altLang="en-US" sz="2000" dirty="0"/>
              <a:t>思考：已知程序内代码进行循环判断时，</a:t>
            </a:r>
            <a:r>
              <a:rPr lang="en-US" altLang="zh-CN" sz="2000" dirty="0" err="1"/>
              <a:t>jmp</a:t>
            </a:r>
            <a:r>
              <a:rPr lang="zh-CN" altLang="en-US" sz="2000" dirty="0"/>
              <a:t>等跳转指令执行时可以跳转到相应位置。但可以设置</a:t>
            </a:r>
            <a:r>
              <a:rPr lang="en-US" altLang="zh-CN" sz="2000" dirty="0"/>
              <a:t>PIE</a:t>
            </a:r>
            <a:r>
              <a:rPr lang="zh-CN" altLang="en-US" sz="2000" dirty="0"/>
              <a:t>让程序基地址随机。那么为何</a:t>
            </a:r>
            <a:r>
              <a:rPr lang="en-US" altLang="zh-CN" sz="2000" dirty="0" err="1"/>
              <a:t>jmp</a:t>
            </a:r>
            <a:r>
              <a:rPr lang="zh-CN" altLang="en-US" sz="2000" dirty="0"/>
              <a:t>还能精准无误的跳转到对应位置（即为何</a:t>
            </a:r>
            <a:r>
              <a:rPr lang="en-US" altLang="zh-CN" sz="2000" dirty="0" err="1"/>
              <a:t>jmp</a:t>
            </a:r>
            <a:r>
              <a:rPr lang="zh-CN" altLang="en-US" sz="2000" dirty="0"/>
              <a:t>能够实现基地址无关化）？而</a:t>
            </a:r>
            <a:r>
              <a:rPr lang="en-US" altLang="zh-CN" sz="2000" dirty="0" err="1"/>
              <a:t>plt</a:t>
            </a:r>
            <a:r>
              <a:rPr lang="zh-CN" altLang="en-US" sz="2000" dirty="0"/>
              <a:t>为何要储存真实地址才能跳转？</a:t>
            </a:r>
          </a:p>
          <a:p>
            <a:pPr indent="457200"/>
            <a:endParaRPr lang="en-US" altLang="zh-CN" sz="2400" dirty="0">
              <a:latin typeface="Noto Sans" panose="020B0502040504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8D8D854-5DA6-A4C4-7D94-F5B1B7FF3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3" y="2973774"/>
            <a:ext cx="6291730" cy="388422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AF32449-C67D-7420-0425-E88164AF8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9230" y="3609863"/>
            <a:ext cx="3505689" cy="160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111711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BBB0C6-60C1-ABE7-C8F6-8CE94BBBA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文本框 2">
            <a:extLst>
              <a:ext uri="{FF2B5EF4-FFF2-40B4-BE49-F238E27FC236}">
                <a16:creationId xmlns:a16="http://schemas.microsoft.com/office/drawing/2014/main" id="{22DFA7DE-5C6B-5FCD-B788-0DE1C06F7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575" y="128588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地址利用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5059" name="Group 3">
            <a:extLst>
              <a:ext uri="{FF2B5EF4-FFF2-40B4-BE49-F238E27FC236}">
                <a16:creationId xmlns:a16="http://schemas.microsoft.com/office/drawing/2014/main" id="{98490DB6-CE5D-6297-7AB7-7C20B6770476}"/>
              </a:ext>
            </a:extLst>
          </p:cNvPr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45080" name="燕尾形 4">
              <a:extLst>
                <a:ext uri="{FF2B5EF4-FFF2-40B4-BE49-F238E27FC236}">
                  <a16:creationId xmlns:a16="http://schemas.microsoft.com/office/drawing/2014/main" id="{F00DB6C6-8597-3B42-A5F4-30CF26F27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45081" name="燕尾形 5">
              <a:extLst>
                <a:ext uri="{FF2B5EF4-FFF2-40B4-BE49-F238E27FC236}">
                  <a16:creationId xmlns:a16="http://schemas.microsoft.com/office/drawing/2014/main" id="{BBB86FA9-27E3-ABF2-EDDF-AB6A04F58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8A56F9AB-A579-7DAB-4067-73800A422436}"/>
              </a:ext>
            </a:extLst>
          </p:cNvPr>
          <p:cNvSpPr txBox="1"/>
          <p:nvPr/>
        </p:nvSpPr>
        <p:spPr>
          <a:xfrm>
            <a:off x="3921894" y="941003"/>
            <a:ext cx="4348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</a:rPr>
              <a:t>函数执行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CBCB64-8A63-604D-05BA-ECF393795AC6}"/>
              </a:ext>
            </a:extLst>
          </p:cNvPr>
          <p:cNvSpPr txBox="1"/>
          <p:nvPr/>
        </p:nvSpPr>
        <p:spPr>
          <a:xfrm>
            <a:off x="1162246" y="1720840"/>
            <a:ext cx="986750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Noto Sans" panose="020B0502040504020204" pitchFamily="34" charset="0"/>
              </a:rPr>
              <a:t>如果需要劫持返回地址，执行某个函数，可以写入对应函数的</a:t>
            </a:r>
            <a:r>
              <a:rPr lang="en-US" altLang="zh-CN" sz="2400" dirty="0" err="1">
                <a:latin typeface="Noto Sans" panose="020B0502040504020204" pitchFamily="34" charset="0"/>
              </a:rPr>
              <a:t>plt</a:t>
            </a:r>
            <a:r>
              <a:rPr lang="zh-CN" altLang="en-US" sz="2400" dirty="0">
                <a:latin typeface="Noto Sans" panose="020B0502040504020204" pitchFamily="34" charset="0"/>
              </a:rPr>
              <a:t>地址。然后构造对应的</a:t>
            </a:r>
            <a:r>
              <a:rPr lang="en-US" altLang="zh-CN" sz="2400" dirty="0" err="1">
                <a:latin typeface="Noto Sans" panose="020B0502040504020204" pitchFamily="34" charset="0"/>
              </a:rPr>
              <a:t>rop</a:t>
            </a:r>
            <a:r>
              <a:rPr lang="zh-CN" altLang="en-US" sz="2400" dirty="0">
                <a:latin typeface="Noto Sans" panose="020B0502040504020204" pitchFamily="34" charset="0"/>
              </a:rPr>
              <a:t>链（</a:t>
            </a:r>
            <a:r>
              <a:rPr lang="en-US" altLang="zh-CN" sz="2400" dirty="0">
                <a:latin typeface="Noto Sans" panose="020B0502040504020204" pitchFamily="34" charset="0"/>
              </a:rPr>
              <a:t>Return Oriented Programming</a:t>
            </a:r>
            <a:r>
              <a:rPr lang="zh-CN" altLang="en-US" sz="2400" dirty="0">
                <a:latin typeface="Noto Sans" panose="020B0502040504020204" pitchFamily="34" charset="0"/>
              </a:rPr>
              <a:t>）。</a:t>
            </a:r>
            <a:endParaRPr lang="en-US" altLang="zh-CN" sz="2400" dirty="0">
              <a:latin typeface="Noto Sans" panose="020B0502040504020204" pitchFamily="34" charset="0"/>
            </a:endParaRPr>
          </a:p>
          <a:p>
            <a:r>
              <a:rPr lang="zh-CN" altLang="en-US" sz="2400" dirty="0">
                <a:latin typeface="Noto Sans" panose="020B0502040504020204" pitchFamily="34" charset="0"/>
              </a:rPr>
              <a:t>可以利用</a:t>
            </a:r>
            <a:r>
              <a:rPr lang="en-US" altLang="zh-CN" sz="2400" dirty="0" err="1">
                <a:latin typeface="Noto Sans" panose="020B0502040504020204" pitchFamily="34" charset="0"/>
              </a:rPr>
              <a:t>pwntools</a:t>
            </a:r>
            <a:r>
              <a:rPr lang="zh-CN" altLang="en-US" sz="2400" dirty="0">
                <a:latin typeface="Noto Sans" panose="020B0502040504020204" pitchFamily="34" charset="0"/>
              </a:rPr>
              <a:t>的</a:t>
            </a:r>
            <a:r>
              <a:rPr lang="en-US" altLang="zh-CN" sz="2400" dirty="0">
                <a:latin typeface="Noto Sans" panose="020B0502040504020204" pitchFamily="34" charset="0"/>
              </a:rPr>
              <a:t>elf</a:t>
            </a:r>
            <a:r>
              <a:rPr lang="zh-CN" altLang="en-US" sz="2400" dirty="0">
                <a:latin typeface="Noto Sans" panose="020B0502040504020204" pitchFamily="34" charset="0"/>
              </a:rPr>
              <a:t>文件来读取对应函数的地址。（开启</a:t>
            </a:r>
            <a:r>
              <a:rPr lang="en-US" altLang="zh-CN" sz="2400" dirty="0">
                <a:latin typeface="Noto Sans" panose="020B0502040504020204" pitchFamily="34" charset="0"/>
              </a:rPr>
              <a:t>PIE</a:t>
            </a:r>
            <a:r>
              <a:rPr lang="zh-CN" altLang="en-US" sz="2400" dirty="0">
                <a:latin typeface="Noto Sans" panose="020B0502040504020204" pitchFamily="34" charset="0"/>
              </a:rPr>
              <a:t>的</a:t>
            </a:r>
            <a:r>
              <a:rPr lang="en-US" altLang="zh-CN" sz="2400" dirty="0">
                <a:latin typeface="Noto Sans" panose="020B0502040504020204" pitchFamily="34" charset="0"/>
              </a:rPr>
              <a:t>elf</a:t>
            </a:r>
            <a:r>
              <a:rPr lang="zh-CN" altLang="en-US" sz="2400" dirty="0">
                <a:latin typeface="Noto Sans" panose="020B0502040504020204" pitchFamily="34" charset="0"/>
              </a:rPr>
              <a:t>读取的地址为未加基地址的地址。）</a:t>
            </a:r>
            <a:endParaRPr lang="en-US" altLang="zh-CN" sz="2400" dirty="0">
              <a:latin typeface="Noto Sans" panose="020B0502040504020204" pitchFamily="34" charset="0"/>
            </a:endParaRPr>
          </a:p>
          <a:p>
            <a:r>
              <a:rPr lang="zh-CN" altLang="en-US" sz="2400" dirty="0">
                <a:latin typeface="Noto Sans" panose="020B0502040504020204" pitchFamily="34" charset="0"/>
              </a:rPr>
              <a:t>对于动态链接</a:t>
            </a:r>
            <a:r>
              <a:rPr lang="en-US" altLang="zh-CN" sz="2400" dirty="0">
                <a:latin typeface="Noto Sans" panose="020B0502040504020204" pitchFamily="34" charset="0"/>
              </a:rPr>
              <a:t>elf</a:t>
            </a:r>
            <a:r>
              <a:rPr lang="zh-CN" altLang="en-US" sz="2400" dirty="0">
                <a:latin typeface="Noto Sans" panose="020B0502040504020204" pitchFamily="34" charset="0"/>
              </a:rPr>
              <a:t>文件，库函数的</a:t>
            </a:r>
            <a:r>
              <a:rPr lang="en-US" altLang="zh-CN" sz="2400" dirty="0" err="1">
                <a:latin typeface="Noto Sans" panose="020B0502040504020204" pitchFamily="34" charset="0"/>
              </a:rPr>
              <a:t>plt</a:t>
            </a:r>
            <a:r>
              <a:rPr lang="zh-CN" altLang="en-US" sz="2400" dirty="0">
                <a:latin typeface="Noto Sans" panose="020B0502040504020204" pitchFamily="34" charset="0"/>
              </a:rPr>
              <a:t>和</a:t>
            </a:r>
            <a:r>
              <a:rPr lang="en-US" altLang="zh-CN" sz="2400" dirty="0" err="1">
                <a:latin typeface="Noto Sans" panose="020B0502040504020204" pitchFamily="34" charset="0"/>
              </a:rPr>
              <a:t>sym</a:t>
            </a:r>
            <a:r>
              <a:rPr lang="zh-CN" altLang="en-US" sz="2400" dirty="0">
                <a:latin typeface="Noto Sans" panose="020B0502040504020204" pitchFamily="34" charset="0"/>
              </a:rPr>
              <a:t>地址等价。</a:t>
            </a:r>
            <a:endParaRPr lang="en-US" altLang="zh-CN" sz="2400" dirty="0">
              <a:latin typeface="Noto Sans" panose="020B0502040504020204" pitchFamily="34" charset="0"/>
            </a:endParaRPr>
          </a:p>
          <a:p>
            <a:endParaRPr lang="en-US" altLang="zh-CN" sz="2400" dirty="0">
              <a:latin typeface="Noto Sans" panose="020B0502040504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C66EF47-3349-770A-E657-F2FDCF968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603" y="4303246"/>
            <a:ext cx="2638793" cy="127652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DA90B52-6D6A-C797-7154-1552D0778AAC}"/>
              </a:ext>
            </a:extLst>
          </p:cNvPr>
          <p:cNvSpPr txBox="1"/>
          <p:nvPr/>
        </p:nvSpPr>
        <p:spPr>
          <a:xfrm>
            <a:off x="2638425" y="6019800"/>
            <a:ext cx="271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*</a:t>
            </a:r>
            <a:r>
              <a:rPr lang="zh-CN" altLang="en-US" dirty="0"/>
              <a:t>如何执行</a:t>
            </a:r>
            <a:r>
              <a:rPr lang="en-US" altLang="zh-CN" dirty="0"/>
              <a:t>puts(“/bin/</a:t>
            </a:r>
            <a:r>
              <a:rPr lang="en-US" altLang="zh-CN" dirty="0" err="1"/>
              <a:t>sh</a:t>
            </a:r>
            <a:r>
              <a:rPr lang="en-US" altLang="zh-CN" dirty="0"/>
              <a:t>”);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9684132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BBB0C6-60C1-ABE7-C8F6-8CE94BBBA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文本框 2">
            <a:extLst>
              <a:ext uri="{FF2B5EF4-FFF2-40B4-BE49-F238E27FC236}">
                <a16:creationId xmlns:a16="http://schemas.microsoft.com/office/drawing/2014/main" id="{22DFA7DE-5C6B-5FCD-B788-0DE1C06F7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575" y="128588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地址利用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5059" name="Group 3">
            <a:extLst>
              <a:ext uri="{FF2B5EF4-FFF2-40B4-BE49-F238E27FC236}">
                <a16:creationId xmlns:a16="http://schemas.microsoft.com/office/drawing/2014/main" id="{98490DB6-CE5D-6297-7AB7-7C20B6770476}"/>
              </a:ext>
            </a:extLst>
          </p:cNvPr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45080" name="燕尾形 4">
              <a:extLst>
                <a:ext uri="{FF2B5EF4-FFF2-40B4-BE49-F238E27FC236}">
                  <a16:creationId xmlns:a16="http://schemas.microsoft.com/office/drawing/2014/main" id="{F00DB6C6-8597-3B42-A5F4-30CF26F27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45081" name="燕尾形 5">
              <a:extLst>
                <a:ext uri="{FF2B5EF4-FFF2-40B4-BE49-F238E27FC236}">
                  <a16:creationId xmlns:a16="http://schemas.microsoft.com/office/drawing/2014/main" id="{BBB86FA9-27E3-ABF2-EDDF-AB6A04F58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8A56F9AB-A579-7DAB-4067-73800A422436}"/>
              </a:ext>
            </a:extLst>
          </p:cNvPr>
          <p:cNvSpPr txBox="1"/>
          <p:nvPr/>
        </p:nvSpPr>
        <p:spPr>
          <a:xfrm>
            <a:off x="3921894" y="941003"/>
            <a:ext cx="4348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</a:rPr>
              <a:t>泄露地址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CBCB64-8A63-604D-05BA-ECF393795AC6}"/>
              </a:ext>
            </a:extLst>
          </p:cNvPr>
          <p:cNvSpPr txBox="1"/>
          <p:nvPr/>
        </p:nvSpPr>
        <p:spPr>
          <a:xfrm>
            <a:off x="1162246" y="1720840"/>
            <a:ext cx="986750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Noto Sans" panose="020B0502040504020204" pitchFamily="34" charset="0"/>
              </a:rPr>
              <a:t>假如程序没有</a:t>
            </a:r>
            <a:r>
              <a:rPr lang="en-US" altLang="zh-CN" sz="2400" dirty="0">
                <a:latin typeface="Noto Sans" panose="020B0502040504020204" pitchFamily="34" charset="0"/>
              </a:rPr>
              <a:t>system</a:t>
            </a:r>
            <a:r>
              <a:rPr lang="zh-CN" altLang="en-US" sz="2400" dirty="0">
                <a:latin typeface="Noto Sans" panose="020B0502040504020204" pitchFamily="34" charset="0"/>
              </a:rPr>
              <a:t>函数给我们利用，我们就需要直接利用</a:t>
            </a:r>
            <a:r>
              <a:rPr lang="en-US" altLang="zh-CN" sz="2400" dirty="0" err="1">
                <a:latin typeface="Noto Sans" panose="020B0502040504020204" pitchFamily="34" charset="0"/>
              </a:rPr>
              <a:t>libc</a:t>
            </a:r>
            <a:r>
              <a:rPr lang="zh-CN" altLang="en-US" sz="2400" dirty="0">
                <a:latin typeface="Noto Sans" panose="020B0502040504020204" pitchFamily="34" charset="0"/>
              </a:rPr>
              <a:t>里的函数了。</a:t>
            </a:r>
            <a:r>
              <a:rPr lang="en-US" altLang="zh-CN" sz="2400" dirty="0" err="1">
                <a:latin typeface="Noto Sans" panose="020B0502040504020204" pitchFamily="34" charset="0"/>
              </a:rPr>
              <a:t>Libc</a:t>
            </a:r>
            <a:r>
              <a:rPr lang="zh-CN" altLang="en-US" sz="2400" dirty="0">
                <a:latin typeface="Noto Sans" panose="020B0502040504020204" pitchFamily="34" charset="0"/>
              </a:rPr>
              <a:t>中是有</a:t>
            </a:r>
            <a:r>
              <a:rPr lang="en-US" altLang="zh-CN" sz="2400" dirty="0">
                <a:latin typeface="Noto Sans" panose="020B0502040504020204" pitchFamily="34" charset="0"/>
              </a:rPr>
              <a:t>system</a:t>
            </a:r>
            <a:r>
              <a:rPr lang="zh-CN" altLang="en-US" sz="2400" dirty="0">
                <a:latin typeface="Noto Sans" panose="020B0502040504020204" pitchFamily="34" charset="0"/>
              </a:rPr>
              <a:t>函数的，甚至还有</a:t>
            </a:r>
            <a:r>
              <a:rPr lang="en-US" altLang="zh-CN" sz="2400" dirty="0">
                <a:latin typeface="Noto Sans" panose="020B0502040504020204" pitchFamily="34" charset="0"/>
              </a:rPr>
              <a:t>”/bin/</a:t>
            </a:r>
            <a:r>
              <a:rPr lang="en-US" altLang="zh-CN" sz="2400" dirty="0" err="1">
                <a:latin typeface="Noto Sans" panose="020B0502040504020204" pitchFamily="34" charset="0"/>
              </a:rPr>
              <a:t>sh</a:t>
            </a:r>
            <a:r>
              <a:rPr lang="en-US" altLang="zh-CN" sz="2400" dirty="0">
                <a:latin typeface="Noto Sans" panose="020B0502040504020204" pitchFamily="34" charset="0"/>
              </a:rPr>
              <a:t>”</a:t>
            </a:r>
            <a:r>
              <a:rPr lang="zh-CN" altLang="en-US" sz="2400" dirty="0">
                <a:latin typeface="Noto Sans" panose="020B0502040504020204" pitchFamily="34" charset="0"/>
              </a:rPr>
              <a:t>字符串。</a:t>
            </a:r>
            <a:endParaRPr lang="en-US" altLang="zh-CN" sz="2400" dirty="0">
              <a:latin typeface="Noto Sans" panose="020B0502040504020204" pitchFamily="34" charset="0"/>
            </a:endParaRPr>
          </a:p>
          <a:p>
            <a:r>
              <a:rPr lang="zh-CN" altLang="en-US" sz="2400" dirty="0">
                <a:latin typeface="Noto Sans" panose="020B0502040504020204" pitchFamily="34" charset="0"/>
              </a:rPr>
              <a:t>如何知道</a:t>
            </a:r>
            <a:r>
              <a:rPr lang="en-US" altLang="zh-CN" sz="2400" dirty="0">
                <a:latin typeface="Noto Sans" panose="020B0502040504020204" pitchFamily="34" charset="0"/>
              </a:rPr>
              <a:t>system</a:t>
            </a:r>
            <a:r>
              <a:rPr lang="zh-CN" altLang="en-US" sz="2400" dirty="0">
                <a:latin typeface="Noto Sans" panose="020B0502040504020204" pitchFamily="34" charset="0"/>
              </a:rPr>
              <a:t>函数真实地址呢？我们可以利用偏移。</a:t>
            </a:r>
            <a:endParaRPr lang="en-US" altLang="zh-CN" sz="2400" dirty="0">
              <a:latin typeface="Noto Sans" panose="020B0502040504020204" pitchFamily="34" charset="0"/>
            </a:endParaRPr>
          </a:p>
          <a:p>
            <a:endParaRPr lang="en-US" altLang="zh-CN" sz="2400" dirty="0">
              <a:latin typeface="Noto Sans" panose="020B0502040504020204" pitchFamily="34" charset="0"/>
            </a:endParaRPr>
          </a:p>
          <a:p>
            <a:r>
              <a:rPr lang="zh-CN" altLang="en-US" sz="2400" dirty="0">
                <a:latin typeface="Noto Sans" panose="020B0502040504020204" pitchFamily="34" charset="0"/>
              </a:rPr>
              <a:t>无论装载</a:t>
            </a:r>
            <a:r>
              <a:rPr lang="en-US" altLang="zh-CN" sz="2400" dirty="0">
                <a:latin typeface="Noto Sans" panose="020B0502040504020204" pitchFamily="34" charset="0"/>
              </a:rPr>
              <a:t>elf</a:t>
            </a:r>
            <a:r>
              <a:rPr lang="zh-CN" altLang="en-US" sz="2400" dirty="0">
                <a:latin typeface="Noto Sans" panose="020B0502040504020204" pitchFamily="34" charset="0"/>
              </a:rPr>
              <a:t>文件还是</a:t>
            </a:r>
            <a:r>
              <a:rPr lang="en-US" altLang="zh-CN" sz="2400" dirty="0">
                <a:latin typeface="Noto Sans" panose="020B0502040504020204" pitchFamily="34" charset="0"/>
              </a:rPr>
              <a:t>libc.so</a:t>
            </a:r>
            <a:r>
              <a:rPr lang="zh-CN" altLang="en-US" sz="2400" dirty="0">
                <a:latin typeface="Noto Sans" panose="020B0502040504020204" pitchFamily="34" charset="0"/>
              </a:rPr>
              <a:t>文件，都是整个文件装载进内存。因此同个文件内函数或数据之间的地址偏移是固定的。</a:t>
            </a:r>
            <a:endParaRPr lang="en-US" altLang="zh-CN" sz="2400" dirty="0">
              <a:latin typeface="Noto Sans" panose="020B0502040504020204" pitchFamily="34" charset="0"/>
            </a:endParaRPr>
          </a:p>
          <a:p>
            <a:endParaRPr lang="en-US" altLang="zh-CN" sz="2400" dirty="0">
              <a:latin typeface="Noto Sans" panose="020B0502040504020204" pitchFamily="34" charset="0"/>
            </a:endParaRPr>
          </a:p>
          <a:p>
            <a:r>
              <a:rPr lang="zh-CN" altLang="en-US" sz="2400" dirty="0">
                <a:latin typeface="Noto Sans" panose="020B0502040504020204" pitchFamily="34" charset="0"/>
              </a:rPr>
              <a:t>只要知道某个函数的真实地址，就可以知道</a:t>
            </a:r>
            <a:r>
              <a:rPr lang="en-US" altLang="zh-CN" sz="2400" dirty="0">
                <a:latin typeface="Noto Sans" panose="020B0502040504020204" pitchFamily="34" charset="0"/>
              </a:rPr>
              <a:t>system</a:t>
            </a:r>
            <a:r>
              <a:rPr lang="zh-CN" altLang="en-US" sz="2400" dirty="0">
                <a:latin typeface="Noto Sans" panose="020B0502040504020204" pitchFamily="34" charset="0"/>
              </a:rPr>
              <a:t>函数的真实地址了。“知道某个函数的真实地址”这一步骤就叫泄露</a:t>
            </a:r>
            <a:r>
              <a:rPr lang="en-US" altLang="zh-CN" sz="2400" dirty="0" err="1">
                <a:latin typeface="Noto Sans" panose="020B0502040504020204" pitchFamily="34" charset="0"/>
              </a:rPr>
              <a:t>libc</a:t>
            </a:r>
            <a:r>
              <a:rPr lang="zh-CN" altLang="en-US" sz="2400" dirty="0">
                <a:latin typeface="Noto Sans" panose="020B0502040504020204" pitchFamily="34" charset="0"/>
              </a:rPr>
              <a:t>地址。</a:t>
            </a:r>
            <a:endParaRPr lang="en-US" altLang="zh-CN" sz="2400" dirty="0">
              <a:latin typeface="Noto Sans" panose="020B0502040504020204" pitchFamily="34" charset="0"/>
            </a:endParaRPr>
          </a:p>
          <a:p>
            <a:endParaRPr lang="en-US" altLang="zh-CN" sz="2400" dirty="0">
              <a:latin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880249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BBB0C6-60C1-ABE7-C8F6-8CE94BBBA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文本框 2">
            <a:extLst>
              <a:ext uri="{FF2B5EF4-FFF2-40B4-BE49-F238E27FC236}">
                <a16:creationId xmlns:a16="http://schemas.microsoft.com/office/drawing/2014/main" id="{22DFA7DE-5C6B-5FCD-B788-0DE1C06F7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575" y="128588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地址利用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5059" name="Group 3">
            <a:extLst>
              <a:ext uri="{FF2B5EF4-FFF2-40B4-BE49-F238E27FC236}">
                <a16:creationId xmlns:a16="http://schemas.microsoft.com/office/drawing/2014/main" id="{98490DB6-CE5D-6297-7AB7-7C20B6770476}"/>
              </a:ext>
            </a:extLst>
          </p:cNvPr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45080" name="燕尾形 4">
              <a:extLst>
                <a:ext uri="{FF2B5EF4-FFF2-40B4-BE49-F238E27FC236}">
                  <a16:creationId xmlns:a16="http://schemas.microsoft.com/office/drawing/2014/main" id="{F00DB6C6-8597-3B42-A5F4-30CF26F27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45081" name="燕尾形 5">
              <a:extLst>
                <a:ext uri="{FF2B5EF4-FFF2-40B4-BE49-F238E27FC236}">
                  <a16:creationId xmlns:a16="http://schemas.microsoft.com/office/drawing/2014/main" id="{BBB86FA9-27E3-ABF2-EDDF-AB6A04F58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8A56F9AB-A579-7DAB-4067-73800A422436}"/>
              </a:ext>
            </a:extLst>
          </p:cNvPr>
          <p:cNvSpPr txBox="1"/>
          <p:nvPr/>
        </p:nvSpPr>
        <p:spPr>
          <a:xfrm>
            <a:off x="3921894" y="941003"/>
            <a:ext cx="4348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</a:rPr>
              <a:t>泄露地址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CBCB64-8A63-604D-05BA-ECF393795AC6}"/>
              </a:ext>
            </a:extLst>
          </p:cNvPr>
          <p:cNvSpPr txBox="1"/>
          <p:nvPr/>
        </p:nvSpPr>
        <p:spPr>
          <a:xfrm>
            <a:off x="1162246" y="1720840"/>
            <a:ext cx="986750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Noto Sans" panose="020B0502040504020204" pitchFamily="34" charset="0"/>
              </a:rPr>
              <a:t>Got</a:t>
            </a:r>
            <a:r>
              <a:rPr lang="zh-CN" altLang="en-US" sz="2400" dirty="0">
                <a:latin typeface="Noto Sans" panose="020B0502040504020204" pitchFamily="34" charset="0"/>
              </a:rPr>
              <a:t>表中当某一函数调用后，该项就被填装了真实地址，因此我们仅需把该项打印输出即可获得真实地址。</a:t>
            </a:r>
            <a:endParaRPr lang="en-US" altLang="zh-CN" sz="2400" dirty="0">
              <a:latin typeface="Noto Sans" panose="020B0502040504020204" pitchFamily="34" charset="0"/>
            </a:endParaRPr>
          </a:p>
          <a:p>
            <a:r>
              <a:rPr lang="zh-CN" altLang="en-US" sz="2400" dirty="0">
                <a:latin typeface="Noto Sans" panose="020B0502040504020204" pitchFamily="34" charset="0"/>
              </a:rPr>
              <a:t>例如，把</a:t>
            </a:r>
            <a:r>
              <a:rPr lang="en-US" altLang="zh-CN" sz="2400" dirty="0">
                <a:latin typeface="Noto Sans" panose="020B0502040504020204" pitchFamily="34" charset="0"/>
              </a:rPr>
              <a:t>a</a:t>
            </a:r>
            <a:r>
              <a:rPr lang="zh-CN" altLang="en-US" sz="2400" dirty="0">
                <a:latin typeface="Noto Sans" panose="020B0502040504020204" pitchFamily="34" charset="0"/>
              </a:rPr>
              <a:t>函数的</a:t>
            </a:r>
            <a:r>
              <a:rPr lang="en-US" altLang="zh-CN" sz="2400" dirty="0">
                <a:latin typeface="Noto Sans" panose="020B0502040504020204" pitchFamily="34" charset="0"/>
              </a:rPr>
              <a:t>got</a:t>
            </a:r>
            <a:r>
              <a:rPr lang="zh-CN" altLang="en-US" sz="2400" dirty="0">
                <a:latin typeface="Noto Sans" panose="020B0502040504020204" pitchFamily="34" charset="0"/>
              </a:rPr>
              <a:t>表地址作为</a:t>
            </a:r>
            <a:r>
              <a:rPr lang="en-US" altLang="zh-CN" sz="2400" dirty="0">
                <a:latin typeface="Noto Sans" panose="020B0502040504020204" pitchFamily="34" charset="0"/>
              </a:rPr>
              <a:t>puts</a:t>
            </a:r>
            <a:r>
              <a:rPr lang="zh-CN" altLang="en-US" sz="2400" dirty="0">
                <a:latin typeface="Noto Sans" panose="020B0502040504020204" pitchFamily="34" charset="0"/>
              </a:rPr>
              <a:t>的参数，则</a:t>
            </a:r>
            <a:r>
              <a:rPr lang="en-US" altLang="zh-CN" sz="2400" dirty="0">
                <a:latin typeface="Noto Sans" panose="020B0502040504020204" pitchFamily="34" charset="0"/>
              </a:rPr>
              <a:t>puts</a:t>
            </a:r>
            <a:r>
              <a:rPr lang="zh-CN" altLang="en-US" sz="2400" dirty="0">
                <a:latin typeface="Noto Sans" panose="020B0502040504020204" pitchFamily="34" charset="0"/>
              </a:rPr>
              <a:t>会将该地址指向的内容打印，即把</a:t>
            </a:r>
            <a:r>
              <a:rPr lang="en-US" altLang="zh-CN" sz="2400" dirty="0">
                <a:latin typeface="Noto Sans" panose="020B0502040504020204" pitchFamily="34" charset="0"/>
              </a:rPr>
              <a:t>a</a:t>
            </a:r>
            <a:r>
              <a:rPr lang="zh-CN" altLang="en-US" sz="2400" dirty="0">
                <a:latin typeface="Noto Sans" panose="020B0502040504020204" pitchFamily="34" charset="0"/>
              </a:rPr>
              <a:t>函数的真实地址打印。</a:t>
            </a:r>
            <a:endParaRPr lang="en-US" altLang="zh-CN" sz="2400" dirty="0">
              <a:latin typeface="Noto Sans" panose="020B0502040504020204" pitchFamily="34" charset="0"/>
            </a:endParaRPr>
          </a:p>
          <a:p>
            <a:endParaRPr lang="en-US" altLang="zh-CN" sz="2400" dirty="0">
              <a:latin typeface="Noto Sans" panose="020B0502040504020204" pitchFamily="34" charset="0"/>
            </a:endParaRPr>
          </a:p>
          <a:p>
            <a:r>
              <a:rPr lang="zh-CN" altLang="en-US" sz="2400" dirty="0">
                <a:latin typeface="Noto Sans" panose="020B0502040504020204" pitchFamily="34" charset="0"/>
              </a:rPr>
              <a:t>若</a:t>
            </a:r>
            <a:r>
              <a:rPr lang="en-US" altLang="zh-CN" sz="2400" dirty="0">
                <a:latin typeface="Noto Sans" panose="020B0502040504020204" pitchFamily="34" charset="0"/>
              </a:rPr>
              <a:t>a</a:t>
            </a:r>
            <a:r>
              <a:rPr lang="zh-CN" altLang="en-US" sz="2400" dirty="0">
                <a:latin typeface="Noto Sans" panose="020B0502040504020204" pitchFamily="34" charset="0"/>
              </a:rPr>
              <a:t>函数未装载，则</a:t>
            </a:r>
            <a:r>
              <a:rPr lang="en-US" altLang="zh-CN" sz="2400" dirty="0">
                <a:latin typeface="Noto Sans" panose="020B0502040504020204" pitchFamily="34" charset="0"/>
              </a:rPr>
              <a:t>got</a:t>
            </a:r>
            <a:r>
              <a:rPr lang="zh-CN" altLang="en-US" sz="2400" dirty="0">
                <a:latin typeface="Noto Sans" panose="020B0502040504020204" pitchFamily="34" charset="0"/>
              </a:rPr>
              <a:t>储存</a:t>
            </a:r>
            <a:r>
              <a:rPr lang="en-US" altLang="zh-CN" sz="2400" dirty="0">
                <a:latin typeface="Noto Sans" panose="020B0502040504020204" pitchFamily="34" charset="0"/>
              </a:rPr>
              <a:t>.</a:t>
            </a:r>
            <a:r>
              <a:rPr lang="en-US" altLang="zh-CN" sz="2400" dirty="0" err="1">
                <a:latin typeface="Noto Sans" panose="020B0502040504020204" pitchFamily="34" charset="0"/>
              </a:rPr>
              <a:t>plt</a:t>
            </a:r>
            <a:r>
              <a:rPr lang="zh-CN" altLang="en-US" sz="2400" dirty="0">
                <a:latin typeface="Noto Sans" panose="020B0502040504020204" pitchFamily="34" charset="0"/>
              </a:rPr>
              <a:t>段的地址。泄露该地址可以知道</a:t>
            </a:r>
            <a:r>
              <a:rPr lang="en-US" altLang="zh-CN" sz="2400" dirty="0">
                <a:latin typeface="Noto Sans" panose="020B0502040504020204" pitchFamily="34" charset="0"/>
              </a:rPr>
              <a:t>elf</a:t>
            </a:r>
            <a:r>
              <a:rPr lang="zh-CN" altLang="en-US" sz="2400" dirty="0">
                <a:latin typeface="Noto Sans" panose="020B0502040504020204" pitchFamily="34" charset="0"/>
              </a:rPr>
              <a:t>的及地址（当</a:t>
            </a:r>
            <a:r>
              <a:rPr lang="en-US" altLang="zh-CN" sz="2400" dirty="0">
                <a:latin typeface="Noto Sans" panose="020B0502040504020204" pitchFamily="34" charset="0"/>
              </a:rPr>
              <a:t>PIE</a:t>
            </a:r>
            <a:r>
              <a:rPr lang="zh-CN" altLang="en-US" sz="2400" dirty="0">
                <a:latin typeface="Noto Sans" panose="020B0502040504020204" pitchFamily="34" charset="0"/>
              </a:rPr>
              <a:t>开启时）。</a:t>
            </a:r>
            <a:endParaRPr lang="en-US" altLang="zh-CN" sz="2400" dirty="0">
              <a:latin typeface="Noto Sans" panose="020B0502040504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20967D8-FA29-E548-3065-A6084AE5EC3B}"/>
              </a:ext>
            </a:extLst>
          </p:cNvPr>
          <p:cNvSpPr txBox="1"/>
          <p:nvPr/>
        </p:nvSpPr>
        <p:spPr>
          <a:xfrm>
            <a:off x="1581150" y="5181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ret2libc3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3186319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BBB0C6-60C1-ABE7-C8F6-8CE94BBBA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文本框 2">
            <a:extLst>
              <a:ext uri="{FF2B5EF4-FFF2-40B4-BE49-F238E27FC236}">
                <a16:creationId xmlns:a16="http://schemas.microsoft.com/office/drawing/2014/main" id="{22DFA7DE-5C6B-5FCD-B788-0DE1C06F7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575" y="128588"/>
            <a:ext cx="162095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地址利用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5059" name="Group 3">
            <a:extLst>
              <a:ext uri="{FF2B5EF4-FFF2-40B4-BE49-F238E27FC236}">
                <a16:creationId xmlns:a16="http://schemas.microsoft.com/office/drawing/2014/main" id="{98490DB6-CE5D-6297-7AB7-7C20B6770476}"/>
              </a:ext>
            </a:extLst>
          </p:cNvPr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45080" name="燕尾形 4">
              <a:extLst>
                <a:ext uri="{FF2B5EF4-FFF2-40B4-BE49-F238E27FC236}">
                  <a16:creationId xmlns:a16="http://schemas.microsoft.com/office/drawing/2014/main" id="{F00DB6C6-8597-3B42-A5F4-30CF26F27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45081" name="燕尾形 5">
              <a:extLst>
                <a:ext uri="{FF2B5EF4-FFF2-40B4-BE49-F238E27FC236}">
                  <a16:creationId xmlns:a16="http://schemas.microsoft.com/office/drawing/2014/main" id="{BBB86FA9-27E3-ABF2-EDDF-AB6A04F58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8A56F9AB-A579-7DAB-4067-73800A422436}"/>
              </a:ext>
            </a:extLst>
          </p:cNvPr>
          <p:cNvSpPr txBox="1"/>
          <p:nvPr/>
        </p:nvSpPr>
        <p:spPr>
          <a:xfrm>
            <a:off x="3921894" y="941003"/>
            <a:ext cx="4348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</a:rPr>
              <a:t>劫持</a:t>
            </a:r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</a:rPr>
              <a:t>got</a:t>
            </a: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</a:rPr>
              <a:t>地址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CBCB64-8A63-604D-05BA-ECF393795AC6}"/>
              </a:ext>
            </a:extLst>
          </p:cNvPr>
          <p:cNvSpPr txBox="1"/>
          <p:nvPr/>
        </p:nvSpPr>
        <p:spPr>
          <a:xfrm>
            <a:off x="1162246" y="1720840"/>
            <a:ext cx="986750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Noto Sans" panose="020B0502040504020204" pitchFamily="34" charset="0"/>
              </a:rPr>
              <a:t>既然</a:t>
            </a:r>
            <a:r>
              <a:rPr lang="en-US" altLang="zh-CN" sz="2400" dirty="0">
                <a:latin typeface="Noto Sans" panose="020B0502040504020204" pitchFamily="34" charset="0"/>
              </a:rPr>
              <a:t>got</a:t>
            </a:r>
            <a:r>
              <a:rPr lang="zh-CN" altLang="en-US" sz="2400" dirty="0">
                <a:latin typeface="Noto Sans" panose="020B0502040504020204" pitchFamily="34" charset="0"/>
              </a:rPr>
              <a:t>表储存函数真实地址，执行函数时直接跳至</a:t>
            </a:r>
            <a:r>
              <a:rPr lang="en-US" altLang="zh-CN" sz="2400" dirty="0">
                <a:latin typeface="Noto Sans" panose="020B0502040504020204" pitchFamily="34" charset="0"/>
              </a:rPr>
              <a:t>got</a:t>
            </a:r>
            <a:r>
              <a:rPr lang="zh-CN" altLang="en-US" sz="2400" dirty="0">
                <a:latin typeface="Noto Sans" panose="020B0502040504020204" pitchFamily="34" charset="0"/>
              </a:rPr>
              <a:t>储存的地址。</a:t>
            </a:r>
            <a:endParaRPr lang="en-US" altLang="zh-CN" sz="2400" dirty="0">
              <a:latin typeface="Noto Sans" panose="020B0502040504020204" pitchFamily="34" charset="0"/>
            </a:endParaRPr>
          </a:p>
          <a:p>
            <a:r>
              <a:rPr lang="zh-CN" altLang="en-US" sz="2400" dirty="0">
                <a:latin typeface="Noto Sans" panose="020B0502040504020204" pitchFamily="34" charset="0"/>
              </a:rPr>
              <a:t>那么假如我们有权限修改</a:t>
            </a:r>
            <a:r>
              <a:rPr lang="en-US" altLang="zh-CN" sz="2400" dirty="0">
                <a:latin typeface="Noto Sans" panose="020B0502040504020204" pitchFamily="34" charset="0"/>
              </a:rPr>
              <a:t>got</a:t>
            </a:r>
            <a:r>
              <a:rPr lang="zh-CN" altLang="en-US" sz="2400" dirty="0">
                <a:latin typeface="Noto Sans" panose="020B0502040504020204" pitchFamily="34" charset="0"/>
              </a:rPr>
              <a:t>表内容，是否就可以直接让程序在执行某函数时跳转到我们指定的地方？</a:t>
            </a:r>
            <a:endParaRPr lang="en-US" altLang="zh-CN" sz="2400" dirty="0">
              <a:latin typeface="Noto Sans" panose="020B0502040504020204" pitchFamily="34" charset="0"/>
            </a:endParaRPr>
          </a:p>
          <a:p>
            <a:endParaRPr lang="en-US" altLang="zh-CN" sz="2400" dirty="0">
              <a:latin typeface="Noto Sans" panose="020B0502040504020204" pitchFamily="34" charset="0"/>
            </a:endParaRPr>
          </a:p>
          <a:p>
            <a:r>
              <a:rPr lang="zh-CN" altLang="en-US" sz="2400" dirty="0">
                <a:latin typeface="Noto Sans" panose="020B0502040504020204" pitchFamily="34" charset="0"/>
              </a:rPr>
              <a:t>例如，劫持</a:t>
            </a:r>
            <a:r>
              <a:rPr lang="en-US" altLang="zh-CN" sz="2400" dirty="0">
                <a:latin typeface="Noto Sans" panose="020B0502040504020204" pitchFamily="34" charset="0"/>
              </a:rPr>
              <a:t>puts</a:t>
            </a:r>
            <a:r>
              <a:rPr lang="zh-CN" altLang="en-US" sz="2400" dirty="0">
                <a:latin typeface="Noto Sans" panose="020B0502040504020204" pitchFamily="34" charset="0"/>
              </a:rPr>
              <a:t>函数，将其地址改为</a:t>
            </a:r>
            <a:r>
              <a:rPr lang="en-US" altLang="zh-CN" sz="2400" dirty="0">
                <a:latin typeface="Noto Sans" panose="020B0502040504020204" pitchFamily="34" charset="0"/>
              </a:rPr>
              <a:t>system</a:t>
            </a:r>
            <a:r>
              <a:rPr lang="zh-CN" altLang="en-US" sz="2400" dirty="0">
                <a:latin typeface="Noto Sans" panose="020B0502040504020204" pitchFamily="34" charset="0"/>
              </a:rPr>
              <a:t>的地址，那么当程序执行</a:t>
            </a:r>
            <a:r>
              <a:rPr lang="en-US" altLang="zh-CN" sz="2400" dirty="0">
                <a:latin typeface="Noto Sans" panose="020B0502040504020204" pitchFamily="34" charset="0"/>
              </a:rPr>
              <a:t>puts(“/bin/</a:t>
            </a:r>
            <a:r>
              <a:rPr lang="en-US" altLang="zh-CN" sz="2400" dirty="0" err="1">
                <a:latin typeface="Noto Sans" panose="020B0502040504020204" pitchFamily="34" charset="0"/>
              </a:rPr>
              <a:t>sh</a:t>
            </a:r>
            <a:r>
              <a:rPr lang="en-US" altLang="zh-CN" sz="2400" dirty="0">
                <a:latin typeface="Noto Sans" panose="020B0502040504020204" pitchFamily="34" charset="0"/>
              </a:rPr>
              <a:t>”);</a:t>
            </a:r>
            <a:r>
              <a:rPr lang="zh-CN" altLang="en-US" sz="2400" dirty="0">
                <a:latin typeface="Noto Sans" panose="020B0502040504020204" pitchFamily="34" charset="0"/>
              </a:rPr>
              <a:t>时，即为执行</a:t>
            </a:r>
            <a:r>
              <a:rPr lang="en-US" altLang="zh-CN" sz="2400" dirty="0">
                <a:latin typeface="Noto Sans" panose="020B0502040504020204" pitchFamily="34" charset="0"/>
              </a:rPr>
              <a:t>system(“/bin/</a:t>
            </a:r>
            <a:r>
              <a:rPr lang="en-US" altLang="zh-CN" sz="2400" dirty="0" err="1">
                <a:latin typeface="Noto Sans" panose="020B0502040504020204" pitchFamily="34" charset="0"/>
              </a:rPr>
              <a:t>sh</a:t>
            </a:r>
            <a:r>
              <a:rPr lang="en-US" altLang="zh-CN" sz="2400" dirty="0">
                <a:latin typeface="Noto Sans" panose="020B0502040504020204" pitchFamily="34" charset="0"/>
              </a:rPr>
              <a:t>”);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20967D8-FA29-E548-3065-A6084AE5EC3B}"/>
              </a:ext>
            </a:extLst>
          </p:cNvPr>
          <p:cNvSpPr txBox="1"/>
          <p:nvPr/>
        </p:nvSpPr>
        <p:spPr>
          <a:xfrm>
            <a:off x="1581150" y="51816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writeGot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2996176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BBB0C6-60C1-ABE7-C8F6-8CE94BBBA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文本框 2">
            <a:extLst>
              <a:ext uri="{FF2B5EF4-FFF2-40B4-BE49-F238E27FC236}">
                <a16:creationId xmlns:a16="http://schemas.microsoft.com/office/drawing/2014/main" id="{22DFA7DE-5C6B-5FCD-B788-0DE1C06F7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575" y="128588"/>
            <a:ext cx="15392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en-US" altLang="zh-CN" sz="28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libc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5059" name="Group 3">
            <a:extLst>
              <a:ext uri="{FF2B5EF4-FFF2-40B4-BE49-F238E27FC236}">
                <a16:creationId xmlns:a16="http://schemas.microsoft.com/office/drawing/2014/main" id="{98490DB6-CE5D-6297-7AB7-7C20B6770476}"/>
              </a:ext>
            </a:extLst>
          </p:cNvPr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45080" name="燕尾形 4">
              <a:extLst>
                <a:ext uri="{FF2B5EF4-FFF2-40B4-BE49-F238E27FC236}">
                  <a16:creationId xmlns:a16="http://schemas.microsoft.com/office/drawing/2014/main" id="{F00DB6C6-8597-3B42-A5F4-30CF26F27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45081" name="燕尾形 5">
              <a:extLst>
                <a:ext uri="{FF2B5EF4-FFF2-40B4-BE49-F238E27FC236}">
                  <a16:creationId xmlns:a16="http://schemas.microsoft.com/office/drawing/2014/main" id="{BBB86FA9-27E3-ABF2-EDDF-AB6A04F58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8A56F9AB-A579-7DAB-4067-73800A422436}"/>
              </a:ext>
            </a:extLst>
          </p:cNvPr>
          <p:cNvSpPr txBox="1"/>
          <p:nvPr/>
        </p:nvSpPr>
        <p:spPr>
          <a:xfrm>
            <a:off x="3921894" y="941003"/>
            <a:ext cx="4348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</a:rPr>
              <a:t>获取使用的</a:t>
            </a:r>
            <a:r>
              <a:rPr lang="en-US" altLang="zh-CN" sz="3600" dirty="0" err="1">
                <a:solidFill>
                  <a:schemeClr val="accent1">
                    <a:lumMod val="50000"/>
                  </a:schemeClr>
                </a:solidFill>
              </a:rPr>
              <a:t>libc</a:t>
            </a:r>
            <a:endParaRPr lang="zh-CN" alt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CBCB64-8A63-604D-05BA-ECF393795AC6}"/>
              </a:ext>
            </a:extLst>
          </p:cNvPr>
          <p:cNvSpPr txBox="1"/>
          <p:nvPr/>
        </p:nvSpPr>
        <p:spPr>
          <a:xfrm>
            <a:off x="1438471" y="1281246"/>
            <a:ext cx="986750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Noto Sans" panose="020B0502040504020204" pitchFamily="34" charset="0"/>
              </a:rPr>
              <a:t>由于</a:t>
            </a:r>
            <a:r>
              <a:rPr lang="en-US" altLang="zh-CN" sz="2400" dirty="0" err="1">
                <a:latin typeface="Noto Sans" panose="020B0502040504020204" pitchFamily="34" charset="0"/>
              </a:rPr>
              <a:t>libc</a:t>
            </a:r>
            <a:r>
              <a:rPr lang="zh-CN" altLang="en-US" sz="2400" dirty="0">
                <a:latin typeface="Noto Sans" panose="020B0502040504020204" pitchFamily="34" charset="0"/>
              </a:rPr>
              <a:t>有众多版本，不同</a:t>
            </a:r>
            <a:r>
              <a:rPr lang="en-US" altLang="zh-CN" sz="2400" dirty="0" err="1">
                <a:latin typeface="Noto Sans" panose="020B0502040504020204" pitchFamily="34" charset="0"/>
              </a:rPr>
              <a:t>libc</a:t>
            </a:r>
            <a:r>
              <a:rPr lang="zh-CN" altLang="en-US" sz="2400" dirty="0">
                <a:latin typeface="Noto Sans" panose="020B0502040504020204" pitchFamily="34" charset="0"/>
              </a:rPr>
              <a:t>中函数偏移可能不同。</a:t>
            </a:r>
            <a:endParaRPr lang="en-US" altLang="zh-CN" sz="2400" dirty="0">
              <a:latin typeface="Noto Sans" panose="020B0502040504020204" pitchFamily="34" charset="0"/>
            </a:endParaRPr>
          </a:p>
          <a:p>
            <a:r>
              <a:rPr lang="zh-CN" altLang="en-US" sz="2400" dirty="0">
                <a:latin typeface="Noto Sans" panose="020B0502040504020204" pitchFamily="34" charset="0"/>
              </a:rPr>
              <a:t>程序装载</a:t>
            </a:r>
            <a:r>
              <a:rPr lang="en-US" altLang="zh-CN" sz="2400" dirty="0">
                <a:latin typeface="Noto Sans" panose="020B0502040504020204" pitchFamily="34" charset="0"/>
              </a:rPr>
              <a:t>elf</a:t>
            </a:r>
            <a:r>
              <a:rPr lang="zh-CN" altLang="en-US" sz="2400" dirty="0">
                <a:latin typeface="Noto Sans" panose="020B0502040504020204" pitchFamily="34" charset="0"/>
              </a:rPr>
              <a:t>和</a:t>
            </a:r>
            <a:r>
              <a:rPr lang="en-US" altLang="zh-CN" sz="2400" dirty="0" err="1">
                <a:latin typeface="Noto Sans" panose="020B0502040504020204" pitchFamily="34" charset="0"/>
              </a:rPr>
              <a:t>libc</a:t>
            </a:r>
            <a:r>
              <a:rPr lang="zh-CN" altLang="en-US" sz="2400" dirty="0">
                <a:latin typeface="Noto Sans" panose="020B0502040504020204" pitchFamily="34" charset="0"/>
              </a:rPr>
              <a:t>时，总是页对齐的。即基地址低</a:t>
            </a:r>
            <a:r>
              <a:rPr lang="en-US" altLang="zh-CN" sz="2400" dirty="0">
                <a:latin typeface="Noto Sans" panose="020B0502040504020204" pitchFamily="34" charset="0"/>
              </a:rPr>
              <a:t>12</a:t>
            </a:r>
            <a:r>
              <a:rPr lang="zh-CN" altLang="en-US" sz="2400" dirty="0">
                <a:latin typeface="Noto Sans" panose="020B0502040504020204" pitchFamily="34" charset="0"/>
              </a:rPr>
              <a:t>比特位固定为</a:t>
            </a:r>
            <a:r>
              <a:rPr lang="en-US" altLang="zh-CN" sz="2400" dirty="0">
                <a:latin typeface="Noto Sans" panose="020B0502040504020204" pitchFamily="34" charset="0"/>
              </a:rPr>
              <a:t>0</a:t>
            </a:r>
            <a:r>
              <a:rPr lang="zh-CN" altLang="en-US" sz="2400" dirty="0">
                <a:latin typeface="Noto Sans" panose="020B0502040504020204" pitchFamily="34" charset="0"/>
              </a:rPr>
              <a:t>。因此可以根据泄露函数的低</a:t>
            </a:r>
            <a:r>
              <a:rPr lang="en-US" altLang="zh-CN" sz="2400" dirty="0">
                <a:latin typeface="Noto Sans" panose="020B0502040504020204" pitchFamily="34" charset="0"/>
              </a:rPr>
              <a:t>12</a:t>
            </a:r>
            <a:r>
              <a:rPr lang="zh-CN" altLang="en-US" sz="2400" dirty="0">
                <a:latin typeface="Noto Sans" panose="020B0502040504020204" pitchFamily="34" charset="0"/>
              </a:rPr>
              <a:t>位来猜测使用的</a:t>
            </a:r>
            <a:r>
              <a:rPr lang="en-US" altLang="zh-CN" sz="2400" dirty="0" err="1">
                <a:latin typeface="Noto Sans" panose="020B0502040504020204" pitchFamily="34" charset="0"/>
              </a:rPr>
              <a:t>libc</a:t>
            </a:r>
            <a:r>
              <a:rPr lang="zh-CN" altLang="en-US" sz="2400" dirty="0">
                <a:latin typeface="Noto Sans" panose="020B0502040504020204" pitchFamily="34" charset="0"/>
              </a:rPr>
              <a:t>库。</a:t>
            </a:r>
            <a:endParaRPr lang="en-US" altLang="zh-CN" sz="2400" dirty="0">
              <a:latin typeface="Noto Sans" panose="020B0502040504020204" pitchFamily="34" charset="0"/>
            </a:endParaRPr>
          </a:p>
          <a:p>
            <a:endParaRPr lang="en-US" altLang="zh-CN" sz="2400" dirty="0">
              <a:latin typeface="Noto Sans" panose="020B0502040504020204" pitchFamily="34" charset="0"/>
            </a:endParaRPr>
          </a:p>
          <a:p>
            <a:r>
              <a:rPr lang="zh-CN" altLang="en-US" sz="2400" dirty="0">
                <a:latin typeface="Noto Sans" panose="020B0502040504020204" pitchFamily="34" charset="0"/>
              </a:rPr>
              <a:t>使用</a:t>
            </a:r>
            <a:r>
              <a:rPr lang="en-US" altLang="zh-CN" sz="2400" dirty="0" err="1">
                <a:latin typeface="Noto Sans" panose="020B0502040504020204" pitchFamily="34" charset="0"/>
              </a:rPr>
              <a:t>LibcSearcher</a:t>
            </a:r>
            <a:r>
              <a:rPr lang="zh-CN" altLang="en-US" sz="2400" dirty="0">
                <a:latin typeface="Noto Sans" panose="020B0502040504020204" pitchFamily="34" charset="0"/>
              </a:rPr>
              <a:t>完成这一任务。对于未知的</a:t>
            </a:r>
            <a:r>
              <a:rPr lang="en-US" altLang="zh-CN" sz="2400" dirty="0" err="1">
                <a:latin typeface="Noto Sans" panose="020B0502040504020204" pitchFamily="34" charset="0"/>
              </a:rPr>
              <a:t>libc</a:t>
            </a:r>
            <a:r>
              <a:rPr lang="zh-CN" altLang="en-US" sz="2400" dirty="0">
                <a:latin typeface="Noto Sans" panose="020B0502040504020204" pitchFamily="34" charset="0"/>
              </a:rPr>
              <a:t>，可以在泄露地址后，使用该包获取</a:t>
            </a:r>
            <a:r>
              <a:rPr lang="en-US" altLang="zh-CN" sz="2400" dirty="0" err="1">
                <a:latin typeface="Noto Sans" panose="020B0502040504020204" pitchFamily="34" charset="0"/>
              </a:rPr>
              <a:t>libc</a:t>
            </a:r>
            <a:r>
              <a:rPr lang="zh-CN" altLang="en-US" sz="2400" dirty="0">
                <a:latin typeface="Noto Sans" panose="020B0502040504020204" pitchFamily="34" charset="0"/>
              </a:rPr>
              <a:t>以及所需函数地址。</a:t>
            </a:r>
            <a:endParaRPr lang="en-US" altLang="zh-CN" sz="2400" dirty="0">
              <a:latin typeface="Noto Sans" panose="020B0502040504020204" pitchFamily="34" charset="0"/>
            </a:endParaRPr>
          </a:p>
          <a:p>
            <a:endParaRPr lang="en-US" altLang="zh-CN" sz="2400" dirty="0">
              <a:latin typeface="Noto Sans" panose="020B0502040504020204" pitchFamily="34" charset="0"/>
            </a:endParaRPr>
          </a:p>
          <a:p>
            <a:r>
              <a:rPr lang="en-US" altLang="zh-CN" sz="2400" dirty="0" err="1">
                <a:latin typeface="Noto Sans" panose="020B0502040504020204" pitchFamily="34" charset="0"/>
              </a:rPr>
              <a:t>Libc</a:t>
            </a:r>
            <a:r>
              <a:rPr lang="en-US" altLang="zh-CN" sz="2400" dirty="0">
                <a:latin typeface="Noto Sans" panose="020B0502040504020204" pitchFamily="34" charset="0"/>
              </a:rPr>
              <a:t> = </a:t>
            </a:r>
            <a:r>
              <a:rPr lang="en-US" altLang="zh-CN" sz="2400" dirty="0" err="1">
                <a:latin typeface="Noto Sans" panose="020B0502040504020204" pitchFamily="34" charset="0"/>
              </a:rPr>
              <a:t>LibcSearcher</a:t>
            </a:r>
            <a:r>
              <a:rPr lang="en-US" altLang="zh-CN" sz="2400" dirty="0">
                <a:latin typeface="Noto Sans" panose="020B0502040504020204" pitchFamily="34" charset="0"/>
              </a:rPr>
              <a:t>(‘__</a:t>
            </a:r>
            <a:r>
              <a:rPr lang="en-US" altLang="zh-CN" sz="2400" dirty="0" err="1">
                <a:latin typeface="Noto Sans" panose="020B0502040504020204" pitchFamily="34" charset="0"/>
              </a:rPr>
              <a:t>libc_start_main</a:t>
            </a:r>
            <a:r>
              <a:rPr lang="en-US" altLang="zh-CN" sz="2400" dirty="0">
                <a:latin typeface="Noto Sans" panose="020B0502040504020204" pitchFamily="34" charset="0"/>
              </a:rPr>
              <a:t>’, </a:t>
            </a:r>
            <a:r>
              <a:rPr lang="en-US" altLang="zh-CN" sz="2400" dirty="0" err="1">
                <a:latin typeface="Noto Sans" panose="020B0502040504020204" pitchFamily="34" charset="0"/>
              </a:rPr>
              <a:t>lsm_addr</a:t>
            </a:r>
            <a:r>
              <a:rPr lang="en-US" altLang="zh-CN" sz="2400" dirty="0">
                <a:latin typeface="Noto Sans" panose="020B0502040504020204" pitchFamily="34" charset="0"/>
              </a:rPr>
              <a:t>)</a:t>
            </a:r>
          </a:p>
          <a:p>
            <a:endParaRPr lang="en-US" altLang="zh-CN" sz="2400" dirty="0">
              <a:latin typeface="Noto Sans" panose="020B0502040504020204" pitchFamily="34" charset="0"/>
            </a:endParaRPr>
          </a:p>
          <a:p>
            <a:r>
              <a:rPr lang="en-US" altLang="zh-CN" sz="2400" dirty="0" err="1">
                <a:latin typeface="Noto Sans" panose="020B0502040504020204" pitchFamily="34" charset="0"/>
              </a:rPr>
              <a:t>libcbase</a:t>
            </a:r>
            <a:r>
              <a:rPr lang="en-US" altLang="zh-CN" sz="2400" dirty="0">
                <a:latin typeface="Noto Sans" panose="020B0502040504020204" pitchFamily="34" charset="0"/>
              </a:rPr>
              <a:t> = </a:t>
            </a:r>
            <a:r>
              <a:rPr lang="en-US" altLang="zh-CN" sz="2400" dirty="0" err="1">
                <a:latin typeface="Noto Sans" panose="020B0502040504020204" pitchFamily="34" charset="0"/>
              </a:rPr>
              <a:t>lsm_addr</a:t>
            </a:r>
            <a:r>
              <a:rPr lang="en-US" altLang="zh-CN" sz="2400" dirty="0">
                <a:latin typeface="Noto Sans" panose="020B0502040504020204" pitchFamily="34" charset="0"/>
              </a:rPr>
              <a:t> - </a:t>
            </a:r>
            <a:r>
              <a:rPr lang="en-US" altLang="zh-CN" sz="2400" dirty="0" err="1">
                <a:latin typeface="Noto Sans" panose="020B0502040504020204" pitchFamily="34" charset="0"/>
              </a:rPr>
              <a:t>libc.dump</a:t>
            </a:r>
            <a:r>
              <a:rPr lang="en-US" altLang="zh-CN" sz="2400" dirty="0">
                <a:latin typeface="Noto Sans" panose="020B0502040504020204" pitchFamily="34" charset="0"/>
              </a:rPr>
              <a:t>('__</a:t>
            </a:r>
            <a:r>
              <a:rPr lang="en-US" altLang="zh-CN" sz="2400" dirty="0" err="1">
                <a:latin typeface="Noto Sans" panose="020B0502040504020204" pitchFamily="34" charset="0"/>
              </a:rPr>
              <a:t>libc_start_main</a:t>
            </a:r>
            <a:r>
              <a:rPr lang="en-US" altLang="zh-CN" sz="2400" dirty="0">
                <a:latin typeface="Noto Sans" panose="020B0502040504020204" pitchFamily="34" charset="0"/>
              </a:rPr>
              <a:t>’)</a:t>
            </a:r>
          </a:p>
          <a:p>
            <a:r>
              <a:rPr lang="en-US" altLang="zh-CN" sz="2400" dirty="0" err="1">
                <a:latin typeface="Noto Sans" panose="020B0502040504020204" pitchFamily="34" charset="0"/>
              </a:rPr>
              <a:t>system_addr</a:t>
            </a:r>
            <a:r>
              <a:rPr lang="en-US" altLang="zh-CN" sz="2400" dirty="0">
                <a:latin typeface="Noto Sans" panose="020B0502040504020204" pitchFamily="34" charset="0"/>
              </a:rPr>
              <a:t> = </a:t>
            </a:r>
            <a:r>
              <a:rPr lang="en-US" altLang="zh-CN" sz="2400" dirty="0" err="1">
                <a:latin typeface="Noto Sans" panose="020B0502040504020204" pitchFamily="34" charset="0"/>
              </a:rPr>
              <a:t>libcbase</a:t>
            </a:r>
            <a:r>
              <a:rPr lang="en-US" altLang="zh-CN" sz="2400" dirty="0">
                <a:latin typeface="Noto Sans" panose="020B0502040504020204" pitchFamily="34" charset="0"/>
              </a:rPr>
              <a:t> + </a:t>
            </a:r>
            <a:r>
              <a:rPr lang="en-US" altLang="zh-CN" sz="2400" dirty="0" err="1">
                <a:latin typeface="Noto Sans" panose="020B0502040504020204" pitchFamily="34" charset="0"/>
              </a:rPr>
              <a:t>libc.dump</a:t>
            </a:r>
            <a:r>
              <a:rPr lang="en-US" altLang="zh-CN" sz="2400" dirty="0">
                <a:latin typeface="Noto Sans" panose="020B0502040504020204" pitchFamily="34" charset="0"/>
              </a:rPr>
              <a:t>('system')</a:t>
            </a:r>
          </a:p>
          <a:p>
            <a:r>
              <a:rPr lang="en-US" altLang="zh-CN" sz="2400" dirty="0" err="1">
                <a:latin typeface="Noto Sans" panose="020B0502040504020204" pitchFamily="34" charset="0"/>
              </a:rPr>
              <a:t>binsh_addr</a:t>
            </a:r>
            <a:r>
              <a:rPr lang="en-US" altLang="zh-CN" sz="2400" dirty="0">
                <a:latin typeface="Noto Sans" panose="020B0502040504020204" pitchFamily="34" charset="0"/>
              </a:rPr>
              <a:t> = </a:t>
            </a:r>
            <a:r>
              <a:rPr lang="en-US" altLang="zh-CN" sz="2400" dirty="0" err="1">
                <a:latin typeface="Noto Sans" panose="020B0502040504020204" pitchFamily="34" charset="0"/>
              </a:rPr>
              <a:t>libcbase</a:t>
            </a:r>
            <a:r>
              <a:rPr lang="en-US" altLang="zh-CN" sz="2400" dirty="0">
                <a:latin typeface="Noto Sans" panose="020B0502040504020204" pitchFamily="34" charset="0"/>
              </a:rPr>
              <a:t> + </a:t>
            </a:r>
            <a:r>
              <a:rPr lang="en-US" altLang="zh-CN" sz="2400" dirty="0" err="1">
                <a:solidFill>
                  <a:srgbClr val="FF0000"/>
                </a:solidFill>
                <a:latin typeface="Noto Sans" panose="020B0502040504020204" pitchFamily="34" charset="0"/>
              </a:rPr>
              <a:t>libc.dump</a:t>
            </a:r>
            <a:r>
              <a:rPr lang="en-US" altLang="zh-CN" sz="2400" dirty="0">
                <a:solidFill>
                  <a:srgbClr val="FF0000"/>
                </a:solidFill>
                <a:latin typeface="Noto Sans" panose="020B0502040504020204" pitchFamily="34" charset="0"/>
              </a:rPr>
              <a:t>('</a:t>
            </a:r>
            <a:r>
              <a:rPr lang="en-US" altLang="zh-CN" sz="2400" dirty="0" err="1">
                <a:solidFill>
                  <a:srgbClr val="FF0000"/>
                </a:solidFill>
                <a:latin typeface="Noto Sans" panose="020B0502040504020204" pitchFamily="34" charset="0"/>
              </a:rPr>
              <a:t>str_bin_sh</a:t>
            </a:r>
            <a:r>
              <a:rPr lang="en-US" altLang="zh-CN" sz="2400" dirty="0">
                <a:solidFill>
                  <a:srgbClr val="FF0000"/>
                </a:solidFill>
                <a:latin typeface="Noto Sans" panose="020B0502040504020204" pitchFamily="34" charset="0"/>
              </a:rPr>
              <a:t>’)</a:t>
            </a:r>
          </a:p>
          <a:p>
            <a:endParaRPr lang="en-US" altLang="zh-CN" sz="2400" dirty="0">
              <a:latin typeface="Noto Sans" panose="020B0502040504020204" pitchFamily="34" charset="0"/>
            </a:endParaRPr>
          </a:p>
          <a:p>
            <a:r>
              <a:rPr lang="zh-CN" altLang="en-US" sz="2400" dirty="0">
                <a:latin typeface="Noto Sans" panose="020B0502040504020204" pitchFamily="34" charset="0"/>
              </a:rPr>
              <a:t>缺点很明显，有时候找不到某些库，有时候找到的又太多。较新的</a:t>
            </a:r>
            <a:r>
              <a:rPr lang="en-US" altLang="zh-CN" sz="2400" dirty="0" err="1">
                <a:latin typeface="Noto Sans" panose="020B0502040504020204" pitchFamily="34" charset="0"/>
              </a:rPr>
              <a:t>libc</a:t>
            </a:r>
            <a:r>
              <a:rPr lang="zh-CN" altLang="en-US" sz="2400" dirty="0">
                <a:latin typeface="Noto Sans" panose="020B0502040504020204" pitchFamily="34" charset="0"/>
              </a:rPr>
              <a:t>可能找不到。联网搜索相对较慢，离线搜索库不全。</a:t>
            </a:r>
            <a:endParaRPr lang="en-US" altLang="zh-CN" sz="2400" dirty="0">
              <a:latin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724037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BBB0C6-60C1-ABE7-C8F6-8CE94BBBA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文本框 2">
            <a:extLst>
              <a:ext uri="{FF2B5EF4-FFF2-40B4-BE49-F238E27FC236}">
                <a16:creationId xmlns:a16="http://schemas.microsoft.com/office/drawing/2014/main" id="{22DFA7DE-5C6B-5FCD-B788-0DE1C06F7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575" y="128588"/>
            <a:ext cx="15392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en-US" altLang="zh-CN" sz="28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libc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5059" name="Group 3">
            <a:extLst>
              <a:ext uri="{FF2B5EF4-FFF2-40B4-BE49-F238E27FC236}">
                <a16:creationId xmlns:a16="http://schemas.microsoft.com/office/drawing/2014/main" id="{98490DB6-CE5D-6297-7AB7-7C20B6770476}"/>
              </a:ext>
            </a:extLst>
          </p:cNvPr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45080" name="燕尾形 4">
              <a:extLst>
                <a:ext uri="{FF2B5EF4-FFF2-40B4-BE49-F238E27FC236}">
                  <a16:creationId xmlns:a16="http://schemas.microsoft.com/office/drawing/2014/main" id="{F00DB6C6-8597-3B42-A5F4-30CF26F27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45081" name="燕尾形 5">
              <a:extLst>
                <a:ext uri="{FF2B5EF4-FFF2-40B4-BE49-F238E27FC236}">
                  <a16:creationId xmlns:a16="http://schemas.microsoft.com/office/drawing/2014/main" id="{BBB86FA9-27E3-ABF2-EDDF-AB6A04F58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8A56F9AB-A579-7DAB-4067-73800A422436}"/>
              </a:ext>
            </a:extLst>
          </p:cNvPr>
          <p:cNvSpPr txBox="1"/>
          <p:nvPr/>
        </p:nvSpPr>
        <p:spPr>
          <a:xfrm>
            <a:off x="3921894" y="941003"/>
            <a:ext cx="4348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</a:rPr>
              <a:t>获取使用的</a:t>
            </a:r>
            <a:r>
              <a:rPr lang="en-US" altLang="zh-CN" sz="3600" dirty="0" err="1">
                <a:solidFill>
                  <a:schemeClr val="accent1">
                    <a:lumMod val="50000"/>
                  </a:schemeClr>
                </a:solidFill>
              </a:rPr>
              <a:t>libc</a:t>
            </a:r>
            <a:endParaRPr lang="zh-CN" alt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CBCB64-8A63-604D-05BA-ECF393795AC6}"/>
              </a:ext>
            </a:extLst>
          </p:cNvPr>
          <p:cNvSpPr txBox="1"/>
          <p:nvPr/>
        </p:nvSpPr>
        <p:spPr>
          <a:xfrm>
            <a:off x="1162246" y="1587334"/>
            <a:ext cx="986750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Noto Sans" panose="020B0502040504020204" pitchFamily="34" charset="0"/>
              </a:rPr>
              <a:t>因为大部分题目都会提供</a:t>
            </a:r>
            <a:r>
              <a:rPr lang="en-US" altLang="zh-CN" sz="2400" dirty="0" err="1">
                <a:latin typeface="Noto Sans" panose="020B0502040504020204" pitchFamily="34" charset="0"/>
              </a:rPr>
              <a:t>libc</a:t>
            </a:r>
            <a:r>
              <a:rPr lang="zh-CN" altLang="en-US" sz="2400" dirty="0">
                <a:latin typeface="Noto Sans" panose="020B0502040504020204" pitchFamily="34" charset="0"/>
              </a:rPr>
              <a:t>文件，且</a:t>
            </a:r>
            <a:r>
              <a:rPr lang="en-US" altLang="zh-CN" sz="2400" dirty="0" err="1">
                <a:latin typeface="Noto Sans" panose="020B0502040504020204" pitchFamily="34" charset="0"/>
              </a:rPr>
              <a:t>libcSearcher</a:t>
            </a:r>
            <a:r>
              <a:rPr lang="zh-CN" altLang="en-US" sz="2400" dirty="0">
                <a:latin typeface="Noto Sans" panose="020B0502040504020204" pitchFamily="34" charset="0"/>
              </a:rPr>
              <a:t>缺点太致命，所以一般采取直接读取题目提供的</a:t>
            </a:r>
            <a:r>
              <a:rPr lang="en-US" altLang="zh-CN" sz="2400" dirty="0" err="1">
                <a:latin typeface="Noto Sans" panose="020B0502040504020204" pitchFamily="34" charset="0"/>
              </a:rPr>
              <a:t>libc</a:t>
            </a:r>
            <a:r>
              <a:rPr lang="zh-CN" altLang="en-US" sz="2400" dirty="0">
                <a:latin typeface="Noto Sans" panose="020B0502040504020204" pitchFamily="34" charset="0"/>
              </a:rPr>
              <a:t>文件来计算地址。</a:t>
            </a:r>
            <a:endParaRPr lang="en-US" altLang="zh-CN" sz="2400" dirty="0">
              <a:latin typeface="Noto Sans" panose="020B0502040504020204" pitchFamily="34" charset="0"/>
            </a:endParaRPr>
          </a:p>
          <a:p>
            <a:r>
              <a:rPr lang="en-US" altLang="zh-CN" sz="2400" dirty="0" err="1">
                <a:latin typeface="Noto Sans" panose="020B0502040504020204" pitchFamily="34" charset="0"/>
              </a:rPr>
              <a:t>Libc</a:t>
            </a:r>
            <a:r>
              <a:rPr lang="en-US" altLang="zh-CN" sz="2400" dirty="0">
                <a:latin typeface="Noto Sans" panose="020B0502040504020204" pitchFamily="34" charset="0"/>
              </a:rPr>
              <a:t> = ELF(“./libc.so.6”)</a:t>
            </a:r>
          </a:p>
          <a:p>
            <a:r>
              <a:rPr lang="en-US" altLang="zh-CN" sz="2400" dirty="0" err="1">
                <a:latin typeface="Noto Sans" panose="020B0502040504020204" pitchFamily="34" charset="0"/>
              </a:rPr>
              <a:t>base_addr</a:t>
            </a:r>
            <a:r>
              <a:rPr lang="en-US" altLang="zh-CN" sz="2400" dirty="0">
                <a:latin typeface="Noto Sans" panose="020B0502040504020204" pitchFamily="34" charset="0"/>
              </a:rPr>
              <a:t> = </a:t>
            </a:r>
            <a:r>
              <a:rPr lang="en-US" altLang="zh-CN" sz="2400" dirty="0" err="1">
                <a:latin typeface="Noto Sans" panose="020B0502040504020204" pitchFamily="34" charset="0"/>
              </a:rPr>
              <a:t>lsm_addr</a:t>
            </a:r>
            <a:r>
              <a:rPr lang="en-US" altLang="zh-CN" sz="2400" dirty="0">
                <a:latin typeface="Noto Sans" panose="020B0502040504020204" pitchFamily="34" charset="0"/>
              </a:rPr>
              <a:t> - </a:t>
            </a:r>
            <a:r>
              <a:rPr lang="en-US" altLang="zh-CN" sz="2400" dirty="0" err="1">
                <a:latin typeface="Noto Sans" panose="020B0502040504020204" pitchFamily="34" charset="0"/>
              </a:rPr>
              <a:t>libc.symbols</a:t>
            </a:r>
            <a:r>
              <a:rPr lang="en-US" altLang="zh-CN" sz="2400" dirty="0">
                <a:latin typeface="Noto Sans" panose="020B0502040504020204" pitchFamily="34" charset="0"/>
              </a:rPr>
              <a:t>["__</a:t>
            </a:r>
            <a:r>
              <a:rPr lang="en-US" altLang="zh-CN" sz="2400" dirty="0" err="1">
                <a:latin typeface="Noto Sans" panose="020B0502040504020204" pitchFamily="34" charset="0"/>
              </a:rPr>
              <a:t>libc_start_main</a:t>
            </a:r>
            <a:r>
              <a:rPr lang="en-US" altLang="zh-CN" sz="2400" dirty="0">
                <a:latin typeface="Noto Sans" panose="020B0502040504020204" pitchFamily="34" charset="0"/>
              </a:rPr>
              <a:t>"]</a:t>
            </a:r>
          </a:p>
          <a:p>
            <a:r>
              <a:rPr lang="en-US" altLang="zh-CN" sz="2400" dirty="0" err="1">
                <a:latin typeface="Noto Sans" panose="020B0502040504020204" pitchFamily="34" charset="0"/>
              </a:rPr>
              <a:t>system_addr</a:t>
            </a:r>
            <a:r>
              <a:rPr lang="en-US" altLang="zh-CN" sz="2400" dirty="0">
                <a:latin typeface="Noto Sans" panose="020B0502040504020204" pitchFamily="34" charset="0"/>
              </a:rPr>
              <a:t> = </a:t>
            </a:r>
            <a:r>
              <a:rPr lang="en-US" altLang="zh-CN" sz="2400" dirty="0" err="1">
                <a:latin typeface="Noto Sans" panose="020B0502040504020204" pitchFamily="34" charset="0"/>
              </a:rPr>
              <a:t>base_addr</a:t>
            </a:r>
            <a:r>
              <a:rPr lang="en-US" altLang="zh-CN" sz="2400" dirty="0">
                <a:latin typeface="Noto Sans" panose="020B0502040504020204" pitchFamily="34" charset="0"/>
              </a:rPr>
              <a:t> + </a:t>
            </a:r>
            <a:r>
              <a:rPr lang="en-US" altLang="zh-CN" sz="2400" dirty="0" err="1">
                <a:latin typeface="Noto Sans" panose="020B0502040504020204" pitchFamily="34" charset="0"/>
              </a:rPr>
              <a:t>libc.symbols</a:t>
            </a:r>
            <a:r>
              <a:rPr lang="en-US" altLang="zh-CN" sz="2400" dirty="0">
                <a:latin typeface="Noto Sans" panose="020B0502040504020204" pitchFamily="34" charset="0"/>
              </a:rPr>
              <a:t>["system"]</a:t>
            </a:r>
          </a:p>
          <a:p>
            <a:r>
              <a:rPr lang="en-US" altLang="zh-CN" sz="2400" dirty="0" err="1">
                <a:latin typeface="Noto Sans" panose="020B0502040504020204" pitchFamily="34" charset="0"/>
              </a:rPr>
              <a:t>binsh_addr</a:t>
            </a:r>
            <a:r>
              <a:rPr lang="en-US" altLang="zh-CN" sz="2400" dirty="0">
                <a:latin typeface="Noto Sans" panose="020B0502040504020204" pitchFamily="34" charset="0"/>
              </a:rPr>
              <a:t> = </a:t>
            </a:r>
            <a:r>
              <a:rPr lang="en-US" altLang="zh-CN" sz="2400" dirty="0" err="1">
                <a:latin typeface="Noto Sans" panose="020B0502040504020204" pitchFamily="34" charset="0"/>
              </a:rPr>
              <a:t>base_addr</a:t>
            </a:r>
            <a:r>
              <a:rPr lang="en-US" altLang="zh-CN" sz="2400" dirty="0">
                <a:latin typeface="Noto Sans" panose="020B0502040504020204" pitchFamily="34" charset="0"/>
              </a:rPr>
              <a:t> + </a:t>
            </a:r>
            <a:r>
              <a:rPr lang="en-US" altLang="zh-CN" sz="2400" dirty="0">
                <a:solidFill>
                  <a:srgbClr val="FF0000"/>
                </a:solidFill>
                <a:latin typeface="Noto Sans" panose="020B0502040504020204" pitchFamily="34" charset="0"/>
              </a:rPr>
              <a:t>next(</a:t>
            </a:r>
            <a:r>
              <a:rPr lang="en-US" altLang="zh-CN" sz="2400" dirty="0" err="1">
                <a:solidFill>
                  <a:srgbClr val="FF0000"/>
                </a:solidFill>
                <a:latin typeface="Noto Sans" panose="020B0502040504020204" pitchFamily="34" charset="0"/>
              </a:rPr>
              <a:t>libc.search</a:t>
            </a:r>
            <a:r>
              <a:rPr lang="en-US" altLang="zh-CN" sz="2400" dirty="0">
                <a:solidFill>
                  <a:srgbClr val="FF0000"/>
                </a:solidFill>
                <a:latin typeface="Noto Sans" panose="020B0502040504020204" pitchFamily="34" charset="0"/>
              </a:rPr>
              <a:t>(b"/bin/</a:t>
            </a:r>
            <a:r>
              <a:rPr lang="en-US" altLang="zh-CN" sz="2400" dirty="0" err="1">
                <a:solidFill>
                  <a:srgbClr val="FF0000"/>
                </a:solidFill>
                <a:latin typeface="Noto Sans" panose="020B0502040504020204" pitchFamily="34" charset="0"/>
              </a:rPr>
              <a:t>sh</a:t>
            </a:r>
            <a:r>
              <a:rPr lang="en-US" altLang="zh-CN" sz="2400" dirty="0">
                <a:solidFill>
                  <a:srgbClr val="FF0000"/>
                </a:solidFill>
                <a:latin typeface="Noto Sans" panose="020B0502040504020204" pitchFamily="34" charset="0"/>
              </a:rPr>
              <a:t>"))</a:t>
            </a:r>
          </a:p>
          <a:p>
            <a:endParaRPr lang="en-US" altLang="zh-CN" sz="2400" dirty="0">
              <a:solidFill>
                <a:srgbClr val="FF0000"/>
              </a:solidFill>
              <a:latin typeface="Noto Sans" panose="020B0502040504020204" pitchFamily="34" charset="0"/>
            </a:endParaRPr>
          </a:p>
          <a:p>
            <a:r>
              <a:rPr lang="zh-CN" altLang="en-US" sz="2400" dirty="0">
                <a:latin typeface="Noto Sans" panose="020B0502040504020204" pitchFamily="34" charset="0"/>
              </a:rPr>
              <a:t>注意找</a:t>
            </a:r>
            <a:r>
              <a:rPr lang="en-US" altLang="zh-CN" sz="2400" dirty="0">
                <a:latin typeface="Noto Sans" panose="020B0502040504020204" pitchFamily="34" charset="0"/>
              </a:rPr>
              <a:t>/bin/</a:t>
            </a:r>
            <a:r>
              <a:rPr lang="en-US" altLang="zh-CN" sz="2400" dirty="0" err="1">
                <a:latin typeface="Noto Sans" panose="020B0502040504020204" pitchFamily="34" charset="0"/>
              </a:rPr>
              <a:t>sh</a:t>
            </a:r>
            <a:r>
              <a:rPr lang="zh-CN" altLang="en-US" sz="2400" dirty="0">
                <a:latin typeface="Noto Sans" panose="020B0502040504020204" pitchFamily="34" charset="0"/>
              </a:rPr>
              <a:t>的写法不同。</a:t>
            </a:r>
            <a:endParaRPr lang="en-US" altLang="zh-CN" sz="2400" dirty="0">
              <a:latin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5484869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文本框 8"/>
          <p:cNvSpPr txBox="1">
            <a:spLocks noChangeArrowheads="1"/>
          </p:cNvSpPr>
          <p:nvPr/>
        </p:nvSpPr>
        <p:spPr bwMode="auto">
          <a:xfrm>
            <a:off x="2514600" y="-1179513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endParaRPr lang="zh-CN" altLang="en-US"/>
          </a:p>
        </p:txBody>
      </p:sp>
      <p:sp>
        <p:nvSpPr>
          <p:cNvPr id="29699" name="文本框 9"/>
          <p:cNvSpPr txBox="1">
            <a:spLocks noChangeArrowheads="1"/>
          </p:cNvSpPr>
          <p:nvPr/>
        </p:nvSpPr>
        <p:spPr bwMode="auto">
          <a:xfrm>
            <a:off x="1365250" y="2705100"/>
            <a:ext cx="2970213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4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  <a:endParaRPr lang="en-US" altLang="zh-CN" sz="44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 sz="4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CONTENTS</a:t>
            </a:r>
            <a:endParaRPr lang="zh-CN" altLang="en-US" sz="4400">
              <a:solidFill>
                <a:schemeClr val="bg1"/>
              </a:solidFill>
              <a:latin typeface="Segoe UI" panose="020B0502040204020203" pitchFamily="34" charset="0"/>
              <a:ea typeface="微软雅黑" panose="020B0503020204020204" pitchFamily="34" charset="-122"/>
            </a:endParaRPr>
          </a:p>
        </p:txBody>
      </p:sp>
      <p:grpSp>
        <p:nvGrpSpPr>
          <p:cNvPr id="29700" name="Group 4"/>
          <p:cNvGrpSpPr>
            <a:grpSpLocks/>
          </p:cNvGrpSpPr>
          <p:nvPr/>
        </p:nvGrpSpPr>
        <p:grpSpPr bwMode="auto">
          <a:xfrm>
            <a:off x="6872288" y="1209675"/>
            <a:ext cx="3031422" cy="771525"/>
            <a:chOff x="0" y="0"/>
            <a:chExt cx="3031506" cy="771525"/>
          </a:xfrm>
        </p:grpSpPr>
        <p:sp>
          <p:nvSpPr>
            <p:cNvPr id="29711" name="椭圆 3"/>
            <p:cNvSpPr>
              <a:spLocks noChangeArrowheads="1"/>
            </p:cNvSpPr>
            <p:nvPr/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240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9712" name="文本框 1"/>
            <p:cNvSpPr txBox="1">
              <a:spLocks noChangeArrowheads="1"/>
            </p:cNvSpPr>
            <p:nvPr/>
          </p:nvSpPr>
          <p:spPr bwMode="auto">
            <a:xfrm>
              <a:off x="1000125" y="181302"/>
              <a:ext cx="203138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dirty="0">
                  <a:solidFill>
                    <a:srgbClr val="002B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动态链接概念</a:t>
              </a:r>
            </a:p>
          </p:txBody>
        </p:sp>
      </p:grpSp>
      <p:grpSp>
        <p:nvGrpSpPr>
          <p:cNvPr id="29701" name="Group 7"/>
          <p:cNvGrpSpPr>
            <a:grpSpLocks/>
          </p:cNvGrpSpPr>
          <p:nvPr/>
        </p:nvGrpSpPr>
        <p:grpSpPr bwMode="auto">
          <a:xfrm>
            <a:off x="6872288" y="2452688"/>
            <a:ext cx="2415869" cy="771525"/>
            <a:chOff x="0" y="0"/>
            <a:chExt cx="2415936" cy="771525"/>
          </a:xfrm>
        </p:grpSpPr>
        <p:sp>
          <p:nvSpPr>
            <p:cNvPr id="29709" name="椭圆 7"/>
            <p:cNvSpPr>
              <a:spLocks noChangeArrowheads="1"/>
            </p:cNvSpPr>
            <p:nvPr/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240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9710" name="文本框 12"/>
            <p:cNvSpPr txBox="1">
              <a:spLocks noChangeArrowheads="1"/>
            </p:cNvSpPr>
            <p:nvPr/>
          </p:nvSpPr>
          <p:spPr bwMode="auto">
            <a:xfrm>
              <a:off x="1000125" y="178861"/>
              <a:ext cx="141581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dirty="0">
                  <a:solidFill>
                    <a:srgbClr val="002B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地址利用</a:t>
              </a:r>
            </a:p>
          </p:txBody>
        </p:sp>
      </p:grpSp>
      <p:grpSp>
        <p:nvGrpSpPr>
          <p:cNvPr id="29702" name="Group 10"/>
          <p:cNvGrpSpPr>
            <a:grpSpLocks/>
          </p:cNvGrpSpPr>
          <p:nvPr/>
        </p:nvGrpSpPr>
        <p:grpSpPr bwMode="auto">
          <a:xfrm>
            <a:off x="6872288" y="3695700"/>
            <a:ext cx="2930434" cy="771525"/>
            <a:chOff x="0" y="0"/>
            <a:chExt cx="2930515" cy="771525"/>
          </a:xfrm>
        </p:grpSpPr>
        <p:sp>
          <p:nvSpPr>
            <p:cNvPr id="29707" name="椭圆 10"/>
            <p:cNvSpPr>
              <a:spLocks noChangeArrowheads="1"/>
            </p:cNvSpPr>
            <p:nvPr/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240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9708" name="文本框 13"/>
            <p:cNvSpPr txBox="1">
              <a:spLocks noChangeArrowheads="1"/>
            </p:cNvSpPr>
            <p:nvPr/>
          </p:nvSpPr>
          <p:spPr bwMode="auto">
            <a:xfrm>
              <a:off x="1000125" y="176420"/>
              <a:ext cx="193039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400" dirty="0">
                  <a:solidFill>
                    <a:srgbClr val="002B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查询</a:t>
              </a:r>
              <a:r>
                <a:rPr lang="en-US" altLang="zh-CN" sz="2400" dirty="0" err="1">
                  <a:solidFill>
                    <a:srgbClr val="002B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libc</a:t>
              </a:r>
              <a:r>
                <a:rPr lang="zh-CN" altLang="en-US" sz="2400" dirty="0">
                  <a:solidFill>
                    <a:srgbClr val="002B4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方法</a:t>
              </a:r>
            </a:p>
          </p:txBody>
        </p:sp>
      </p:grpSp>
      <p:grpSp>
        <p:nvGrpSpPr>
          <p:cNvPr id="29703" name="Group 13"/>
          <p:cNvGrpSpPr>
            <a:grpSpLocks/>
          </p:cNvGrpSpPr>
          <p:nvPr/>
        </p:nvGrpSpPr>
        <p:grpSpPr bwMode="auto">
          <a:xfrm>
            <a:off x="6872288" y="4938713"/>
            <a:ext cx="3646977" cy="771525"/>
            <a:chOff x="0" y="0"/>
            <a:chExt cx="3647072" cy="771525"/>
          </a:xfrm>
        </p:grpSpPr>
        <p:sp>
          <p:nvSpPr>
            <p:cNvPr id="29705" name="椭圆 11"/>
            <p:cNvSpPr>
              <a:spLocks noChangeArrowheads="1"/>
            </p:cNvSpPr>
            <p:nvPr/>
          </p:nvSpPr>
          <p:spPr bwMode="auto">
            <a:xfrm>
              <a:off x="0" y="0"/>
              <a:ext cx="771525" cy="77152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2400">
                  <a:solidFill>
                    <a:schemeClr val="bg1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2400">
                <a:solidFill>
                  <a:schemeClr val="bg1"/>
                </a:solidFill>
                <a:latin typeface="Impact" panose="020B0806030902050204" pitchFamily="34" charset="0"/>
              </a:endParaRPr>
            </a:p>
          </p:txBody>
        </p:sp>
        <p:sp>
          <p:nvSpPr>
            <p:cNvPr id="29706" name="文本框 14"/>
            <p:cNvSpPr txBox="1">
              <a:spLocks noChangeArrowheads="1"/>
            </p:cNvSpPr>
            <p:nvPr/>
          </p:nvSpPr>
          <p:spPr bwMode="auto">
            <a:xfrm>
              <a:off x="1000125" y="173979"/>
              <a:ext cx="264694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zh-CN" altLang="en-US" sz="2400" dirty="0">
                  <a:solidFill>
                    <a:srgbClr val="09405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格式化字符串漏洞</a:t>
              </a:r>
            </a:p>
          </p:txBody>
        </p:sp>
      </p:grpSp>
      <p:sp>
        <p:nvSpPr>
          <p:cNvPr id="29704" name="等腰三角形 17"/>
          <p:cNvSpPr>
            <a:spLocks noChangeArrowheads="1"/>
          </p:cNvSpPr>
          <p:nvPr/>
        </p:nvSpPr>
        <p:spPr bwMode="auto">
          <a:xfrm rot="5400000">
            <a:off x="5968206" y="3250407"/>
            <a:ext cx="574675" cy="357188"/>
          </a:xfrm>
          <a:prstGeom prst="triangle">
            <a:avLst>
              <a:gd name="adj" fmla="val 50000"/>
            </a:avLst>
          </a:prstGeom>
          <a:solidFill>
            <a:srgbClr val="0940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BBB0C6-60C1-ABE7-C8F6-8CE94BBBA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文本框 2">
            <a:extLst>
              <a:ext uri="{FF2B5EF4-FFF2-40B4-BE49-F238E27FC236}">
                <a16:creationId xmlns:a16="http://schemas.microsoft.com/office/drawing/2014/main" id="{22DFA7DE-5C6B-5FCD-B788-0DE1C06F7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575" y="128588"/>
            <a:ext cx="153920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r>
              <a:rPr lang="en-US" altLang="zh-CN" sz="28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libc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5059" name="Group 3">
            <a:extLst>
              <a:ext uri="{FF2B5EF4-FFF2-40B4-BE49-F238E27FC236}">
                <a16:creationId xmlns:a16="http://schemas.microsoft.com/office/drawing/2014/main" id="{98490DB6-CE5D-6297-7AB7-7C20B6770476}"/>
              </a:ext>
            </a:extLst>
          </p:cNvPr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45080" name="燕尾形 4">
              <a:extLst>
                <a:ext uri="{FF2B5EF4-FFF2-40B4-BE49-F238E27FC236}">
                  <a16:creationId xmlns:a16="http://schemas.microsoft.com/office/drawing/2014/main" id="{F00DB6C6-8597-3B42-A5F4-30CF26F27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45081" name="燕尾形 5">
              <a:extLst>
                <a:ext uri="{FF2B5EF4-FFF2-40B4-BE49-F238E27FC236}">
                  <a16:creationId xmlns:a16="http://schemas.microsoft.com/office/drawing/2014/main" id="{BBB86FA9-27E3-ABF2-EDDF-AB6A04F58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8A56F9AB-A579-7DAB-4067-73800A422436}"/>
              </a:ext>
            </a:extLst>
          </p:cNvPr>
          <p:cNvSpPr txBox="1"/>
          <p:nvPr/>
        </p:nvSpPr>
        <p:spPr>
          <a:xfrm>
            <a:off x="3921894" y="941003"/>
            <a:ext cx="4348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</a:rPr>
              <a:t>修改使用的</a:t>
            </a:r>
            <a:r>
              <a:rPr lang="en-US" altLang="zh-CN" sz="3600" dirty="0" err="1">
                <a:solidFill>
                  <a:schemeClr val="accent1">
                    <a:lumMod val="50000"/>
                  </a:schemeClr>
                </a:solidFill>
              </a:rPr>
              <a:t>libc</a:t>
            </a:r>
            <a:endParaRPr lang="zh-CN" altLang="en-US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CBCB64-8A63-604D-05BA-ECF393795AC6}"/>
              </a:ext>
            </a:extLst>
          </p:cNvPr>
          <p:cNvSpPr txBox="1"/>
          <p:nvPr/>
        </p:nvSpPr>
        <p:spPr>
          <a:xfrm>
            <a:off x="1162246" y="1587334"/>
            <a:ext cx="9867508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Noto Sans" panose="020B0502040504020204" pitchFamily="34" charset="0"/>
              </a:rPr>
              <a:t>自己使用的</a:t>
            </a:r>
            <a:r>
              <a:rPr lang="en-US" altLang="zh-CN" sz="2400" dirty="0" err="1">
                <a:latin typeface="Noto Sans" panose="020B0502040504020204" pitchFamily="34" charset="0"/>
              </a:rPr>
              <a:t>linux</a:t>
            </a:r>
            <a:r>
              <a:rPr lang="zh-CN" altLang="en-US" sz="2400" dirty="0">
                <a:latin typeface="Noto Sans" panose="020B0502040504020204" pitchFamily="34" charset="0"/>
              </a:rPr>
              <a:t>一般为最新的</a:t>
            </a:r>
            <a:r>
              <a:rPr lang="en-US" altLang="zh-CN" sz="2400" dirty="0" err="1">
                <a:latin typeface="Noto Sans" panose="020B0502040504020204" pitchFamily="34" charset="0"/>
              </a:rPr>
              <a:t>libc</a:t>
            </a:r>
            <a:r>
              <a:rPr lang="zh-CN" altLang="en-US" sz="2400" dirty="0">
                <a:latin typeface="Noto Sans" panose="020B0502040504020204" pitchFamily="34" charset="0"/>
              </a:rPr>
              <a:t>，而题目的则不一定。如果要让</a:t>
            </a:r>
            <a:r>
              <a:rPr lang="en-US" altLang="zh-CN" sz="2400" dirty="0">
                <a:latin typeface="Noto Sans" panose="020B0502040504020204" pitchFamily="34" charset="0"/>
              </a:rPr>
              <a:t>elf</a:t>
            </a:r>
            <a:r>
              <a:rPr lang="zh-CN" altLang="en-US" sz="2400" dirty="0">
                <a:latin typeface="Noto Sans" panose="020B0502040504020204" pitchFamily="34" charset="0"/>
              </a:rPr>
              <a:t>在本地也使用与题目环境同版本的</a:t>
            </a:r>
            <a:r>
              <a:rPr lang="en-US" altLang="zh-CN" sz="2400" dirty="0" err="1">
                <a:latin typeface="Noto Sans" panose="020B0502040504020204" pitchFamily="34" charset="0"/>
              </a:rPr>
              <a:t>libc</a:t>
            </a:r>
            <a:r>
              <a:rPr lang="zh-CN" altLang="en-US" sz="2400" dirty="0">
                <a:latin typeface="Noto Sans" panose="020B0502040504020204" pitchFamily="34" charset="0"/>
              </a:rPr>
              <a:t>，应该这样操作：</a:t>
            </a:r>
            <a:endParaRPr lang="en-US" altLang="zh-CN" sz="2400" dirty="0">
              <a:latin typeface="Noto Sans" panose="020B0502040504020204" pitchFamily="34" charset="0"/>
            </a:endParaRPr>
          </a:p>
          <a:p>
            <a:endParaRPr lang="en-US" altLang="zh-CN" sz="2400" dirty="0">
              <a:latin typeface="Noto Sans" panose="020B0502040504020204" pitchFamily="34" charset="0"/>
            </a:endParaRPr>
          </a:p>
          <a:p>
            <a:r>
              <a:rPr lang="en-US" altLang="zh-CN" sz="1400" dirty="0" err="1">
                <a:latin typeface="Noto Sans" panose="020B0502040504020204" pitchFamily="34" charset="0"/>
              </a:rPr>
              <a:t>patchelf</a:t>
            </a:r>
            <a:r>
              <a:rPr lang="en-US" altLang="zh-CN" sz="1400" dirty="0">
                <a:latin typeface="Noto Sans" panose="020B0502040504020204" pitchFamily="34" charset="0"/>
              </a:rPr>
              <a:t> --set-interpreter 【</a:t>
            </a:r>
            <a:r>
              <a:rPr lang="en-US" altLang="zh-CN" sz="1400" dirty="0" err="1">
                <a:latin typeface="Noto Sans" panose="020B0502040504020204" pitchFamily="34" charset="0"/>
              </a:rPr>
              <a:t>ld</a:t>
            </a:r>
            <a:r>
              <a:rPr lang="zh-CN" altLang="en-US" sz="1400" dirty="0">
                <a:latin typeface="Noto Sans" panose="020B0502040504020204" pitchFamily="34" charset="0"/>
              </a:rPr>
              <a:t>文件路径</a:t>
            </a:r>
            <a:r>
              <a:rPr lang="en-US" altLang="zh-CN" sz="1400" dirty="0">
                <a:latin typeface="Noto Sans" panose="020B0502040504020204" pitchFamily="34" charset="0"/>
              </a:rPr>
              <a:t>】 【elf</a:t>
            </a:r>
            <a:r>
              <a:rPr lang="zh-CN" altLang="en-US" sz="1400" dirty="0">
                <a:latin typeface="Noto Sans" panose="020B0502040504020204" pitchFamily="34" charset="0"/>
              </a:rPr>
              <a:t>文件路径</a:t>
            </a:r>
            <a:r>
              <a:rPr lang="en-US" altLang="zh-CN" sz="1400" dirty="0">
                <a:latin typeface="Noto Sans" panose="020B0502040504020204" pitchFamily="34" charset="0"/>
              </a:rPr>
              <a:t>】</a:t>
            </a:r>
          </a:p>
          <a:p>
            <a:r>
              <a:rPr lang="en-US" altLang="zh-CN" sz="1400" dirty="0" err="1">
                <a:latin typeface="Noto Sans" panose="020B0502040504020204" pitchFamily="34" charset="0"/>
              </a:rPr>
              <a:t>patchelf</a:t>
            </a:r>
            <a:r>
              <a:rPr lang="en-US" altLang="zh-CN" sz="1400" dirty="0">
                <a:latin typeface="Noto Sans" panose="020B0502040504020204" pitchFamily="34" charset="0"/>
              </a:rPr>
              <a:t> --replace-needed libc.so.6 【</a:t>
            </a:r>
            <a:r>
              <a:rPr lang="en-US" altLang="zh-CN" sz="1400" dirty="0" err="1">
                <a:latin typeface="Noto Sans" panose="020B0502040504020204" pitchFamily="34" charset="0"/>
              </a:rPr>
              <a:t>libc</a:t>
            </a:r>
            <a:r>
              <a:rPr lang="zh-CN" altLang="en-US" sz="1400" dirty="0">
                <a:latin typeface="Noto Sans" panose="020B0502040504020204" pitchFamily="34" charset="0"/>
              </a:rPr>
              <a:t>文件路径</a:t>
            </a:r>
            <a:r>
              <a:rPr lang="en-US" altLang="zh-CN" sz="1400" dirty="0">
                <a:latin typeface="Noto Sans" panose="020B0502040504020204" pitchFamily="34" charset="0"/>
              </a:rPr>
              <a:t>】【elf</a:t>
            </a:r>
            <a:r>
              <a:rPr lang="zh-CN" altLang="en-US" sz="1400" dirty="0">
                <a:latin typeface="Noto Sans" panose="020B0502040504020204" pitchFamily="34" charset="0"/>
              </a:rPr>
              <a:t>文件路径</a:t>
            </a:r>
            <a:r>
              <a:rPr lang="en-US" altLang="zh-CN" sz="1400" dirty="0">
                <a:latin typeface="Noto Sans" panose="020B0502040504020204" pitchFamily="34" charset="0"/>
              </a:rPr>
              <a:t>】</a:t>
            </a:r>
          </a:p>
          <a:p>
            <a:endParaRPr lang="en-US" altLang="zh-CN" sz="1400" dirty="0">
              <a:latin typeface="Noto Sans" panose="020B0502040504020204" pitchFamily="34" charset="0"/>
            </a:endParaRPr>
          </a:p>
          <a:p>
            <a:r>
              <a:rPr lang="zh-CN" altLang="en-US" sz="2400" dirty="0">
                <a:latin typeface="Noto Sans" panose="020B0502040504020204" pitchFamily="34" charset="0"/>
              </a:rPr>
              <a:t>注意：</a:t>
            </a:r>
            <a:endParaRPr lang="en-US" altLang="zh-CN" sz="2400" dirty="0">
              <a:latin typeface="Noto Sans" panose="020B050204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Noto Sans" panose="020B0502040504020204" pitchFamily="34" charset="0"/>
              </a:rPr>
              <a:t>Patchelf</a:t>
            </a:r>
            <a:r>
              <a:rPr lang="zh-CN" altLang="en-US" sz="2400" dirty="0">
                <a:latin typeface="Noto Sans" panose="020B0502040504020204" pitchFamily="34" charset="0"/>
              </a:rPr>
              <a:t>会修改</a:t>
            </a:r>
            <a:r>
              <a:rPr lang="en-US" altLang="zh-CN" sz="2400" dirty="0">
                <a:latin typeface="Noto Sans" panose="020B0502040504020204" pitchFamily="34" charset="0"/>
              </a:rPr>
              <a:t>elf</a:t>
            </a:r>
            <a:r>
              <a:rPr lang="zh-CN" altLang="en-US" sz="2400" dirty="0">
                <a:latin typeface="Noto Sans" panose="020B0502040504020204" pitchFamily="34" charset="0"/>
              </a:rPr>
              <a:t>内的内容，建议备份后修改。</a:t>
            </a:r>
            <a:endParaRPr lang="en-US" altLang="zh-CN" sz="2400" dirty="0">
              <a:latin typeface="Noto Sans" panose="020B050204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Noto Sans" panose="020B0502040504020204" pitchFamily="34" charset="0"/>
              </a:rPr>
              <a:t>需要</a:t>
            </a:r>
            <a:r>
              <a:rPr lang="en-US" altLang="zh-CN" sz="2400" dirty="0" err="1">
                <a:latin typeface="Noto Sans" panose="020B0502040504020204" pitchFamily="34" charset="0"/>
              </a:rPr>
              <a:t>ld</a:t>
            </a:r>
            <a:r>
              <a:rPr lang="zh-CN" altLang="en-US" sz="2400" dirty="0">
                <a:latin typeface="Noto Sans" panose="020B0502040504020204" pitchFamily="34" charset="0"/>
              </a:rPr>
              <a:t>文件和</a:t>
            </a:r>
            <a:r>
              <a:rPr lang="en-US" altLang="zh-CN" sz="2400" dirty="0" err="1">
                <a:latin typeface="Noto Sans" panose="020B0502040504020204" pitchFamily="34" charset="0"/>
              </a:rPr>
              <a:t>libc</a:t>
            </a:r>
            <a:r>
              <a:rPr lang="zh-CN" altLang="en-US" sz="2400" dirty="0">
                <a:latin typeface="Noto Sans" panose="020B0502040504020204" pitchFamily="34" charset="0"/>
              </a:rPr>
              <a:t>文件，若题目只提供</a:t>
            </a:r>
            <a:r>
              <a:rPr lang="en-US" altLang="zh-CN" sz="2400" dirty="0" err="1">
                <a:latin typeface="Noto Sans" panose="020B0502040504020204" pitchFamily="34" charset="0"/>
              </a:rPr>
              <a:t>libc</a:t>
            </a:r>
            <a:r>
              <a:rPr lang="zh-CN" altLang="en-US" sz="2400" dirty="0">
                <a:latin typeface="Noto Sans" panose="020B0502040504020204" pitchFamily="34" charset="0"/>
              </a:rPr>
              <a:t>文件，则需要使用</a:t>
            </a:r>
            <a:r>
              <a:rPr lang="en-US" altLang="zh-CN" sz="2400" dirty="0" err="1">
                <a:latin typeface="Noto Sans" panose="020B0502040504020204" pitchFamily="34" charset="0"/>
              </a:rPr>
              <a:t>glibc</a:t>
            </a:r>
            <a:r>
              <a:rPr lang="en-US" altLang="zh-CN" sz="2400" dirty="0">
                <a:latin typeface="Noto Sans" panose="020B0502040504020204" pitchFamily="34" charset="0"/>
              </a:rPr>
              <a:t>-all-in-one</a:t>
            </a:r>
          </a:p>
        </p:txBody>
      </p:sp>
    </p:spTree>
    <p:extLst>
      <p:ext uri="{BB962C8B-B14F-4D97-AF65-F5344CB8AC3E}">
        <p14:creationId xmlns:p14="http://schemas.microsoft.com/office/powerpoint/2010/main" val="1514135627"/>
      </p:ext>
    </p:extLst>
  </p:cSld>
  <p:clrMapOvr>
    <a:masterClrMapping/>
  </p:clrMapOvr>
  <p:transition spd="med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130" name="直接连接符 6"/>
          <p:cNvCxnSpPr>
            <a:cxnSpLocks noChangeShapeType="1"/>
          </p:cNvCxnSpPr>
          <p:nvPr/>
        </p:nvCxnSpPr>
        <p:spPr bwMode="auto">
          <a:xfrm>
            <a:off x="4321175" y="3305175"/>
            <a:ext cx="5257800" cy="0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8132" name="Group 4"/>
          <p:cNvGrpSpPr>
            <a:grpSpLocks/>
          </p:cNvGrpSpPr>
          <p:nvPr/>
        </p:nvGrpSpPr>
        <p:grpSpPr bwMode="auto">
          <a:xfrm>
            <a:off x="3021013" y="2433638"/>
            <a:ext cx="1536700" cy="1987550"/>
            <a:chOff x="0" y="0"/>
            <a:chExt cx="1152785" cy="1490412"/>
          </a:xfrm>
        </p:grpSpPr>
        <p:grpSp>
          <p:nvGrpSpPr>
            <p:cNvPr id="48134" name="Group 5"/>
            <p:cNvGrpSpPr>
              <a:grpSpLocks/>
            </p:cNvGrpSpPr>
            <p:nvPr/>
          </p:nvGrpSpPr>
          <p:grpSpPr bwMode="auto">
            <a:xfrm>
              <a:off x="138402" y="0"/>
              <a:ext cx="1014383" cy="1490412"/>
              <a:chOff x="0" y="0"/>
              <a:chExt cx="1014383" cy="1490412"/>
            </a:xfrm>
          </p:grpSpPr>
          <p:sp>
            <p:nvSpPr>
              <p:cNvPr id="48136" name="圆角矩形 11"/>
              <p:cNvSpPr>
                <a:spLocks noChangeArrowheads="1"/>
              </p:cNvSpPr>
              <p:nvPr/>
            </p:nvSpPr>
            <p:spPr bwMode="auto">
              <a:xfrm rot="1132031">
                <a:off x="0" y="0"/>
                <a:ext cx="1014383" cy="1490412"/>
              </a:xfrm>
              <a:prstGeom prst="roundRect">
                <a:avLst>
                  <a:gd name="adj" fmla="val 12134"/>
                </a:avLst>
              </a:prstGeom>
              <a:solidFill>
                <a:srgbClr val="16304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zh-CN" altLang="en-US" sz="3200">
                  <a:solidFill>
                    <a:srgbClr val="FFFFFF"/>
                  </a:solidFill>
                </a:endParaRPr>
              </a:p>
            </p:txBody>
          </p:sp>
          <p:sp>
            <p:nvSpPr>
              <p:cNvPr id="48137" name="KSO_GN2"/>
              <p:cNvSpPr>
                <a:spLocks noChangeArrowheads="1"/>
              </p:cNvSpPr>
              <p:nvPr/>
            </p:nvSpPr>
            <p:spPr bwMode="auto">
              <a:xfrm rot="1132031">
                <a:off x="43080" y="31875"/>
                <a:ext cx="931612" cy="1428311"/>
              </a:xfrm>
              <a:prstGeom prst="roundRect">
                <a:avLst>
                  <a:gd name="adj" fmla="val 12134"/>
                </a:avLst>
              </a:prstGeom>
              <a:noFill/>
              <a:ln w="25400">
                <a:solidFill>
                  <a:srgbClr val="FFFF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/>
              <a:lstStyle>
                <a:lvl1pPr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buFont typeface="Arial" panose="020B0604020202020204" pitchFamily="34" charset="0"/>
                  <a:buNone/>
                </a:pPr>
                <a:r>
                  <a:rPr lang="en-US" altLang="zh-CN" sz="6400">
                    <a:solidFill>
                      <a:srgbClr val="FFFFFF"/>
                    </a:solidFill>
                    <a:latin typeface="Impact" panose="020B0806030902050204" pitchFamily="34" charset="0"/>
                    <a:ea typeface="Gungsuh" panose="02030600000101010101" pitchFamily="18" charset="-127"/>
                  </a:rPr>
                  <a:t>04</a:t>
                </a:r>
                <a:endParaRPr lang="zh-CN" altLang="en-US" sz="6400">
                  <a:solidFill>
                    <a:srgbClr val="FFFFFF"/>
                  </a:solidFill>
                  <a:latin typeface="Impact" panose="020B0806030902050204" pitchFamily="34" charset="0"/>
                  <a:ea typeface="Gungsuh" panose="02030600000101010101" pitchFamily="18" charset="-127"/>
                </a:endParaRPr>
              </a:p>
            </p:txBody>
          </p:sp>
        </p:grpSp>
        <p:sp>
          <p:nvSpPr>
            <p:cNvPr id="48135" name="圆角矩形 26"/>
            <p:cNvSpPr>
              <a:spLocks/>
            </p:cNvSpPr>
            <p:nvPr/>
          </p:nvSpPr>
          <p:spPr bwMode="auto">
            <a:xfrm rot="1132031">
              <a:off x="0" y="832988"/>
              <a:ext cx="1014383" cy="634430"/>
            </a:xfrm>
            <a:custGeom>
              <a:avLst/>
              <a:gdLst>
                <a:gd name="T0" fmla="*/ 0 w 1321797"/>
                <a:gd name="T1" fmla="*/ 266030 h 826698"/>
                <a:gd name="T2" fmla="*/ 778465 w 1321797"/>
                <a:gd name="T3" fmla="*/ 0 h 826698"/>
                <a:gd name="T4" fmla="*/ 778465 w 1321797"/>
                <a:gd name="T5" fmla="*/ 392435 h 826698"/>
                <a:gd name="T6" fmla="*/ 684022 w 1321797"/>
                <a:gd name="T7" fmla="*/ 486878 h 826698"/>
                <a:gd name="T8" fmla="*/ 94443 w 1321797"/>
                <a:gd name="T9" fmla="*/ 486878 h 826698"/>
                <a:gd name="T10" fmla="*/ 0 w 1321797"/>
                <a:gd name="T11" fmla="*/ 392435 h 826698"/>
                <a:gd name="T12" fmla="*/ 0 w 1321797"/>
                <a:gd name="T13" fmla="*/ 266030 h 82669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321797"/>
                <a:gd name="T22" fmla="*/ 0 h 826698"/>
                <a:gd name="T23" fmla="*/ 1321797 w 1321797"/>
                <a:gd name="T24" fmla="*/ 826698 h 82669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321797" h="826698">
                  <a:moveTo>
                    <a:pt x="0" y="451707"/>
                  </a:moveTo>
                  <a:lnTo>
                    <a:pt x="1321797" y="0"/>
                  </a:lnTo>
                  <a:lnTo>
                    <a:pt x="1321797" y="666338"/>
                  </a:lnTo>
                  <a:cubicBezTo>
                    <a:pt x="1321797" y="754902"/>
                    <a:pt x="1250001" y="826698"/>
                    <a:pt x="1161437" y="826698"/>
                  </a:cubicBezTo>
                  <a:lnTo>
                    <a:pt x="160360" y="826698"/>
                  </a:lnTo>
                  <a:cubicBezTo>
                    <a:pt x="71796" y="826698"/>
                    <a:pt x="0" y="754902"/>
                    <a:pt x="0" y="666338"/>
                  </a:cubicBezTo>
                  <a:lnTo>
                    <a:pt x="0" y="451707"/>
                  </a:lnTo>
                  <a:close/>
                </a:path>
              </a:pathLst>
            </a:custGeom>
            <a:blipFill dpi="0" rotWithShape="1">
              <a:blip r:embed="rId2">
                <a:alphaModFix amt="66000"/>
              </a:blip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48133" name="KSO_GT2"/>
          <p:cNvSpPr txBox="1">
            <a:spLocks noChangeArrowheads="1"/>
          </p:cNvSpPr>
          <p:nvPr/>
        </p:nvSpPr>
        <p:spPr bwMode="auto">
          <a:xfrm>
            <a:off x="4900613" y="2787650"/>
            <a:ext cx="46513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lnSpc>
                <a:spcPct val="80000"/>
              </a:lnSpc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FFC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格式化字符串漏洞</a:t>
            </a:r>
            <a:endParaRPr lang="en-US" altLang="zh-CN" sz="2400" b="1" dirty="0">
              <a:solidFill>
                <a:srgbClr val="FFC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</p:cSld>
  <p:clrMapOvr>
    <a:masterClrMapping/>
  </p:clrMapOvr>
  <p:transition spd="med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BBB0C6-60C1-ABE7-C8F6-8CE94BBBA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文本框 2">
            <a:extLst>
              <a:ext uri="{FF2B5EF4-FFF2-40B4-BE49-F238E27FC236}">
                <a16:creationId xmlns:a16="http://schemas.microsoft.com/office/drawing/2014/main" id="{22DFA7DE-5C6B-5FCD-B788-0DE1C06F7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575" y="128588"/>
            <a:ext cx="30572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格式化字符串漏洞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5059" name="Group 3">
            <a:extLst>
              <a:ext uri="{FF2B5EF4-FFF2-40B4-BE49-F238E27FC236}">
                <a16:creationId xmlns:a16="http://schemas.microsoft.com/office/drawing/2014/main" id="{98490DB6-CE5D-6297-7AB7-7C20B6770476}"/>
              </a:ext>
            </a:extLst>
          </p:cNvPr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45080" name="燕尾形 4">
              <a:extLst>
                <a:ext uri="{FF2B5EF4-FFF2-40B4-BE49-F238E27FC236}">
                  <a16:creationId xmlns:a16="http://schemas.microsoft.com/office/drawing/2014/main" id="{F00DB6C6-8597-3B42-A5F4-30CF26F27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45081" name="燕尾形 5">
              <a:extLst>
                <a:ext uri="{FF2B5EF4-FFF2-40B4-BE49-F238E27FC236}">
                  <a16:creationId xmlns:a16="http://schemas.microsoft.com/office/drawing/2014/main" id="{BBB86FA9-27E3-ABF2-EDDF-AB6A04F58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8A56F9AB-A579-7DAB-4067-73800A422436}"/>
              </a:ext>
            </a:extLst>
          </p:cNvPr>
          <p:cNvSpPr txBox="1"/>
          <p:nvPr/>
        </p:nvSpPr>
        <p:spPr>
          <a:xfrm>
            <a:off x="3275397" y="941003"/>
            <a:ext cx="5641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</a:rPr>
              <a:t>什么是格式化字符串漏洞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CBCB64-8A63-604D-05BA-ECF393795AC6}"/>
              </a:ext>
            </a:extLst>
          </p:cNvPr>
          <p:cNvSpPr txBox="1"/>
          <p:nvPr/>
        </p:nvSpPr>
        <p:spPr>
          <a:xfrm>
            <a:off x="1162245" y="1587334"/>
            <a:ext cx="1012487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Noto Sans" panose="020B0502040504020204" pitchFamily="34" charset="0"/>
              </a:rPr>
              <a:t>格式化字符串漏洞指的是</a:t>
            </a:r>
            <a:r>
              <a:rPr lang="en-US" altLang="zh-CN" sz="2400" dirty="0" err="1">
                <a:latin typeface="Noto Sans" panose="020B0502040504020204" pitchFamily="34" charset="0"/>
              </a:rPr>
              <a:t>printf</a:t>
            </a:r>
            <a:r>
              <a:rPr lang="zh-CN" altLang="en-US" sz="2400" dirty="0">
                <a:latin typeface="Noto Sans" panose="020B0502040504020204" pitchFamily="34" charset="0"/>
              </a:rPr>
              <a:t>的漏洞。</a:t>
            </a:r>
            <a:r>
              <a:rPr lang="en-US" altLang="zh-CN" sz="2400" dirty="0" err="1">
                <a:latin typeface="Noto Sans" panose="020B0502040504020204" pitchFamily="34" charset="0"/>
              </a:rPr>
              <a:t>Printf</a:t>
            </a:r>
            <a:r>
              <a:rPr lang="zh-CN" altLang="en-US" sz="2400" dirty="0">
                <a:latin typeface="Noto Sans" panose="020B0502040504020204" pitchFamily="34" charset="0"/>
              </a:rPr>
              <a:t>函数第一个参数的字符串可以包含格式化输出，但如果该参数可被用户操控，则用户可以构造任意的格式化输出，产生危险。</a:t>
            </a:r>
            <a:endParaRPr lang="en-US" altLang="zh-CN" sz="2400" dirty="0">
              <a:latin typeface="Noto Sans" panose="020B0502040504020204" pitchFamily="34" charset="0"/>
            </a:endParaRPr>
          </a:p>
          <a:p>
            <a:r>
              <a:rPr lang="zh-CN" altLang="en-US" sz="2400" dirty="0">
                <a:latin typeface="Noto Sans" panose="020B0502040504020204" pitchFamily="34" charset="0"/>
              </a:rPr>
              <a:t>一般程序若有格式化字符串漏洞，则会有如</a:t>
            </a:r>
            <a:r>
              <a:rPr lang="en-US" altLang="zh-CN" sz="2400" dirty="0" err="1">
                <a:solidFill>
                  <a:srgbClr val="FF0000"/>
                </a:solidFill>
                <a:latin typeface="Noto Sans" panose="020B0502040504020204" pitchFamily="34" charset="0"/>
              </a:rPr>
              <a:t>printf</a:t>
            </a:r>
            <a:r>
              <a:rPr lang="en-US" altLang="zh-CN" sz="2400" dirty="0">
                <a:solidFill>
                  <a:srgbClr val="FF0000"/>
                </a:solidFill>
                <a:latin typeface="Noto Sans" panose="020B0502040504020204" pitchFamily="34" charset="0"/>
              </a:rPr>
              <a:t>(</a:t>
            </a:r>
            <a:r>
              <a:rPr lang="en-US" altLang="zh-CN" sz="2400" dirty="0" err="1">
                <a:solidFill>
                  <a:srgbClr val="FF0000"/>
                </a:solidFill>
                <a:latin typeface="Noto Sans" panose="020B0502040504020204" pitchFamily="34" charset="0"/>
              </a:rPr>
              <a:t>buf</a:t>
            </a:r>
            <a:r>
              <a:rPr lang="en-US" altLang="zh-CN" sz="2400" dirty="0">
                <a:solidFill>
                  <a:srgbClr val="FF0000"/>
                </a:solidFill>
                <a:latin typeface="Noto Sans" panose="020B0502040504020204" pitchFamily="34" charset="0"/>
              </a:rPr>
              <a:t>);</a:t>
            </a:r>
            <a:r>
              <a:rPr lang="zh-CN" altLang="en-US" sz="2400" dirty="0">
                <a:latin typeface="Noto Sans" panose="020B0502040504020204" pitchFamily="34" charset="0"/>
              </a:rPr>
              <a:t>的型式。</a:t>
            </a:r>
            <a:endParaRPr lang="en-US" altLang="zh-CN" sz="2400" dirty="0">
              <a:latin typeface="Noto Sans" panose="020B0502040504020204" pitchFamily="34" charset="0"/>
            </a:endParaRPr>
          </a:p>
          <a:p>
            <a:r>
              <a:rPr lang="en-US" altLang="zh-CN" sz="2400" dirty="0">
                <a:latin typeface="Noto Sans" panose="020B0502040504020204" pitchFamily="34" charset="0"/>
              </a:rPr>
              <a:t>*</a:t>
            </a:r>
            <a:r>
              <a:rPr lang="zh-CN" altLang="en-US" sz="2400" dirty="0">
                <a:latin typeface="Noto Sans" panose="020B0502040504020204" pitchFamily="34" charset="0"/>
              </a:rPr>
              <a:t>当格式化字符串中所需的参数超过调用</a:t>
            </a:r>
            <a:r>
              <a:rPr lang="en-US" altLang="zh-CN" sz="2400" dirty="0" err="1">
                <a:latin typeface="Noto Sans" panose="020B0502040504020204" pitchFamily="34" charset="0"/>
              </a:rPr>
              <a:t>printf</a:t>
            </a:r>
            <a:r>
              <a:rPr lang="zh-CN" altLang="en-US" sz="2400" dirty="0">
                <a:latin typeface="Noto Sans" panose="020B0502040504020204" pitchFamily="34" charset="0"/>
              </a:rPr>
              <a:t>传参时，</a:t>
            </a:r>
            <a:r>
              <a:rPr lang="en-US" altLang="zh-CN" sz="2400" dirty="0" err="1">
                <a:latin typeface="Noto Sans" panose="020B0502040504020204" pitchFamily="34" charset="0"/>
              </a:rPr>
              <a:t>printf</a:t>
            </a:r>
            <a:r>
              <a:rPr lang="zh-CN" altLang="en-US" sz="2400" dirty="0">
                <a:latin typeface="Noto Sans" panose="020B0502040504020204" pitchFamily="34" charset="0"/>
              </a:rPr>
              <a:t>不会报错，而是按照正常传参顺序继续读取。即前</a:t>
            </a:r>
            <a:r>
              <a:rPr lang="en-US" altLang="zh-CN" sz="2400" dirty="0">
                <a:latin typeface="Noto Sans" panose="020B0502040504020204" pitchFamily="34" charset="0"/>
              </a:rPr>
              <a:t>6</a:t>
            </a:r>
            <a:r>
              <a:rPr lang="zh-CN" altLang="en-US" sz="2400" dirty="0">
                <a:latin typeface="Noto Sans" panose="020B0502040504020204" pitchFamily="34" charset="0"/>
              </a:rPr>
              <a:t>个参数在寄存器，而后续参数在栈上</a:t>
            </a:r>
            <a:r>
              <a:rPr lang="en-US" altLang="zh-CN" sz="2400" dirty="0">
                <a:latin typeface="Noto Sans" panose="020B0502040504020204" pitchFamily="34" charset="0"/>
              </a:rPr>
              <a:t>(64</a:t>
            </a:r>
            <a:r>
              <a:rPr lang="zh-CN" altLang="en-US" sz="2400" dirty="0">
                <a:latin typeface="Noto Sans" panose="020B0502040504020204" pitchFamily="34" charset="0"/>
              </a:rPr>
              <a:t>位</a:t>
            </a:r>
            <a:r>
              <a:rPr lang="en-US" altLang="zh-CN" sz="2400" dirty="0">
                <a:latin typeface="Noto Sans" panose="020B0502040504020204" pitchFamily="34" charset="0"/>
              </a:rPr>
              <a:t>)</a:t>
            </a:r>
            <a:r>
              <a:rPr lang="zh-CN" altLang="en-US" sz="2400" dirty="0">
                <a:latin typeface="Noto Sans" panose="020B0502040504020204" pitchFamily="34" charset="0"/>
              </a:rPr>
              <a:t>。</a:t>
            </a:r>
            <a:endParaRPr lang="en-US" altLang="zh-CN" sz="2400" dirty="0">
              <a:latin typeface="Noto Sans" panose="020B0502040504020204" pitchFamily="34" charset="0"/>
            </a:endParaRPr>
          </a:p>
          <a:p>
            <a:endParaRPr lang="en-US" altLang="zh-CN" sz="2400" dirty="0">
              <a:latin typeface="Noto Sans" panose="020B0502040504020204" pitchFamily="34" charset="0"/>
            </a:endParaRPr>
          </a:p>
          <a:p>
            <a:r>
              <a:rPr lang="en-US" altLang="zh-CN" sz="2400" dirty="0">
                <a:latin typeface="Noto Sans" panose="020B0502040504020204" pitchFamily="34" charset="0"/>
              </a:rPr>
              <a:t>$:</a:t>
            </a:r>
            <a:r>
              <a:rPr lang="zh-CN" altLang="en-US" sz="2400" dirty="0">
                <a:latin typeface="Noto Sans" panose="020B0502040504020204" pitchFamily="34" charset="0"/>
              </a:rPr>
              <a:t> 该符号可以直接指定参数位置进行相关操作。例如，</a:t>
            </a:r>
            <a:r>
              <a:rPr lang="en-US" altLang="zh-CN" sz="2400" dirty="0" err="1">
                <a:latin typeface="Noto Sans" panose="020B0502040504020204" pitchFamily="34" charset="0"/>
              </a:rPr>
              <a:t>printf</a:t>
            </a:r>
            <a:r>
              <a:rPr lang="en-US" altLang="zh-CN" sz="2400" dirty="0">
                <a:latin typeface="Noto Sans" panose="020B0502040504020204" pitchFamily="34" charset="0"/>
              </a:rPr>
              <a:t>(“%”);</a:t>
            </a:r>
            <a:r>
              <a:rPr lang="zh-CN" altLang="en-US" sz="2400" dirty="0">
                <a:latin typeface="Noto Sans" panose="020B0502040504020204" pitchFamily="34" charset="0"/>
              </a:rPr>
              <a:t>会直接输出第三个格式化参数，即</a:t>
            </a:r>
            <a:r>
              <a:rPr lang="en-US" altLang="zh-CN" sz="2400" dirty="0" err="1">
                <a:latin typeface="Noto Sans" panose="020B0502040504020204" pitchFamily="34" charset="0"/>
              </a:rPr>
              <a:t>printf</a:t>
            </a:r>
            <a:r>
              <a:rPr lang="zh-CN" altLang="en-US" sz="2400" dirty="0">
                <a:latin typeface="Noto Sans" panose="020B0502040504020204" pitchFamily="34" charset="0"/>
              </a:rPr>
              <a:t>函数的第</a:t>
            </a:r>
            <a:r>
              <a:rPr lang="en-US" altLang="zh-CN" sz="2400" dirty="0">
                <a:latin typeface="Noto Sans" panose="020B0502040504020204" pitchFamily="34" charset="0"/>
              </a:rPr>
              <a:t>4</a:t>
            </a:r>
            <a:r>
              <a:rPr lang="zh-CN" altLang="en-US" sz="2400" dirty="0">
                <a:latin typeface="Noto Sans" panose="020B0502040504020204" pitchFamily="34" charset="0"/>
              </a:rPr>
              <a:t>个参数</a:t>
            </a:r>
            <a:r>
              <a:rPr lang="en-US" altLang="zh-CN" sz="2400" dirty="0">
                <a:latin typeface="Noto Sans" panose="020B0502040504020204" pitchFamily="34" charset="0"/>
              </a:rPr>
              <a:t>(</a:t>
            </a:r>
            <a:r>
              <a:rPr lang="en-US" altLang="zh-CN" sz="2400" dirty="0" err="1">
                <a:latin typeface="Noto Sans" panose="020B0502040504020204" pitchFamily="34" charset="0"/>
              </a:rPr>
              <a:t>rcx</a:t>
            </a:r>
            <a:r>
              <a:rPr lang="en-US" altLang="zh-CN" sz="2400" dirty="0">
                <a:latin typeface="Noto Sans" panose="020B0502040504020204" pitchFamily="34" charset="0"/>
              </a:rPr>
              <a:t>)</a:t>
            </a:r>
            <a:r>
              <a:rPr lang="zh-CN" altLang="en-US" sz="2400" dirty="0">
                <a:latin typeface="Noto Sans" panose="020B0502040504020204" pitchFamily="34" charset="0"/>
              </a:rPr>
              <a:t>进行输出</a:t>
            </a:r>
            <a:r>
              <a:rPr lang="en-US" altLang="zh-CN" sz="2400" dirty="0">
                <a:latin typeface="Noto Sans" panose="020B0502040504020204" pitchFamily="34" charset="0"/>
              </a:rPr>
              <a:t>3$d</a:t>
            </a:r>
            <a:r>
              <a:rPr lang="zh-CN" altLang="en-US" sz="2400" dirty="0">
                <a:latin typeface="Noto Sans" panose="020B0502040504020204" pitchFamily="34" charset="0"/>
              </a:rPr>
              <a:t>。</a:t>
            </a:r>
            <a:endParaRPr lang="en-US" altLang="zh-CN" sz="2400" dirty="0">
              <a:latin typeface="Noto Sans" panose="020B0502040504020204" pitchFamily="34" charset="0"/>
            </a:endParaRPr>
          </a:p>
          <a:p>
            <a:r>
              <a:rPr lang="en-US" altLang="zh-CN" sz="2400" dirty="0">
                <a:latin typeface="Noto Sans" panose="020B0502040504020204" pitchFamily="34" charset="0"/>
              </a:rPr>
              <a:t>%n: </a:t>
            </a:r>
            <a:r>
              <a:rPr lang="zh-CN" altLang="en-US" sz="2400" dirty="0">
                <a:latin typeface="Noto Sans" panose="020B0502040504020204" pitchFamily="34" charset="0"/>
              </a:rPr>
              <a:t>该格式化会往对应参数</a:t>
            </a:r>
            <a:r>
              <a:rPr lang="zh-CN" altLang="en-US" sz="2400" dirty="0">
                <a:solidFill>
                  <a:srgbClr val="FF0000"/>
                </a:solidFill>
                <a:latin typeface="Noto Sans" panose="020B0502040504020204" pitchFamily="34" charset="0"/>
              </a:rPr>
              <a:t>所指向的地址</a:t>
            </a:r>
            <a:r>
              <a:rPr lang="zh-CN" altLang="en-US" sz="2400" dirty="0">
                <a:latin typeface="Noto Sans" panose="020B0502040504020204" pitchFamily="34" charset="0"/>
              </a:rPr>
              <a:t>写入。写入在该符号前已经</a:t>
            </a:r>
            <a:r>
              <a:rPr lang="zh-CN" altLang="en-US" sz="2400" dirty="0">
                <a:solidFill>
                  <a:srgbClr val="FF0000"/>
                </a:solidFill>
                <a:latin typeface="Noto Sans" panose="020B0502040504020204" pitchFamily="34" charset="0"/>
              </a:rPr>
              <a:t>输出的符号数</a:t>
            </a:r>
            <a:r>
              <a:rPr lang="zh-CN" altLang="en-US" sz="2400" dirty="0">
                <a:latin typeface="Noto Sans" panose="020B0502040504020204" pitchFamily="34" charset="0"/>
              </a:rPr>
              <a:t>。</a:t>
            </a:r>
            <a:endParaRPr lang="en-US" altLang="zh-CN" sz="2400" dirty="0">
              <a:latin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813259"/>
      </p:ext>
    </p:extLst>
  </p:cSld>
  <p:clrMapOvr>
    <a:masterClrMapping/>
  </p:clrMapOvr>
  <p:transition spd="med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BBB0C6-60C1-ABE7-C8F6-8CE94BBBA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文本框 2">
            <a:extLst>
              <a:ext uri="{FF2B5EF4-FFF2-40B4-BE49-F238E27FC236}">
                <a16:creationId xmlns:a16="http://schemas.microsoft.com/office/drawing/2014/main" id="{22DFA7DE-5C6B-5FCD-B788-0DE1C06F7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575" y="128588"/>
            <a:ext cx="30572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格式化字符串漏洞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5059" name="Group 3">
            <a:extLst>
              <a:ext uri="{FF2B5EF4-FFF2-40B4-BE49-F238E27FC236}">
                <a16:creationId xmlns:a16="http://schemas.microsoft.com/office/drawing/2014/main" id="{98490DB6-CE5D-6297-7AB7-7C20B6770476}"/>
              </a:ext>
            </a:extLst>
          </p:cNvPr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45080" name="燕尾形 4">
              <a:extLst>
                <a:ext uri="{FF2B5EF4-FFF2-40B4-BE49-F238E27FC236}">
                  <a16:creationId xmlns:a16="http://schemas.microsoft.com/office/drawing/2014/main" id="{F00DB6C6-8597-3B42-A5F4-30CF26F27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45081" name="燕尾形 5">
              <a:extLst>
                <a:ext uri="{FF2B5EF4-FFF2-40B4-BE49-F238E27FC236}">
                  <a16:creationId xmlns:a16="http://schemas.microsoft.com/office/drawing/2014/main" id="{BBB86FA9-27E3-ABF2-EDDF-AB6A04F58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8A56F9AB-A579-7DAB-4067-73800A422436}"/>
              </a:ext>
            </a:extLst>
          </p:cNvPr>
          <p:cNvSpPr txBox="1"/>
          <p:nvPr/>
        </p:nvSpPr>
        <p:spPr>
          <a:xfrm>
            <a:off x="3275397" y="941003"/>
            <a:ext cx="5641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</a:rPr>
              <a:t>任意参数读取及地址泄露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CBCB64-8A63-604D-05BA-ECF393795AC6}"/>
              </a:ext>
            </a:extLst>
          </p:cNvPr>
          <p:cNvSpPr txBox="1"/>
          <p:nvPr/>
        </p:nvSpPr>
        <p:spPr>
          <a:xfrm>
            <a:off x="1162245" y="1587334"/>
            <a:ext cx="101248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Noto Sans" panose="020B0502040504020204" pitchFamily="34" charset="0"/>
              </a:rPr>
              <a:t>利用</a:t>
            </a:r>
            <a:r>
              <a:rPr lang="en-US" altLang="zh-CN" sz="2400" dirty="0">
                <a:latin typeface="Noto Sans" panose="020B0502040504020204" pitchFamily="34" charset="0"/>
              </a:rPr>
              <a:t>$</a:t>
            </a:r>
            <a:r>
              <a:rPr lang="zh-CN" altLang="en-US" sz="2400" dirty="0">
                <a:latin typeface="Noto Sans" panose="020B0502040504020204" pitchFamily="34" charset="0"/>
              </a:rPr>
              <a:t>可以将任意“参数”输出。若参数位置足够大，则我们可以泄露出栈上任意内容，包括但不限于</a:t>
            </a:r>
            <a:r>
              <a:rPr lang="en-US" altLang="zh-CN" sz="2400" dirty="0" err="1">
                <a:latin typeface="Noto Sans" panose="020B0502040504020204" pitchFamily="34" charset="0"/>
              </a:rPr>
              <a:t>libc</a:t>
            </a:r>
            <a:r>
              <a:rPr lang="zh-CN" altLang="en-US" sz="2400" dirty="0">
                <a:latin typeface="Noto Sans" panose="020B0502040504020204" pitchFamily="34" charset="0"/>
              </a:rPr>
              <a:t>地址，</a:t>
            </a:r>
            <a:r>
              <a:rPr lang="en-US" altLang="zh-CN" sz="2400" dirty="0">
                <a:latin typeface="Noto Sans" panose="020B0502040504020204" pitchFamily="34" charset="0"/>
              </a:rPr>
              <a:t>elf</a:t>
            </a:r>
            <a:r>
              <a:rPr lang="zh-CN" altLang="en-US" sz="2400" dirty="0">
                <a:latin typeface="Noto Sans" panose="020B0502040504020204" pitchFamily="34" charset="0"/>
              </a:rPr>
              <a:t>程序基地址，栈地址。</a:t>
            </a:r>
            <a:endParaRPr lang="en-US" altLang="zh-CN" sz="2400" dirty="0">
              <a:latin typeface="Noto Sans" panose="020B0502040504020204" pitchFamily="34" charset="0"/>
            </a:endParaRPr>
          </a:p>
          <a:p>
            <a:endParaRPr lang="en-US" altLang="zh-CN" sz="2400" dirty="0">
              <a:latin typeface="Noto Sans" panose="020B0502040504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74ECFF-1483-FD55-B20B-E7E9BFE9B018}"/>
              </a:ext>
            </a:extLst>
          </p:cNvPr>
          <p:cNvSpPr txBox="1"/>
          <p:nvPr/>
        </p:nvSpPr>
        <p:spPr>
          <a:xfrm>
            <a:off x="1847850" y="5124450"/>
            <a:ext cx="1999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Moectf2023 format_level0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8993959"/>
      </p:ext>
    </p:extLst>
  </p:cSld>
  <p:clrMapOvr>
    <a:masterClrMapping/>
  </p:clrMapOvr>
  <p:transition spd="med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BBB0C6-60C1-ABE7-C8F6-8CE94BBBA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文本框 2">
            <a:extLst>
              <a:ext uri="{FF2B5EF4-FFF2-40B4-BE49-F238E27FC236}">
                <a16:creationId xmlns:a16="http://schemas.microsoft.com/office/drawing/2014/main" id="{22DFA7DE-5C6B-5FCD-B788-0DE1C06F7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575" y="128588"/>
            <a:ext cx="30572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格式化字符串漏洞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5059" name="Group 3">
            <a:extLst>
              <a:ext uri="{FF2B5EF4-FFF2-40B4-BE49-F238E27FC236}">
                <a16:creationId xmlns:a16="http://schemas.microsoft.com/office/drawing/2014/main" id="{98490DB6-CE5D-6297-7AB7-7C20B6770476}"/>
              </a:ext>
            </a:extLst>
          </p:cNvPr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45080" name="燕尾形 4">
              <a:extLst>
                <a:ext uri="{FF2B5EF4-FFF2-40B4-BE49-F238E27FC236}">
                  <a16:creationId xmlns:a16="http://schemas.microsoft.com/office/drawing/2014/main" id="{F00DB6C6-8597-3B42-A5F4-30CF26F27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45081" name="燕尾形 5">
              <a:extLst>
                <a:ext uri="{FF2B5EF4-FFF2-40B4-BE49-F238E27FC236}">
                  <a16:creationId xmlns:a16="http://schemas.microsoft.com/office/drawing/2014/main" id="{BBB86FA9-27E3-ABF2-EDDF-AB6A04F58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8A56F9AB-A579-7DAB-4067-73800A422436}"/>
              </a:ext>
            </a:extLst>
          </p:cNvPr>
          <p:cNvSpPr txBox="1"/>
          <p:nvPr/>
        </p:nvSpPr>
        <p:spPr>
          <a:xfrm>
            <a:off x="3275397" y="941003"/>
            <a:ext cx="5641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</a:rPr>
              <a:t>参数伪造及任意地址写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CBCB64-8A63-604D-05BA-ECF393795AC6}"/>
              </a:ext>
            </a:extLst>
          </p:cNvPr>
          <p:cNvSpPr txBox="1"/>
          <p:nvPr/>
        </p:nvSpPr>
        <p:spPr>
          <a:xfrm>
            <a:off x="1162245" y="1587334"/>
            <a:ext cx="1012487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Noto Sans" panose="020B0502040504020204" pitchFamily="34" charset="0"/>
              </a:rPr>
              <a:t>当</a:t>
            </a:r>
            <a:r>
              <a:rPr lang="en-US" altLang="zh-CN" sz="2400" dirty="0" err="1">
                <a:latin typeface="Noto Sans" panose="020B0502040504020204" pitchFamily="34" charset="0"/>
              </a:rPr>
              <a:t>printf</a:t>
            </a:r>
            <a:r>
              <a:rPr lang="en-US" altLang="zh-CN" sz="2400" dirty="0">
                <a:latin typeface="Noto Sans" panose="020B0502040504020204" pitchFamily="34" charset="0"/>
              </a:rPr>
              <a:t>(</a:t>
            </a:r>
            <a:r>
              <a:rPr lang="en-US" altLang="zh-CN" sz="2400" dirty="0" err="1">
                <a:latin typeface="Noto Sans" panose="020B0502040504020204" pitchFamily="34" charset="0"/>
              </a:rPr>
              <a:t>buf</a:t>
            </a:r>
            <a:r>
              <a:rPr lang="en-US" altLang="zh-CN" sz="2400" dirty="0">
                <a:latin typeface="Noto Sans" panose="020B0502040504020204" pitchFamily="34" charset="0"/>
              </a:rPr>
              <a:t>)</a:t>
            </a:r>
            <a:r>
              <a:rPr lang="zh-CN" altLang="en-US" sz="2400" dirty="0">
                <a:latin typeface="Noto Sans" panose="020B0502040504020204" pitchFamily="34" charset="0"/>
              </a:rPr>
              <a:t>中</a:t>
            </a:r>
            <a:r>
              <a:rPr lang="en-US" altLang="zh-CN" sz="2400" dirty="0" err="1">
                <a:latin typeface="Noto Sans" panose="020B0502040504020204" pitchFamily="34" charset="0"/>
              </a:rPr>
              <a:t>buf</a:t>
            </a:r>
            <a:r>
              <a:rPr lang="zh-CN" altLang="en-US" sz="2400" dirty="0">
                <a:latin typeface="Noto Sans" panose="020B0502040504020204" pitchFamily="34" charset="0"/>
              </a:rPr>
              <a:t>位于栈上时，意味着</a:t>
            </a:r>
            <a:r>
              <a:rPr lang="en-US" altLang="zh-CN" sz="2400" dirty="0" err="1">
                <a:latin typeface="Noto Sans" panose="020B0502040504020204" pitchFamily="34" charset="0"/>
              </a:rPr>
              <a:t>buf</a:t>
            </a:r>
            <a:r>
              <a:rPr lang="zh-CN" altLang="en-US" sz="2400" dirty="0">
                <a:latin typeface="Noto Sans" panose="020B0502040504020204" pitchFamily="34" charset="0"/>
              </a:rPr>
              <a:t>也可以成为</a:t>
            </a:r>
            <a:r>
              <a:rPr lang="en-US" altLang="zh-CN" sz="2400" dirty="0" err="1">
                <a:latin typeface="Noto Sans" panose="020B0502040504020204" pitchFamily="34" charset="0"/>
              </a:rPr>
              <a:t>printf</a:t>
            </a:r>
            <a:r>
              <a:rPr lang="zh-CN" altLang="en-US" sz="2400" dirty="0">
                <a:latin typeface="Noto Sans" panose="020B0502040504020204" pitchFamily="34" charset="0"/>
              </a:rPr>
              <a:t>的某个参数内容。</a:t>
            </a:r>
            <a:endParaRPr lang="en-US" altLang="zh-CN" sz="2400" dirty="0">
              <a:latin typeface="Noto Sans" panose="020B0502040504020204" pitchFamily="34" charset="0"/>
            </a:endParaRPr>
          </a:p>
          <a:p>
            <a:r>
              <a:rPr lang="zh-CN" altLang="en-US" sz="2400" dirty="0">
                <a:latin typeface="Noto Sans" panose="020B0502040504020204" pitchFamily="34" charset="0"/>
              </a:rPr>
              <a:t>因此可以利用</a:t>
            </a:r>
            <a:r>
              <a:rPr lang="en-US" altLang="zh-CN" sz="2400" dirty="0">
                <a:latin typeface="Noto Sans" panose="020B0502040504020204" pitchFamily="34" charset="0"/>
              </a:rPr>
              <a:t>%n</a:t>
            </a:r>
            <a:r>
              <a:rPr lang="zh-CN" altLang="en-US" sz="2400" dirty="0">
                <a:latin typeface="Noto Sans" panose="020B0502040504020204" pitchFamily="34" charset="0"/>
              </a:rPr>
              <a:t>实现</a:t>
            </a:r>
            <a:r>
              <a:rPr lang="zh-CN" altLang="en-US" sz="2400" dirty="0">
                <a:solidFill>
                  <a:srgbClr val="FF0000"/>
                </a:solidFill>
                <a:latin typeface="Noto Sans" panose="020B0502040504020204" pitchFamily="34" charset="0"/>
              </a:rPr>
              <a:t>任意地址写</a:t>
            </a:r>
            <a:r>
              <a:rPr lang="zh-CN" altLang="en-US" sz="2400" dirty="0">
                <a:latin typeface="Noto Sans" panose="020B0502040504020204" pitchFamily="34" charset="0"/>
              </a:rPr>
              <a:t>。即在</a:t>
            </a:r>
            <a:r>
              <a:rPr lang="en-US" altLang="zh-CN" sz="2400" dirty="0" err="1">
                <a:latin typeface="Noto Sans" panose="020B0502040504020204" pitchFamily="34" charset="0"/>
              </a:rPr>
              <a:t>buf</a:t>
            </a:r>
            <a:r>
              <a:rPr lang="zh-CN" altLang="en-US" sz="2400" dirty="0">
                <a:latin typeface="Noto Sans" panose="020B0502040504020204" pitchFamily="34" charset="0"/>
              </a:rPr>
              <a:t>前半部分写</a:t>
            </a:r>
            <a:r>
              <a:rPr lang="en-US" altLang="zh-CN" sz="2400" dirty="0">
                <a:latin typeface="Noto Sans" panose="020B0502040504020204" pitchFamily="34" charset="0"/>
              </a:rPr>
              <a:t>”%?$n”</a:t>
            </a:r>
            <a:r>
              <a:rPr lang="zh-CN" altLang="en-US" sz="2400" dirty="0">
                <a:latin typeface="Noto Sans" panose="020B0502040504020204" pitchFamily="34" charset="0"/>
              </a:rPr>
              <a:t>，后半部分拼接某个地址，即可往该地址写入内容。</a:t>
            </a:r>
            <a:endParaRPr lang="en-US" altLang="zh-CN" sz="2400" dirty="0">
              <a:latin typeface="Noto Sans" panose="020B0502040504020204" pitchFamily="34" charset="0"/>
            </a:endParaRPr>
          </a:p>
          <a:p>
            <a:endParaRPr lang="en-US" altLang="zh-CN" sz="2400" dirty="0">
              <a:latin typeface="Noto Sans" panose="020B0502040504020204" pitchFamily="34" charset="0"/>
            </a:endParaRPr>
          </a:p>
          <a:p>
            <a:r>
              <a:rPr lang="zh-CN" altLang="en-US" sz="2400" dirty="0">
                <a:latin typeface="Noto Sans" panose="020B0502040504020204" pitchFamily="34" charset="0"/>
              </a:rPr>
              <a:t>结合</a:t>
            </a:r>
            <a:r>
              <a:rPr lang="en-US" altLang="zh-CN" sz="2400" dirty="0">
                <a:latin typeface="Noto Sans" panose="020B0502040504020204" pitchFamily="34" charset="0"/>
              </a:rPr>
              <a:t>”%?c%?$n”</a:t>
            </a:r>
            <a:r>
              <a:rPr lang="zh-CN" altLang="en-US" sz="2400" dirty="0">
                <a:latin typeface="Noto Sans" panose="020B0502040504020204" pitchFamily="34" charset="0"/>
              </a:rPr>
              <a:t>则可以写入大量内容。“</a:t>
            </a:r>
            <a:r>
              <a:rPr lang="en-US" altLang="zh-CN" sz="2400" dirty="0">
                <a:latin typeface="Noto Sans" panose="020B0502040504020204" pitchFamily="34" charset="0"/>
              </a:rPr>
              <a:t>%?c</a:t>
            </a:r>
            <a:r>
              <a:rPr lang="zh-CN" altLang="en-US" sz="2400" dirty="0">
                <a:latin typeface="Noto Sans" panose="020B0502040504020204" pitchFamily="34" charset="0"/>
              </a:rPr>
              <a:t>”在输出时会自动填充到</a:t>
            </a:r>
            <a:r>
              <a:rPr lang="en-US" altLang="zh-CN" sz="2400" dirty="0">
                <a:latin typeface="Noto Sans" panose="020B0502040504020204" pitchFamily="34" charset="0"/>
              </a:rPr>
              <a:t>?</a:t>
            </a:r>
            <a:r>
              <a:rPr lang="zh-CN" altLang="en-US" sz="2400" dirty="0">
                <a:latin typeface="Noto Sans" panose="020B0502040504020204" pitchFamily="34" charset="0"/>
              </a:rPr>
              <a:t>个字符，利用这点我们可以实现往某个地址写入大量数据。</a:t>
            </a:r>
            <a:endParaRPr lang="en-US" altLang="zh-CN" sz="2400" dirty="0">
              <a:latin typeface="Noto Sans" panose="020B0502040504020204" pitchFamily="34" charset="0"/>
            </a:endParaRPr>
          </a:p>
          <a:p>
            <a:endParaRPr lang="en-US" altLang="zh-CN" sz="2400" dirty="0">
              <a:latin typeface="Noto Sans" panose="020B0502040504020204" pitchFamily="34" charset="0"/>
            </a:endParaRPr>
          </a:p>
          <a:p>
            <a:r>
              <a:rPr lang="zh-CN" altLang="en-US" sz="2400" dirty="0">
                <a:latin typeface="Noto Sans" panose="020B0502040504020204" pitchFamily="34" charset="0"/>
              </a:rPr>
              <a:t>如果</a:t>
            </a:r>
            <a:r>
              <a:rPr lang="en-US" altLang="zh-CN" sz="2400" dirty="0">
                <a:latin typeface="Noto Sans" panose="020B0502040504020204" pitchFamily="34" charset="0"/>
              </a:rPr>
              <a:t>got</a:t>
            </a:r>
            <a:r>
              <a:rPr lang="zh-CN" altLang="en-US" sz="2400" dirty="0">
                <a:latin typeface="Noto Sans" panose="020B0502040504020204" pitchFamily="34" charset="0"/>
              </a:rPr>
              <a:t>表可写，那么就可以利用任意地址写修改</a:t>
            </a:r>
            <a:r>
              <a:rPr lang="en-US" altLang="zh-CN" sz="2400" dirty="0">
                <a:latin typeface="Noto Sans" panose="020B0502040504020204" pitchFamily="34" charset="0"/>
              </a:rPr>
              <a:t>got</a:t>
            </a:r>
            <a:r>
              <a:rPr lang="zh-CN" altLang="en-US" sz="2400" dirty="0">
                <a:latin typeface="Noto Sans" panose="020B0502040504020204" pitchFamily="34" charset="0"/>
              </a:rPr>
              <a:t>表。</a:t>
            </a:r>
            <a:endParaRPr lang="en-US" altLang="zh-CN" sz="2400" dirty="0">
              <a:latin typeface="Noto Sans" panose="020B0502040504020204" pitchFamily="34" charset="0"/>
            </a:endParaRPr>
          </a:p>
          <a:p>
            <a:endParaRPr lang="en-US" altLang="zh-CN" sz="2400" dirty="0">
              <a:latin typeface="Noto Sans" panose="020B0502040504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74ECFF-1483-FD55-B20B-E7E9BFE9B018}"/>
              </a:ext>
            </a:extLst>
          </p:cNvPr>
          <p:cNvSpPr txBox="1"/>
          <p:nvPr/>
        </p:nvSpPr>
        <p:spPr>
          <a:xfrm>
            <a:off x="1714500" y="5732331"/>
            <a:ext cx="1999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fmt0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5812920"/>
      </p:ext>
    </p:extLst>
  </p:cSld>
  <p:clrMapOvr>
    <a:masterClrMapping/>
  </p:clrMapOvr>
  <p:transition spd="med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BBB0C6-60C1-ABE7-C8F6-8CE94BBBA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文本框 2">
            <a:extLst>
              <a:ext uri="{FF2B5EF4-FFF2-40B4-BE49-F238E27FC236}">
                <a16:creationId xmlns:a16="http://schemas.microsoft.com/office/drawing/2014/main" id="{22DFA7DE-5C6B-5FCD-B788-0DE1C06F7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575" y="128588"/>
            <a:ext cx="30572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格式化字符串漏洞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5059" name="Group 3">
            <a:extLst>
              <a:ext uri="{FF2B5EF4-FFF2-40B4-BE49-F238E27FC236}">
                <a16:creationId xmlns:a16="http://schemas.microsoft.com/office/drawing/2014/main" id="{98490DB6-CE5D-6297-7AB7-7C20B6770476}"/>
              </a:ext>
            </a:extLst>
          </p:cNvPr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45080" name="燕尾形 4">
              <a:extLst>
                <a:ext uri="{FF2B5EF4-FFF2-40B4-BE49-F238E27FC236}">
                  <a16:creationId xmlns:a16="http://schemas.microsoft.com/office/drawing/2014/main" id="{F00DB6C6-8597-3B42-A5F4-30CF26F27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45081" name="燕尾形 5">
              <a:extLst>
                <a:ext uri="{FF2B5EF4-FFF2-40B4-BE49-F238E27FC236}">
                  <a16:creationId xmlns:a16="http://schemas.microsoft.com/office/drawing/2014/main" id="{BBB86FA9-27E3-ABF2-EDDF-AB6A04F58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8A56F9AB-A579-7DAB-4067-73800A422436}"/>
              </a:ext>
            </a:extLst>
          </p:cNvPr>
          <p:cNvSpPr txBox="1"/>
          <p:nvPr/>
        </p:nvSpPr>
        <p:spPr>
          <a:xfrm>
            <a:off x="3275397" y="941003"/>
            <a:ext cx="5641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accent1">
                    <a:lumMod val="50000"/>
                  </a:schemeClr>
                </a:solidFill>
              </a:rPr>
              <a:t>%n</a:t>
            </a: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</a:rPr>
              <a:t>分类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CBCB64-8A63-604D-05BA-ECF393795AC6}"/>
              </a:ext>
            </a:extLst>
          </p:cNvPr>
          <p:cNvSpPr txBox="1"/>
          <p:nvPr/>
        </p:nvSpPr>
        <p:spPr>
          <a:xfrm>
            <a:off x="1162245" y="1587334"/>
            <a:ext cx="1012487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Noto Sans" panose="020B0502040504020204" pitchFamily="34" charset="0"/>
              </a:rPr>
              <a:t>%n</a:t>
            </a:r>
            <a:r>
              <a:rPr lang="zh-CN" altLang="en-US" sz="2400" dirty="0">
                <a:latin typeface="Noto Sans" panose="020B0502040504020204" pitchFamily="34" charset="0"/>
              </a:rPr>
              <a:t>为写入</a:t>
            </a:r>
            <a:r>
              <a:rPr lang="en-US" altLang="zh-CN" sz="2400" dirty="0">
                <a:latin typeface="Noto Sans" panose="020B0502040504020204" pitchFamily="34" charset="0"/>
              </a:rPr>
              <a:t>4</a:t>
            </a:r>
            <a:r>
              <a:rPr lang="zh-CN" altLang="en-US" sz="2400" dirty="0">
                <a:latin typeface="Noto Sans" panose="020B0502040504020204" pitchFamily="34" charset="0"/>
              </a:rPr>
              <a:t>个字节，如若写入</a:t>
            </a:r>
            <a:r>
              <a:rPr lang="en-US" altLang="zh-CN" sz="2400" dirty="0">
                <a:latin typeface="Noto Sans" panose="020B0502040504020204" pitchFamily="34" charset="0"/>
              </a:rPr>
              <a:t>1</a:t>
            </a:r>
            <a:r>
              <a:rPr lang="zh-CN" altLang="en-US" sz="2400" dirty="0">
                <a:latin typeface="Noto Sans" panose="020B0502040504020204" pitchFamily="34" charset="0"/>
              </a:rPr>
              <a:t>，则写入</a:t>
            </a:r>
            <a:r>
              <a:rPr lang="en-US" altLang="zh-CN" sz="2400" dirty="0">
                <a:latin typeface="Noto Sans" panose="020B0502040504020204" pitchFamily="34" charset="0"/>
              </a:rPr>
              <a:t>0x00000001</a:t>
            </a:r>
            <a:r>
              <a:rPr lang="zh-CN" altLang="en-US" sz="2400" dirty="0">
                <a:latin typeface="Noto Sans" panose="020B0502040504020204" pitchFamily="34" charset="0"/>
              </a:rPr>
              <a:t>，覆盖高</a:t>
            </a:r>
            <a:r>
              <a:rPr lang="en-US" altLang="zh-CN" sz="2400" dirty="0">
                <a:latin typeface="Noto Sans" panose="020B0502040504020204" pitchFamily="34" charset="0"/>
              </a:rPr>
              <a:t>3</a:t>
            </a:r>
            <a:r>
              <a:rPr lang="zh-CN" altLang="en-US" sz="2400" dirty="0">
                <a:latin typeface="Noto Sans" panose="020B0502040504020204" pitchFamily="34" charset="0"/>
              </a:rPr>
              <a:t>字节为</a:t>
            </a:r>
            <a:r>
              <a:rPr lang="en-US" altLang="zh-CN" sz="2400" dirty="0">
                <a:latin typeface="Noto Sans" panose="020B0502040504020204" pitchFamily="34" charset="0"/>
              </a:rPr>
              <a:t>0</a:t>
            </a:r>
            <a:r>
              <a:rPr lang="zh-CN" altLang="en-US" sz="2400" dirty="0">
                <a:latin typeface="Noto Sans" panose="020B0502040504020204" pitchFamily="34" charset="0"/>
              </a:rPr>
              <a:t>。</a:t>
            </a:r>
            <a:endParaRPr lang="en-US" altLang="zh-CN" sz="2400" dirty="0">
              <a:latin typeface="Noto Sans" panose="020B0502040504020204" pitchFamily="34" charset="0"/>
            </a:endParaRPr>
          </a:p>
          <a:p>
            <a:r>
              <a:rPr lang="en-US" altLang="zh-CN" sz="2400" dirty="0">
                <a:latin typeface="Noto Sans" panose="020B0502040504020204" pitchFamily="34" charset="0"/>
              </a:rPr>
              <a:t>%</a:t>
            </a:r>
            <a:r>
              <a:rPr lang="en-US" altLang="zh-CN" sz="2400" dirty="0" err="1">
                <a:latin typeface="Noto Sans" panose="020B0502040504020204" pitchFamily="34" charset="0"/>
              </a:rPr>
              <a:t>hn</a:t>
            </a:r>
            <a:r>
              <a:rPr lang="zh-CN" altLang="en-US" sz="2400" dirty="0">
                <a:latin typeface="Noto Sans" panose="020B0502040504020204" pitchFamily="34" charset="0"/>
              </a:rPr>
              <a:t>为写入</a:t>
            </a:r>
            <a:r>
              <a:rPr lang="en-US" altLang="zh-CN" sz="2400" dirty="0">
                <a:latin typeface="Noto Sans" panose="020B0502040504020204" pitchFamily="34" charset="0"/>
              </a:rPr>
              <a:t>2</a:t>
            </a:r>
            <a:r>
              <a:rPr lang="zh-CN" altLang="en-US" sz="2400" dirty="0">
                <a:latin typeface="Noto Sans" panose="020B0502040504020204" pitchFamily="34" charset="0"/>
              </a:rPr>
              <a:t>个字节。如若写入</a:t>
            </a:r>
            <a:r>
              <a:rPr lang="en-US" altLang="zh-CN" sz="2400" dirty="0">
                <a:latin typeface="Noto Sans" panose="020B0502040504020204" pitchFamily="34" charset="0"/>
              </a:rPr>
              <a:t>1</a:t>
            </a:r>
            <a:r>
              <a:rPr lang="zh-CN" altLang="en-US" sz="2400" dirty="0">
                <a:latin typeface="Noto Sans" panose="020B0502040504020204" pitchFamily="34" charset="0"/>
              </a:rPr>
              <a:t>，则写入</a:t>
            </a:r>
            <a:r>
              <a:rPr lang="en-US" altLang="zh-CN" sz="2400" dirty="0">
                <a:latin typeface="Noto Sans" panose="020B0502040504020204" pitchFamily="34" charset="0"/>
              </a:rPr>
              <a:t>0x0001</a:t>
            </a:r>
            <a:r>
              <a:rPr lang="zh-CN" altLang="en-US" sz="2400" dirty="0">
                <a:latin typeface="Noto Sans" panose="020B0502040504020204" pitchFamily="34" charset="0"/>
              </a:rPr>
              <a:t>。</a:t>
            </a:r>
            <a:endParaRPr lang="en-US" altLang="zh-CN" sz="2400" dirty="0">
              <a:latin typeface="Noto Sans" panose="020B0502040504020204" pitchFamily="34" charset="0"/>
            </a:endParaRPr>
          </a:p>
          <a:p>
            <a:r>
              <a:rPr lang="en-US" altLang="zh-CN" sz="2400" dirty="0">
                <a:latin typeface="Noto Sans" panose="020B0502040504020204" pitchFamily="34" charset="0"/>
              </a:rPr>
              <a:t>%</a:t>
            </a:r>
            <a:r>
              <a:rPr lang="en-US" altLang="zh-CN" sz="2400" dirty="0" err="1">
                <a:latin typeface="Noto Sans" panose="020B0502040504020204" pitchFamily="34" charset="0"/>
              </a:rPr>
              <a:t>hhn</a:t>
            </a:r>
            <a:r>
              <a:rPr lang="zh-CN" altLang="en-US" sz="2400" dirty="0">
                <a:latin typeface="Noto Sans" panose="020B0502040504020204" pitchFamily="34" charset="0"/>
              </a:rPr>
              <a:t>为写入</a:t>
            </a:r>
            <a:r>
              <a:rPr lang="en-US" altLang="zh-CN" sz="2400" dirty="0">
                <a:latin typeface="Noto Sans" panose="020B0502040504020204" pitchFamily="34" charset="0"/>
              </a:rPr>
              <a:t>1</a:t>
            </a:r>
            <a:r>
              <a:rPr lang="zh-CN" altLang="en-US" sz="2400" dirty="0">
                <a:latin typeface="Noto Sans" panose="020B0502040504020204" pitchFamily="34" charset="0"/>
              </a:rPr>
              <a:t>个字节。</a:t>
            </a:r>
            <a:endParaRPr lang="en-US" altLang="zh-CN" sz="2400" dirty="0">
              <a:latin typeface="Noto Sans" panose="020B0502040504020204" pitchFamily="34" charset="0"/>
            </a:endParaRPr>
          </a:p>
          <a:p>
            <a:endParaRPr lang="en-US" altLang="zh-CN" sz="2400" dirty="0">
              <a:latin typeface="Noto Sans" panose="020B0502040504020204" pitchFamily="34" charset="0"/>
            </a:endParaRPr>
          </a:p>
          <a:p>
            <a:r>
              <a:rPr lang="zh-CN" altLang="en-US" sz="2400" dirty="0">
                <a:latin typeface="Noto Sans" panose="020B0502040504020204" pitchFamily="34" charset="0"/>
              </a:rPr>
              <a:t>当我们要修改一个地址时，如果直接使用</a:t>
            </a:r>
            <a:r>
              <a:rPr lang="en-US" altLang="zh-CN" sz="2400" dirty="0">
                <a:latin typeface="Noto Sans" panose="020B0502040504020204" pitchFamily="34" charset="0"/>
              </a:rPr>
              <a:t>%n</a:t>
            </a:r>
            <a:r>
              <a:rPr lang="zh-CN" altLang="en-US" sz="2400" dirty="0">
                <a:latin typeface="Noto Sans" panose="020B0502040504020204" pitchFamily="34" charset="0"/>
              </a:rPr>
              <a:t>，那么则会导致输出量太大。不仅输出慢，还容易因为各种问题产生错误，因此一般采取每</a:t>
            </a:r>
            <a:r>
              <a:rPr lang="en-US" altLang="zh-CN" sz="2400" dirty="0">
                <a:latin typeface="Noto Sans" panose="020B0502040504020204" pitchFamily="34" charset="0"/>
              </a:rPr>
              <a:t>2</a:t>
            </a:r>
            <a:r>
              <a:rPr lang="zh-CN" altLang="en-US" sz="2400" dirty="0">
                <a:latin typeface="Noto Sans" panose="020B0502040504020204" pitchFamily="34" charset="0"/>
              </a:rPr>
              <a:t>个字节写入或每</a:t>
            </a:r>
            <a:r>
              <a:rPr lang="en-US" altLang="zh-CN" sz="2400" dirty="0">
                <a:latin typeface="Noto Sans" panose="020B0502040504020204" pitchFamily="34" charset="0"/>
              </a:rPr>
              <a:t>1</a:t>
            </a:r>
            <a:r>
              <a:rPr lang="zh-CN" altLang="en-US" sz="2400" dirty="0">
                <a:latin typeface="Noto Sans" panose="020B0502040504020204" pitchFamily="34" charset="0"/>
              </a:rPr>
              <a:t>字节写入。</a:t>
            </a:r>
            <a:endParaRPr lang="en-US" altLang="zh-CN" sz="2400" dirty="0">
              <a:latin typeface="Noto Sans" panose="020B0502040504020204" pitchFamily="34" charset="0"/>
            </a:endParaRPr>
          </a:p>
          <a:p>
            <a:r>
              <a:rPr lang="zh-CN" altLang="en-US" sz="2400" dirty="0">
                <a:latin typeface="Noto Sans" panose="020B0502040504020204" pitchFamily="34" charset="0"/>
              </a:rPr>
              <a:t>但拆分越小，</a:t>
            </a:r>
            <a:r>
              <a:rPr lang="en-US" altLang="zh-CN" sz="2400" dirty="0">
                <a:latin typeface="Noto Sans" panose="020B0502040504020204" pitchFamily="34" charset="0"/>
              </a:rPr>
              <a:t>payload</a:t>
            </a:r>
            <a:r>
              <a:rPr lang="zh-CN" altLang="en-US" sz="2400" dirty="0">
                <a:latin typeface="Noto Sans" panose="020B0502040504020204" pitchFamily="34" charset="0"/>
              </a:rPr>
              <a:t>越长，因此应根据题目情况作出改变。可以利用</a:t>
            </a:r>
            <a:r>
              <a:rPr lang="en-US" altLang="zh-CN" sz="2400" dirty="0" err="1">
                <a:latin typeface="Noto Sans" panose="020B0502040504020204" pitchFamily="34" charset="0"/>
              </a:rPr>
              <a:t>fmtstr_payload</a:t>
            </a:r>
            <a:r>
              <a:rPr lang="zh-CN" altLang="en-US" sz="2400" dirty="0">
                <a:latin typeface="Noto Sans" panose="020B0502040504020204" pitchFamily="34" charset="0"/>
              </a:rPr>
              <a:t>直接构造</a:t>
            </a:r>
            <a:endParaRPr lang="en-US" altLang="zh-CN" sz="2400" dirty="0">
              <a:latin typeface="Noto Sans" panose="020B0502040504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74ECFF-1483-FD55-B20B-E7E9BFE9B018}"/>
              </a:ext>
            </a:extLst>
          </p:cNvPr>
          <p:cNvSpPr txBox="1"/>
          <p:nvPr/>
        </p:nvSpPr>
        <p:spPr>
          <a:xfrm>
            <a:off x="1714500" y="5732331"/>
            <a:ext cx="1999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fmt1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F3CE740-8A6B-B3A7-5F9F-C4B05809A984}"/>
              </a:ext>
            </a:extLst>
          </p:cNvPr>
          <p:cNvSpPr txBox="1"/>
          <p:nvPr/>
        </p:nvSpPr>
        <p:spPr>
          <a:xfrm>
            <a:off x="5353050" y="5732331"/>
            <a:ext cx="1743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pwn2_sctf_2016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3246152"/>
      </p:ext>
    </p:extLst>
  </p:cSld>
  <p:clrMapOvr>
    <a:masterClrMapping/>
  </p:clrMapOvr>
  <p:transition spd="med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BBB0C6-60C1-ABE7-C8F6-8CE94BBBA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文本框 2">
            <a:extLst>
              <a:ext uri="{FF2B5EF4-FFF2-40B4-BE49-F238E27FC236}">
                <a16:creationId xmlns:a16="http://schemas.microsoft.com/office/drawing/2014/main" id="{22DFA7DE-5C6B-5FCD-B788-0DE1C06F7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575" y="128588"/>
            <a:ext cx="305724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格式化字符串漏洞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5059" name="Group 3">
            <a:extLst>
              <a:ext uri="{FF2B5EF4-FFF2-40B4-BE49-F238E27FC236}">
                <a16:creationId xmlns:a16="http://schemas.microsoft.com/office/drawing/2014/main" id="{98490DB6-CE5D-6297-7AB7-7C20B6770476}"/>
              </a:ext>
            </a:extLst>
          </p:cNvPr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45080" name="燕尾形 4">
              <a:extLst>
                <a:ext uri="{FF2B5EF4-FFF2-40B4-BE49-F238E27FC236}">
                  <a16:creationId xmlns:a16="http://schemas.microsoft.com/office/drawing/2014/main" id="{F00DB6C6-8597-3B42-A5F4-30CF26F27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45081" name="燕尾形 5">
              <a:extLst>
                <a:ext uri="{FF2B5EF4-FFF2-40B4-BE49-F238E27FC236}">
                  <a16:creationId xmlns:a16="http://schemas.microsoft.com/office/drawing/2014/main" id="{BBB86FA9-27E3-ABF2-EDDF-AB6A04F58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8A56F9AB-A579-7DAB-4067-73800A422436}"/>
              </a:ext>
            </a:extLst>
          </p:cNvPr>
          <p:cNvSpPr txBox="1"/>
          <p:nvPr/>
        </p:nvSpPr>
        <p:spPr>
          <a:xfrm>
            <a:off x="3275397" y="941003"/>
            <a:ext cx="5641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err="1">
                <a:solidFill>
                  <a:schemeClr val="accent1">
                    <a:lumMod val="50000"/>
                  </a:schemeClr>
                </a:solidFill>
              </a:rPr>
              <a:t>buf</a:t>
            </a:r>
            <a:r>
              <a:rPr lang="zh-CN" altLang="en-US" sz="3600" dirty="0">
                <a:solidFill>
                  <a:schemeClr val="accent1">
                    <a:lumMod val="50000"/>
                  </a:schemeClr>
                </a:solidFill>
              </a:rPr>
              <a:t>分类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CBCB64-8A63-604D-05BA-ECF393795AC6}"/>
              </a:ext>
            </a:extLst>
          </p:cNvPr>
          <p:cNvSpPr txBox="1"/>
          <p:nvPr/>
        </p:nvSpPr>
        <p:spPr>
          <a:xfrm>
            <a:off x="1162245" y="1587334"/>
            <a:ext cx="1012487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 err="1">
                <a:latin typeface="Noto Sans" panose="020B0502040504020204" pitchFamily="34" charset="0"/>
              </a:rPr>
              <a:t>Buf</a:t>
            </a:r>
            <a:r>
              <a:rPr lang="zh-CN" altLang="en-US" sz="2400" dirty="0">
                <a:latin typeface="Noto Sans" panose="020B0502040504020204" pitchFamily="34" charset="0"/>
              </a:rPr>
              <a:t>在栈上为前面的情况。</a:t>
            </a:r>
            <a:endParaRPr lang="en-US" altLang="zh-CN" sz="2400" dirty="0">
              <a:latin typeface="Noto Sans" panose="020B0502040504020204" pitchFamily="34" charset="0"/>
            </a:endParaRPr>
          </a:p>
          <a:p>
            <a:r>
              <a:rPr lang="zh-CN" altLang="en-US" sz="2400" dirty="0">
                <a:latin typeface="Noto Sans" panose="020B0502040504020204" pitchFamily="34" charset="0"/>
              </a:rPr>
              <a:t>既然</a:t>
            </a:r>
            <a:r>
              <a:rPr lang="en-US" altLang="zh-CN" sz="2400" dirty="0" err="1">
                <a:latin typeface="Noto Sans" panose="020B0502040504020204" pitchFamily="34" charset="0"/>
              </a:rPr>
              <a:t>buf</a:t>
            </a:r>
            <a:r>
              <a:rPr lang="zh-CN" altLang="en-US" sz="2400" dirty="0">
                <a:latin typeface="Noto Sans" panose="020B0502040504020204" pitchFamily="34" charset="0"/>
              </a:rPr>
              <a:t>在栈上，那么应该想到除了格式化字符串漏洞，还可能可以有个栈溢出漏洞。再可能结合</a:t>
            </a:r>
            <a:r>
              <a:rPr lang="en-US" altLang="zh-CN" sz="2400" dirty="0">
                <a:latin typeface="Noto Sans" panose="020B0502040504020204" pitchFamily="34" charset="0"/>
              </a:rPr>
              <a:t>got</a:t>
            </a:r>
            <a:r>
              <a:rPr lang="zh-CN" altLang="en-US" sz="2400" dirty="0">
                <a:latin typeface="Noto Sans" panose="020B0502040504020204" pitchFamily="34" charset="0"/>
              </a:rPr>
              <a:t>表可写的利用。</a:t>
            </a:r>
            <a:endParaRPr lang="en-US" altLang="zh-CN" sz="2400" dirty="0">
              <a:latin typeface="Noto Sans" panose="020B0502040504020204" pitchFamily="34" charset="0"/>
            </a:endParaRPr>
          </a:p>
          <a:p>
            <a:r>
              <a:rPr lang="zh-CN" altLang="en-US" sz="2400" dirty="0">
                <a:latin typeface="Noto Sans" panose="020B0502040504020204" pitchFamily="34" charset="0"/>
              </a:rPr>
              <a:t>若</a:t>
            </a:r>
            <a:r>
              <a:rPr lang="en-US" altLang="zh-CN" sz="2400" dirty="0" err="1">
                <a:latin typeface="Noto Sans" panose="020B0502040504020204" pitchFamily="34" charset="0"/>
              </a:rPr>
              <a:t>buf</a:t>
            </a:r>
            <a:r>
              <a:rPr lang="zh-CN" altLang="en-US" sz="2400" dirty="0">
                <a:latin typeface="Noto Sans" panose="020B0502040504020204" pitchFamily="34" charset="0"/>
              </a:rPr>
              <a:t>在</a:t>
            </a:r>
            <a:r>
              <a:rPr lang="en-US" altLang="zh-CN" sz="2400" dirty="0" err="1">
                <a:latin typeface="Noto Sans" panose="020B0502040504020204" pitchFamily="34" charset="0"/>
              </a:rPr>
              <a:t>bss</a:t>
            </a:r>
            <a:r>
              <a:rPr lang="zh-CN" altLang="en-US" sz="2400" dirty="0">
                <a:latin typeface="Noto Sans" panose="020B0502040504020204" pitchFamily="34" charset="0"/>
              </a:rPr>
              <a:t>段上，那么做法将有所不同。</a:t>
            </a:r>
            <a:endParaRPr lang="en-US" altLang="zh-CN" sz="2400" dirty="0">
              <a:latin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577871"/>
      </p:ext>
    </p:extLst>
  </p:cSld>
  <p:clrMapOvr>
    <a:masterClrMapping/>
  </p:clrMapOvr>
  <p:transition spd="med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3ADA4D4-119C-A16C-A58C-12100A5888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文本框 2">
            <a:extLst>
              <a:ext uri="{FF2B5EF4-FFF2-40B4-BE49-F238E27FC236}">
                <a16:creationId xmlns:a16="http://schemas.microsoft.com/office/drawing/2014/main" id="{6562DDBC-A2DD-53C0-C7C0-DAAF02C7E6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575" y="128588"/>
            <a:ext cx="19800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栈溢出漏洞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5059" name="Group 3">
            <a:extLst>
              <a:ext uri="{FF2B5EF4-FFF2-40B4-BE49-F238E27FC236}">
                <a16:creationId xmlns:a16="http://schemas.microsoft.com/office/drawing/2014/main" id="{0EC45343-FC5E-8609-ECBF-DA6F6A6B44FA}"/>
              </a:ext>
            </a:extLst>
          </p:cNvPr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45080" name="燕尾形 4">
              <a:extLst>
                <a:ext uri="{FF2B5EF4-FFF2-40B4-BE49-F238E27FC236}">
                  <a16:creationId xmlns:a16="http://schemas.microsoft.com/office/drawing/2014/main" id="{773AFB92-0A50-1771-CC4B-BBD85129F2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45081" name="燕尾形 5">
              <a:extLst>
                <a:ext uri="{FF2B5EF4-FFF2-40B4-BE49-F238E27FC236}">
                  <a16:creationId xmlns:a16="http://schemas.microsoft.com/office/drawing/2014/main" id="{D02A53D9-EF94-6C1C-646A-CFBC5117C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A1D28592-7903-C7BD-7893-47585C1C9F5C}"/>
              </a:ext>
            </a:extLst>
          </p:cNvPr>
          <p:cNvSpPr txBox="1"/>
          <p:nvPr/>
        </p:nvSpPr>
        <p:spPr>
          <a:xfrm>
            <a:off x="4805313" y="1230197"/>
            <a:ext cx="25813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accent1">
                    <a:lumMod val="50000"/>
                  </a:schemeClr>
                </a:solidFill>
              </a:rPr>
              <a:t>ret2libc</a:t>
            </a:r>
            <a:endParaRPr lang="zh-CN" alt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5698090-AC67-416D-A07D-4C127E2BF339}"/>
              </a:ext>
            </a:extLst>
          </p:cNvPr>
          <p:cNvSpPr txBox="1"/>
          <p:nvPr/>
        </p:nvSpPr>
        <p:spPr>
          <a:xfrm>
            <a:off x="1600593" y="2061194"/>
            <a:ext cx="899081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Noto Sans" panose="020B0502040504020204" pitchFamily="34" charset="0"/>
              </a:rPr>
              <a:t>通常情况下，程序不会直接给出后门函数，因此如何</a:t>
            </a:r>
            <a:r>
              <a:rPr lang="en-US" altLang="zh-CN" sz="2400" dirty="0" err="1">
                <a:latin typeface="Noto Sans" panose="020B0502040504020204" pitchFamily="34" charset="0"/>
              </a:rPr>
              <a:t>getshell</a:t>
            </a:r>
            <a:r>
              <a:rPr lang="zh-CN" altLang="en-US" sz="2400" dirty="0">
                <a:latin typeface="Noto Sans" panose="020B0502040504020204" pitchFamily="34" charset="0"/>
              </a:rPr>
              <a:t>就需要我们自己拼凑。这里分</a:t>
            </a:r>
            <a:r>
              <a:rPr lang="en-US" altLang="zh-CN" sz="2400" dirty="0">
                <a:latin typeface="Noto Sans" panose="020B0502040504020204" pitchFamily="34" charset="0"/>
              </a:rPr>
              <a:t>3</a:t>
            </a:r>
            <a:r>
              <a:rPr lang="zh-CN" altLang="en-US" sz="2400" dirty="0">
                <a:latin typeface="Noto Sans" panose="020B0502040504020204" pitchFamily="34" charset="0"/>
              </a:rPr>
              <a:t>种情况。</a:t>
            </a:r>
            <a:endParaRPr lang="en-US" altLang="zh-CN" sz="2400" dirty="0">
              <a:latin typeface="Noto Sans" panose="020B0502040504020204" pitchFamily="34" charset="0"/>
            </a:endParaRPr>
          </a:p>
          <a:p>
            <a:pPr marL="457200" indent="-457200">
              <a:buAutoNum type="arabicPeriod"/>
            </a:pPr>
            <a:r>
              <a:rPr lang="en-US" altLang="zh-CN" sz="2400" dirty="0">
                <a:latin typeface="Noto Sans" panose="020B0502040504020204" pitchFamily="34" charset="0"/>
              </a:rPr>
              <a:t>ret2libc1</a:t>
            </a:r>
            <a:r>
              <a:rPr lang="zh-CN" altLang="en-US" sz="2400" dirty="0">
                <a:latin typeface="Noto Sans" panose="020B0502040504020204" pitchFamily="34" charset="0"/>
              </a:rPr>
              <a:t> 程序中有调用</a:t>
            </a:r>
            <a:r>
              <a:rPr lang="en-US" altLang="zh-CN" sz="2400" dirty="0">
                <a:latin typeface="Noto Sans" panose="020B0502040504020204" pitchFamily="34" charset="0"/>
              </a:rPr>
              <a:t>system</a:t>
            </a:r>
            <a:r>
              <a:rPr lang="zh-CN" altLang="en-US" sz="2400" dirty="0">
                <a:latin typeface="Noto Sans" panose="020B0502040504020204" pitchFamily="34" charset="0"/>
              </a:rPr>
              <a:t>，有</a:t>
            </a:r>
            <a:r>
              <a:rPr lang="en-US" altLang="zh-CN" sz="2400" dirty="0">
                <a:latin typeface="Noto Sans" panose="020B0502040504020204" pitchFamily="34" charset="0"/>
              </a:rPr>
              <a:t>/bin/</a:t>
            </a:r>
            <a:r>
              <a:rPr lang="en-US" altLang="zh-CN" sz="2400" dirty="0" err="1">
                <a:latin typeface="Noto Sans" panose="020B0502040504020204" pitchFamily="34" charset="0"/>
              </a:rPr>
              <a:t>sh</a:t>
            </a:r>
            <a:r>
              <a:rPr lang="zh-CN" altLang="en-US" sz="2400" dirty="0">
                <a:latin typeface="Noto Sans" panose="020B0502040504020204" pitchFamily="34" charset="0"/>
              </a:rPr>
              <a:t>字符串</a:t>
            </a:r>
            <a:br>
              <a:rPr lang="en-US" altLang="zh-CN" sz="2400" dirty="0">
                <a:latin typeface="Noto Sans" panose="020B0502040504020204" pitchFamily="34" charset="0"/>
              </a:rPr>
            </a:br>
            <a:r>
              <a:rPr lang="zh-CN" altLang="en-US" dirty="0">
                <a:latin typeface="Noto Sans" panose="020B0502040504020204" pitchFamily="34" charset="0"/>
              </a:rPr>
              <a:t>将</a:t>
            </a:r>
            <a:r>
              <a:rPr lang="en-US" altLang="zh-CN" dirty="0">
                <a:latin typeface="Noto Sans" panose="020B0502040504020204" pitchFamily="34" charset="0"/>
              </a:rPr>
              <a:t>/bin/</a:t>
            </a:r>
            <a:r>
              <a:rPr lang="en-US" altLang="zh-CN" dirty="0" err="1">
                <a:latin typeface="Noto Sans" panose="020B0502040504020204" pitchFamily="34" charset="0"/>
              </a:rPr>
              <a:t>sh</a:t>
            </a:r>
            <a:r>
              <a:rPr lang="zh-CN" altLang="en-US" dirty="0">
                <a:latin typeface="Noto Sans" panose="020B0502040504020204" pitchFamily="34" charset="0"/>
              </a:rPr>
              <a:t>字符串的地址作为参数</a:t>
            </a:r>
            <a:endParaRPr lang="en-US" altLang="zh-CN" sz="2400" dirty="0">
              <a:latin typeface="Noto Sans" panose="020B0502040504020204" pitchFamily="34" charset="0"/>
            </a:endParaRPr>
          </a:p>
          <a:p>
            <a:pPr marL="457200" indent="-457200">
              <a:buAutoNum type="arabicPeriod"/>
            </a:pPr>
            <a:r>
              <a:rPr lang="en-US" altLang="zh-CN" sz="2400" b="0" i="0" dirty="0">
                <a:effectLst/>
                <a:latin typeface="Noto Sans" panose="020B0502040504020204" pitchFamily="34" charset="0"/>
              </a:rPr>
              <a:t>Ret2libc2 </a:t>
            </a:r>
            <a:r>
              <a:rPr lang="zh-CN" altLang="en-US" sz="2400" b="0" i="0" dirty="0">
                <a:effectLst/>
                <a:latin typeface="Noto Sans" panose="020B0502040504020204" pitchFamily="34" charset="0"/>
              </a:rPr>
              <a:t>程序中有调用</a:t>
            </a:r>
            <a:r>
              <a:rPr lang="en-US" altLang="zh-CN" sz="2400" b="0" i="0" dirty="0">
                <a:effectLst/>
                <a:latin typeface="Noto Sans" panose="020B0502040504020204" pitchFamily="34" charset="0"/>
              </a:rPr>
              <a:t>system</a:t>
            </a:r>
            <a:r>
              <a:rPr lang="zh-CN" altLang="en-US" sz="2400" b="0" i="0" dirty="0">
                <a:effectLst/>
                <a:latin typeface="Noto Sans" panose="020B0502040504020204" pitchFamily="34" charset="0"/>
              </a:rPr>
              <a:t>，无</a:t>
            </a:r>
            <a:r>
              <a:rPr lang="en-US" altLang="zh-CN" sz="2400" b="0" i="0" dirty="0">
                <a:effectLst/>
                <a:latin typeface="Noto Sans" panose="020B0502040504020204" pitchFamily="34" charset="0"/>
              </a:rPr>
              <a:t>/bin/</a:t>
            </a:r>
            <a:r>
              <a:rPr lang="en-US" altLang="zh-CN" sz="2400" b="0" i="0" dirty="0" err="1">
                <a:effectLst/>
                <a:latin typeface="Noto Sans" panose="020B0502040504020204" pitchFamily="34" charset="0"/>
              </a:rPr>
              <a:t>sh</a:t>
            </a:r>
            <a:r>
              <a:rPr lang="zh-CN" altLang="en-US" sz="2400" b="0" i="0" dirty="0">
                <a:effectLst/>
                <a:latin typeface="Noto Sans" panose="020B0502040504020204" pitchFamily="34" charset="0"/>
              </a:rPr>
              <a:t>字符串</a:t>
            </a:r>
            <a:br>
              <a:rPr lang="en-US" altLang="zh-CN" sz="2400" b="0" i="0" dirty="0">
                <a:effectLst/>
                <a:latin typeface="Noto Sans" panose="020B0502040504020204" pitchFamily="34" charset="0"/>
              </a:rPr>
            </a:br>
            <a:r>
              <a:rPr lang="zh-CN" altLang="en-US" dirty="0">
                <a:latin typeface="Noto Sans" panose="020B0502040504020204" pitchFamily="34" charset="0"/>
              </a:rPr>
              <a:t>需要找方法人工输入</a:t>
            </a:r>
            <a:r>
              <a:rPr lang="en-US" altLang="zh-CN" dirty="0">
                <a:latin typeface="Noto Sans" panose="020B0502040504020204" pitchFamily="34" charset="0"/>
              </a:rPr>
              <a:t>/bin/</a:t>
            </a:r>
            <a:r>
              <a:rPr lang="en-US" altLang="zh-CN" dirty="0" err="1">
                <a:latin typeface="Noto Sans" panose="020B0502040504020204" pitchFamily="34" charset="0"/>
              </a:rPr>
              <a:t>sh</a:t>
            </a:r>
            <a:endParaRPr lang="en-US" altLang="zh-CN" sz="2400" b="0" i="0" dirty="0">
              <a:effectLst/>
              <a:latin typeface="Noto Sans" panose="020B0502040504020204" pitchFamily="34" charset="0"/>
            </a:endParaRPr>
          </a:p>
          <a:p>
            <a:pPr marL="457200" indent="-457200">
              <a:buAutoNum type="arabicPeriod"/>
            </a:pPr>
            <a:r>
              <a:rPr lang="en-US" altLang="zh-CN" sz="2400" dirty="0">
                <a:latin typeface="Noto Sans" panose="020B0502040504020204" pitchFamily="34" charset="0"/>
              </a:rPr>
              <a:t>Ret2libc3 </a:t>
            </a:r>
            <a:r>
              <a:rPr lang="zh-CN" altLang="en-US" sz="2400" dirty="0">
                <a:latin typeface="Noto Sans" panose="020B0502040504020204" pitchFamily="34" charset="0"/>
              </a:rPr>
              <a:t>程序中无调用</a:t>
            </a:r>
            <a:r>
              <a:rPr lang="en-US" altLang="zh-CN" sz="2400" dirty="0">
                <a:latin typeface="Noto Sans" panose="020B0502040504020204" pitchFamily="34" charset="0"/>
              </a:rPr>
              <a:t>system</a:t>
            </a:r>
            <a:br>
              <a:rPr lang="en-US" altLang="zh-CN" sz="2400" dirty="0">
                <a:latin typeface="Noto Sans" panose="020B0502040504020204" pitchFamily="34" charset="0"/>
              </a:rPr>
            </a:br>
            <a:br>
              <a:rPr lang="en-US" altLang="zh-CN" sz="2400" dirty="0">
                <a:latin typeface="Noto Sans" panose="020B0502040504020204" pitchFamily="34" charset="0"/>
              </a:rPr>
            </a:br>
            <a:endParaRPr lang="zh-CN" altLang="en-US" sz="2400" b="0" i="0" dirty="0">
              <a:effectLst/>
              <a:latin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906703"/>
      </p:ext>
    </p:extLst>
  </p:cSld>
  <p:clrMapOvr>
    <a:masterClrMapping/>
  </p:clrMapOvr>
  <p:transition spd="med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1E012C1-93A5-72ED-A81A-34B62CA1A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文本框 2">
            <a:extLst>
              <a:ext uri="{FF2B5EF4-FFF2-40B4-BE49-F238E27FC236}">
                <a16:creationId xmlns:a16="http://schemas.microsoft.com/office/drawing/2014/main" id="{7E1F728B-5ADF-0931-2EC8-24C317D2E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575" y="128588"/>
            <a:ext cx="19800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栈溢出漏洞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5059" name="Group 3">
            <a:extLst>
              <a:ext uri="{FF2B5EF4-FFF2-40B4-BE49-F238E27FC236}">
                <a16:creationId xmlns:a16="http://schemas.microsoft.com/office/drawing/2014/main" id="{1B9CCF8D-D172-E869-9946-17F74C4BF1DE}"/>
              </a:ext>
            </a:extLst>
          </p:cNvPr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45080" name="燕尾形 4">
              <a:extLst>
                <a:ext uri="{FF2B5EF4-FFF2-40B4-BE49-F238E27FC236}">
                  <a16:creationId xmlns:a16="http://schemas.microsoft.com/office/drawing/2014/main" id="{684F33D5-17C0-BC37-1B97-1D55B60C55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45081" name="燕尾形 5">
              <a:extLst>
                <a:ext uri="{FF2B5EF4-FFF2-40B4-BE49-F238E27FC236}">
                  <a16:creationId xmlns:a16="http://schemas.microsoft.com/office/drawing/2014/main" id="{D3C38AEC-456E-208D-8CEF-BC0F74CDF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7241C548-CFB3-876E-FFF9-F39F1DFA7452}"/>
              </a:ext>
            </a:extLst>
          </p:cNvPr>
          <p:cNvSpPr txBox="1"/>
          <p:nvPr/>
        </p:nvSpPr>
        <p:spPr>
          <a:xfrm>
            <a:off x="4805313" y="1230197"/>
            <a:ext cx="25813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accent1">
                    <a:lumMod val="50000"/>
                  </a:schemeClr>
                </a:solidFill>
              </a:rPr>
              <a:t>ret2libc3</a:t>
            </a:r>
            <a:endParaRPr lang="zh-CN" alt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4315CEE-A499-B85B-7CF2-3C61D1D73914}"/>
              </a:ext>
            </a:extLst>
          </p:cNvPr>
          <p:cNvSpPr txBox="1"/>
          <p:nvPr/>
        </p:nvSpPr>
        <p:spPr>
          <a:xfrm>
            <a:off x="1600593" y="2061194"/>
            <a:ext cx="8990814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Noto Sans" panose="020B0502040504020204" pitchFamily="34" charset="0"/>
              </a:rPr>
              <a:t>程序中无</a:t>
            </a:r>
            <a:r>
              <a:rPr lang="en-US" altLang="zh-CN" sz="2400" dirty="0">
                <a:latin typeface="Noto Sans" panose="020B0502040504020204" pitchFamily="34" charset="0"/>
              </a:rPr>
              <a:t>system</a:t>
            </a:r>
            <a:r>
              <a:rPr lang="zh-CN" altLang="en-US" sz="2400" dirty="0">
                <a:latin typeface="Noto Sans" panose="020B0502040504020204" pitchFamily="34" charset="0"/>
              </a:rPr>
              <a:t>函数是栈题中最常见的。</a:t>
            </a:r>
            <a:endParaRPr lang="en-US" altLang="zh-CN" sz="2400" dirty="0">
              <a:latin typeface="Noto Sans" panose="020B0502040504020204" pitchFamily="34" charset="0"/>
            </a:endParaRPr>
          </a:p>
          <a:p>
            <a:r>
              <a:rPr lang="en-US" altLang="zh-CN" sz="2400" dirty="0">
                <a:latin typeface="Noto Sans" panose="020B0502040504020204" pitchFamily="34" charset="0"/>
              </a:rPr>
              <a:t>system</a:t>
            </a:r>
            <a:r>
              <a:rPr lang="zh-CN" altLang="en-US" sz="2400" dirty="0">
                <a:latin typeface="Noto Sans" panose="020B0502040504020204" pitchFamily="34" charset="0"/>
              </a:rPr>
              <a:t>函数和</a:t>
            </a:r>
            <a:r>
              <a:rPr lang="en-US" altLang="zh-CN" sz="2400" dirty="0">
                <a:latin typeface="Noto Sans" panose="020B0502040504020204" pitchFamily="34" charset="0"/>
              </a:rPr>
              <a:t>/bin/</a:t>
            </a:r>
            <a:r>
              <a:rPr lang="en-US" altLang="zh-CN" sz="2400" dirty="0" err="1">
                <a:latin typeface="Noto Sans" panose="020B0502040504020204" pitchFamily="34" charset="0"/>
              </a:rPr>
              <a:t>sh</a:t>
            </a:r>
            <a:r>
              <a:rPr lang="zh-CN" altLang="en-US" sz="2400" dirty="0">
                <a:latin typeface="Noto Sans" panose="020B0502040504020204" pitchFamily="34" charset="0"/>
              </a:rPr>
              <a:t>字符串存在于</a:t>
            </a:r>
            <a:r>
              <a:rPr lang="en-US" altLang="zh-CN" sz="2400" dirty="0">
                <a:latin typeface="Noto Sans" panose="020B0502040504020204" pitchFamily="34" charset="0"/>
              </a:rPr>
              <a:t>libc.so</a:t>
            </a:r>
            <a:r>
              <a:rPr lang="zh-CN" altLang="en-US" sz="2400" dirty="0">
                <a:latin typeface="Noto Sans" panose="020B0502040504020204" pitchFamily="34" charset="0"/>
              </a:rPr>
              <a:t>动态函数库中。</a:t>
            </a:r>
            <a:endParaRPr lang="en-US" altLang="zh-CN" sz="2400" dirty="0">
              <a:latin typeface="Noto Sans" panose="020B0502040504020204" pitchFamily="34" charset="0"/>
            </a:endParaRPr>
          </a:p>
          <a:p>
            <a:r>
              <a:rPr lang="zh-CN" altLang="en-US" sz="2400" dirty="0">
                <a:latin typeface="Noto Sans" panose="020B0502040504020204" pitchFamily="34" charset="0"/>
              </a:rPr>
              <a:t>大部分程序都会链接</a:t>
            </a:r>
            <a:r>
              <a:rPr lang="en-US" altLang="zh-CN" sz="2400" dirty="0">
                <a:latin typeface="Noto Sans" panose="020B0502040504020204" pitchFamily="34" charset="0"/>
              </a:rPr>
              <a:t>libc.so</a:t>
            </a:r>
            <a:r>
              <a:rPr lang="zh-CN" altLang="en-US" sz="2400" dirty="0">
                <a:latin typeface="Noto Sans" panose="020B0502040504020204" pitchFamily="34" charset="0"/>
              </a:rPr>
              <a:t>库并调用其中部分函数，</a:t>
            </a:r>
            <a:r>
              <a:rPr lang="en-US" altLang="zh-CN" sz="2400" dirty="0">
                <a:latin typeface="Noto Sans" panose="020B0502040504020204" pitchFamily="34" charset="0"/>
              </a:rPr>
              <a:t>libc.so</a:t>
            </a:r>
            <a:r>
              <a:rPr lang="zh-CN" altLang="en-US" sz="2400" dirty="0">
                <a:latin typeface="Noto Sans" panose="020B0502040504020204" pitchFamily="34" charset="0"/>
              </a:rPr>
              <a:t>库中的函数之间的偏移值是固定的。</a:t>
            </a:r>
            <a:endParaRPr lang="en-US" altLang="zh-CN" sz="2400" dirty="0">
              <a:latin typeface="Noto Sans" panose="020B0502040504020204" pitchFamily="34" charset="0"/>
            </a:endParaRPr>
          </a:p>
          <a:p>
            <a:br>
              <a:rPr lang="en-US" altLang="zh-CN" sz="2400" dirty="0">
                <a:latin typeface="Noto Sans" panose="020B0502040504020204" pitchFamily="34" charset="0"/>
              </a:rPr>
            </a:br>
            <a:r>
              <a:rPr lang="zh-CN" altLang="en-US" dirty="0">
                <a:latin typeface="Noto Sans" panose="020B0502040504020204" pitchFamily="34" charset="0"/>
              </a:rPr>
              <a:t>由此，我们可以利用已经调用的函数泄露出其在</a:t>
            </a:r>
            <a:r>
              <a:rPr lang="en-US" altLang="zh-CN" dirty="0">
                <a:latin typeface="Noto Sans" panose="020B0502040504020204" pitchFamily="34" charset="0"/>
              </a:rPr>
              <a:t>libc.so</a:t>
            </a:r>
            <a:r>
              <a:rPr lang="zh-CN" altLang="en-US" dirty="0">
                <a:latin typeface="Noto Sans" panose="020B0502040504020204" pitchFamily="34" charset="0"/>
              </a:rPr>
              <a:t>中的地址，根据偏移计算出</a:t>
            </a:r>
            <a:r>
              <a:rPr lang="en-US" altLang="zh-CN" dirty="0">
                <a:latin typeface="Noto Sans" panose="020B0502040504020204" pitchFamily="34" charset="0"/>
              </a:rPr>
              <a:t>system</a:t>
            </a:r>
            <a:r>
              <a:rPr lang="zh-CN" altLang="en-US" dirty="0">
                <a:latin typeface="Noto Sans" panose="020B0502040504020204" pitchFamily="34" charset="0"/>
              </a:rPr>
              <a:t>和</a:t>
            </a:r>
            <a:r>
              <a:rPr lang="en-US" altLang="zh-CN" dirty="0">
                <a:latin typeface="Noto Sans" panose="020B0502040504020204" pitchFamily="34" charset="0"/>
              </a:rPr>
              <a:t>/bin/</a:t>
            </a:r>
            <a:r>
              <a:rPr lang="en-US" altLang="zh-CN" dirty="0" err="1">
                <a:latin typeface="Noto Sans" panose="020B0502040504020204" pitchFamily="34" charset="0"/>
              </a:rPr>
              <a:t>sh</a:t>
            </a:r>
            <a:r>
              <a:rPr lang="zh-CN" altLang="en-US" dirty="0">
                <a:latin typeface="Noto Sans" panose="020B0502040504020204" pitchFamily="34" charset="0"/>
              </a:rPr>
              <a:t>字符串的地址。</a:t>
            </a:r>
            <a:br>
              <a:rPr lang="en-US" altLang="zh-CN" sz="2400" dirty="0">
                <a:latin typeface="Noto Sans" panose="020B0502040504020204" pitchFamily="34" charset="0"/>
              </a:rPr>
            </a:br>
            <a:br>
              <a:rPr lang="en-US" altLang="zh-CN" sz="2400" dirty="0">
                <a:latin typeface="Noto Sans" panose="020B0502040504020204" pitchFamily="34" charset="0"/>
              </a:rPr>
            </a:br>
            <a:endParaRPr lang="zh-CN" altLang="en-US" sz="2400" b="0" i="0" dirty="0">
              <a:effectLst/>
              <a:latin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552497"/>
      </p:ext>
    </p:extLst>
  </p:cSld>
  <p:clrMapOvr>
    <a:masterClrMapping/>
  </p:clrMapOvr>
  <p:transition spd="med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34FE2B3-40E4-208D-8B2B-1697244BF8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文本框 2">
            <a:extLst>
              <a:ext uri="{FF2B5EF4-FFF2-40B4-BE49-F238E27FC236}">
                <a16:creationId xmlns:a16="http://schemas.microsoft.com/office/drawing/2014/main" id="{C7596FC6-9561-5C68-B837-5AD532622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575" y="128588"/>
            <a:ext cx="19800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栈溢出漏洞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5059" name="Group 3">
            <a:extLst>
              <a:ext uri="{FF2B5EF4-FFF2-40B4-BE49-F238E27FC236}">
                <a16:creationId xmlns:a16="http://schemas.microsoft.com/office/drawing/2014/main" id="{38BA335D-AD25-C01A-869E-7743453CC674}"/>
              </a:ext>
            </a:extLst>
          </p:cNvPr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45080" name="燕尾形 4">
              <a:extLst>
                <a:ext uri="{FF2B5EF4-FFF2-40B4-BE49-F238E27FC236}">
                  <a16:creationId xmlns:a16="http://schemas.microsoft.com/office/drawing/2014/main" id="{B4D9E236-7361-3DC4-8514-F2A159E8F3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45081" name="燕尾形 5">
              <a:extLst>
                <a:ext uri="{FF2B5EF4-FFF2-40B4-BE49-F238E27FC236}">
                  <a16:creationId xmlns:a16="http://schemas.microsoft.com/office/drawing/2014/main" id="{DE4382D6-A82C-E01D-8FFD-85DF12F75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7C8088D0-B055-1A1A-062B-EE1A3DC6E711}"/>
              </a:ext>
            </a:extLst>
          </p:cNvPr>
          <p:cNvSpPr txBox="1"/>
          <p:nvPr/>
        </p:nvSpPr>
        <p:spPr>
          <a:xfrm>
            <a:off x="4805313" y="1230197"/>
            <a:ext cx="25813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accent1">
                    <a:lumMod val="50000"/>
                  </a:schemeClr>
                </a:solidFill>
              </a:rPr>
              <a:t>ret2libc3</a:t>
            </a:r>
            <a:endParaRPr lang="zh-CN" alt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B08FDA5-0CFB-82C2-B378-FA79E9FFB575}"/>
              </a:ext>
            </a:extLst>
          </p:cNvPr>
          <p:cNvSpPr txBox="1"/>
          <p:nvPr/>
        </p:nvSpPr>
        <p:spPr>
          <a:xfrm>
            <a:off x="1600593" y="2061194"/>
            <a:ext cx="899081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Noto Sans" panose="020B0502040504020204" pitchFamily="34" charset="0"/>
              </a:rPr>
              <a:t>32</a:t>
            </a:r>
            <a:r>
              <a:rPr lang="zh-CN" altLang="en-US" sz="2400" dirty="0">
                <a:latin typeface="Noto Sans" panose="020B0502040504020204" pitchFamily="34" charset="0"/>
              </a:rPr>
              <a:t>位</a:t>
            </a:r>
            <a:endParaRPr lang="en-US" altLang="zh-CN" sz="2400" dirty="0">
              <a:latin typeface="Noto Sans" panose="020B0502040504020204" pitchFamily="34" charset="0"/>
            </a:endParaRPr>
          </a:p>
          <a:p>
            <a:r>
              <a:rPr lang="zh-CN" altLang="en-US" sz="2400" dirty="0">
                <a:latin typeface="Noto Sans" panose="020B0502040504020204" pitchFamily="34" charset="0"/>
              </a:rPr>
              <a:t>题目：</a:t>
            </a:r>
            <a:r>
              <a:rPr lang="en-US" altLang="zh-CN" sz="2400" dirty="0">
                <a:latin typeface="Noto Sans" panose="020B0502040504020204" pitchFamily="34" charset="0"/>
              </a:rPr>
              <a:t>ret2libc3</a:t>
            </a:r>
            <a:br>
              <a:rPr lang="en-US" altLang="zh-CN" sz="2400" dirty="0">
                <a:latin typeface="Noto Sans" panose="020B0502040504020204" pitchFamily="34" charset="0"/>
              </a:rPr>
            </a:br>
            <a:r>
              <a:rPr lang="zh-CN" altLang="en-US" sz="2400" dirty="0">
                <a:latin typeface="Noto Sans" panose="020B0502040504020204" pitchFamily="34" charset="0"/>
              </a:rPr>
              <a:t>来源：</a:t>
            </a:r>
            <a:r>
              <a:rPr lang="en-US" altLang="zh-CN" sz="2400" dirty="0" err="1">
                <a:latin typeface="Noto Sans" panose="020B0502040504020204" pitchFamily="34" charset="0"/>
              </a:rPr>
              <a:t>ctf</a:t>
            </a:r>
            <a:r>
              <a:rPr lang="en-US" altLang="zh-CN" sz="2400" dirty="0">
                <a:latin typeface="Noto Sans" panose="020B0502040504020204" pitchFamily="34" charset="0"/>
              </a:rPr>
              <a:t>-wiki</a:t>
            </a:r>
          </a:p>
          <a:p>
            <a:endParaRPr lang="en-US" altLang="zh-CN" sz="2400" b="0" i="0" dirty="0">
              <a:effectLst/>
              <a:latin typeface="Noto Sans" panose="020B0502040504020204" pitchFamily="34" charset="0"/>
            </a:endParaRPr>
          </a:p>
          <a:p>
            <a:r>
              <a:rPr lang="en-US" altLang="zh-CN" sz="2400" dirty="0">
                <a:latin typeface="Noto Sans" panose="020B0502040504020204" pitchFamily="34" charset="0"/>
              </a:rPr>
              <a:t>64</a:t>
            </a:r>
            <a:r>
              <a:rPr lang="zh-CN" altLang="en-US" sz="2400" dirty="0">
                <a:latin typeface="Noto Sans" panose="020B0502040504020204" pitchFamily="34" charset="0"/>
              </a:rPr>
              <a:t>位</a:t>
            </a:r>
            <a:endParaRPr lang="en-US" altLang="zh-CN" sz="2400" dirty="0">
              <a:latin typeface="Noto Sans" panose="020B0502040504020204" pitchFamily="34" charset="0"/>
            </a:endParaRPr>
          </a:p>
          <a:p>
            <a:r>
              <a:rPr lang="zh-CN" altLang="en-US" sz="2400" dirty="0">
                <a:latin typeface="Noto Sans" panose="020B0502040504020204" pitchFamily="34" charset="0"/>
              </a:rPr>
              <a:t>题目：</a:t>
            </a:r>
            <a:r>
              <a:rPr lang="en-US" altLang="zh-CN" sz="2400" dirty="0">
                <a:latin typeface="Noto Sans" panose="020B0502040504020204" pitchFamily="34" charset="0"/>
              </a:rPr>
              <a:t>ciscn_2019_c_1</a:t>
            </a:r>
          </a:p>
          <a:p>
            <a:r>
              <a:rPr lang="zh-CN" altLang="en-US" sz="2400" b="0" i="0" dirty="0">
                <a:effectLst/>
                <a:latin typeface="Noto Sans" panose="020B0502040504020204" pitchFamily="34" charset="0"/>
              </a:rPr>
              <a:t>来源：</a:t>
            </a:r>
            <a:r>
              <a:rPr lang="en-US" altLang="zh-CN" sz="2400" b="0" i="0" dirty="0" err="1">
                <a:effectLst/>
                <a:latin typeface="Noto Sans" panose="020B0502040504020204" pitchFamily="34" charset="0"/>
              </a:rPr>
              <a:t>buuctf</a:t>
            </a:r>
            <a:endParaRPr lang="en-US" altLang="zh-CN" sz="2400" b="0" i="0" dirty="0">
              <a:effectLst/>
              <a:latin typeface="Noto Sans" panose="020B0502040504020204" pitchFamily="34" charset="0"/>
            </a:endParaRPr>
          </a:p>
          <a:p>
            <a:r>
              <a:rPr lang="en-US" altLang="zh-CN" sz="2400" b="0" i="0" dirty="0">
                <a:effectLst/>
                <a:latin typeface="Noto Sans" panose="020B0502040504020204" pitchFamily="34" charset="0"/>
              </a:rPr>
              <a:t>https://buuoj.cn/challenges#ciscn_2019_c_1</a:t>
            </a:r>
          </a:p>
          <a:p>
            <a:endParaRPr lang="zh-CN" altLang="en-US" sz="2400" b="0" i="0" dirty="0">
              <a:effectLst/>
              <a:latin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768688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BBB0C6-60C1-ABE7-C8F6-8CE94BBBA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文本框 2">
            <a:extLst>
              <a:ext uri="{FF2B5EF4-FFF2-40B4-BE49-F238E27FC236}">
                <a16:creationId xmlns:a16="http://schemas.microsoft.com/office/drawing/2014/main" id="{22DFA7DE-5C6B-5FCD-B788-0DE1C06F7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575" y="128588"/>
            <a:ext cx="23391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动态链接概念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5059" name="Group 3">
            <a:extLst>
              <a:ext uri="{FF2B5EF4-FFF2-40B4-BE49-F238E27FC236}">
                <a16:creationId xmlns:a16="http://schemas.microsoft.com/office/drawing/2014/main" id="{98490DB6-CE5D-6297-7AB7-7C20B6770476}"/>
              </a:ext>
            </a:extLst>
          </p:cNvPr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45080" name="燕尾形 4">
              <a:extLst>
                <a:ext uri="{FF2B5EF4-FFF2-40B4-BE49-F238E27FC236}">
                  <a16:creationId xmlns:a16="http://schemas.microsoft.com/office/drawing/2014/main" id="{F00DB6C6-8597-3B42-A5F4-30CF26F27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45081" name="燕尾形 5">
              <a:extLst>
                <a:ext uri="{FF2B5EF4-FFF2-40B4-BE49-F238E27FC236}">
                  <a16:creationId xmlns:a16="http://schemas.microsoft.com/office/drawing/2014/main" id="{BBB86FA9-27E3-ABF2-EDDF-AB6A04F58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8A56F9AB-A579-7DAB-4067-73800A422436}"/>
              </a:ext>
            </a:extLst>
          </p:cNvPr>
          <p:cNvSpPr txBox="1"/>
          <p:nvPr/>
        </p:nvSpPr>
        <p:spPr>
          <a:xfrm>
            <a:off x="3357513" y="1230197"/>
            <a:ext cx="60436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为何要用到动态链接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CBCB64-8A63-604D-05BA-ECF393795AC6}"/>
              </a:ext>
            </a:extLst>
          </p:cNvPr>
          <p:cNvSpPr txBox="1"/>
          <p:nvPr/>
        </p:nvSpPr>
        <p:spPr>
          <a:xfrm>
            <a:off x="1600593" y="2061194"/>
            <a:ext cx="899081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Noto Sans" panose="020B0502040504020204" pitchFamily="34" charset="0"/>
              </a:rPr>
              <a:t>当程序引用函数库时，那么函数库也须同时编译，成为程序的一部分。然而这样做的话，每个程序都会各自内含一份函数库的汇编代码。这就是静态编译。</a:t>
            </a:r>
            <a:endParaRPr lang="en-US" altLang="zh-CN" sz="2400" dirty="0">
              <a:latin typeface="Noto Sans" panose="020B0502040504020204" pitchFamily="34" charset="0"/>
            </a:endParaRPr>
          </a:p>
          <a:p>
            <a:r>
              <a:rPr lang="zh-CN" altLang="en-US" sz="2400" b="0" i="0" dirty="0">
                <a:effectLst/>
                <a:latin typeface="Noto Sans" panose="020B0502040504020204" pitchFamily="34" charset="0"/>
              </a:rPr>
              <a:t>因此</a:t>
            </a:r>
            <a:r>
              <a:rPr lang="en-US" altLang="zh-CN" sz="2400" b="0" i="0" dirty="0" err="1">
                <a:effectLst/>
                <a:latin typeface="Noto Sans" panose="020B0502040504020204" pitchFamily="34" charset="0"/>
              </a:rPr>
              <a:t>linux</a:t>
            </a:r>
            <a:r>
              <a:rPr lang="zh-CN" altLang="en-US" sz="2400" b="0" i="0" dirty="0">
                <a:effectLst/>
                <a:latin typeface="Noto Sans" panose="020B0502040504020204" pitchFamily="34" charset="0"/>
              </a:rPr>
              <a:t>引入了</a:t>
            </a:r>
            <a:r>
              <a:rPr lang="en-US" altLang="zh-CN" sz="2400" b="0" i="0" dirty="0" err="1">
                <a:effectLst/>
                <a:latin typeface="Noto Sans" panose="020B0502040504020204" pitchFamily="34" charset="0"/>
              </a:rPr>
              <a:t>libc</a:t>
            </a:r>
            <a:r>
              <a:rPr lang="zh-CN" altLang="en-US" sz="2400" b="0" i="0" dirty="0">
                <a:effectLst/>
                <a:latin typeface="Noto Sans" panose="020B0502040504020204" pitchFamily="34" charset="0"/>
              </a:rPr>
              <a:t>的概念，将函数库独立编译成</a:t>
            </a:r>
            <a:r>
              <a:rPr lang="en-US" altLang="zh-CN" sz="2400" b="0" i="0" dirty="0">
                <a:effectLst/>
                <a:latin typeface="Noto Sans" panose="020B0502040504020204" pitchFamily="34" charset="0"/>
              </a:rPr>
              <a:t>so</a:t>
            </a:r>
            <a:r>
              <a:rPr lang="zh-CN" altLang="en-US" sz="2400" b="0" i="0" dirty="0">
                <a:effectLst/>
                <a:latin typeface="Noto Sans" panose="020B0502040504020204" pitchFamily="34" charset="0"/>
              </a:rPr>
              <a:t>文件。而程序要引用库函数时，则直接动态链接</a:t>
            </a:r>
            <a:r>
              <a:rPr lang="en-US" altLang="zh-CN" sz="2400" b="0" i="0" dirty="0">
                <a:effectLst/>
                <a:latin typeface="Noto Sans" panose="020B0502040504020204" pitchFamily="34" charset="0"/>
              </a:rPr>
              <a:t>libc.so</a:t>
            </a:r>
            <a:r>
              <a:rPr lang="zh-CN" altLang="en-US" sz="2400" b="0" i="0" dirty="0">
                <a:effectLst/>
                <a:latin typeface="Noto Sans" panose="020B0502040504020204" pitchFamily="34" charset="0"/>
              </a:rPr>
              <a:t>文件。</a:t>
            </a:r>
            <a:endParaRPr lang="en-US" altLang="zh-CN" sz="2400" b="0" i="0" dirty="0">
              <a:effectLst/>
              <a:latin typeface="Noto Sans" panose="020B0502040504020204" pitchFamily="34" charset="0"/>
            </a:endParaRPr>
          </a:p>
          <a:p>
            <a:r>
              <a:rPr lang="zh-CN" altLang="en-US" sz="2400" b="0" i="0" dirty="0">
                <a:effectLst/>
                <a:latin typeface="Noto Sans" panose="020B0502040504020204" pitchFamily="34" charset="0"/>
              </a:rPr>
              <a:t>优点：程序占用空间极大程度减小。</a:t>
            </a:r>
            <a:endParaRPr lang="en-US" altLang="zh-CN" sz="2400" b="0" i="0" dirty="0">
              <a:effectLst/>
              <a:latin typeface="Noto Sans" panose="020B0502040504020204" pitchFamily="34" charset="0"/>
            </a:endParaRPr>
          </a:p>
          <a:p>
            <a:r>
              <a:rPr lang="zh-CN" altLang="en-US" sz="2400" dirty="0">
                <a:latin typeface="Noto Sans" panose="020B0502040504020204" pitchFamily="34" charset="0"/>
              </a:rPr>
              <a:t>缺点：依赖</a:t>
            </a:r>
            <a:r>
              <a:rPr lang="en-US" altLang="zh-CN" sz="2400" dirty="0">
                <a:latin typeface="Noto Sans" panose="020B0502040504020204" pitchFamily="34" charset="0"/>
              </a:rPr>
              <a:t>libc.so</a:t>
            </a:r>
            <a:r>
              <a:rPr lang="zh-CN" altLang="en-US" sz="2400" dirty="0">
                <a:latin typeface="Noto Sans" panose="020B0502040504020204" pitchFamily="34" charset="0"/>
              </a:rPr>
              <a:t>文件，可能会出现不兼容问题。运行时理论上会稍微慢一些。</a:t>
            </a:r>
            <a:endParaRPr lang="zh-CN" altLang="en-US" sz="2400" b="0" i="0" dirty="0">
              <a:effectLst/>
              <a:latin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123009"/>
      </p:ext>
    </p:extLst>
  </p:cSld>
  <p:clrMapOvr>
    <a:masterClrMapping/>
  </p:clrMapOvr>
  <p:transition spd="med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文本框 2"/>
          <p:cNvSpPr txBox="1">
            <a:spLocks noChangeArrowheads="1"/>
          </p:cNvSpPr>
          <p:nvPr/>
        </p:nvSpPr>
        <p:spPr bwMode="auto">
          <a:xfrm>
            <a:off x="790575" y="128588"/>
            <a:ext cx="19800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栈溢出漏洞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5059" name="Group 3"/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45080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45081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15DE7026-87AC-840E-F72E-1AD129420160}"/>
              </a:ext>
            </a:extLst>
          </p:cNvPr>
          <p:cNvSpPr txBox="1"/>
          <p:nvPr/>
        </p:nvSpPr>
        <p:spPr>
          <a:xfrm>
            <a:off x="4805313" y="1230197"/>
            <a:ext cx="25813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accent1">
                    <a:lumMod val="50000"/>
                  </a:schemeClr>
                </a:solidFill>
              </a:rPr>
              <a:t>ROP</a:t>
            </a:r>
            <a:r>
              <a:rPr lang="zh-CN" altLang="en-US" sz="4800" dirty="0">
                <a:solidFill>
                  <a:schemeClr val="accent1">
                    <a:lumMod val="50000"/>
                  </a:schemeClr>
                </a:solidFill>
              </a:rPr>
              <a:t>链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BD4B454-939F-0B63-4837-4F27D7F8D1B8}"/>
              </a:ext>
            </a:extLst>
          </p:cNvPr>
          <p:cNvSpPr txBox="1"/>
          <p:nvPr/>
        </p:nvSpPr>
        <p:spPr>
          <a:xfrm>
            <a:off x="1600593" y="2734566"/>
            <a:ext cx="899081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0" i="0" dirty="0">
                <a:effectLst/>
                <a:latin typeface="Noto Sans" panose="020B0502040504020204" pitchFamily="34" charset="0"/>
              </a:rPr>
              <a:t>	</a:t>
            </a:r>
            <a:r>
              <a:rPr lang="en-US" altLang="zh-CN" sz="3200" b="0" i="0" dirty="0" err="1">
                <a:effectLst/>
                <a:latin typeface="Noto Sans" panose="020B0502040504020204" pitchFamily="34" charset="0"/>
              </a:rPr>
              <a:t>rop</a:t>
            </a:r>
            <a:r>
              <a:rPr lang="zh-CN" altLang="en-US" sz="3200" b="0" i="0" dirty="0">
                <a:effectLst/>
                <a:latin typeface="Noto Sans" panose="020B0502040504020204" pitchFamily="34" charset="0"/>
              </a:rPr>
              <a:t>链指在栈溢出后用于控制程序流程的汇编代码片段的组合。</a:t>
            </a:r>
            <a:endParaRPr lang="en-US" altLang="zh-CN" sz="3200" b="0" i="0" dirty="0">
              <a:effectLst/>
              <a:latin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491950"/>
      </p:ext>
    </p:extLst>
  </p:cSld>
  <p:clrMapOvr>
    <a:masterClrMapping/>
  </p:clrMapOvr>
  <p:transition spd="med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文本框 2"/>
          <p:cNvSpPr txBox="1">
            <a:spLocks noChangeArrowheads="1"/>
          </p:cNvSpPr>
          <p:nvPr/>
        </p:nvSpPr>
        <p:spPr bwMode="auto">
          <a:xfrm>
            <a:off x="790575" y="128588"/>
            <a:ext cx="19800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栈溢出漏洞</a:t>
            </a:r>
          </a:p>
        </p:txBody>
      </p:sp>
      <p:grpSp>
        <p:nvGrpSpPr>
          <p:cNvPr id="46083" name="Group 3"/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46104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46105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20B0EE27-379D-9AD3-901D-37FD52BDA9C5}"/>
              </a:ext>
            </a:extLst>
          </p:cNvPr>
          <p:cNvSpPr txBox="1"/>
          <p:nvPr/>
        </p:nvSpPr>
        <p:spPr>
          <a:xfrm>
            <a:off x="4996206" y="1065229"/>
            <a:ext cx="16873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习题</a:t>
            </a:r>
            <a:r>
              <a:rPr lang="en-US" altLang="zh-CN" sz="4400" dirty="0"/>
              <a:t>2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D5FF073-51F3-50E1-C220-BE1864D36520}"/>
              </a:ext>
            </a:extLst>
          </p:cNvPr>
          <p:cNvSpPr txBox="1"/>
          <p:nvPr/>
        </p:nvSpPr>
        <p:spPr>
          <a:xfrm>
            <a:off x="790575" y="2828835"/>
            <a:ext cx="109841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题目：</a:t>
            </a:r>
            <a:r>
              <a:rPr lang="en-US" altLang="zh-CN" sz="2000" dirty="0"/>
              <a:t>mrctf2020_easyoverflow</a:t>
            </a:r>
          </a:p>
          <a:p>
            <a:r>
              <a:rPr lang="zh-CN" altLang="en-US" sz="2000" dirty="0"/>
              <a:t>来源：</a:t>
            </a:r>
            <a:r>
              <a:rPr lang="en-US" altLang="zh-CN" sz="2000" dirty="0" err="1"/>
              <a:t>buuctf</a:t>
            </a:r>
            <a:endParaRPr lang="en-US" altLang="zh-CN" sz="2000" dirty="0"/>
          </a:p>
          <a:p>
            <a:r>
              <a:rPr lang="en-US" altLang="zh-CN" sz="2000" dirty="0" err="1"/>
              <a:t>url</a:t>
            </a:r>
            <a:r>
              <a:rPr lang="zh-CN" altLang="en-US" sz="2000" dirty="0"/>
              <a:t>：</a:t>
            </a:r>
            <a:r>
              <a:rPr lang="en-US" altLang="zh-CN" sz="2000" dirty="0"/>
              <a:t>https://buuoj.cn/challenges#mrctf2020_easyoverflow	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02855012"/>
      </p:ext>
    </p:extLst>
  </p:cSld>
  <p:clrMapOvr>
    <a:masterClrMapping/>
  </p:clrMapOvr>
  <p:transition spd="med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文本框 2"/>
          <p:cNvSpPr txBox="1">
            <a:spLocks noChangeArrowheads="1"/>
          </p:cNvSpPr>
          <p:nvPr/>
        </p:nvSpPr>
        <p:spPr bwMode="auto">
          <a:xfrm>
            <a:off x="790575" y="128588"/>
            <a:ext cx="19800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栈溢出漏洞</a:t>
            </a:r>
          </a:p>
        </p:txBody>
      </p:sp>
      <p:grpSp>
        <p:nvGrpSpPr>
          <p:cNvPr id="46083" name="Group 3"/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46104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46105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20B0EE27-379D-9AD3-901D-37FD52BDA9C5}"/>
              </a:ext>
            </a:extLst>
          </p:cNvPr>
          <p:cNvSpPr txBox="1"/>
          <p:nvPr/>
        </p:nvSpPr>
        <p:spPr>
          <a:xfrm>
            <a:off x="4967926" y="1093510"/>
            <a:ext cx="18193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习题</a:t>
            </a:r>
            <a:r>
              <a:rPr lang="en-US" altLang="zh-CN" sz="4400" dirty="0"/>
              <a:t>1</a:t>
            </a:r>
            <a:endParaRPr lang="zh-CN" altLang="en-US" sz="4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D5FF073-51F3-50E1-C220-BE1864D36520}"/>
              </a:ext>
            </a:extLst>
          </p:cNvPr>
          <p:cNvSpPr txBox="1"/>
          <p:nvPr/>
        </p:nvSpPr>
        <p:spPr>
          <a:xfrm>
            <a:off x="790575" y="2828835"/>
            <a:ext cx="109841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题目：</a:t>
            </a:r>
            <a:r>
              <a:rPr lang="en-US" altLang="zh-CN" sz="2000" dirty="0"/>
              <a:t>wustctf2020_getshell1</a:t>
            </a:r>
          </a:p>
          <a:p>
            <a:r>
              <a:rPr lang="zh-CN" altLang="en-US" sz="2000" dirty="0"/>
              <a:t>来源：</a:t>
            </a:r>
            <a:r>
              <a:rPr lang="en-US" altLang="zh-CN" sz="2000" dirty="0" err="1"/>
              <a:t>buuctf</a:t>
            </a:r>
            <a:endParaRPr lang="en-US" altLang="zh-CN" sz="2000" dirty="0"/>
          </a:p>
          <a:p>
            <a:r>
              <a:rPr lang="en-US" altLang="zh-CN" sz="2000" dirty="0" err="1"/>
              <a:t>url</a:t>
            </a:r>
            <a:r>
              <a:rPr lang="zh-CN" altLang="en-US" sz="2000" dirty="0"/>
              <a:t>：</a:t>
            </a:r>
            <a:r>
              <a:rPr lang="en-US" altLang="zh-CN" sz="2000" dirty="0"/>
              <a:t>https://buuoj.cn/challenges#wustctf2020_getshell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83826834"/>
      </p:ext>
    </p:extLst>
  </p:cSld>
  <p:clrMapOvr>
    <a:masterClrMapping/>
  </p:clrMapOvr>
  <p:transition spd="med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文本框 2"/>
          <p:cNvSpPr txBox="1">
            <a:spLocks noChangeArrowheads="1"/>
          </p:cNvSpPr>
          <p:nvPr/>
        </p:nvSpPr>
        <p:spPr bwMode="auto">
          <a:xfrm>
            <a:off x="790575" y="128588"/>
            <a:ext cx="34163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高级栈溢出漏洞利用</a:t>
            </a:r>
          </a:p>
        </p:txBody>
      </p:sp>
      <p:grpSp>
        <p:nvGrpSpPr>
          <p:cNvPr id="49155" name="Group 3"/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49166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49167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04084E7D-8EB9-97AE-7169-CC4F6A1E7945}"/>
              </a:ext>
            </a:extLst>
          </p:cNvPr>
          <p:cNvSpPr txBox="1"/>
          <p:nvPr/>
        </p:nvSpPr>
        <p:spPr>
          <a:xfrm>
            <a:off x="4418814" y="934552"/>
            <a:ext cx="33543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accent1">
                    <a:lumMod val="50000"/>
                  </a:schemeClr>
                </a:solidFill>
              </a:rPr>
              <a:t>栈迁移</a:t>
            </a:r>
          </a:p>
          <a:p>
            <a:pPr algn="ctr"/>
            <a:r>
              <a:rPr lang="en-US" altLang="zh-CN" sz="5400" dirty="0">
                <a:solidFill>
                  <a:schemeClr val="accent1">
                    <a:lumMod val="50000"/>
                  </a:schemeClr>
                </a:solidFill>
              </a:rPr>
              <a:t>Stack pivot</a:t>
            </a:r>
            <a:endParaRPr lang="zh-CN" altLang="en-US" sz="5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445B7F-89C6-BEF7-2CB1-666320383C63}"/>
              </a:ext>
            </a:extLst>
          </p:cNvPr>
          <p:cNvSpPr txBox="1"/>
          <p:nvPr/>
        </p:nvSpPr>
        <p:spPr>
          <a:xfrm>
            <a:off x="1722279" y="2971622"/>
            <a:ext cx="87474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	</a:t>
            </a:r>
            <a:r>
              <a:rPr lang="zh-CN" altLang="en-US" sz="2000" dirty="0"/>
              <a:t>什么是栈迁移：我们已经知道，栈是程序运行时一段特殊的地址区间，在这上面保存着有关程序运行的重要的信息，栈迁移即是将栈“移动”到我们想要的地方去，这里的移动并不是指真正的移动，而是使得程序以为栈被移动到了那个地方去了。</a:t>
            </a:r>
            <a:endParaRPr lang="en-US" altLang="zh-CN" sz="2000" dirty="0"/>
          </a:p>
          <a:p>
            <a:r>
              <a:rPr lang="en-US" altLang="zh-CN" sz="2000" dirty="0"/>
              <a:t>	</a:t>
            </a:r>
            <a:r>
              <a:rPr lang="zh-CN" altLang="en-US" sz="2000" dirty="0"/>
              <a:t>为什么要栈迁移：如果程序存在栈溢出，但是溢出的空间很小，譬如只有</a:t>
            </a:r>
            <a:r>
              <a:rPr lang="en-US" altLang="zh-CN" sz="2000" dirty="0"/>
              <a:t>0x10</a:t>
            </a:r>
            <a:r>
              <a:rPr lang="zh-CN" altLang="en-US" sz="2000" dirty="0"/>
              <a:t>字节，只能放两个</a:t>
            </a:r>
            <a:r>
              <a:rPr lang="en-US" altLang="zh-CN" sz="2000" dirty="0" err="1"/>
              <a:t>rop</a:t>
            </a:r>
            <a:r>
              <a:rPr lang="zh-CN" altLang="en-US" sz="2000" dirty="0"/>
              <a:t>片段，几乎不够我们干任何事情，此时将栈移动到指定地方，我们就可以写入想写的</a:t>
            </a:r>
            <a:r>
              <a:rPr lang="en-US" altLang="zh-CN" sz="2000" dirty="0" err="1"/>
              <a:t>rop</a:t>
            </a:r>
            <a:r>
              <a:rPr lang="zh-CN" altLang="en-US" sz="2000" dirty="0"/>
              <a:t>链了</a:t>
            </a:r>
          </a:p>
        </p:txBody>
      </p:sp>
    </p:spTree>
  </p:cSld>
  <p:clrMapOvr>
    <a:masterClrMapping/>
  </p:clrMapOvr>
  <p:transition spd="med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文本框 2"/>
          <p:cNvSpPr txBox="1">
            <a:spLocks noChangeArrowheads="1"/>
          </p:cNvSpPr>
          <p:nvPr/>
        </p:nvSpPr>
        <p:spPr bwMode="auto">
          <a:xfrm>
            <a:off x="790575" y="128588"/>
            <a:ext cx="34163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高级栈溢出漏洞利用</a:t>
            </a:r>
          </a:p>
        </p:txBody>
      </p:sp>
      <p:grpSp>
        <p:nvGrpSpPr>
          <p:cNvPr id="49155" name="Group 3"/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49166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49167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04084E7D-8EB9-97AE-7169-CC4F6A1E7945}"/>
              </a:ext>
            </a:extLst>
          </p:cNvPr>
          <p:cNvSpPr txBox="1"/>
          <p:nvPr/>
        </p:nvSpPr>
        <p:spPr>
          <a:xfrm>
            <a:off x="4418814" y="934552"/>
            <a:ext cx="33543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accent1">
                    <a:lumMod val="50000"/>
                  </a:schemeClr>
                </a:solidFill>
              </a:rPr>
              <a:t>栈迁移</a:t>
            </a:r>
          </a:p>
          <a:p>
            <a:pPr algn="ctr"/>
            <a:r>
              <a:rPr lang="en-US" altLang="zh-CN" sz="5400" dirty="0">
                <a:solidFill>
                  <a:schemeClr val="accent1">
                    <a:lumMod val="50000"/>
                  </a:schemeClr>
                </a:solidFill>
              </a:rPr>
              <a:t>Stack pivot</a:t>
            </a:r>
            <a:endParaRPr lang="zh-CN" altLang="en-US" sz="5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445B7F-89C6-BEF7-2CB1-666320383C63}"/>
              </a:ext>
            </a:extLst>
          </p:cNvPr>
          <p:cNvSpPr txBox="1"/>
          <p:nvPr/>
        </p:nvSpPr>
        <p:spPr>
          <a:xfrm>
            <a:off x="2174766" y="3028890"/>
            <a:ext cx="87474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Leave ret</a:t>
            </a:r>
            <a:r>
              <a:rPr lang="zh-CN" altLang="en-US" sz="3200" b="1" dirty="0"/>
              <a:t>指令</a:t>
            </a:r>
            <a:endParaRPr lang="en-US" altLang="zh-CN" sz="3200" b="1" dirty="0"/>
          </a:p>
          <a:p>
            <a:r>
              <a:rPr lang="en-US" altLang="zh-CN" sz="2800" dirty="0"/>
              <a:t>Leave</a:t>
            </a:r>
            <a:r>
              <a:rPr lang="zh-CN" altLang="en-US" sz="2800" dirty="0"/>
              <a:t>：</a:t>
            </a:r>
            <a:r>
              <a:rPr lang="en-US" altLang="zh-CN" sz="2800" dirty="0"/>
              <a:t>mov </a:t>
            </a:r>
            <a:r>
              <a:rPr lang="en-US" altLang="zh-CN" sz="2800" dirty="0" err="1"/>
              <a:t>rsp,rbp</a:t>
            </a:r>
            <a:r>
              <a:rPr lang="en-US" altLang="zh-CN" sz="2800" dirty="0"/>
              <a:t>; pop </a:t>
            </a:r>
            <a:r>
              <a:rPr lang="en-US" altLang="zh-CN" sz="2800" dirty="0" err="1"/>
              <a:t>rbp</a:t>
            </a:r>
            <a:endParaRPr lang="en-US" altLang="zh-CN" sz="2800" dirty="0"/>
          </a:p>
          <a:p>
            <a:r>
              <a:rPr lang="en-US" altLang="zh-CN" sz="2800" dirty="0"/>
              <a:t>Ret</a:t>
            </a:r>
            <a:r>
              <a:rPr lang="zh-CN" altLang="en-US" sz="2800" dirty="0"/>
              <a:t>：    </a:t>
            </a:r>
            <a:r>
              <a:rPr lang="en-US" altLang="zh-CN" sz="2800" dirty="0"/>
              <a:t>pop rip;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66856678"/>
      </p:ext>
    </p:extLst>
  </p:cSld>
  <p:clrMapOvr>
    <a:masterClrMapping/>
  </p:clrMapOvr>
  <p:transition spd="med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文本框 2"/>
          <p:cNvSpPr txBox="1">
            <a:spLocks noChangeArrowheads="1"/>
          </p:cNvSpPr>
          <p:nvPr/>
        </p:nvSpPr>
        <p:spPr bwMode="auto">
          <a:xfrm>
            <a:off x="790575" y="128588"/>
            <a:ext cx="34163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高级栈溢出漏洞利用</a:t>
            </a:r>
          </a:p>
        </p:txBody>
      </p:sp>
      <p:grpSp>
        <p:nvGrpSpPr>
          <p:cNvPr id="49155" name="Group 3"/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49166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49167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04084E7D-8EB9-97AE-7169-CC4F6A1E7945}"/>
              </a:ext>
            </a:extLst>
          </p:cNvPr>
          <p:cNvSpPr txBox="1"/>
          <p:nvPr/>
        </p:nvSpPr>
        <p:spPr>
          <a:xfrm>
            <a:off x="4418814" y="934552"/>
            <a:ext cx="33543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accent1">
                    <a:lumMod val="50000"/>
                  </a:schemeClr>
                </a:solidFill>
              </a:rPr>
              <a:t>栈迁移</a:t>
            </a:r>
          </a:p>
          <a:p>
            <a:pPr algn="ctr"/>
            <a:r>
              <a:rPr lang="en-US" altLang="zh-CN" sz="5400" dirty="0">
                <a:solidFill>
                  <a:schemeClr val="accent1">
                    <a:lumMod val="50000"/>
                  </a:schemeClr>
                </a:solidFill>
              </a:rPr>
              <a:t>Stack pivot</a:t>
            </a:r>
            <a:endParaRPr lang="zh-CN" altLang="en-US" sz="5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445B7F-89C6-BEF7-2CB1-666320383C63}"/>
              </a:ext>
            </a:extLst>
          </p:cNvPr>
          <p:cNvSpPr txBox="1"/>
          <p:nvPr/>
        </p:nvSpPr>
        <p:spPr>
          <a:xfrm>
            <a:off x="2174766" y="3028890"/>
            <a:ext cx="87474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栈迁移条件：</a:t>
            </a:r>
            <a:endParaRPr lang="en-US" altLang="zh-CN" sz="3200" b="1" dirty="0"/>
          </a:p>
          <a:p>
            <a:r>
              <a:rPr lang="en-US" altLang="zh-CN" sz="3200" b="1" dirty="0"/>
              <a:t>	</a:t>
            </a:r>
            <a:r>
              <a:rPr lang="zh-CN" altLang="en-US" sz="2800" dirty="0"/>
              <a:t>首先我们要有我们想要把栈迁移到的目的地（</a:t>
            </a:r>
            <a:r>
              <a:rPr lang="en-US" altLang="zh-CN" sz="2800" dirty="0"/>
              <a:t>target</a:t>
            </a:r>
            <a:r>
              <a:rPr lang="zh-CN" altLang="en-US" sz="2800" dirty="0"/>
              <a:t>）的地址</a:t>
            </a:r>
            <a:endParaRPr lang="en-US" altLang="zh-CN" sz="2800" dirty="0"/>
          </a:p>
          <a:p>
            <a:r>
              <a:rPr lang="en-US" altLang="zh-CN" sz="2800" dirty="0"/>
              <a:t>	</a:t>
            </a:r>
            <a:r>
              <a:rPr lang="zh-CN" altLang="en-US" sz="2800" dirty="0"/>
              <a:t>其次，我们要有往目的地（</a:t>
            </a:r>
            <a:r>
              <a:rPr lang="en-US" altLang="zh-CN" sz="2800" dirty="0"/>
              <a:t>target</a:t>
            </a:r>
            <a:r>
              <a:rPr lang="zh-CN" altLang="en-US" sz="2800" dirty="0"/>
              <a:t>）写入的能力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742043362"/>
      </p:ext>
    </p:extLst>
  </p:cSld>
  <p:clrMapOvr>
    <a:masterClrMapping/>
  </p:clrMapOvr>
  <p:transition spd="med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文本框 2"/>
          <p:cNvSpPr txBox="1">
            <a:spLocks noChangeArrowheads="1"/>
          </p:cNvSpPr>
          <p:nvPr/>
        </p:nvSpPr>
        <p:spPr bwMode="auto">
          <a:xfrm>
            <a:off x="790575" y="128588"/>
            <a:ext cx="34163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高级栈溢出漏洞利用</a:t>
            </a:r>
          </a:p>
        </p:txBody>
      </p:sp>
      <p:grpSp>
        <p:nvGrpSpPr>
          <p:cNvPr id="49155" name="Group 3"/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49166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49167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04084E7D-8EB9-97AE-7169-CC4F6A1E7945}"/>
              </a:ext>
            </a:extLst>
          </p:cNvPr>
          <p:cNvSpPr txBox="1"/>
          <p:nvPr/>
        </p:nvSpPr>
        <p:spPr>
          <a:xfrm>
            <a:off x="4418814" y="934552"/>
            <a:ext cx="33543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>
                <a:solidFill>
                  <a:schemeClr val="accent1">
                    <a:lumMod val="50000"/>
                  </a:schemeClr>
                </a:solidFill>
              </a:rPr>
              <a:t>栈迁移</a:t>
            </a:r>
          </a:p>
          <a:p>
            <a:pPr algn="ctr"/>
            <a:r>
              <a:rPr lang="en-US" altLang="zh-CN" sz="5400" dirty="0">
                <a:solidFill>
                  <a:schemeClr val="accent1">
                    <a:lumMod val="50000"/>
                  </a:schemeClr>
                </a:solidFill>
              </a:rPr>
              <a:t>Stack pivot</a:t>
            </a:r>
            <a:endParaRPr lang="zh-CN" altLang="en-US" sz="5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E445B7F-89C6-BEF7-2CB1-666320383C63}"/>
              </a:ext>
            </a:extLst>
          </p:cNvPr>
          <p:cNvSpPr txBox="1"/>
          <p:nvPr/>
        </p:nvSpPr>
        <p:spPr>
          <a:xfrm>
            <a:off x="2174766" y="3028890"/>
            <a:ext cx="874744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栈迁移一般方式：</a:t>
            </a:r>
            <a:endParaRPr lang="en-US" altLang="zh-CN" sz="3200" b="1" dirty="0"/>
          </a:p>
          <a:p>
            <a:r>
              <a:rPr lang="en-US" altLang="zh-CN" sz="3200" b="1" dirty="0"/>
              <a:t>	</a:t>
            </a:r>
            <a:r>
              <a:rPr lang="zh-CN" altLang="en-US" sz="2800" dirty="0"/>
              <a:t>我们在</a:t>
            </a:r>
            <a:r>
              <a:rPr lang="en-US" altLang="zh-CN" sz="2800" dirty="0" err="1"/>
              <a:t>rbp</a:t>
            </a:r>
            <a:r>
              <a:rPr lang="zh-CN" altLang="en-US" sz="2800" dirty="0"/>
              <a:t>地址填入目标地址（</a:t>
            </a:r>
            <a:r>
              <a:rPr lang="en-US" altLang="zh-CN" sz="2800" dirty="0"/>
              <a:t>target</a:t>
            </a:r>
            <a:r>
              <a:rPr lang="zh-CN" altLang="en-US" sz="2800" dirty="0"/>
              <a:t>）</a:t>
            </a:r>
            <a:r>
              <a:rPr lang="en-US" altLang="zh-CN" sz="2800" dirty="0"/>
              <a:t>-0x8</a:t>
            </a:r>
            <a:r>
              <a:rPr lang="zh-CN" altLang="en-US" sz="2800" dirty="0"/>
              <a:t>，然后在函数的返回地址处填入</a:t>
            </a:r>
            <a:r>
              <a:rPr lang="en-US" altLang="zh-CN" sz="2800" dirty="0"/>
              <a:t>leave ret</a:t>
            </a:r>
            <a:r>
              <a:rPr lang="zh-CN" altLang="en-US" sz="2800" dirty="0"/>
              <a:t>，我们往</a:t>
            </a:r>
            <a:r>
              <a:rPr lang="en-US" altLang="zh-CN" sz="2800" dirty="0"/>
              <a:t>target</a:t>
            </a:r>
            <a:r>
              <a:rPr lang="zh-CN" altLang="en-US" sz="2800" dirty="0"/>
              <a:t>写入</a:t>
            </a:r>
            <a:r>
              <a:rPr lang="en-US" altLang="zh-CN" sz="2800" dirty="0" err="1"/>
              <a:t>rop</a:t>
            </a:r>
            <a:r>
              <a:rPr lang="zh-CN" altLang="en-US" sz="2800" dirty="0"/>
              <a:t>链，当函数结束时，栈就会自动迁移到</a:t>
            </a:r>
            <a:r>
              <a:rPr lang="en-US" altLang="zh-CN" sz="2800" dirty="0"/>
              <a:t>target</a:t>
            </a:r>
            <a:r>
              <a:rPr lang="zh-CN" altLang="en-US" sz="2800" dirty="0"/>
              <a:t>去执行我们的</a:t>
            </a:r>
            <a:r>
              <a:rPr lang="en-US" altLang="zh-CN" sz="2800" dirty="0" err="1"/>
              <a:t>rop</a:t>
            </a:r>
            <a:r>
              <a:rPr lang="zh-CN" altLang="en-US" sz="2800" dirty="0"/>
              <a:t>链了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619892794"/>
      </p:ext>
    </p:extLst>
  </p:cSld>
  <p:clrMapOvr>
    <a:masterClrMapping/>
  </p:clrMapOvr>
  <p:transition spd="med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文本框 2"/>
          <p:cNvSpPr txBox="1">
            <a:spLocks noChangeArrowheads="1"/>
          </p:cNvSpPr>
          <p:nvPr/>
        </p:nvSpPr>
        <p:spPr bwMode="auto">
          <a:xfrm>
            <a:off x="790575" y="128588"/>
            <a:ext cx="26981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高级栈溢出漏洞</a:t>
            </a:r>
          </a:p>
        </p:txBody>
      </p:sp>
      <p:grpSp>
        <p:nvGrpSpPr>
          <p:cNvPr id="46083" name="Group 3"/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46104" name="燕尾形 4"/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46105" name="燕尾形 5"/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20B0EE27-379D-9AD3-901D-37FD52BDA9C5}"/>
              </a:ext>
            </a:extLst>
          </p:cNvPr>
          <p:cNvSpPr txBox="1"/>
          <p:nvPr/>
        </p:nvSpPr>
        <p:spPr>
          <a:xfrm>
            <a:off x="4996206" y="1065229"/>
            <a:ext cx="16873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习题</a:t>
            </a:r>
            <a:r>
              <a:rPr lang="en-US" altLang="zh-CN" sz="4400" dirty="0"/>
              <a:t>3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D5FF073-51F3-50E1-C220-BE1864D36520}"/>
              </a:ext>
            </a:extLst>
          </p:cNvPr>
          <p:cNvSpPr txBox="1"/>
          <p:nvPr/>
        </p:nvSpPr>
        <p:spPr>
          <a:xfrm>
            <a:off x="790575" y="2828835"/>
            <a:ext cx="109841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题目：</a:t>
            </a:r>
            <a:r>
              <a:rPr lang="en-US" altLang="zh-CN" sz="2000" dirty="0"/>
              <a:t>gyctf_2020_borrowstack</a:t>
            </a:r>
          </a:p>
          <a:p>
            <a:r>
              <a:rPr lang="zh-CN" altLang="en-US" sz="2000" dirty="0"/>
              <a:t>来源：</a:t>
            </a:r>
            <a:r>
              <a:rPr lang="en-US" altLang="zh-CN" sz="2000" dirty="0" err="1"/>
              <a:t>buuctf</a:t>
            </a:r>
            <a:endParaRPr lang="en-US" altLang="zh-CN" sz="2000" dirty="0"/>
          </a:p>
          <a:p>
            <a:r>
              <a:rPr lang="en-US" altLang="zh-CN" sz="2000" dirty="0" err="1"/>
              <a:t>url</a:t>
            </a:r>
            <a:r>
              <a:rPr lang="zh-CN" altLang="en-US" sz="2000" dirty="0"/>
              <a:t>：</a:t>
            </a:r>
            <a:r>
              <a:rPr lang="en-US" altLang="zh-CN" sz="2000" dirty="0"/>
              <a:t>https://buuoj.cn/challenges#gyctf_2020_borrowstack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15616720"/>
      </p:ext>
    </p:extLst>
  </p:cSld>
  <p:clrMapOvr>
    <a:masterClrMapping/>
  </p:clrMapOvr>
  <p:transition spd="med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文本框 10"/>
          <p:cNvSpPr txBox="1">
            <a:spLocks noChangeArrowheads="1"/>
          </p:cNvSpPr>
          <p:nvPr/>
        </p:nvSpPr>
        <p:spPr bwMode="auto">
          <a:xfrm>
            <a:off x="3617913" y="3409036"/>
            <a:ext cx="4956175" cy="561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>
              <a:lnSpc>
                <a:spcPct val="120000"/>
              </a:lnSpc>
              <a:buFont typeface="Arial" panose="020B0604020202020204" pitchFamily="34" charset="0"/>
              <a:buNone/>
              <a:defRPr/>
            </a:pPr>
            <a:r>
              <a:rPr lang="en-US" sz="28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H</a:t>
            </a:r>
            <a:r>
              <a:rPr lang="en-US" altLang="zh-CN" sz="2800" dirty="0" err="1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nusec</a:t>
            </a:r>
            <a:r>
              <a:rPr lang="en-US" altLang="zh-CN" sz="2800" dirty="0">
                <a:solidFill>
                  <a:schemeClr val="bg1"/>
                </a:solidFill>
                <a:latin typeface="Segoe UI" pitchFamily="34" charset="0"/>
                <a:cs typeface="Segoe UI" pitchFamily="34" charset="0"/>
              </a:rPr>
              <a:t>-Walt</a:t>
            </a:r>
            <a:endParaRPr lang="en-US" sz="2800" dirty="0">
              <a:solidFill>
                <a:schemeClr val="bg1"/>
              </a:solidFill>
              <a:latin typeface="Segoe UI" pitchFamily="34" charset="0"/>
              <a:cs typeface="Segoe UI" pitchFamily="34" charset="0"/>
            </a:endParaRPr>
          </a:p>
        </p:txBody>
      </p:sp>
      <p:sp>
        <p:nvSpPr>
          <p:cNvPr id="54276" name="文本框 12"/>
          <p:cNvSpPr txBox="1">
            <a:spLocks noChangeArrowheads="1"/>
          </p:cNvSpPr>
          <p:nvPr/>
        </p:nvSpPr>
        <p:spPr bwMode="auto">
          <a:xfrm>
            <a:off x="2890838" y="2467379"/>
            <a:ext cx="64103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  <a:defRPr/>
            </a:pPr>
            <a:r>
              <a:rPr lang="en-US" sz="5400" b="1" dirty="0">
                <a:solidFill>
                  <a:schemeClr val="bg1"/>
                </a:solidFill>
                <a:latin typeface="Segoe UI" pitchFamily="34" charset="0"/>
                <a:ea typeface="微软雅黑" pitchFamily="34" charset="-122"/>
              </a:rPr>
              <a:t>THANKS YOU</a:t>
            </a:r>
            <a:endParaRPr lang="zh-CN" altLang="en-US" sz="5400" b="1" dirty="0">
              <a:solidFill>
                <a:schemeClr val="bg1"/>
              </a:solidFill>
              <a:latin typeface="Segoe UI" pitchFamily="34" charset="0"/>
              <a:ea typeface="微软雅黑" pitchFamily="34" charset="-122"/>
            </a:endParaRP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BBB0C6-60C1-ABE7-C8F6-8CE94BBBA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文本框 2">
            <a:extLst>
              <a:ext uri="{FF2B5EF4-FFF2-40B4-BE49-F238E27FC236}">
                <a16:creationId xmlns:a16="http://schemas.microsoft.com/office/drawing/2014/main" id="{22DFA7DE-5C6B-5FCD-B788-0DE1C06F7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575" y="128588"/>
            <a:ext cx="23391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动态链接概念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5059" name="Group 3">
            <a:extLst>
              <a:ext uri="{FF2B5EF4-FFF2-40B4-BE49-F238E27FC236}">
                <a16:creationId xmlns:a16="http://schemas.microsoft.com/office/drawing/2014/main" id="{98490DB6-CE5D-6297-7AB7-7C20B6770476}"/>
              </a:ext>
            </a:extLst>
          </p:cNvPr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45080" name="燕尾形 4">
              <a:extLst>
                <a:ext uri="{FF2B5EF4-FFF2-40B4-BE49-F238E27FC236}">
                  <a16:creationId xmlns:a16="http://schemas.microsoft.com/office/drawing/2014/main" id="{F00DB6C6-8597-3B42-A5F4-30CF26F27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45081" name="燕尾形 5">
              <a:extLst>
                <a:ext uri="{FF2B5EF4-FFF2-40B4-BE49-F238E27FC236}">
                  <a16:creationId xmlns:a16="http://schemas.microsoft.com/office/drawing/2014/main" id="{BBB86FA9-27E3-ABF2-EDDF-AB6A04F58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8A56F9AB-A579-7DAB-4067-73800A422436}"/>
              </a:ext>
            </a:extLst>
          </p:cNvPr>
          <p:cNvSpPr txBox="1"/>
          <p:nvPr/>
        </p:nvSpPr>
        <p:spPr>
          <a:xfrm>
            <a:off x="5548263" y="950528"/>
            <a:ext cx="1719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solidFill>
                  <a:schemeClr val="accent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示例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CBCB64-8A63-604D-05BA-ECF393795AC6}"/>
              </a:ext>
            </a:extLst>
          </p:cNvPr>
          <p:cNvSpPr txBox="1"/>
          <p:nvPr/>
        </p:nvSpPr>
        <p:spPr>
          <a:xfrm>
            <a:off x="1600593" y="1823069"/>
            <a:ext cx="89908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Noto Sans" panose="020B0502040504020204" pitchFamily="34" charset="0"/>
              </a:rPr>
              <a:t>动态链接（默认）</a:t>
            </a:r>
            <a:endParaRPr lang="en-US" altLang="zh-CN" sz="2400" dirty="0">
              <a:latin typeface="Noto Sans" panose="020B0502040504020204" pitchFamily="34" charset="0"/>
            </a:endParaRPr>
          </a:p>
          <a:p>
            <a:r>
              <a:rPr lang="en-US" altLang="zh-CN" sz="2400" dirty="0" err="1">
                <a:latin typeface="Noto Sans" panose="020B0502040504020204" pitchFamily="34" charset="0"/>
              </a:rPr>
              <a:t>gcc</a:t>
            </a:r>
            <a:r>
              <a:rPr lang="en-US" altLang="zh-CN" sz="2400" dirty="0">
                <a:latin typeface="Noto Sans" panose="020B0502040504020204" pitchFamily="34" charset="0"/>
              </a:rPr>
              <a:t> </a:t>
            </a:r>
            <a:r>
              <a:rPr lang="en-US" altLang="zh-CN" sz="2400" dirty="0" err="1">
                <a:latin typeface="Noto Sans" panose="020B0502040504020204" pitchFamily="34" charset="0"/>
              </a:rPr>
              <a:t>helloworld.c</a:t>
            </a:r>
            <a:r>
              <a:rPr lang="en-US" altLang="zh-CN" sz="2400" dirty="0">
                <a:latin typeface="Noto Sans" panose="020B0502040504020204" pitchFamily="34" charset="0"/>
              </a:rPr>
              <a:t> –o </a:t>
            </a:r>
            <a:r>
              <a:rPr lang="en-US" altLang="zh-CN" sz="2400" dirty="0" err="1">
                <a:latin typeface="Noto Sans" panose="020B0502040504020204" pitchFamily="34" charset="0"/>
              </a:rPr>
              <a:t>helloworld</a:t>
            </a:r>
            <a:endParaRPr lang="en-US" altLang="zh-CN" sz="2400" dirty="0">
              <a:latin typeface="Noto Sans" panose="020B0502040504020204" pitchFamily="34" charset="0"/>
            </a:endParaRPr>
          </a:p>
          <a:p>
            <a:r>
              <a:rPr lang="zh-CN" altLang="en-US" sz="2400" b="0" i="0" dirty="0">
                <a:effectLst/>
                <a:latin typeface="Noto Sans" panose="020B0502040504020204" pitchFamily="34" charset="0"/>
              </a:rPr>
              <a:t>动态链接时，当程序运行时，</a:t>
            </a:r>
            <a:r>
              <a:rPr lang="en-US" altLang="zh-CN" sz="2400" b="0" i="0" dirty="0">
                <a:effectLst/>
                <a:latin typeface="Noto Sans" panose="020B0502040504020204" pitchFamily="34" charset="0"/>
              </a:rPr>
              <a:t>libc.so</a:t>
            </a:r>
            <a:r>
              <a:rPr lang="zh-CN" altLang="en-US" sz="2400" b="0" i="0" dirty="0">
                <a:effectLst/>
                <a:latin typeface="Noto Sans" panose="020B0502040504020204" pitchFamily="34" charset="0"/>
              </a:rPr>
              <a:t>文件会一并装载到内存中。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4A3337A-84FD-8931-3A89-3CC9EDC9A1A4}"/>
              </a:ext>
            </a:extLst>
          </p:cNvPr>
          <p:cNvSpPr txBox="1"/>
          <p:nvPr/>
        </p:nvSpPr>
        <p:spPr>
          <a:xfrm>
            <a:off x="1600593" y="3409828"/>
            <a:ext cx="899081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Noto Sans" panose="020B0502040504020204" pitchFamily="34" charset="0"/>
              </a:rPr>
              <a:t>静态链接</a:t>
            </a:r>
            <a:endParaRPr lang="en-US" altLang="zh-CN" sz="2400" dirty="0">
              <a:latin typeface="Noto Sans" panose="020B0502040504020204" pitchFamily="34" charset="0"/>
            </a:endParaRPr>
          </a:p>
          <a:p>
            <a:r>
              <a:rPr lang="en-US" altLang="zh-CN" sz="2400" dirty="0" err="1">
                <a:latin typeface="Noto Sans" panose="020B0502040504020204" pitchFamily="34" charset="0"/>
              </a:rPr>
              <a:t>gcc</a:t>
            </a:r>
            <a:r>
              <a:rPr lang="en-US" altLang="zh-CN" sz="2400" dirty="0">
                <a:latin typeface="Noto Sans" panose="020B0502040504020204" pitchFamily="34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Noto Sans" panose="020B0502040504020204" pitchFamily="34" charset="0"/>
              </a:rPr>
              <a:t>--static </a:t>
            </a:r>
            <a:r>
              <a:rPr lang="en-US" altLang="zh-CN" sz="2400" dirty="0" err="1">
                <a:latin typeface="Noto Sans" panose="020B0502040504020204" pitchFamily="34" charset="0"/>
              </a:rPr>
              <a:t>helloworld.c</a:t>
            </a:r>
            <a:r>
              <a:rPr lang="en-US" altLang="zh-CN" sz="2400" dirty="0">
                <a:latin typeface="Noto Sans" panose="020B0502040504020204" pitchFamily="34" charset="0"/>
              </a:rPr>
              <a:t> –o </a:t>
            </a:r>
            <a:r>
              <a:rPr lang="en-US" altLang="zh-CN" sz="2400" dirty="0" err="1">
                <a:latin typeface="Noto Sans" panose="020B0502040504020204" pitchFamily="34" charset="0"/>
              </a:rPr>
              <a:t>helloworld</a:t>
            </a:r>
            <a:endParaRPr lang="zh-CN" altLang="en-US" sz="2400" b="0" i="0" dirty="0">
              <a:effectLst/>
              <a:latin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774636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BBB0C6-60C1-ABE7-C8F6-8CE94BBBA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文本框 2">
            <a:extLst>
              <a:ext uri="{FF2B5EF4-FFF2-40B4-BE49-F238E27FC236}">
                <a16:creationId xmlns:a16="http://schemas.microsoft.com/office/drawing/2014/main" id="{22DFA7DE-5C6B-5FCD-B788-0DE1C06F7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575" y="128588"/>
            <a:ext cx="23391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动态链接概念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5059" name="Group 3">
            <a:extLst>
              <a:ext uri="{FF2B5EF4-FFF2-40B4-BE49-F238E27FC236}">
                <a16:creationId xmlns:a16="http://schemas.microsoft.com/office/drawing/2014/main" id="{98490DB6-CE5D-6297-7AB7-7C20B6770476}"/>
              </a:ext>
            </a:extLst>
          </p:cNvPr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45080" name="燕尾形 4">
              <a:extLst>
                <a:ext uri="{FF2B5EF4-FFF2-40B4-BE49-F238E27FC236}">
                  <a16:creationId xmlns:a16="http://schemas.microsoft.com/office/drawing/2014/main" id="{F00DB6C6-8597-3B42-A5F4-30CF26F27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45081" name="燕尾形 5">
              <a:extLst>
                <a:ext uri="{FF2B5EF4-FFF2-40B4-BE49-F238E27FC236}">
                  <a16:creationId xmlns:a16="http://schemas.microsoft.com/office/drawing/2014/main" id="{BBB86FA9-27E3-ABF2-EDDF-AB6A04F58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8A56F9AB-A579-7DAB-4067-73800A422436}"/>
              </a:ext>
            </a:extLst>
          </p:cNvPr>
          <p:cNvSpPr txBox="1"/>
          <p:nvPr/>
        </p:nvSpPr>
        <p:spPr>
          <a:xfrm>
            <a:off x="4805313" y="792047"/>
            <a:ext cx="25813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err="1">
                <a:solidFill>
                  <a:schemeClr val="accent1">
                    <a:lumMod val="50000"/>
                  </a:schemeClr>
                </a:solidFill>
              </a:rPr>
              <a:t>plt</a:t>
            </a:r>
            <a:r>
              <a:rPr lang="zh-CN" altLang="en-US" sz="4800" dirty="0">
                <a:solidFill>
                  <a:schemeClr val="accent1">
                    <a:lumMod val="50000"/>
                  </a:schemeClr>
                </a:solidFill>
              </a:rPr>
              <a:t>和</a:t>
            </a:r>
            <a:r>
              <a:rPr lang="en-US" altLang="zh-CN" sz="4800" dirty="0">
                <a:solidFill>
                  <a:schemeClr val="accent1">
                    <a:lumMod val="50000"/>
                  </a:schemeClr>
                </a:solidFill>
              </a:rPr>
              <a:t>got</a:t>
            </a:r>
            <a:endParaRPr lang="zh-CN" alt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CBCB64-8A63-604D-05BA-ECF393795AC6}"/>
              </a:ext>
            </a:extLst>
          </p:cNvPr>
          <p:cNvSpPr txBox="1"/>
          <p:nvPr/>
        </p:nvSpPr>
        <p:spPr>
          <a:xfrm>
            <a:off x="1600593" y="1623044"/>
            <a:ext cx="899081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Noto Sans" panose="020B0502040504020204" pitchFamily="34" charset="0"/>
              </a:rPr>
              <a:t>在</a:t>
            </a:r>
            <a:r>
              <a:rPr lang="en-US" altLang="zh-CN" sz="2400" dirty="0" err="1">
                <a:latin typeface="Noto Sans" panose="020B0502040504020204" pitchFamily="34" charset="0"/>
              </a:rPr>
              <a:t>linux</a:t>
            </a:r>
            <a:r>
              <a:rPr lang="zh-CN" altLang="en-US" sz="2400" dirty="0">
                <a:latin typeface="Noto Sans" panose="020B0502040504020204" pitchFamily="34" charset="0"/>
              </a:rPr>
              <a:t>中，</a:t>
            </a:r>
            <a:r>
              <a:rPr lang="en-US" altLang="zh-CN" sz="2400" dirty="0">
                <a:latin typeface="Noto Sans" panose="020B0502040504020204" pitchFamily="34" charset="0"/>
              </a:rPr>
              <a:t>elf</a:t>
            </a:r>
            <a:r>
              <a:rPr lang="zh-CN" altLang="en-US" sz="2400" dirty="0">
                <a:latin typeface="Noto Sans" panose="020B0502040504020204" pitchFamily="34" charset="0"/>
              </a:rPr>
              <a:t>文件采用</a:t>
            </a:r>
            <a:r>
              <a:rPr lang="en-US" altLang="zh-CN" sz="2400" dirty="0" err="1">
                <a:latin typeface="Noto Sans" panose="020B0502040504020204" pitchFamily="34" charset="0"/>
              </a:rPr>
              <a:t>plt</a:t>
            </a:r>
            <a:r>
              <a:rPr lang="zh-CN" altLang="en-US" sz="2400" dirty="0">
                <a:latin typeface="Noto Sans" panose="020B0502040504020204" pitchFamily="34" charset="0"/>
              </a:rPr>
              <a:t>表和</a:t>
            </a:r>
            <a:r>
              <a:rPr lang="en-US" altLang="zh-CN" sz="2400" dirty="0">
                <a:latin typeface="Noto Sans" panose="020B0502040504020204" pitchFamily="34" charset="0"/>
              </a:rPr>
              <a:t>got</a:t>
            </a:r>
            <a:r>
              <a:rPr lang="zh-CN" altLang="en-US" sz="2400" dirty="0">
                <a:latin typeface="Noto Sans" panose="020B0502040504020204" pitchFamily="34" charset="0"/>
              </a:rPr>
              <a:t>表的方式链接函数。通过记录真实地址实现动态链接。</a:t>
            </a:r>
            <a:endParaRPr lang="en-US" altLang="zh-CN" sz="2400" dirty="0">
              <a:latin typeface="Noto Sans" panose="020B0502040504020204" pitchFamily="34" charset="0"/>
            </a:endParaRPr>
          </a:p>
          <a:p>
            <a:endParaRPr lang="en-US" altLang="zh-CN" sz="2400" dirty="0">
              <a:latin typeface="Noto Sans" panose="020B0502040504020204" pitchFamily="34" charset="0"/>
            </a:endParaRPr>
          </a:p>
          <a:p>
            <a:r>
              <a:rPr lang="en-US" altLang="zh-CN" sz="2400" dirty="0" err="1">
                <a:latin typeface="Noto Sans" panose="020B0502040504020204" pitchFamily="34" charset="0"/>
              </a:rPr>
              <a:t>Plt</a:t>
            </a:r>
            <a:r>
              <a:rPr lang="zh-CN" altLang="en-US" sz="2400" dirty="0">
                <a:latin typeface="Noto Sans" panose="020B0502040504020204" pitchFamily="34" charset="0"/>
              </a:rPr>
              <a:t>和</a:t>
            </a:r>
            <a:r>
              <a:rPr lang="en-US" altLang="zh-CN" sz="2400" dirty="0">
                <a:latin typeface="Noto Sans" panose="020B0502040504020204" pitchFamily="34" charset="0"/>
              </a:rPr>
              <a:t>got</a:t>
            </a:r>
            <a:r>
              <a:rPr lang="zh-CN" altLang="en-US" sz="2400" dirty="0">
                <a:latin typeface="Noto Sans" panose="020B0502040504020204" pitchFamily="34" charset="0"/>
              </a:rPr>
              <a:t>可简单理解为代码段和数据段的区分。</a:t>
            </a:r>
            <a:endParaRPr lang="en-US" altLang="zh-CN" sz="2400" dirty="0">
              <a:latin typeface="Noto Sans" panose="020B0502040504020204" pitchFamily="34" charset="0"/>
            </a:endParaRPr>
          </a:p>
          <a:p>
            <a:r>
              <a:rPr lang="en-US" altLang="zh-CN" sz="2400" dirty="0" err="1">
                <a:latin typeface="Noto Sans" panose="020B0502040504020204" pitchFamily="34" charset="0"/>
              </a:rPr>
              <a:t>plt</a:t>
            </a:r>
            <a:r>
              <a:rPr lang="zh-CN" altLang="en-US" sz="2400" dirty="0">
                <a:latin typeface="Noto Sans" panose="020B0502040504020204" pitchFamily="34" charset="0"/>
              </a:rPr>
              <a:t>一般指</a:t>
            </a:r>
            <a:r>
              <a:rPr lang="en-US" altLang="zh-CN" sz="2400" dirty="0">
                <a:latin typeface="Noto Sans" panose="020B0502040504020204" pitchFamily="34" charset="0"/>
              </a:rPr>
              <a:t>.</a:t>
            </a:r>
            <a:r>
              <a:rPr lang="en-US" altLang="zh-CN" sz="2400" dirty="0" err="1">
                <a:latin typeface="Noto Sans" panose="020B0502040504020204" pitchFamily="34" charset="0"/>
              </a:rPr>
              <a:t>plt.sec</a:t>
            </a:r>
            <a:r>
              <a:rPr lang="zh-CN" altLang="en-US" sz="2400" dirty="0">
                <a:latin typeface="Noto Sans" panose="020B0502040504020204" pitchFamily="34" charset="0"/>
              </a:rPr>
              <a:t>段，具有</a:t>
            </a:r>
            <a:r>
              <a:rPr lang="en-US" altLang="zh-CN" sz="2400" dirty="0">
                <a:latin typeface="Noto Sans" panose="020B0502040504020204" pitchFamily="34" charset="0"/>
              </a:rPr>
              <a:t>r-x</a:t>
            </a:r>
            <a:r>
              <a:rPr lang="zh-CN" altLang="en-US" sz="2400" dirty="0">
                <a:latin typeface="Noto Sans" panose="020B0502040504020204" pitchFamily="34" charset="0"/>
              </a:rPr>
              <a:t>权限。负责动态链接的代码实现，即读取储存的地址并跳转到该地址。</a:t>
            </a:r>
            <a:endParaRPr lang="en-US" altLang="zh-CN" sz="2400" dirty="0">
              <a:latin typeface="Noto Sans" panose="020B0502040504020204" pitchFamily="34" charset="0"/>
            </a:endParaRPr>
          </a:p>
          <a:p>
            <a:endParaRPr lang="en-US" altLang="zh-CN" sz="2400" dirty="0">
              <a:latin typeface="Noto Sans" panose="020B0502040504020204" pitchFamily="34" charset="0"/>
            </a:endParaRPr>
          </a:p>
          <a:p>
            <a:r>
              <a:rPr lang="en-US" altLang="zh-CN" sz="2400" dirty="0">
                <a:latin typeface="Noto Sans" panose="020B0502040504020204" pitchFamily="34" charset="0"/>
              </a:rPr>
              <a:t>Got</a:t>
            </a:r>
            <a:r>
              <a:rPr lang="zh-CN" altLang="en-US" sz="2400" dirty="0">
                <a:latin typeface="Noto Sans" panose="020B0502040504020204" pitchFamily="34" charset="0"/>
              </a:rPr>
              <a:t>一般指</a:t>
            </a:r>
            <a:r>
              <a:rPr lang="en-US" altLang="zh-CN" sz="2400" dirty="0">
                <a:latin typeface="Noto Sans" panose="020B0502040504020204" pitchFamily="34" charset="0"/>
              </a:rPr>
              <a:t>.</a:t>
            </a:r>
            <a:r>
              <a:rPr lang="en-US" altLang="zh-CN" sz="2400" dirty="0" err="1">
                <a:latin typeface="Noto Sans" panose="020B0502040504020204" pitchFamily="34" charset="0"/>
              </a:rPr>
              <a:t>got.plt</a:t>
            </a:r>
            <a:r>
              <a:rPr lang="zh-CN" altLang="en-US" sz="2400" dirty="0">
                <a:latin typeface="Noto Sans" panose="020B0502040504020204" pitchFamily="34" charset="0"/>
              </a:rPr>
              <a:t>段，具有</a:t>
            </a:r>
            <a:r>
              <a:rPr lang="en-US" altLang="zh-CN" sz="2400" dirty="0" err="1">
                <a:latin typeface="Noto Sans" panose="020B0502040504020204" pitchFamily="34" charset="0"/>
              </a:rPr>
              <a:t>rw</a:t>
            </a:r>
            <a:r>
              <a:rPr lang="en-US" altLang="zh-CN" sz="2400" dirty="0">
                <a:latin typeface="Noto Sans" panose="020B0502040504020204" pitchFamily="34" charset="0"/>
              </a:rPr>
              <a:t>-</a:t>
            </a:r>
            <a:r>
              <a:rPr lang="zh-CN" altLang="en-US" sz="2400" dirty="0">
                <a:latin typeface="Noto Sans" panose="020B0502040504020204" pitchFamily="34" charset="0"/>
              </a:rPr>
              <a:t>权限。负责储存库函数的真实地址。</a:t>
            </a:r>
            <a:endParaRPr lang="en-US" altLang="zh-CN" sz="2400" dirty="0">
              <a:latin typeface="Noto Sans" panose="020B0502040504020204" pitchFamily="34" charset="0"/>
            </a:endParaRPr>
          </a:p>
          <a:p>
            <a:endParaRPr lang="en-US" altLang="zh-CN" sz="2400" dirty="0">
              <a:latin typeface="Noto Sans" panose="020B0502040504020204" pitchFamily="34" charset="0"/>
            </a:endParaRPr>
          </a:p>
          <a:p>
            <a:r>
              <a:rPr lang="zh-CN" altLang="en-US" sz="2400" dirty="0">
                <a:latin typeface="Noto Sans" panose="020B0502040504020204" pitchFamily="34" charset="0"/>
              </a:rPr>
              <a:t>程序调用库函数时，则为</a:t>
            </a:r>
            <a:r>
              <a:rPr lang="en-US" altLang="zh-CN" sz="2400" dirty="0">
                <a:latin typeface="Noto Sans" panose="020B0502040504020204" pitchFamily="34" charset="0"/>
              </a:rPr>
              <a:t>call .</a:t>
            </a:r>
            <a:r>
              <a:rPr lang="en-US" altLang="zh-CN" sz="2400" dirty="0" err="1">
                <a:latin typeface="Noto Sans" panose="020B0502040504020204" pitchFamily="34" charset="0"/>
              </a:rPr>
              <a:t>plt.sec</a:t>
            </a:r>
            <a:r>
              <a:rPr lang="zh-CN" altLang="en-US" sz="2400" dirty="0">
                <a:latin typeface="Noto Sans" panose="020B0502040504020204" pitchFamily="34" charset="0"/>
              </a:rPr>
              <a:t>中对应函数，然后由</a:t>
            </a:r>
            <a:r>
              <a:rPr lang="en-US" altLang="zh-CN" sz="2400" dirty="0" err="1">
                <a:latin typeface="Noto Sans" panose="020B0502040504020204" pitchFamily="34" charset="0"/>
              </a:rPr>
              <a:t>plt</a:t>
            </a:r>
            <a:r>
              <a:rPr lang="zh-CN" altLang="en-US" sz="2400" dirty="0">
                <a:latin typeface="Noto Sans" panose="020B0502040504020204" pitchFamily="34" charset="0"/>
              </a:rPr>
              <a:t>读取</a:t>
            </a:r>
            <a:r>
              <a:rPr lang="en-US" altLang="zh-CN" sz="2400" dirty="0">
                <a:latin typeface="Noto Sans" panose="020B0502040504020204" pitchFamily="34" charset="0"/>
              </a:rPr>
              <a:t>got</a:t>
            </a:r>
            <a:r>
              <a:rPr lang="zh-CN" altLang="en-US" sz="2400" dirty="0">
                <a:latin typeface="Noto Sans" panose="020B0502040504020204" pitchFamily="34" charset="0"/>
              </a:rPr>
              <a:t>表真实地址并跳转至</a:t>
            </a:r>
            <a:r>
              <a:rPr lang="en-US" altLang="zh-CN" sz="2400" dirty="0" err="1">
                <a:latin typeface="Noto Sans" panose="020B0502040504020204" pitchFamily="34" charset="0"/>
              </a:rPr>
              <a:t>libc</a:t>
            </a:r>
            <a:r>
              <a:rPr lang="zh-CN" altLang="en-US" sz="2400" dirty="0">
                <a:latin typeface="Noto Sans" panose="020B0502040504020204" pitchFamily="34" charset="0"/>
              </a:rPr>
              <a:t>中。</a:t>
            </a:r>
            <a:endParaRPr lang="en-US" altLang="zh-CN" sz="2400" dirty="0">
              <a:latin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299853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3592140-87B2-92C3-DD07-D414DB3B2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文本框 2">
            <a:extLst>
              <a:ext uri="{FF2B5EF4-FFF2-40B4-BE49-F238E27FC236}">
                <a16:creationId xmlns:a16="http://schemas.microsoft.com/office/drawing/2014/main" id="{9AA88AA9-5DA9-D554-31AF-BF2724596E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575" y="128588"/>
            <a:ext cx="19800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栈溢出漏洞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5059" name="Group 3">
            <a:extLst>
              <a:ext uri="{FF2B5EF4-FFF2-40B4-BE49-F238E27FC236}">
                <a16:creationId xmlns:a16="http://schemas.microsoft.com/office/drawing/2014/main" id="{C3AF9EE3-C9E9-876C-E516-71FA84BC4EE2}"/>
              </a:ext>
            </a:extLst>
          </p:cNvPr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45080" name="燕尾形 4">
              <a:extLst>
                <a:ext uri="{FF2B5EF4-FFF2-40B4-BE49-F238E27FC236}">
                  <a16:creationId xmlns:a16="http://schemas.microsoft.com/office/drawing/2014/main" id="{ACB3A449-7978-0204-361F-B5003754E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45081" name="燕尾形 5">
              <a:extLst>
                <a:ext uri="{FF2B5EF4-FFF2-40B4-BE49-F238E27FC236}">
                  <a16:creationId xmlns:a16="http://schemas.microsoft.com/office/drawing/2014/main" id="{81DC9277-5C64-FE23-26F9-75353B3319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60A06BF4-FDAD-8024-367B-76C262414BE2}"/>
              </a:ext>
            </a:extLst>
          </p:cNvPr>
          <p:cNvSpPr txBox="1"/>
          <p:nvPr/>
        </p:nvSpPr>
        <p:spPr>
          <a:xfrm>
            <a:off x="4805313" y="1230197"/>
            <a:ext cx="25813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dirty="0" err="1">
                <a:solidFill>
                  <a:schemeClr val="accent1">
                    <a:lumMod val="50000"/>
                  </a:schemeClr>
                </a:solidFill>
              </a:rPr>
              <a:t>plt</a:t>
            </a:r>
            <a:endParaRPr lang="zh-CN" alt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D29E558-4211-403D-D5E3-48384E06A7E5}"/>
              </a:ext>
            </a:extLst>
          </p:cNvPr>
          <p:cNvSpPr txBox="1"/>
          <p:nvPr/>
        </p:nvSpPr>
        <p:spPr>
          <a:xfrm>
            <a:off x="1600593" y="2061194"/>
            <a:ext cx="97670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Plt</a:t>
            </a:r>
            <a:r>
              <a:rPr lang="zh-CN" altLang="en-US" sz="2400" dirty="0"/>
              <a:t>表：一个函数一般对应三行代码</a:t>
            </a:r>
            <a:endParaRPr lang="en-US" altLang="zh-CN" sz="2400" dirty="0"/>
          </a:p>
          <a:p>
            <a:r>
              <a:rPr lang="zh-CN" altLang="en-US" sz="2400" dirty="0"/>
              <a:t>第一行的</a:t>
            </a:r>
            <a:r>
              <a:rPr lang="en-US" altLang="zh-CN" sz="2400" dirty="0" err="1"/>
              <a:t>jmp</a:t>
            </a:r>
            <a:r>
              <a:rPr lang="zh-CN" altLang="en-US" sz="2400" dirty="0"/>
              <a:t>会跳到对应</a:t>
            </a:r>
            <a:r>
              <a:rPr lang="en-US" altLang="zh-CN" sz="2400" dirty="0"/>
              <a:t>got</a:t>
            </a:r>
            <a:r>
              <a:rPr lang="zh-CN" altLang="en-US" sz="2400" dirty="0"/>
              <a:t>表所指的位置执行</a:t>
            </a:r>
            <a:endParaRPr lang="en-US" altLang="zh-CN" sz="2400" dirty="0"/>
          </a:p>
          <a:p>
            <a:r>
              <a:rPr lang="zh-CN" altLang="en-US" sz="2400" dirty="0"/>
              <a:t>第三行跳转至</a:t>
            </a:r>
            <a:r>
              <a:rPr lang="en-US" altLang="zh-CN" sz="2400" dirty="0" err="1"/>
              <a:t>plt</a:t>
            </a:r>
            <a:r>
              <a:rPr lang="zh-CN" altLang="en-US" sz="2400" dirty="0"/>
              <a:t>表开头处，</a:t>
            </a:r>
            <a:r>
              <a:rPr lang="en-US" altLang="zh-CN" sz="2400" dirty="0" err="1"/>
              <a:t>plt</a:t>
            </a:r>
            <a:r>
              <a:rPr lang="zh-CN" altLang="en-US" sz="2400" dirty="0"/>
              <a:t>开头利用</a:t>
            </a:r>
            <a:r>
              <a:rPr lang="en-US" altLang="zh-CN" sz="2400" dirty="0"/>
              <a:t>got</a:t>
            </a:r>
            <a:r>
              <a:rPr lang="zh-CN" altLang="en-US" sz="2400" dirty="0"/>
              <a:t>表前</a:t>
            </a:r>
            <a:r>
              <a:rPr lang="en-US" altLang="zh-CN" sz="2400" dirty="0"/>
              <a:t>3</a:t>
            </a:r>
            <a:r>
              <a:rPr lang="zh-CN" altLang="en-US" sz="2400" dirty="0"/>
              <a:t>项调用</a:t>
            </a:r>
            <a:r>
              <a:rPr lang="en-US" altLang="zh-CN" sz="1800" b="0" i="0" kern="1200" dirty="0">
                <a:solidFill>
                  <a:srgbClr val="191B1F"/>
                </a:solidFill>
                <a:effectLst/>
                <a:latin typeface="-apple-system"/>
                <a:ea typeface="宋体" panose="02010600030101010101" pitchFamily="2" charset="-122"/>
                <a:cs typeface="+mn-cs"/>
              </a:rPr>
              <a:t>_</a:t>
            </a:r>
            <a:r>
              <a:rPr lang="en-US" altLang="zh-CN" sz="1800" b="0" i="0" kern="1200" dirty="0" err="1">
                <a:solidFill>
                  <a:srgbClr val="191B1F"/>
                </a:solidFill>
                <a:effectLst/>
                <a:latin typeface="-apple-system"/>
                <a:ea typeface="宋体" panose="02010600030101010101" pitchFamily="2" charset="-122"/>
                <a:cs typeface="+mn-cs"/>
              </a:rPr>
              <a:t>dl_runtime_resolve</a:t>
            </a:r>
            <a:endParaRPr lang="zh-CN" altLang="en-US" sz="2400" dirty="0"/>
          </a:p>
        </p:txBody>
      </p:sp>
      <p:pic>
        <p:nvPicPr>
          <p:cNvPr id="6" name="图片 5" descr="图形用户界面, 文本, 应用程序, Teams&#10;&#10;描述已自动生成">
            <a:extLst>
              <a:ext uri="{FF2B5EF4-FFF2-40B4-BE49-F238E27FC236}">
                <a16:creationId xmlns:a16="http://schemas.microsoft.com/office/drawing/2014/main" id="{C8CB7758-ED1A-7B65-6CDA-9981D0847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6909" y="3470580"/>
            <a:ext cx="6963747" cy="143847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B50D728-AC47-5776-0FF2-330D95F20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819" y="5224847"/>
            <a:ext cx="6180480" cy="14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226680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1EAEBBF-A3AE-D7B7-333C-48503B2F3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文本框 2">
            <a:extLst>
              <a:ext uri="{FF2B5EF4-FFF2-40B4-BE49-F238E27FC236}">
                <a16:creationId xmlns:a16="http://schemas.microsoft.com/office/drawing/2014/main" id="{D1029315-9275-7B8C-9521-2065864CAF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575" y="128588"/>
            <a:ext cx="19800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栈溢出漏洞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5059" name="Group 3">
            <a:extLst>
              <a:ext uri="{FF2B5EF4-FFF2-40B4-BE49-F238E27FC236}">
                <a16:creationId xmlns:a16="http://schemas.microsoft.com/office/drawing/2014/main" id="{F67DABD9-051C-5D69-474D-57F4C7B325B1}"/>
              </a:ext>
            </a:extLst>
          </p:cNvPr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45080" name="燕尾形 4">
              <a:extLst>
                <a:ext uri="{FF2B5EF4-FFF2-40B4-BE49-F238E27FC236}">
                  <a16:creationId xmlns:a16="http://schemas.microsoft.com/office/drawing/2014/main" id="{FE94FF7B-0D70-0963-3BD6-8C2552C3F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45081" name="燕尾形 5">
              <a:extLst>
                <a:ext uri="{FF2B5EF4-FFF2-40B4-BE49-F238E27FC236}">
                  <a16:creationId xmlns:a16="http://schemas.microsoft.com/office/drawing/2014/main" id="{41745EDB-D955-5B92-5C06-8897AA5F31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17E9FD4D-5FEA-DD55-9E2B-5892A1AA36C3}"/>
              </a:ext>
            </a:extLst>
          </p:cNvPr>
          <p:cNvSpPr txBox="1"/>
          <p:nvPr/>
        </p:nvSpPr>
        <p:spPr>
          <a:xfrm>
            <a:off x="4805313" y="1230197"/>
            <a:ext cx="25813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chemeClr val="accent1">
                    <a:lumMod val="50000"/>
                  </a:schemeClr>
                </a:solidFill>
              </a:rPr>
              <a:t>got</a:t>
            </a:r>
            <a:endParaRPr lang="zh-CN" alt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5B43B94-C375-5EB7-7F8F-7A88D6E52B47}"/>
              </a:ext>
            </a:extLst>
          </p:cNvPr>
          <p:cNvSpPr txBox="1"/>
          <p:nvPr/>
        </p:nvSpPr>
        <p:spPr>
          <a:xfrm>
            <a:off x="1600593" y="2061194"/>
            <a:ext cx="899081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Noto Sans" panose="020B0502040504020204" pitchFamily="34" charset="0"/>
              </a:rPr>
              <a:t>Got</a:t>
            </a:r>
            <a:r>
              <a:rPr lang="zh-CN" altLang="en-US" sz="2400" dirty="0">
                <a:latin typeface="Noto Sans" panose="020B0502040504020204" pitchFamily="34" charset="0"/>
              </a:rPr>
              <a:t>表在程序初始化时，</a:t>
            </a:r>
            <a:r>
              <a:rPr lang="en-US" altLang="zh-CN" sz="2400" dirty="0">
                <a:latin typeface="Noto Sans" panose="020B0502040504020204" pitchFamily="34" charset="0"/>
              </a:rPr>
              <a:t>got[0]</a:t>
            </a:r>
            <a:r>
              <a:rPr lang="zh-CN" altLang="en-US" sz="2400" dirty="0">
                <a:latin typeface="Noto Sans" panose="020B0502040504020204" pitchFamily="34" charset="0"/>
              </a:rPr>
              <a:t>储存</a:t>
            </a:r>
            <a:r>
              <a:rPr lang="en-US" altLang="zh-CN" sz="2400" dirty="0">
                <a:latin typeface="Noto Sans" panose="020B0502040504020204" pitchFamily="34" charset="0"/>
              </a:rPr>
              <a:t>dynamic</a:t>
            </a:r>
            <a:r>
              <a:rPr lang="zh-CN" altLang="en-US" sz="2400" dirty="0">
                <a:latin typeface="Noto Sans" panose="020B0502040504020204" pitchFamily="34" charset="0"/>
              </a:rPr>
              <a:t>地址，</a:t>
            </a:r>
            <a:r>
              <a:rPr lang="en-US" altLang="zh-CN" sz="2400" dirty="0">
                <a:latin typeface="Noto Sans" panose="020B0502040504020204" pitchFamily="34" charset="0"/>
              </a:rPr>
              <a:t>got[1]</a:t>
            </a:r>
            <a:r>
              <a:rPr lang="zh-CN" altLang="en-US" sz="2400" dirty="0">
                <a:latin typeface="Noto Sans" panose="020B0502040504020204" pitchFamily="34" charset="0"/>
              </a:rPr>
              <a:t>储存</a:t>
            </a:r>
            <a:r>
              <a:rPr lang="en-US" altLang="zh-CN" sz="2400" dirty="0" err="1">
                <a:latin typeface="Noto Sans" panose="020B0502040504020204" pitchFamily="34" charset="0"/>
              </a:rPr>
              <a:t>linkmap</a:t>
            </a:r>
            <a:r>
              <a:rPr lang="zh-CN" altLang="en-US" sz="2400" dirty="0">
                <a:latin typeface="Noto Sans" panose="020B0502040504020204" pitchFamily="34" charset="0"/>
              </a:rPr>
              <a:t>地址，</a:t>
            </a:r>
            <a:r>
              <a:rPr lang="en-US" altLang="zh-CN" sz="2400" dirty="0">
                <a:latin typeface="Noto Sans" panose="020B0502040504020204" pitchFamily="34" charset="0"/>
              </a:rPr>
              <a:t>got[2]</a:t>
            </a:r>
            <a:r>
              <a:rPr lang="zh-CN" altLang="en-US" sz="2400" dirty="0">
                <a:latin typeface="Noto Sans" panose="020B0502040504020204" pitchFamily="34" charset="0"/>
              </a:rPr>
              <a:t>储存</a:t>
            </a:r>
            <a:r>
              <a:rPr lang="en-US" altLang="zh-CN" sz="2400" b="0" i="0" dirty="0">
                <a:solidFill>
                  <a:srgbClr val="191B1F"/>
                </a:solidFill>
                <a:effectLst/>
                <a:latin typeface="-apple-system"/>
              </a:rPr>
              <a:t>_</a:t>
            </a:r>
            <a:r>
              <a:rPr lang="en-US" altLang="zh-CN" sz="2400" b="0" i="0" dirty="0" err="1">
                <a:solidFill>
                  <a:srgbClr val="191B1F"/>
                </a:solidFill>
                <a:effectLst/>
                <a:latin typeface="-apple-system"/>
              </a:rPr>
              <a:t>dl_runtime_resolve</a:t>
            </a:r>
            <a:r>
              <a:rPr lang="zh-CN" altLang="en-US" sz="2400" b="0" i="0" dirty="0">
                <a:solidFill>
                  <a:srgbClr val="191B1F"/>
                </a:solidFill>
                <a:effectLst/>
                <a:latin typeface="-apple-system"/>
              </a:rPr>
              <a:t>函数真实地址。</a:t>
            </a:r>
            <a:endParaRPr lang="en-US" altLang="zh-CN" sz="2400" b="0" i="0" dirty="0">
              <a:solidFill>
                <a:srgbClr val="191B1F"/>
              </a:solidFill>
              <a:effectLst/>
              <a:latin typeface="-apple-system"/>
            </a:endParaRPr>
          </a:p>
          <a:p>
            <a:r>
              <a:rPr lang="zh-CN" altLang="en-US" sz="2400" dirty="0">
                <a:solidFill>
                  <a:srgbClr val="191B1F"/>
                </a:solidFill>
                <a:latin typeface="-apple-system"/>
              </a:rPr>
              <a:t>其余的项均重定向到对应函数</a:t>
            </a:r>
            <a:r>
              <a:rPr lang="en-US" altLang="zh-CN" sz="2400" dirty="0">
                <a:solidFill>
                  <a:srgbClr val="191B1F"/>
                </a:solidFill>
                <a:latin typeface="-apple-system"/>
              </a:rPr>
              <a:t>plt+6</a:t>
            </a:r>
            <a:r>
              <a:rPr lang="zh-CN" altLang="en-US" sz="2400" dirty="0">
                <a:solidFill>
                  <a:srgbClr val="191B1F"/>
                </a:solidFill>
                <a:latin typeface="-apple-system"/>
              </a:rPr>
              <a:t>的位置。</a:t>
            </a:r>
            <a:br>
              <a:rPr lang="en-US" altLang="zh-CN" sz="2400" dirty="0">
                <a:latin typeface="Noto Sans" panose="020B0502040504020204" pitchFamily="34" charset="0"/>
              </a:rPr>
            </a:br>
            <a:r>
              <a:rPr lang="zh-CN" altLang="en-US" sz="2400" dirty="0">
                <a:latin typeface="Noto Sans" panose="020B0502040504020204" pitchFamily="34" charset="0"/>
              </a:rPr>
              <a:t>调用过一次后，</a:t>
            </a:r>
            <a:r>
              <a:rPr lang="en-US" altLang="zh-CN" sz="2400" dirty="0">
                <a:latin typeface="Noto Sans" panose="020B0502040504020204" pitchFamily="34" charset="0"/>
              </a:rPr>
              <a:t>got</a:t>
            </a:r>
            <a:r>
              <a:rPr lang="zh-CN" altLang="en-US" sz="2400" dirty="0">
                <a:latin typeface="Noto Sans" panose="020B0502040504020204" pitchFamily="34" charset="0"/>
              </a:rPr>
              <a:t>会被填充函数的真实地址，如</a:t>
            </a:r>
            <a:r>
              <a:rPr lang="en-US" altLang="zh-CN" sz="2400" dirty="0" err="1">
                <a:latin typeface="Noto Sans" panose="020B0502040504020204" pitchFamily="34" charset="0"/>
              </a:rPr>
              <a:t>setvbuf</a:t>
            </a:r>
            <a:endParaRPr lang="zh-CN" altLang="en-US" sz="2400" b="0" i="0" dirty="0">
              <a:effectLst/>
              <a:latin typeface="Noto Sans" panose="020B0502040504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774A22B-D26C-F549-C2FE-45A57BAD9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503" y="3630854"/>
            <a:ext cx="9928161" cy="322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243908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BBB0C6-60C1-ABE7-C8F6-8CE94BBBA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文本框 2">
            <a:extLst>
              <a:ext uri="{FF2B5EF4-FFF2-40B4-BE49-F238E27FC236}">
                <a16:creationId xmlns:a16="http://schemas.microsoft.com/office/drawing/2014/main" id="{22DFA7DE-5C6B-5FCD-B788-0DE1C06F7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575" y="128588"/>
            <a:ext cx="23391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动态链接概念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5059" name="Group 3">
            <a:extLst>
              <a:ext uri="{FF2B5EF4-FFF2-40B4-BE49-F238E27FC236}">
                <a16:creationId xmlns:a16="http://schemas.microsoft.com/office/drawing/2014/main" id="{98490DB6-CE5D-6297-7AB7-7C20B6770476}"/>
              </a:ext>
            </a:extLst>
          </p:cNvPr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45080" name="燕尾形 4">
              <a:extLst>
                <a:ext uri="{FF2B5EF4-FFF2-40B4-BE49-F238E27FC236}">
                  <a16:creationId xmlns:a16="http://schemas.microsoft.com/office/drawing/2014/main" id="{F00DB6C6-8597-3B42-A5F4-30CF26F27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45081" name="燕尾形 5">
              <a:extLst>
                <a:ext uri="{FF2B5EF4-FFF2-40B4-BE49-F238E27FC236}">
                  <a16:creationId xmlns:a16="http://schemas.microsoft.com/office/drawing/2014/main" id="{BBB86FA9-27E3-ABF2-EDDF-AB6A04F58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8A56F9AB-A579-7DAB-4067-73800A422436}"/>
              </a:ext>
            </a:extLst>
          </p:cNvPr>
          <p:cNvSpPr txBox="1"/>
          <p:nvPr/>
        </p:nvSpPr>
        <p:spPr>
          <a:xfrm>
            <a:off x="4805313" y="792047"/>
            <a:ext cx="25813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err="1">
                <a:solidFill>
                  <a:schemeClr val="accent1">
                    <a:lumMod val="50000"/>
                  </a:schemeClr>
                </a:solidFill>
              </a:rPr>
              <a:t>plt</a:t>
            </a:r>
            <a:r>
              <a:rPr lang="zh-CN" altLang="en-US" sz="4800" dirty="0">
                <a:solidFill>
                  <a:schemeClr val="accent1">
                    <a:lumMod val="50000"/>
                  </a:schemeClr>
                </a:solidFill>
              </a:rPr>
              <a:t>和</a:t>
            </a:r>
            <a:r>
              <a:rPr lang="en-US" altLang="zh-CN" sz="4800" dirty="0">
                <a:solidFill>
                  <a:schemeClr val="accent1">
                    <a:lumMod val="50000"/>
                  </a:schemeClr>
                </a:solidFill>
              </a:rPr>
              <a:t>got</a:t>
            </a:r>
            <a:endParaRPr lang="zh-CN" alt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CBCB64-8A63-604D-05BA-ECF393795AC6}"/>
              </a:ext>
            </a:extLst>
          </p:cNvPr>
          <p:cNvSpPr txBox="1"/>
          <p:nvPr/>
        </p:nvSpPr>
        <p:spPr>
          <a:xfrm>
            <a:off x="1600593" y="1623044"/>
            <a:ext cx="89908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Noto Sans" panose="020B0502040504020204" pitchFamily="34" charset="0"/>
              </a:rPr>
              <a:t>程序调用库函数：为调用</a:t>
            </a:r>
            <a:r>
              <a:rPr lang="en-US" altLang="zh-CN" sz="2400" dirty="0" err="1">
                <a:latin typeface="Noto Sans" panose="020B0502040504020204" pitchFamily="34" charset="0"/>
              </a:rPr>
              <a:t>plt</a:t>
            </a:r>
            <a:r>
              <a:rPr lang="zh-CN" altLang="en-US" sz="2400" dirty="0">
                <a:latin typeface="Noto Sans" panose="020B0502040504020204" pitchFamily="34" charset="0"/>
              </a:rPr>
              <a:t>中对应函数。</a:t>
            </a:r>
            <a:endParaRPr lang="en-US" altLang="zh-CN" sz="2400" dirty="0">
              <a:latin typeface="Noto Sans" panose="020B0502040504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F48B0D5-7D84-1BAC-5A6E-599A92434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389" y="2454041"/>
            <a:ext cx="7859222" cy="28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700589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BBB0C6-60C1-ABE7-C8F6-8CE94BBBA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文本框 2">
            <a:extLst>
              <a:ext uri="{FF2B5EF4-FFF2-40B4-BE49-F238E27FC236}">
                <a16:creationId xmlns:a16="http://schemas.microsoft.com/office/drawing/2014/main" id="{22DFA7DE-5C6B-5FCD-B788-0DE1C06F7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575" y="128588"/>
            <a:ext cx="23391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动态链接概念</a:t>
            </a:r>
            <a:endParaRPr lang="en-US" altLang="zh-CN" sz="2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5059" name="Group 3">
            <a:extLst>
              <a:ext uri="{FF2B5EF4-FFF2-40B4-BE49-F238E27FC236}">
                <a16:creationId xmlns:a16="http://schemas.microsoft.com/office/drawing/2014/main" id="{98490DB6-CE5D-6297-7AB7-7C20B6770476}"/>
              </a:ext>
            </a:extLst>
          </p:cNvPr>
          <p:cNvGrpSpPr>
            <a:grpSpLocks/>
          </p:cNvGrpSpPr>
          <p:nvPr/>
        </p:nvGrpSpPr>
        <p:grpSpPr bwMode="auto">
          <a:xfrm>
            <a:off x="271463" y="223838"/>
            <a:ext cx="474662" cy="290512"/>
            <a:chOff x="0" y="0"/>
            <a:chExt cx="714375" cy="438150"/>
          </a:xfrm>
        </p:grpSpPr>
        <p:sp>
          <p:nvSpPr>
            <p:cNvPr id="45080" name="燕尾形 4">
              <a:extLst>
                <a:ext uri="{FF2B5EF4-FFF2-40B4-BE49-F238E27FC236}">
                  <a16:creationId xmlns:a16="http://schemas.microsoft.com/office/drawing/2014/main" id="{F00DB6C6-8597-3B42-A5F4-30CF26F27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  <p:sp>
          <p:nvSpPr>
            <p:cNvPr id="45081" name="燕尾形 5">
              <a:extLst>
                <a:ext uri="{FF2B5EF4-FFF2-40B4-BE49-F238E27FC236}">
                  <a16:creationId xmlns:a16="http://schemas.microsoft.com/office/drawing/2014/main" id="{BBB86FA9-27E3-ABF2-EDDF-AB6A04F58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225" y="0"/>
              <a:ext cx="438150" cy="438150"/>
            </a:xfrm>
            <a:prstGeom prst="chevron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8A56F9AB-A579-7DAB-4067-73800A422436}"/>
              </a:ext>
            </a:extLst>
          </p:cNvPr>
          <p:cNvSpPr txBox="1"/>
          <p:nvPr/>
        </p:nvSpPr>
        <p:spPr>
          <a:xfrm>
            <a:off x="4805313" y="792047"/>
            <a:ext cx="25813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 err="1">
                <a:solidFill>
                  <a:schemeClr val="accent1">
                    <a:lumMod val="50000"/>
                  </a:schemeClr>
                </a:solidFill>
              </a:rPr>
              <a:t>plt</a:t>
            </a:r>
            <a:r>
              <a:rPr lang="zh-CN" altLang="en-US" sz="4800" dirty="0">
                <a:solidFill>
                  <a:schemeClr val="accent1">
                    <a:lumMod val="50000"/>
                  </a:schemeClr>
                </a:solidFill>
              </a:rPr>
              <a:t>和</a:t>
            </a:r>
            <a:r>
              <a:rPr lang="en-US" altLang="zh-CN" sz="4800" dirty="0">
                <a:solidFill>
                  <a:schemeClr val="accent1">
                    <a:lumMod val="50000"/>
                  </a:schemeClr>
                </a:solidFill>
              </a:rPr>
              <a:t>got</a:t>
            </a:r>
            <a:endParaRPr lang="zh-CN" altLang="en-US" sz="48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CBCB64-8A63-604D-05BA-ECF393795AC6}"/>
              </a:ext>
            </a:extLst>
          </p:cNvPr>
          <p:cNvSpPr txBox="1"/>
          <p:nvPr/>
        </p:nvSpPr>
        <p:spPr>
          <a:xfrm>
            <a:off x="1600593" y="1623044"/>
            <a:ext cx="89908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 err="1">
                <a:latin typeface="Noto Sans" panose="020B0502040504020204" pitchFamily="34" charset="0"/>
              </a:rPr>
              <a:t>plt</a:t>
            </a:r>
            <a:r>
              <a:rPr lang="zh-CN" altLang="en-US" sz="2400" dirty="0">
                <a:latin typeface="Noto Sans" panose="020B0502040504020204" pitchFamily="34" charset="0"/>
              </a:rPr>
              <a:t>：为调用</a:t>
            </a:r>
            <a:r>
              <a:rPr lang="en-US" altLang="zh-CN" sz="2400" dirty="0" err="1">
                <a:latin typeface="Noto Sans" panose="020B0502040504020204" pitchFamily="34" charset="0"/>
              </a:rPr>
              <a:t>plt</a:t>
            </a:r>
            <a:r>
              <a:rPr lang="zh-CN" altLang="en-US" sz="2400" dirty="0">
                <a:latin typeface="Noto Sans" panose="020B0502040504020204" pitchFamily="34" charset="0"/>
              </a:rPr>
              <a:t>中对应函数。</a:t>
            </a:r>
            <a:endParaRPr lang="en-US" altLang="zh-CN" sz="2400" dirty="0">
              <a:latin typeface="Noto Sans" panose="020B0502040504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12512EE-3E90-C5B6-A858-A8E22F602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994" y="2543051"/>
            <a:ext cx="8326012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828508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主题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主题">
  <a:themeElements>
    <a:clrScheme name="1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1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2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主题">
  <a:themeElements>
    <a:clrScheme name="3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3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宋体" pitchFamily="2" charset="-122"/>
          </a:defRPr>
        </a:defPPr>
      </a:lstStyle>
    </a:lnDef>
  </a:objectDefaults>
  <a:extraClrSchemeLst>
    <a:extraClrScheme>
      <a:clrScheme name="3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2644</TotalTime>
  <Pages>0</Pages>
  <Words>2826</Words>
  <Characters>0</Characters>
  <Application>Microsoft Office PowerPoint</Application>
  <DocSecurity>0</DocSecurity>
  <PresentationFormat>宽屏</PresentationFormat>
  <Lines>0</Lines>
  <Paragraphs>250</Paragraphs>
  <Slides>38</Slides>
  <Notes>14</Notes>
  <HiddenSlides>13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38</vt:i4>
      </vt:variant>
    </vt:vector>
  </HeadingPairs>
  <TitlesOfParts>
    <vt:vector size="51" baseType="lpstr">
      <vt:lpstr>-apple-system</vt:lpstr>
      <vt:lpstr>黑体</vt:lpstr>
      <vt:lpstr>微软雅黑</vt:lpstr>
      <vt:lpstr>Arial</vt:lpstr>
      <vt:lpstr>Calibri</vt:lpstr>
      <vt:lpstr>Calibri Light</vt:lpstr>
      <vt:lpstr>Impact</vt:lpstr>
      <vt:lpstr>Noto Sans</vt:lpstr>
      <vt:lpstr>Segoe UI</vt:lpstr>
      <vt:lpstr>Office 主题</vt:lpstr>
      <vt:lpstr>1_Office 主题</vt:lpstr>
      <vt:lpstr>2_Office 主题</vt:lpstr>
      <vt:lpstr>3_Office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Walt Chan</cp:lastModifiedBy>
  <cp:revision>148</cp:revision>
  <dcterms:created xsi:type="dcterms:W3CDTF">2014-06-29T11:45:14Z</dcterms:created>
  <dcterms:modified xsi:type="dcterms:W3CDTF">2024-08-11T12:46:12Z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2052-9.1.0.4555</vt:lpwstr>
  </property>
</Properties>
</file>