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93" r:id="rId4"/>
    <p:sldId id="300" r:id="rId5"/>
    <p:sldId id="259" r:id="rId6"/>
    <p:sldId id="260" r:id="rId7"/>
    <p:sldId id="296" r:id="rId8"/>
    <p:sldId id="299" r:id="rId9"/>
    <p:sldId id="261" r:id="rId10"/>
    <p:sldId id="262" r:id="rId11"/>
    <p:sldId id="287" r:id="rId12"/>
    <p:sldId id="314" r:id="rId13"/>
    <p:sldId id="264" r:id="rId14"/>
    <p:sldId id="268" r:id="rId15"/>
    <p:sldId id="291" r:id="rId16"/>
    <p:sldId id="322" r:id="rId17"/>
    <p:sldId id="323" r:id="rId18"/>
    <p:sldId id="324" r:id="rId19"/>
    <p:sldId id="274" r:id="rId20"/>
    <p:sldId id="275" r:id="rId21"/>
    <p:sldId id="280" r:id="rId22"/>
    <p:sldId id="281" r:id="rId23"/>
    <p:sldId id="282" r:id="rId24"/>
    <p:sldId id="318" r:id="rId25"/>
    <p:sldId id="283" r:id="rId26"/>
    <p:sldId id="284" r:id="rId27"/>
    <p:sldId id="315" r:id="rId28"/>
    <p:sldId id="316" r:id="rId29"/>
    <p:sldId id="319" r:id="rId30"/>
    <p:sldId id="285" r:id="rId31"/>
    <p:sldId id="301" r:id="rId32"/>
    <p:sldId id="286" r:id="rId33"/>
    <p:sldId id="288" r:id="rId34"/>
    <p:sldId id="302" r:id="rId35"/>
    <p:sldId id="303" r:id="rId36"/>
    <p:sldId id="304" r:id="rId37"/>
    <p:sldId id="305" r:id="rId38"/>
    <p:sldId id="306" r:id="rId39"/>
    <p:sldId id="307" r:id="rId40"/>
    <p:sldId id="308" r:id="rId41"/>
    <p:sldId id="309" r:id="rId42"/>
    <p:sldId id="310" r:id="rId43"/>
    <p:sldId id="311" r:id="rId44"/>
    <p:sldId id="312" r:id="rId45"/>
    <p:sldId id="320" r:id="rId46"/>
    <p:sldId id="313" r:id="rId47"/>
    <p:sldId id="321"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05BA5-09B2-4B20-9472-A38F7846F7D2}" v="1845" dt="2025-01-25T10:14:18.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0"/>
  </p:normalViewPr>
  <p:slideViewPr>
    <p:cSldViewPr snapToGrid="0">
      <p:cViewPr varScale="1">
        <p:scale>
          <a:sx n="91" d="100"/>
          <a:sy n="91" d="100"/>
        </p:scale>
        <p:origin x="5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cordon" userId="4e6b43188858c394" providerId="LiveId" clId="{1DB05BA5-09B2-4B20-9472-A38F7846F7D2}"/>
    <pc:docChg chg="undo redo custSel addSld delSld modSld sldOrd">
      <pc:chgData name="Harry cordon" userId="4e6b43188858c394" providerId="LiveId" clId="{1DB05BA5-09B2-4B20-9472-A38F7846F7D2}" dt="2025-01-25T12:39:48.896" v="15457" actId="2696"/>
      <pc:docMkLst>
        <pc:docMk/>
      </pc:docMkLst>
      <pc:sldChg chg="delSp del mod">
        <pc:chgData name="Harry cordon" userId="4e6b43188858c394" providerId="LiveId" clId="{1DB05BA5-09B2-4B20-9472-A38F7846F7D2}" dt="2025-01-24T07:21:43.131" v="15311" actId="2696"/>
        <pc:sldMkLst>
          <pc:docMk/>
          <pc:sldMk cId="1163178305" sldId="258"/>
        </pc:sldMkLst>
      </pc:sldChg>
      <pc:sldChg chg="addSp delSp modSp mod">
        <pc:chgData name="Harry cordon" userId="4e6b43188858c394" providerId="LiveId" clId="{1DB05BA5-09B2-4B20-9472-A38F7846F7D2}" dt="2025-01-24T11:18:57.062" v="15454"/>
        <pc:sldMkLst>
          <pc:docMk/>
          <pc:sldMk cId="1792521230" sldId="259"/>
        </pc:sldMkLst>
        <pc:spChg chg="mod">
          <ac:chgData name="Harry cordon" userId="4e6b43188858c394" providerId="LiveId" clId="{1DB05BA5-09B2-4B20-9472-A38F7846F7D2}" dt="2025-01-12T17:05:39.650" v="3645" actId="14100"/>
          <ac:spMkLst>
            <pc:docMk/>
            <pc:sldMk cId="1792521230" sldId="259"/>
            <ac:spMk id="2" creationId="{06DC6147-CE2A-1E32-ACC1-214E8C264CC2}"/>
          </ac:spMkLst>
        </pc:spChg>
        <pc:spChg chg="mod">
          <ac:chgData name="Harry cordon" userId="4e6b43188858c394" providerId="LiveId" clId="{1DB05BA5-09B2-4B20-9472-A38F7846F7D2}" dt="2025-01-17T08:25:17.523" v="9688"/>
          <ac:spMkLst>
            <pc:docMk/>
            <pc:sldMk cId="1792521230" sldId="259"/>
            <ac:spMk id="3" creationId="{5149B91E-D253-7763-B8B5-A7B69B54E7B2}"/>
          </ac:spMkLst>
        </pc:spChg>
        <pc:grpChg chg="del mod">
          <ac:chgData name="Harry cordon" userId="4e6b43188858c394" providerId="LiveId" clId="{1DB05BA5-09B2-4B20-9472-A38F7846F7D2}" dt="2025-01-24T07:29:46.770" v="15319"/>
          <ac:grpSpMkLst>
            <pc:docMk/>
            <pc:sldMk cId="1792521230" sldId="259"/>
            <ac:grpSpMk id="7" creationId="{B923D833-BEE5-8A6A-89EB-0608FC46706A}"/>
          </ac:grpSpMkLst>
        </pc:grpChg>
        <pc:grpChg chg="del mod">
          <ac:chgData name="Harry cordon" userId="4e6b43188858c394" providerId="LiveId" clId="{1DB05BA5-09B2-4B20-9472-A38F7846F7D2}" dt="2025-01-24T07:30:01.219" v="15322"/>
          <ac:grpSpMkLst>
            <pc:docMk/>
            <pc:sldMk cId="1792521230" sldId="259"/>
            <ac:grpSpMk id="11" creationId="{69F0DCAB-0D29-1E0C-4129-85D17BFD3F7E}"/>
          </ac:grpSpMkLst>
        </pc:grpChg>
        <pc:grpChg chg="del mod">
          <ac:chgData name="Harry cordon" userId="4e6b43188858c394" providerId="LiveId" clId="{1DB05BA5-09B2-4B20-9472-A38F7846F7D2}" dt="2025-01-24T07:30:06.836" v="15324"/>
          <ac:grpSpMkLst>
            <pc:docMk/>
            <pc:sldMk cId="1792521230" sldId="259"/>
            <ac:grpSpMk id="14" creationId="{4E5CDF05-4501-1809-B2D2-CF3FF9F7D7FE}"/>
          </ac:grpSpMkLst>
        </pc:grpChg>
        <pc:grpChg chg="del mod">
          <ac:chgData name="Harry cordon" userId="4e6b43188858c394" providerId="LiveId" clId="{1DB05BA5-09B2-4B20-9472-A38F7846F7D2}" dt="2025-01-24T07:30:09.735" v="15326"/>
          <ac:grpSpMkLst>
            <pc:docMk/>
            <pc:sldMk cId="1792521230" sldId="259"/>
            <ac:grpSpMk id="16" creationId="{27D607E9-4A59-9B44-0D5E-F58BACB0D2CB}"/>
          </ac:grpSpMkLst>
        </pc:grpChg>
        <pc:grpChg chg="del mod">
          <ac:chgData name="Harry cordon" userId="4e6b43188858c394" providerId="LiveId" clId="{1DB05BA5-09B2-4B20-9472-A38F7846F7D2}" dt="2025-01-24T07:30:19.245" v="15329"/>
          <ac:grpSpMkLst>
            <pc:docMk/>
            <pc:sldMk cId="1792521230" sldId="259"/>
            <ac:grpSpMk id="18" creationId="{788904CE-6430-081F-BA51-1F006110028C}"/>
          </ac:grpSpMkLst>
        </pc:grpChg>
        <pc:grpChg chg="del mod">
          <ac:chgData name="Harry cordon" userId="4e6b43188858c394" providerId="LiveId" clId="{1DB05BA5-09B2-4B20-9472-A38F7846F7D2}" dt="2025-01-24T07:30:24.779" v="15331"/>
          <ac:grpSpMkLst>
            <pc:docMk/>
            <pc:sldMk cId="1792521230" sldId="259"/>
            <ac:grpSpMk id="21" creationId="{59A652EB-64B9-246A-5751-45A490CF7F0D}"/>
          </ac:grpSpMkLst>
        </pc:grpChg>
        <pc:grpChg chg="del mod">
          <ac:chgData name="Harry cordon" userId="4e6b43188858c394" providerId="LiveId" clId="{1DB05BA5-09B2-4B20-9472-A38F7846F7D2}" dt="2025-01-24T07:30:36.093" v="15342"/>
          <ac:grpSpMkLst>
            <pc:docMk/>
            <pc:sldMk cId="1792521230" sldId="259"/>
            <ac:grpSpMk id="23" creationId="{D325EC10-9FED-25BB-BB1D-6F718E50AC76}"/>
          </ac:grpSpMkLst>
        </pc:grpChg>
        <pc:grpChg chg="del mod">
          <ac:chgData name="Harry cordon" userId="4e6b43188858c394" providerId="LiveId" clId="{1DB05BA5-09B2-4B20-9472-A38F7846F7D2}" dt="2025-01-24T11:17:55.256" v="15380"/>
          <ac:grpSpMkLst>
            <pc:docMk/>
            <pc:sldMk cId="1792521230" sldId="259"/>
            <ac:grpSpMk id="27" creationId="{DAAA261D-28F9-9C28-3B13-773E5DEFF53E}"/>
          </ac:grpSpMkLst>
        </pc:grpChg>
        <pc:grpChg chg="del mod">
          <ac:chgData name="Harry cordon" userId="4e6b43188858c394" providerId="LiveId" clId="{1DB05BA5-09B2-4B20-9472-A38F7846F7D2}" dt="2025-01-24T11:17:57.589" v="15383"/>
          <ac:grpSpMkLst>
            <pc:docMk/>
            <pc:sldMk cId="1792521230" sldId="259"/>
            <ac:grpSpMk id="33" creationId="{70342A70-C4D3-D206-8DD8-BD1B74F7C466}"/>
          </ac:grpSpMkLst>
        </pc:grpChg>
        <pc:grpChg chg="del mod">
          <ac:chgData name="Harry cordon" userId="4e6b43188858c394" providerId="LiveId" clId="{1DB05BA5-09B2-4B20-9472-A38F7846F7D2}" dt="2025-01-24T11:18:08.805" v="15391"/>
          <ac:grpSpMkLst>
            <pc:docMk/>
            <pc:sldMk cId="1792521230" sldId="259"/>
            <ac:grpSpMk id="36" creationId="{1E869496-63A2-5943-FBD5-62236838642C}"/>
          </ac:grpSpMkLst>
        </pc:grpChg>
        <pc:grpChg chg="del mod">
          <ac:chgData name="Harry cordon" userId="4e6b43188858c394" providerId="LiveId" clId="{1DB05BA5-09B2-4B20-9472-A38F7846F7D2}" dt="2025-01-24T11:18:38.113" v="15408"/>
          <ac:grpSpMkLst>
            <pc:docMk/>
            <pc:sldMk cId="1792521230" sldId="259"/>
            <ac:grpSpMk id="41" creationId="{E90BDD76-6A71-9240-44ED-0D6FCA410721}"/>
          </ac:grpSpMkLst>
        </pc:grpChg>
        <pc:grpChg chg="del mod">
          <ac:chgData name="Harry cordon" userId="4e6b43188858c394" providerId="LiveId" clId="{1DB05BA5-09B2-4B20-9472-A38F7846F7D2}" dt="2025-01-24T11:18:17.396" v="15393"/>
          <ac:grpSpMkLst>
            <pc:docMk/>
            <pc:sldMk cId="1792521230" sldId="259"/>
            <ac:grpSpMk id="44" creationId="{EC88CB2D-859C-8AD2-998B-9C9F390C922A}"/>
          </ac:grpSpMkLst>
        </pc:grpChg>
        <pc:grpChg chg="del mod">
          <ac:chgData name="Harry cordon" userId="4e6b43188858c394" providerId="LiveId" clId="{1DB05BA5-09B2-4B20-9472-A38F7846F7D2}" dt="2025-01-24T11:18:20.424" v="15396"/>
          <ac:grpSpMkLst>
            <pc:docMk/>
            <pc:sldMk cId="1792521230" sldId="259"/>
            <ac:grpSpMk id="46" creationId="{3EDC8C65-89D1-795C-5E12-9DCDFFB98351}"/>
          </ac:grpSpMkLst>
        </pc:grpChg>
        <pc:grpChg chg="del mod">
          <ac:chgData name="Harry cordon" userId="4e6b43188858c394" providerId="LiveId" clId="{1DB05BA5-09B2-4B20-9472-A38F7846F7D2}" dt="2025-01-24T11:18:38.113" v="15408"/>
          <ac:grpSpMkLst>
            <pc:docMk/>
            <pc:sldMk cId="1792521230" sldId="259"/>
            <ac:grpSpMk id="49" creationId="{D03E0E1A-0286-B401-93FD-E94841B082C2}"/>
          </ac:grpSpMkLst>
        </pc:grpChg>
        <pc:grpChg chg="del mod">
          <ac:chgData name="Harry cordon" userId="4e6b43188858c394" providerId="LiveId" clId="{1DB05BA5-09B2-4B20-9472-A38F7846F7D2}" dt="2025-01-24T11:18:39.974" v="15410"/>
          <ac:grpSpMkLst>
            <pc:docMk/>
            <pc:sldMk cId="1792521230" sldId="259"/>
            <ac:grpSpMk id="61" creationId="{F42066CD-004F-4F1E-EC44-C7B309E267EA}"/>
          </ac:grpSpMkLst>
        </pc:grpChg>
        <pc:grpChg chg="del mod">
          <ac:chgData name="Harry cordon" userId="4e6b43188858c394" providerId="LiveId" clId="{1DB05BA5-09B2-4B20-9472-A38F7846F7D2}" dt="2025-01-24T11:18:43.656" v="15417"/>
          <ac:grpSpMkLst>
            <pc:docMk/>
            <pc:sldMk cId="1792521230" sldId="259"/>
            <ac:grpSpMk id="63" creationId="{FC17C376-5146-498E-DC4C-5529C7A53693}"/>
          </ac:grpSpMkLst>
        </pc:grpChg>
        <pc:grpChg chg="del mod">
          <ac:chgData name="Harry cordon" userId="4e6b43188858c394" providerId="LiveId" clId="{1DB05BA5-09B2-4B20-9472-A38F7846F7D2}" dt="2025-01-24T11:18:55.238" v="15452"/>
          <ac:grpSpMkLst>
            <pc:docMk/>
            <pc:sldMk cId="1792521230" sldId="259"/>
            <ac:grpSpMk id="70" creationId="{58D793A2-355C-11FA-1E59-ACA5523B0E72}"/>
          </ac:grpSpMkLst>
        </pc:grpChg>
        <pc:picChg chg="mod">
          <ac:chgData name="Harry cordon" userId="4e6b43188858c394" providerId="LiveId" clId="{1DB05BA5-09B2-4B20-9472-A38F7846F7D2}" dt="2025-01-12T17:05:43.328" v="3647" actId="1076"/>
          <ac:picMkLst>
            <pc:docMk/>
            <pc:sldMk cId="1792521230" sldId="259"/>
            <ac:picMk id="4" creationId="{3BC1EC7F-E1B3-D1AF-55CC-A21E37CCF445}"/>
          </ac:picMkLst>
        </pc:picChg>
        <pc:inkChg chg="add del mod">
          <ac:chgData name="Harry cordon" userId="4e6b43188858c394" providerId="LiveId" clId="{1DB05BA5-09B2-4B20-9472-A38F7846F7D2}" dt="2025-01-24T07:30:36.093" v="15337"/>
          <ac:inkMkLst>
            <pc:docMk/>
            <pc:sldMk cId="1792521230" sldId="259"/>
            <ac:inkMk id="5" creationId="{5E9B543E-24C2-90A3-E6A4-9F4DEED51FF4}"/>
          </ac:inkMkLst>
        </pc:inkChg>
        <pc:inkChg chg="add del mod">
          <ac:chgData name="Harry cordon" userId="4e6b43188858c394" providerId="LiveId" clId="{1DB05BA5-09B2-4B20-9472-A38F7846F7D2}" dt="2025-01-24T07:30:36.096" v="15343"/>
          <ac:inkMkLst>
            <pc:docMk/>
            <pc:sldMk cId="1792521230" sldId="259"/>
            <ac:inkMk id="6" creationId="{3D029646-2928-62D1-9988-6275CF6A51A7}"/>
          </ac:inkMkLst>
        </pc:inkChg>
        <pc:inkChg chg="add del mod">
          <ac:chgData name="Harry cordon" userId="4e6b43188858c394" providerId="LiveId" clId="{1DB05BA5-09B2-4B20-9472-A38F7846F7D2}" dt="2025-01-24T07:30:36.093" v="15339"/>
          <ac:inkMkLst>
            <pc:docMk/>
            <pc:sldMk cId="1792521230" sldId="259"/>
            <ac:inkMk id="8" creationId="{E3C55C64-3E0E-38E2-82CB-191D24B0FA8F}"/>
          </ac:inkMkLst>
        </pc:inkChg>
        <pc:inkChg chg="add del mod">
          <ac:chgData name="Harry cordon" userId="4e6b43188858c394" providerId="LiveId" clId="{1DB05BA5-09B2-4B20-9472-A38F7846F7D2}" dt="2025-01-24T07:30:36.093" v="15342"/>
          <ac:inkMkLst>
            <pc:docMk/>
            <pc:sldMk cId="1792521230" sldId="259"/>
            <ac:inkMk id="9" creationId="{16BDB51C-D88B-AA3C-5367-1F3C0C12E44B}"/>
          </ac:inkMkLst>
        </pc:inkChg>
        <pc:inkChg chg="add del mod">
          <ac:chgData name="Harry cordon" userId="4e6b43188858c394" providerId="LiveId" clId="{1DB05BA5-09B2-4B20-9472-A38F7846F7D2}" dt="2025-01-24T07:30:36.093" v="15340"/>
          <ac:inkMkLst>
            <pc:docMk/>
            <pc:sldMk cId="1792521230" sldId="259"/>
            <ac:inkMk id="10" creationId="{90B65CF2-7D09-DDBA-524E-43A01961BC15}"/>
          </ac:inkMkLst>
        </pc:inkChg>
        <pc:inkChg chg="add mod">
          <ac:chgData name="Harry cordon" userId="4e6b43188858c394" providerId="LiveId" clId="{1DB05BA5-09B2-4B20-9472-A38F7846F7D2}" dt="2025-01-24T07:30:06.836" v="15324"/>
          <ac:inkMkLst>
            <pc:docMk/>
            <pc:sldMk cId="1792521230" sldId="259"/>
            <ac:inkMk id="12" creationId="{ECF5CD28-5953-AA7A-9D9A-898C8D6C581C}"/>
          </ac:inkMkLst>
        </pc:inkChg>
        <pc:inkChg chg="add del mod">
          <ac:chgData name="Harry cordon" userId="4e6b43188858c394" providerId="LiveId" clId="{1DB05BA5-09B2-4B20-9472-A38F7846F7D2}" dt="2025-01-24T07:30:34.045" v="15334"/>
          <ac:inkMkLst>
            <pc:docMk/>
            <pc:sldMk cId="1792521230" sldId="259"/>
            <ac:inkMk id="13" creationId="{BA60C8CF-42AD-A76E-D820-42FD5A2BD50D}"/>
          </ac:inkMkLst>
        </pc:inkChg>
        <pc:inkChg chg="add del mod">
          <ac:chgData name="Harry cordon" userId="4e6b43188858c394" providerId="LiveId" clId="{1DB05BA5-09B2-4B20-9472-A38F7846F7D2}" dt="2025-01-24T07:30:34.055" v="15335"/>
          <ac:inkMkLst>
            <pc:docMk/>
            <pc:sldMk cId="1792521230" sldId="259"/>
            <ac:inkMk id="15" creationId="{F7FB85AD-0BBB-9D30-5529-9F1D8D838C13}"/>
          </ac:inkMkLst>
        </pc:inkChg>
        <pc:inkChg chg="add del mod">
          <ac:chgData name="Harry cordon" userId="4e6b43188858c394" providerId="LiveId" clId="{1DB05BA5-09B2-4B20-9472-A38F7846F7D2}" dt="2025-01-24T07:30:36.093" v="15341"/>
          <ac:inkMkLst>
            <pc:docMk/>
            <pc:sldMk cId="1792521230" sldId="259"/>
            <ac:inkMk id="17" creationId="{B939D66E-7C85-55E5-436E-0D903DEE445F}"/>
          </ac:inkMkLst>
        </pc:inkChg>
        <pc:inkChg chg="add del mod">
          <ac:chgData name="Harry cordon" userId="4e6b43188858c394" providerId="LiveId" clId="{1DB05BA5-09B2-4B20-9472-A38F7846F7D2}" dt="2025-01-24T07:30:36.093" v="15336"/>
          <ac:inkMkLst>
            <pc:docMk/>
            <pc:sldMk cId="1792521230" sldId="259"/>
            <ac:inkMk id="19" creationId="{0162B8F9-A3ED-D503-E1B5-FB7CE148CAED}"/>
          </ac:inkMkLst>
        </pc:inkChg>
        <pc:inkChg chg="add del mod">
          <ac:chgData name="Harry cordon" userId="4e6b43188858c394" providerId="LiveId" clId="{1DB05BA5-09B2-4B20-9472-A38F7846F7D2}" dt="2025-01-24T07:30:36.093" v="15338"/>
          <ac:inkMkLst>
            <pc:docMk/>
            <pc:sldMk cId="1792521230" sldId="259"/>
            <ac:inkMk id="20" creationId="{56B063F8-1427-FA0B-078B-631E732BF3B4}"/>
          </ac:inkMkLst>
        </pc:inkChg>
        <pc:inkChg chg="add del mod">
          <ac:chgData name="Harry cordon" userId="4e6b43188858c394" providerId="LiveId" clId="{1DB05BA5-09B2-4B20-9472-A38F7846F7D2}" dt="2025-01-24T07:30:33.839" v="15332"/>
          <ac:inkMkLst>
            <pc:docMk/>
            <pc:sldMk cId="1792521230" sldId="259"/>
            <ac:inkMk id="22" creationId="{79B478D5-82E2-BAE1-681A-90100D2A035A}"/>
          </ac:inkMkLst>
        </pc:inkChg>
        <pc:inkChg chg="add del">
          <ac:chgData name="Harry cordon" userId="4e6b43188858c394" providerId="LiveId" clId="{1DB05BA5-09B2-4B20-9472-A38F7846F7D2}" dt="2025-01-24T11:18:55.238" v="15444"/>
          <ac:inkMkLst>
            <pc:docMk/>
            <pc:sldMk cId="1792521230" sldId="259"/>
            <ac:inkMk id="24" creationId="{6B26D1BC-8C23-19C2-F35C-42D4C506AE50}"/>
          </ac:inkMkLst>
        </pc:inkChg>
        <pc:inkChg chg="add del mod">
          <ac:chgData name="Harry cordon" userId="4e6b43188858c394" providerId="LiveId" clId="{1DB05BA5-09B2-4B20-9472-A38F7846F7D2}" dt="2025-01-24T11:18:57.062" v="15453"/>
          <ac:inkMkLst>
            <pc:docMk/>
            <pc:sldMk cId="1792521230" sldId="259"/>
            <ac:inkMk id="25" creationId="{FD782FED-365D-F350-2888-622A05294D5C}"/>
          </ac:inkMkLst>
        </pc:inkChg>
        <pc:inkChg chg="add del mod">
          <ac:chgData name="Harry cordon" userId="4e6b43188858c394" providerId="LiveId" clId="{1DB05BA5-09B2-4B20-9472-A38F7846F7D2}" dt="2025-01-24T11:18:55.237" v="15437"/>
          <ac:inkMkLst>
            <pc:docMk/>
            <pc:sldMk cId="1792521230" sldId="259"/>
            <ac:inkMk id="26" creationId="{1CF9C4AB-0667-82EC-98FE-F8FB74B23999}"/>
          </ac:inkMkLst>
        </pc:inkChg>
        <pc:inkChg chg="add">
          <ac:chgData name="Harry cordon" userId="4e6b43188858c394" providerId="LiveId" clId="{1DB05BA5-09B2-4B20-9472-A38F7846F7D2}" dt="2025-01-24T11:17:49.428" v="15375" actId="9405"/>
          <ac:inkMkLst>
            <pc:docMk/>
            <pc:sldMk cId="1792521230" sldId="259"/>
            <ac:inkMk id="28" creationId="{1A378FB1-BA23-4BDC-7A6D-7D0C9FE27998}"/>
          </ac:inkMkLst>
        </pc:inkChg>
        <pc:inkChg chg="add del mod">
          <ac:chgData name="Harry cordon" userId="4e6b43188858c394" providerId="LiveId" clId="{1DB05BA5-09B2-4B20-9472-A38F7846F7D2}" dt="2025-01-24T11:18:55.235" v="15421"/>
          <ac:inkMkLst>
            <pc:docMk/>
            <pc:sldMk cId="1792521230" sldId="259"/>
            <ac:inkMk id="29" creationId="{080D37FE-6B16-F988-5EF0-8463E5B58785}"/>
          </ac:inkMkLst>
        </pc:inkChg>
        <pc:inkChg chg="add mod">
          <ac:chgData name="Harry cordon" userId="4e6b43188858c394" providerId="LiveId" clId="{1DB05BA5-09B2-4B20-9472-A38F7846F7D2}" dt="2025-01-24T11:18:03.541" v="15388"/>
          <ac:inkMkLst>
            <pc:docMk/>
            <pc:sldMk cId="1792521230" sldId="259"/>
            <ac:inkMk id="30" creationId="{207F6C4B-86D8-ECCF-56D6-1F35FF3284E3}"/>
          </ac:inkMkLst>
        </pc:inkChg>
        <pc:inkChg chg="add del mod">
          <ac:chgData name="Harry cordon" userId="4e6b43188858c394" providerId="LiveId" clId="{1DB05BA5-09B2-4B20-9472-A38F7846F7D2}" dt="2025-01-24T11:18:55.235" v="15425"/>
          <ac:inkMkLst>
            <pc:docMk/>
            <pc:sldMk cId="1792521230" sldId="259"/>
            <ac:inkMk id="31" creationId="{9A9099BB-34D4-0D33-F2CD-5852423C7CCD}"/>
          </ac:inkMkLst>
        </pc:inkChg>
        <pc:inkChg chg="add del mod">
          <ac:chgData name="Harry cordon" userId="4e6b43188858c394" providerId="LiveId" clId="{1DB05BA5-09B2-4B20-9472-A38F7846F7D2}" dt="2025-01-24T11:18:55.237" v="15441"/>
          <ac:inkMkLst>
            <pc:docMk/>
            <pc:sldMk cId="1792521230" sldId="259"/>
            <ac:inkMk id="32" creationId="{05B92BA5-D52A-D73C-4023-205E636C8C18}"/>
          </ac:inkMkLst>
        </pc:inkChg>
        <pc:inkChg chg="add del mod">
          <ac:chgData name="Harry cordon" userId="4e6b43188858c394" providerId="LiveId" clId="{1DB05BA5-09B2-4B20-9472-A38F7846F7D2}" dt="2025-01-24T11:18:55.237" v="15435"/>
          <ac:inkMkLst>
            <pc:docMk/>
            <pc:sldMk cId="1792521230" sldId="259"/>
            <ac:inkMk id="34" creationId="{9FC3C3E6-A8A0-EF20-05D4-37D3589B199F}"/>
          </ac:inkMkLst>
        </pc:inkChg>
        <pc:inkChg chg="add del mod">
          <ac:chgData name="Harry cordon" userId="4e6b43188858c394" providerId="LiveId" clId="{1DB05BA5-09B2-4B20-9472-A38F7846F7D2}" dt="2025-01-24T11:18:55.238" v="15448"/>
          <ac:inkMkLst>
            <pc:docMk/>
            <pc:sldMk cId="1792521230" sldId="259"/>
            <ac:inkMk id="35" creationId="{AD380156-5DB1-BC8A-C7EC-8A89B9E1FE71}"/>
          </ac:inkMkLst>
        </pc:inkChg>
        <pc:inkChg chg="add">
          <ac:chgData name="Harry cordon" userId="4e6b43188858c394" providerId="LiveId" clId="{1DB05BA5-09B2-4B20-9472-A38F7846F7D2}" dt="2025-01-24T11:18:00.585" v="15384" actId="9405"/>
          <ac:inkMkLst>
            <pc:docMk/>
            <pc:sldMk cId="1792521230" sldId="259"/>
            <ac:inkMk id="37" creationId="{E1C3EC44-67A7-667B-3A1B-62BD173E295F}"/>
          </ac:inkMkLst>
        </pc:inkChg>
        <pc:inkChg chg="add del mod">
          <ac:chgData name="Harry cordon" userId="4e6b43188858c394" providerId="LiveId" clId="{1DB05BA5-09B2-4B20-9472-A38F7846F7D2}" dt="2025-01-24T11:18:55.238" v="15450"/>
          <ac:inkMkLst>
            <pc:docMk/>
            <pc:sldMk cId="1792521230" sldId="259"/>
            <ac:inkMk id="38" creationId="{8F62E2F8-2EB2-219B-CAE1-DDB5916E69DA}"/>
          </ac:inkMkLst>
        </pc:inkChg>
        <pc:inkChg chg="add del mod">
          <ac:chgData name="Harry cordon" userId="4e6b43188858c394" providerId="LiveId" clId="{1DB05BA5-09B2-4B20-9472-A38F7846F7D2}" dt="2025-01-24T11:18:55.237" v="15439"/>
          <ac:inkMkLst>
            <pc:docMk/>
            <pc:sldMk cId="1792521230" sldId="259"/>
            <ac:inkMk id="39" creationId="{A9FF7AEC-3D24-C265-AB89-709CD010D831}"/>
          </ac:inkMkLst>
        </pc:inkChg>
        <pc:inkChg chg="add">
          <ac:chgData name="Harry cordon" userId="4e6b43188858c394" providerId="LiveId" clId="{1DB05BA5-09B2-4B20-9472-A38F7846F7D2}" dt="2025-01-24T11:18:02.766" v="15387" actId="9405"/>
          <ac:inkMkLst>
            <pc:docMk/>
            <pc:sldMk cId="1792521230" sldId="259"/>
            <ac:inkMk id="40" creationId="{E9994231-C6B9-D90D-0721-EF9D10CE4F17}"/>
          </ac:inkMkLst>
        </pc:inkChg>
        <pc:inkChg chg="add del mod">
          <ac:chgData name="Harry cordon" userId="4e6b43188858c394" providerId="LiveId" clId="{1DB05BA5-09B2-4B20-9472-A38F7846F7D2}" dt="2025-01-24T11:18:55.238" v="15445"/>
          <ac:inkMkLst>
            <pc:docMk/>
            <pc:sldMk cId="1792521230" sldId="259"/>
            <ac:inkMk id="42" creationId="{B586CB0F-A59F-50EF-F37E-3DDC2B51C30D}"/>
          </ac:inkMkLst>
        </pc:inkChg>
        <pc:inkChg chg="add del">
          <ac:chgData name="Harry cordon" userId="4e6b43188858c394" providerId="LiveId" clId="{1DB05BA5-09B2-4B20-9472-A38F7846F7D2}" dt="2025-01-24T11:18:57.062" v="15454"/>
          <ac:inkMkLst>
            <pc:docMk/>
            <pc:sldMk cId="1792521230" sldId="259"/>
            <ac:inkMk id="43" creationId="{9EC052D5-DD69-9D97-CC43-6588632006AF}"/>
          </ac:inkMkLst>
        </pc:inkChg>
        <pc:inkChg chg="add del mod">
          <ac:chgData name="Harry cordon" userId="4e6b43188858c394" providerId="LiveId" clId="{1DB05BA5-09B2-4B20-9472-A38F7846F7D2}" dt="2025-01-24T11:18:55.235" v="15426"/>
          <ac:inkMkLst>
            <pc:docMk/>
            <pc:sldMk cId="1792521230" sldId="259"/>
            <ac:inkMk id="45" creationId="{1D2258BF-6439-78C0-9D28-68353D47F975}"/>
          </ac:inkMkLst>
        </pc:inkChg>
        <pc:inkChg chg="add del mod">
          <ac:chgData name="Harry cordon" userId="4e6b43188858c394" providerId="LiveId" clId="{1DB05BA5-09B2-4B20-9472-A38F7846F7D2}" dt="2025-01-24T11:18:55.235" v="15423"/>
          <ac:inkMkLst>
            <pc:docMk/>
            <pc:sldMk cId="1792521230" sldId="259"/>
            <ac:inkMk id="47" creationId="{44C52EF3-A8EA-6EB6-EA07-6CA74E4F6F70}"/>
          </ac:inkMkLst>
        </pc:inkChg>
        <pc:inkChg chg="add mod">
          <ac:chgData name="Harry cordon" userId="4e6b43188858c394" providerId="LiveId" clId="{1DB05BA5-09B2-4B20-9472-A38F7846F7D2}" dt="2025-01-24T11:18:20.424" v="15396"/>
          <ac:inkMkLst>
            <pc:docMk/>
            <pc:sldMk cId="1792521230" sldId="259"/>
            <ac:inkMk id="48" creationId="{2CE76049-16BA-9716-F91F-1092CE6E775F}"/>
          </ac:inkMkLst>
        </pc:inkChg>
        <pc:inkChg chg="add del mod">
          <ac:chgData name="Harry cordon" userId="4e6b43188858c394" providerId="LiveId" clId="{1DB05BA5-09B2-4B20-9472-A38F7846F7D2}" dt="2025-01-24T11:18:55.234" v="15419"/>
          <ac:inkMkLst>
            <pc:docMk/>
            <pc:sldMk cId="1792521230" sldId="259"/>
            <ac:inkMk id="50" creationId="{E9179608-9BEF-7E88-FC3B-A3095C83C758}"/>
          </ac:inkMkLst>
        </pc:inkChg>
        <pc:inkChg chg="add del mod">
          <ac:chgData name="Harry cordon" userId="4e6b43188858c394" providerId="LiveId" clId="{1DB05BA5-09B2-4B20-9472-A38F7846F7D2}" dt="2025-01-24T11:18:55.237" v="15438"/>
          <ac:inkMkLst>
            <pc:docMk/>
            <pc:sldMk cId="1792521230" sldId="259"/>
            <ac:inkMk id="51" creationId="{309E1FED-E7B6-6F3B-AECA-1B05A1DFFCBF}"/>
          </ac:inkMkLst>
        </pc:inkChg>
        <pc:inkChg chg="add del mod">
          <ac:chgData name="Harry cordon" userId="4e6b43188858c394" providerId="LiveId" clId="{1DB05BA5-09B2-4B20-9472-A38F7846F7D2}" dt="2025-01-24T11:18:55.238" v="15446"/>
          <ac:inkMkLst>
            <pc:docMk/>
            <pc:sldMk cId="1792521230" sldId="259"/>
            <ac:inkMk id="52" creationId="{8F6006E1-5BA8-B6E8-B256-77C203FDD314}"/>
          </ac:inkMkLst>
        </pc:inkChg>
        <pc:inkChg chg="add">
          <ac:chgData name="Harry cordon" userId="4e6b43188858c394" providerId="LiveId" clId="{1DB05BA5-09B2-4B20-9472-A38F7846F7D2}" dt="2025-01-24T11:18:29.744" v="15400" actId="9405"/>
          <ac:inkMkLst>
            <pc:docMk/>
            <pc:sldMk cId="1792521230" sldId="259"/>
            <ac:inkMk id="53" creationId="{6346B0FA-AB09-0396-1065-6582579A1D7A}"/>
          </ac:inkMkLst>
        </pc:inkChg>
        <pc:inkChg chg="add del mod">
          <ac:chgData name="Harry cordon" userId="4e6b43188858c394" providerId="LiveId" clId="{1DB05BA5-09B2-4B20-9472-A38F7846F7D2}" dt="2025-01-24T11:18:55.238" v="15451"/>
          <ac:inkMkLst>
            <pc:docMk/>
            <pc:sldMk cId="1792521230" sldId="259"/>
            <ac:inkMk id="54" creationId="{C5E07A01-9937-F267-0594-E9F757BC9BA1}"/>
          </ac:inkMkLst>
        </pc:inkChg>
        <pc:inkChg chg="add del mod">
          <ac:chgData name="Harry cordon" userId="4e6b43188858c394" providerId="LiveId" clId="{1DB05BA5-09B2-4B20-9472-A38F7846F7D2}" dt="2025-01-24T11:18:55.237" v="15440"/>
          <ac:inkMkLst>
            <pc:docMk/>
            <pc:sldMk cId="1792521230" sldId="259"/>
            <ac:inkMk id="55" creationId="{DC2B43BE-6E00-9F8F-06FA-19CC86A38D3E}"/>
          </ac:inkMkLst>
        </pc:inkChg>
        <pc:inkChg chg="add del mod">
          <ac:chgData name="Harry cordon" userId="4e6b43188858c394" providerId="LiveId" clId="{1DB05BA5-09B2-4B20-9472-A38F7846F7D2}" dt="2025-01-24T11:18:55.238" v="15447"/>
          <ac:inkMkLst>
            <pc:docMk/>
            <pc:sldMk cId="1792521230" sldId="259"/>
            <ac:inkMk id="56" creationId="{25196287-2142-71C3-4D77-B828284D2B43}"/>
          </ac:inkMkLst>
        </pc:inkChg>
        <pc:inkChg chg="add">
          <ac:chgData name="Harry cordon" userId="4e6b43188858c394" providerId="LiveId" clId="{1DB05BA5-09B2-4B20-9472-A38F7846F7D2}" dt="2025-01-24T11:18:33.346" v="15404" actId="9405"/>
          <ac:inkMkLst>
            <pc:docMk/>
            <pc:sldMk cId="1792521230" sldId="259"/>
            <ac:inkMk id="57" creationId="{27CF445A-5E65-4844-0E7B-B5EE950726FB}"/>
          </ac:inkMkLst>
        </pc:inkChg>
        <pc:inkChg chg="add del mod">
          <ac:chgData name="Harry cordon" userId="4e6b43188858c394" providerId="LiveId" clId="{1DB05BA5-09B2-4B20-9472-A38F7846F7D2}" dt="2025-01-24T11:18:55.237" v="15436"/>
          <ac:inkMkLst>
            <pc:docMk/>
            <pc:sldMk cId="1792521230" sldId="259"/>
            <ac:inkMk id="58" creationId="{B0AC8DD9-97F3-9E5D-6892-F50BC3B2657A}"/>
          </ac:inkMkLst>
        </pc:inkChg>
        <pc:inkChg chg="add del mod">
          <ac:chgData name="Harry cordon" userId="4e6b43188858c394" providerId="LiveId" clId="{1DB05BA5-09B2-4B20-9472-A38F7846F7D2}" dt="2025-01-24T11:18:55.236" v="15433"/>
          <ac:inkMkLst>
            <pc:docMk/>
            <pc:sldMk cId="1792521230" sldId="259"/>
            <ac:inkMk id="59" creationId="{912018DA-2760-8CB5-4315-36585B7226BC}"/>
          </ac:inkMkLst>
        </pc:inkChg>
        <pc:inkChg chg="add del mod">
          <ac:chgData name="Harry cordon" userId="4e6b43188858c394" providerId="LiveId" clId="{1DB05BA5-09B2-4B20-9472-A38F7846F7D2}" dt="2025-01-24T11:18:55.237" v="15442"/>
          <ac:inkMkLst>
            <pc:docMk/>
            <pc:sldMk cId="1792521230" sldId="259"/>
            <ac:inkMk id="60" creationId="{FAB4BF5C-FD84-4B82-A3C9-38D6BFADEBD4}"/>
          </ac:inkMkLst>
        </pc:inkChg>
        <pc:inkChg chg="add del mod">
          <ac:chgData name="Harry cordon" userId="4e6b43188858c394" providerId="LiveId" clId="{1DB05BA5-09B2-4B20-9472-A38F7846F7D2}" dt="2025-01-24T11:18:55.236" v="15434"/>
          <ac:inkMkLst>
            <pc:docMk/>
            <pc:sldMk cId="1792521230" sldId="259"/>
            <ac:inkMk id="62" creationId="{AFCC3609-58DD-B9A5-A9BC-CFF9F662557A}"/>
          </ac:inkMkLst>
        </pc:inkChg>
        <pc:inkChg chg="add">
          <ac:chgData name="Harry cordon" userId="4e6b43188858c394" providerId="LiveId" clId="{1DB05BA5-09B2-4B20-9472-A38F7846F7D2}" dt="2025-01-24T11:18:40.638" v="15411" actId="9405"/>
          <ac:inkMkLst>
            <pc:docMk/>
            <pc:sldMk cId="1792521230" sldId="259"/>
            <ac:inkMk id="64" creationId="{5CFC70CF-BBDF-C655-7357-F415B4F5376F}"/>
          </ac:inkMkLst>
        </pc:inkChg>
        <pc:inkChg chg="add del mod">
          <ac:chgData name="Harry cordon" userId="4e6b43188858c394" providerId="LiveId" clId="{1DB05BA5-09B2-4B20-9472-A38F7846F7D2}" dt="2025-01-24T11:18:55.237" v="15443"/>
          <ac:inkMkLst>
            <pc:docMk/>
            <pc:sldMk cId="1792521230" sldId="259"/>
            <ac:inkMk id="65" creationId="{EB074A58-78B7-7D1D-287A-930B51A00209}"/>
          </ac:inkMkLst>
        </pc:inkChg>
        <pc:inkChg chg="add">
          <ac:chgData name="Harry cordon" userId="4e6b43188858c394" providerId="LiveId" clId="{1DB05BA5-09B2-4B20-9472-A38F7846F7D2}" dt="2025-01-24T11:18:41.734" v="15413" actId="9405"/>
          <ac:inkMkLst>
            <pc:docMk/>
            <pc:sldMk cId="1792521230" sldId="259"/>
            <ac:inkMk id="66" creationId="{62DEAA12-E28D-79A0-04C2-6BD90676BD4A}"/>
          </ac:inkMkLst>
        </pc:inkChg>
        <pc:inkChg chg="add del mod">
          <ac:chgData name="Harry cordon" userId="4e6b43188858c394" providerId="LiveId" clId="{1DB05BA5-09B2-4B20-9472-A38F7846F7D2}" dt="2025-01-24T11:18:55.238" v="15449"/>
          <ac:inkMkLst>
            <pc:docMk/>
            <pc:sldMk cId="1792521230" sldId="259"/>
            <ac:inkMk id="67" creationId="{7E78C89B-6BB0-42EB-ACFB-87D4628C0C8F}"/>
          </ac:inkMkLst>
        </pc:inkChg>
        <pc:inkChg chg="add">
          <ac:chgData name="Harry cordon" userId="4e6b43188858c394" providerId="LiveId" clId="{1DB05BA5-09B2-4B20-9472-A38F7846F7D2}" dt="2025-01-24T11:18:42.455" v="15415" actId="9405"/>
          <ac:inkMkLst>
            <pc:docMk/>
            <pc:sldMk cId="1792521230" sldId="259"/>
            <ac:inkMk id="68" creationId="{EF459F3D-5D57-EA7C-D6E7-D874FE47FA82}"/>
          </ac:inkMkLst>
        </pc:inkChg>
        <pc:inkChg chg="add del mod">
          <ac:chgData name="Harry cordon" userId="4e6b43188858c394" providerId="LiveId" clId="{1DB05BA5-09B2-4B20-9472-A38F7846F7D2}" dt="2025-01-24T11:18:55.238" v="15452"/>
          <ac:inkMkLst>
            <pc:docMk/>
            <pc:sldMk cId="1792521230" sldId="259"/>
            <ac:inkMk id="69" creationId="{DB5B89B4-5B93-296D-C2DE-A0FA6BD1683D}"/>
          </ac:inkMkLst>
        </pc:inkChg>
      </pc:sldChg>
      <pc:sldChg chg="modSp mod">
        <pc:chgData name="Harry cordon" userId="4e6b43188858c394" providerId="LiveId" clId="{1DB05BA5-09B2-4B20-9472-A38F7846F7D2}" dt="2025-01-24T07:39:03.380" v="15353" actId="14100"/>
        <pc:sldMkLst>
          <pc:docMk/>
          <pc:sldMk cId="2845192406" sldId="260"/>
        </pc:sldMkLst>
        <pc:spChg chg="mod">
          <ac:chgData name="Harry cordon" userId="4e6b43188858c394" providerId="LiveId" clId="{1DB05BA5-09B2-4B20-9472-A38F7846F7D2}" dt="2025-01-18T15:36:15.680" v="10730" actId="14100"/>
          <ac:spMkLst>
            <pc:docMk/>
            <pc:sldMk cId="2845192406" sldId="260"/>
            <ac:spMk id="2" creationId="{CCDFDB84-AA9D-FA5C-FBBA-994F6A7B7A35}"/>
          </ac:spMkLst>
        </pc:spChg>
        <pc:spChg chg="mod">
          <ac:chgData name="Harry cordon" userId="4e6b43188858c394" providerId="LiveId" clId="{1DB05BA5-09B2-4B20-9472-A38F7846F7D2}" dt="2025-01-24T07:39:03.380" v="15353" actId="14100"/>
          <ac:spMkLst>
            <pc:docMk/>
            <pc:sldMk cId="2845192406" sldId="260"/>
            <ac:spMk id="3" creationId="{247E1EDC-86E0-43EA-BCB7-FBD9E8370CD3}"/>
          </ac:spMkLst>
        </pc:spChg>
      </pc:sldChg>
      <pc:sldChg chg="addSp delSp modSp mod">
        <pc:chgData name="Harry cordon" userId="4e6b43188858c394" providerId="LiveId" clId="{1DB05BA5-09B2-4B20-9472-A38F7846F7D2}" dt="2025-01-18T17:17:22.687" v="13095" actId="20577"/>
        <pc:sldMkLst>
          <pc:docMk/>
          <pc:sldMk cId="725238407" sldId="261"/>
        </pc:sldMkLst>
        <pc:spChg chg="mod">
          <ac:chgData name="Harry cordon" userId="4e6b43188858c394" providerId="LiveId" clId="{1DB05BA5-09B2-4B20-9472-A38F7846F7D2}" dt="2025-01-15T15:40:50.283" v="7077"/>
          <ac:spMkLst>
            <pc:docMk/>
            <pc:sldMk cId="725238407" sldId="261"/>
            <ac:spMk id="2" creationId="{2C08948D-C1B5-6AE5-BFD5-6D2DF07FE748}"/>
          </ac:spMkLst>
        </pc:spChg>
        <pc:spChg chg="mod">
          <ac:chgData name="Harry cordon" userId="4e6b43188858c394" providerId="LiveId" clId="{1DB05BA5-09B2-4B20-9472-A38F7846F7D2}" dt="2025-01-18T17:17:22.687" v="13095" actId="20577"/>
          <ac:spMkLst>
            <pc:docMk/>
            <pc:sldMk cId="725238407" sldId="261"/>
            <ac:spMk id="6" creationId="{1A5305EA-DAF9-CBC3-6324-DF679D84F750}"/>
          </ac:spMkLst>
        </pc:spChg>
        <pc:picChg chg="add mod">
          <ac:chgData name="Harry cordon" userId="4e6b43188858c394" providerId="LiveId" clId="{1DB05BA5-09B2-4B20-9472-A38F7846F7D2}" dt="2025-01-18T15:33:50.135" v="10508" actId="1076"/>
          <ac:picMkLst>
            <pc:docMk/>
            <pc:sldMk cId="725238407" sldId="261"/>
            <ac:picMk id="3" creationId="{F896B8C6-7587-12DB-3EF2-3559ADA1D61B}"/>
          </ac:picMkLst>
        </pc:picChg>
        <pc:picChg chg="add mod">
          <ac:chgData name="Harry cordon" userId="4e6b43188858c394" providerId="LiveId" clId="{1DB05BA5-09B2-4B20-9472-A38F7846F7D2}" dt="2025-01-18T15:33:58.163" v="10511" actId="14100"/>
          <ac:picMkLst>
            <pc:docMk/>
            <pc:sldMk cId="725238407" sldId="261"/>
            <ac:picMk id="11" creationId="{3002977C-B7F3-A139-0B59-EA8B49E4DD84}"/>
          </ac:picMkLst>
        </pc:picChg>
      </pc:sldChg>
      <pc:sldChg chg="modSp mod">
        <pc:chgData name="Harry cordon" userId="4e6b43188858c394" providerId="LiveId" clId="{1DB05BA5-09B2-4B20-9472-A38F7846F7D2}" dt="2025-01-24T08:21:53.423" v="15355" actId="207"/>
        <pc:sldMkLst>
          <pc:docMk/>
          <pc:sldMk cId="153674736" sldId="262"/>
        </pc:sldMkLst>
        <pc:spChg chg="mod">
          <ac:chgData name="Harry cordon" userId="4e6b43188858c394" providerId="LiveId" clId="{1DB05BA5-09B2-4B20-9472-A38F7846F7D2}" dt="2025-01-15T15:30:27.189" v="6362" actId="1076"/>
          <ac:spMkLst>
            <pc:docMk/>
            <pc:sldMk cId="153674736" sldId="262"/>
            <ac:spMk id="2" creationId="{3CD80AB5-9718-C414-B9CF-18D0CDBA633D}"/>
          </ac:spMkLst>
        </pc:spChg>
        <pc:spChg chg="mod">
          <ac:chgData name="Harry cordon" userId="4e6b43188858c394" providerId="LiveId" clId="{1DB05BA5-09B2-4B20-9472-A38F7846F7D2}" dt="2025-01-24T08:21:53.423" v="15355" actId="207"/>
          <ac:spMkLst>
            <pc:docMk/>
            <pc:sldMk cId="153674736" sldId="262"/>
            <ac:spMk id="3" creationId="{72947586-8C5D-7DF8-565E-2C368359E72A}"/>
          </ac:spMkLst>
        </pc:spChg>
      </pc:sldChg>
      <pc:sldChg chg="modSp del mod">
        <pc:chgData name="Harry cordon" userId="4e6b43188858c394" providerId="LiveId" clId="{1DB05BA5-09B2-4B20-9472-A38F7846F7D2}" dt="2025-01-18T16:33:59.888" v="11116" actId="2696"/>
        <pc:sldMkLst>
          <pc:docMk/>
          <pc:sldMk cId="705373092" sldId="263"/>
        </pc:sldMkLst>
      </pc:sldChg>
      <pc:sldChg chg="addSp delSp modSp mod ord modClrScheme chgLayout">
        <pc:chgData name="Harry cordon" userId="4e6b43188858c394" providerId="LiveId" clId="{1DB05BA5-09B2-4B20-9472-A38F7846F7D2}" dt="2025-01-18T16:33:09.608" v="11115" actId="14100"/>
        <pc:sldMkLst>
          <pc:docMk/>
          <pc:sldMk cId="2984292017" sldId="264"/>
        </pc:sldMkLst>
        <pc:spChg chg="mod ord">
          <ac:chgData name="Harry cordon" userId="4e6b43188858c394" providerId="LiveId" clId="{1DB05BA5-09B2-4B20-9472-A38F7846F7D2}" dt="2025-01-18T16:31:34.876" v="11090" actId="14100"/>
          <ac:spMkLst>
            <pc:docMk/>
            <pc:sldMk cId="2984292017" sldId="264"/>
            <ac:spMk id="2" creationId="{D8F7618D-8717-98EF-27CA-04F6B01F03A0}"/>
          </ac:spMkLst>
        </pc:spChg>
        <pc:spChg chg="mod ord">
          <ac:chgData name="Harry cordon" userId="4e6b43188858c394" providerId="LiveId" clId="{1DB05BA5-09B2-4B20-9472-A38F7846F7D2}" dt="2025-01-18T16:33:09.608" v="11115" actId="14100"/>
          <ac:spMkLst>
            <pc:docMk/>
            <pc:sldMk cId="2984292017" sldId="264"/>
            <ac:spMk id="3" creationId="{6B7108AF-6295-660D-F199-7C60DE92A195}"/>
          </ac:spMkLst>
        </pc:spChg>
        <pc:spChg chg="add mod">
          <ac:chgData name="Harry cordon" userId="4e6b43188858c394" providerId="LiveId" clId="{1DB05BA5-09B2-4B20-9472-A38F7846F7D2}" dt="2025-01-18T16:31:53.569" v="11093" actId="20577"/>
          <ac:spMkLst>
            <pc:docMk/>
            <pc:sldMk cId="2984292017" sldId="264"/>
            <ac:spMk id="4" creationId="{C2CF6467-C56A-C95F-9727-7922ED1E5174}"/>
          </ac:spMkLst>
        </pc:spChg>
        <pc:picChg chg="add del mod">
          <ac:chgData name="Harry cordon" userId="4e6b43188858c394" providerId="LiveId" clId="{1DB05BA5-09B2-4B20-9472-A38F7846F7D2}" dt="2025-01-18T16:33:01.884" v="11112" actId="1076"/>
          <ac:picMkLst>
            <pc:docMk/>
            <pc:sldMk cId="2984292017" sldId="264"/>
            <ac:picMk id="5" creationId="{7A645A6D-ACBF-7D1A-88BD-719ACDF157DB}"/>
          </ac:picMkLst>
        </pc:picChg>
      </pc:sldChg>
      <pc:sldChg chg="addSp modSp del mod ord">
        <pc:chgData name="Harry cordon" userId="4e6b43188858c394" providerId="LiveId" clId="{1DB05BA5-09B2-4B20-9472-A38F7846F7D2}" dt="2025-01-24T07:21:43.131" v="15311" actId="2696"/>
        <pc:sldMkLst>
          <pc:docMk/>
          <pc:sldMk cId="2724298392" sldId="265"/>
        </pc:sldMkLst>
      </pc:sldChg>
      <pc:sldChg chg="delSp modSp del mod ord">
        <pc:chgData name="Harry cordon" userId="4e6b43188858c394" providerId="LiveId" clId="{1DB05BA5-09B2-4B20-9472-A38F7846F7D2}" dt="2025-01-24T07:21:43.131" v="15311" actId="2696"/>
        <pc:sldMkLst>
          <pc:docMk/>
          <pc:sldMk cId="450721995" sldId="266"/>
        </pc:sldMkLst>
      </pc:sldChg>
      <pc:sldChg chg="addSp delSp modSp del mod ord">
        <pc:chgData name="Harry cordon" userId="4e6b43188858c394" providerId="LiveId" clId="{1DB05BA5-09B2-4B20-9472-A38F7846F7D2}" dt="2025-01-24T07:21:43.131" v="15311" actId="2696"/>
        <pc:sldMkLst>
          <pc:docMk/>
          <pc:sldMk cId="3295183058" sldId="267"/>
        </pc:sldMkLst>
      </pc:sldChg>
      <pc:sldChg chg="modSp mod">
        <pc:chgData name="Harry cordon" userId="4e6b43188858c394" providerId="LiveId" clId="{1DB05BA5-09B2-4B20-9472-A38F7846F7D2}" dt="2025-01-18T16:41:21.813" v="11122" actId="14100"/>
        <pc:sldMkLst>
          <pc:docMk/>
          <pc:sldMk cId="1214329791" sldId="268"/>
        </pc:sldMkLst>
        <pc:spChg chg="mod">
          <ac:chgData name="Harry cordon" userId="4e6b43188858c394" providerId="LiveId" clId="{1DB05BA5-09B2-4B20-9472-A38F7846F7D2}" dt="2025-01-15T15:28:51.619" v="6346" actId="1076"/>
          <ac:spMkLst>
            <pc:docMk/>
            <pc:sldMk cId="1214329791" sldId="268"/>
            <ac:spMk id="2" creationId="{97F1C1CF-AFA6-ABB0-359E-AD494413162B}"/>
          </ac:spMkLst>
        </pc:spChg>
        <pc:spChg chg="mod">
          <ac:chgData name="Harry cordon" userId="4e6b43188858c394" providerId="LiveId" clId="{1DB05BA5-09B2-4B20-9472-A38F7846F7D2}" dt="2025-01-18T16:41:21.813" v="11122" actId="14100"/>
          <ac:spMkLst>
            <pc:docMk/>
            <pc:sldMk cId="1214329791" sldId="268"/>
            <ac:spMk id="3" creationId="{47D38CEA-80BF-D24F-B4BA-B8883EDD5129}"/>
          </ac:spMkLst>
        </pc:spChg>
      </pc:sldChg>
      <pc:sldChg chg="addSp delSp modSp del mod ord">
        <pc:chgData name="Harry cordon" userId="4e6b43188858c394" providerId="LiveId" clId="{1DB05BA5-09B2-4B20-9472-A38F7846F7D2}" dt="2025-01-24T07:21:43.131" v="15311" actId="2696"/>
        <pc:sldMkLst>
          <pc:docMk/>
          <pc:sldMk cId="3617348739" sldId="269"/>
        </pc:sldMkLst>
      </pc:sldChg>
      <pc:sldChg chg="del ord">
        <pc:chgData name="Harry cordon" userId="4e6b43188858c394" providerId="LiveId" clId="{1DB05BA5-09B2-4B20-9472-A38F7846F7D2}" dt="2025-01-24T07:21:43.131" v="15311" actId="2696"/>
        <pc:sldMkLst>
          <pc:docMk/>
          <pc:sldMk cId="1178468917" sldId="270"/>
        </pc:sldMkLst>
      </pc:sldChg>
      <pc:sldChg chg="modSp del mod ord">
        <pc:chgData name="Harry cordon" userId="4e6b43188858c394" providerId="LiveId" clId="{1DB05BA5-09B2-4B20-9472-A38F7846F7D2}" dt="2025-01-24T07:21:43.131" v="15311" actId="2696"/>
        <pc:sldMkLst>
          <pc:docMk/>
          <pc:sldMk cId="3377824304" sldId="271"/>
        </pc:sldMkLst>
      </pc:sldChg>
      <pc:sldChg chg="modSp del mod ord">
        <pc:chgData name="Harry cordon" userId="4e6b43188858c394" providerId="LiveId" clId="{1DB05BA5-09B2-4B20-9472-A38F7846F7D2}" dt="2025-01-24T07:21:43.131" v="15311" actId="2696"/>
        <pc:sldMkLst>
          <pc:docMk/>
          <pc:sldMk cId="2634734468" sldId="272"/>
        </pc:sldMkLst>
      </pc:sldChg>
      <pc:sldChg chg="addSp delSp del mod ord">
        <pc:chgData name="Harry cordon" userId="4e6b43188858c394" providerId="LiveId" clId="{1DB05BA5-09B2-4B20-9472-A38F7846F7D2}" dt="2025-01-24T07:21:43.131" v="15311" actId="2696"/>
        <pc:sldMkLst>
          <pc:docMk/>
          <pc:sldMk cId="2809885944" sldId="273"/>
        </pc:sldMkLst>
      </pc:sldChg>
      <pc:sldChg chg="addSp modSp mod">
        <pc:chgData name="Harry cordon" userId="4e6b43188858c394" providerId="LiveId" clId="{1DB05BA5-09B2-4B20-9472-A38F7846F7D2}" dt="2025-01-20T17:14:30.907" v="13519" actId="20577"/>
        <pc:sldMkLst>
          <pc:docMk/>
          <pc:sldMk cId="1312439734" sldId="274"/>
        </pc:sldMkLst>
        <pc:spChg chg="mod">
          <ac:chgData name="Harry cordon" userId="4e6b43188858c394" providerId="LiveId" clId="{1DB05BA5-09B2-4B20-9472-A38F7846F7D2}" dt="2025-01-15T15:45:44.353" v="7150" actId="14100"/>
          <ac:spMkLst>
            <pc:docMk/>
            <pc:sldMk cId="1312439734" sldId="274"/>
            <ac:spMk id="2" creationId="{2D12C535-284E-DEEF-1D2A-CDE584D57D5C}"/>
          </ac:spMkLst>
        </pc:spChg>
        <pc:spChg chg="mod">
          <ac:chgData name="Harry cordon" userId="4e6b43188858c394" providerId="LiveId" clId="{1DB05BA5-09B2-4B20-9472-A38F7846F7D2}" dt="2025-01-20T17:14:30.907" v="13519" actId="20577"/>
          <ac:spMkLst>
            <pc:docMk/>
            <pc:sldMk cId="1312439734" sldId="274"/>
            <ac:spMk id="3" creationId="{ADAC29DD-65FB-25AB-708B-EB90B5050F88}"/>
          </ac:spMkLst>
        </pc:spChg>
      </pc:sldChg>
      <pc:sldChg chg="addSp delSp modSp mod">
        <pc:chgData name="Harry cordon" userId="4e6b43188858c394" providerId="LiveId" clId="{1DB05BA5-09B2-4B20-9472-A38F7846F7D2}" dt="2025-01-20T17:27:20.627" v="13680" actId="14100"/>
        <pc:sldMkLst>
          <pc:docMk/>
          <pc:sldMk cId="300192236" sldId="275"/>
        </pc:sldMkLst>
        <pc:spChg chg="mod">
          <ac:chgData name="Harry cordon" userId="4e6b43188858c394" providerId="LiveId" clId="{1DB05BA5-09B2-4B20-9472-A38F7846F7D2}" dt="2025-01-10T09:02:44.360" v="1209" actId="20577"/>
          <ac:spMkLst>
            <pc:docMk/>
            <pc:sldMk cId="300192236" sldId="275"/>
            <ac:spMk id="2" creationId="{4208DCC6-CFFF-D96F-0CCD-631E59A19F3E}"/>
          </ac:spMkLst>
        </pc:spChg>
        <pc:spChg chg="add del mod">
          <ac:chgData name="Harry cordon" userId="4e6b43188858c394" providerId="LiveId" clId="{1DB05BA5-09B2-4B20-9472-A38F7846F7D2}" dt="2025-01-20T17:27:20.627" v="13680" actId="14100"/>
          <ac:spMkLst>
            <pc:docMk/>
            <pc:sldMk cId="300192236" sldId="275"/>
            <ac:spMk id="3" creationId="{AFA217E1-0C6A-BE59-087E-D581846CC162}"/>
          </ac:spMkLst>
        </pc:spChg>
      </pc:sldChg>
      <pc:sldChg chg="modSp del mod">
        <pc:chgData name="Harry cordon" userId="4e6b43188858c394" providerId="LiveId" clId="{1DB05BA5-09B2-4B20-9472-A38F7846F7D2}" dt="2025-01-25T12:39:46.925" v="15456" actId="2696"/>
        <pc:sldMkLst>
          <pc:docMk/>
          <pc:sldMk cId="310244047" sldId="276"/>
        </pc:sldMkLst>
      </pc:sldChg>
      <pc:sldChg chg="modSp new del mod ord">
        <pc:chgData name="Harry cordon" userId="4e6b43188858c394" providerId="LiveId" clId="{1DB05BA5-09B2-4B20-9472-A38F7846F7D2}" dt="2025-01-24T07:21:43.131" v="15311" actId="2696"/>
        <pc:sldMkLst>
          <pc:docMk/>
          <pc:sldMk cId="3677723159" sldId="277"/>
        </pc:sldMkLst>
      </pc:sldChg>
      <pc:sldChg chg="modSp new del mod">
        <pc:chgData name="Harry cordon" userId="4e6b43188858c394" providerId="LiveId" clId="{1DB05BA5-09B2-4B20-9472-A38F7846F7D2}" dt="2025-01-24T07:21:43.131" v="15311" actId="2696"/>
        <pc:sldMkLst>
          <pc:docMk/>
          <pc:sldMk cId="3785185444" sldId="278"/>
        </pc:sldMkLst>
      </pc:sldChg>
      <pc:sldChg chg="modSp new del mod ord">
        <pc:chgData name="Harry cordon" userId="4e6b43188858c394" providerId="LiveId" clId="{1DB05BA5-09B2-4B20-9472-A38F7846F7D2}" dt="2025-01-24T07:21:43.131" v="15311" actId="2696"/>
        <pc:sldMkLst>
          <pc:docMk/>
          <pc:sldMk cId="4009990755" sldId="279"/>
        </pc:sldMkLst>
      </pc:sldChg>
      <pc:sldChg chg="modSp new mod">
        <pc:chgData name="Harry cordon" userId="4e6b43188858c394" providerId="LiveId" clId="{1DB05BA5-09B2-4B20-9472-A38F7846F7D2}" dt="2025-01-21T10:18:07.366" v="14183"/>
        <pc:sldMkLst>
          <pc:docMk/>
          <pc:sldMk cId="1783567037" sldId="280"/>
        </pc:sldMkLst>
        <pc:spChg chg="mod">
          <ac:chgData name="Harry cordon" userId="4e6b43188858c394" providerId="LiveId" clId="{1DB05BA5-09B2-4B20-9472-A38F7846F7D2}" dt="2025-01-18T17:27:41.391" v="13119" actId="20577"/>
          <ac:spMkLst>
            <pc:docMk/>
            <pc:sldMk cId="1783567037" sldId="280"/>
            <ac:spMk id="2" creationId="{FD6B0E59-47C4-BC3E-B8BB-DDB8479542CD}"/>
          </ac:spMkLst>
        </pc:spChg>
        <pc:spChg chg="mod">
          <ac:chgData name="Harry cordon" userId="4e6b43188858c394" providerId="LiveId" clId="{1DB05BA5-09B2-4B20-9472-A38F7846F7D2}" dt="2025-01-21T10:18:07.366" v="14183"/>
          <ac:spMkLst>
            <pc:docMk/>
            <pc:sldMk cId="1783567037" sldId="280"/>
            <ac:spMk id="3" creationId="{D354BD7C-49CE-FD0F-C6D1-68C951702BE2}"/>
          </ac:spMkLst>
        </pc:spChg>
      </pc:sldChg>
      <pc:sldChg chg="modSp new mod ord">
        <pc:chgData name="Harry cordon" userId="4e6b43188858c394" providerId="LiveId" clId="{1DB05BA5-09B2-4B20-9472-A38F7846F7D2}" dt="2025-01-21T15:03:03.906" v="14189"/>
        <pc:sldMkLst>
          <pc:docMk/>
          <pc:sldMk cId="2719202332" sldId="281"/>
        </pc:sldMkLst>
        <pc:spChg chg="mod">
          <ac:chgData name="Harry cordon" userId="4e6b43188858c394" providerId="LiveId" clId="{1DB05BA5-09B2-4B20-9472-A38F7846F7D2}" dt="2025-01-10T09:02:53.508" v="1222" actId="20577"/>
          <ac:spMkLst>
            <pc:docMk/>
            <pc:sldMk cId="2719202332" sldId="281"/>
            <ac:spMk id="2" creationId="{93677F06-022F-7E94-9024-F6D4011BF0F0}"/>
          </ac:spMkLst>
        </pc:spChg>
        <pc:spChg chg="mod">
          <ac:chgData name="Harry cordon" userId="4e6b43188858c394" providerId="LiveId" clId="{1DB05BA5-09B2-4B20-9472-A38F7846F7D2}" dt="2025-01-20T17:29:29.487" v="13770" actId="14100"/>
          <ac:spMkLst>
            <pc:docMk/>
            <pc:sldMk cId="2719202332" sldId="281"/>
            <ac:spMk id="3" creationId="{C90CC277-A099-5AA4-E3B8-5A7EA73C0015}"/>
          </ac:spMkLst>
        </pc:spChg>
      </pc:sldChg>
      <pc:sldChg chg="modSp new mod ord">
        <pc:chgData name="Harry cordon" userId="4e6b43188858c394" providerId="LiveId" clId="{1DB05BA5-09B2-4B20-9472-A38F7846F7D2}" dt="2025-01-21T16:28:15.217" v="14487" actId="20577"/>
        <pc:sldMkLst>
          <pc:docMk/>
          <pc:sldMk cId="3522104997" sldId="282"/>
        </pc:sldMkLst>
        <pc:spChg chg="mod">
          <ac:chgData name="Harry cordon" userId="4e6b43188858c394" providerId="LiveId" clId="{1DB05BA5-09B2-4B20-9472-A38F7846F7D2}" dt="2025-01-20T17:29:03.079" v="13769"/>
          <ac:spMkLst>
            <pc:docMk/>
            <pc:sldMk cId="3522104997" sldId="282"/>
            <ac:spMk id="2" creationId="{27E54CDE-8E3F-E2E0-8E43-C5564BE24D00}"/>
          </ac:spMkLst>
        </pc:spChg>
        <pc:spChg chg="mod">
          <ac:chgData name="Harry cordon" userId="4e6b43188858c394" providerId="LiveId" clId="{1DB05BA5-09B2-4B20-9472-A38F7846F7D2}" dt="2025-01-21T16:28:15.217" v="14487" actId="20577"/>
          <ac:spMkLst>
            <pc:docMk/>
            <pc:sldMk cId="3522104997" sldId="282"/>
            <ac:spMk id="3" creationId="{81A54498-E1E8-C840-CFCD-4231B9CFCEF8}"/>
          </ac:spMkLst>
        </pc:spChg>
      </pc:sldChg>
      <pc:sldChg chg="modSp new mod">
        <pc:chgData name="Harry cordon" userId="4e6b43188858c394" providerId="LiveId" clId="{1DB05BA5-09B2-4B20-9472-A38F7846F7D2}" dt="2025-01-20T17:09:23.721" v="13391"/>
        <pc:sldMkLst>
          <pc:docMk/>
          <pc:sldMk cId="3161959656" sldId="283"/>
        </pc:sldMkLst>
        <pc:spChg chg="mod">
          <ac:chgData name="Harry cordon" userId="4e6b43188858c394" providerId="LiveId" clId="{1DB05BA5-09B2-4B20-9472-A38F7846F7D2}" dt="2025-01-20T17:09:23.721" v="13391"/>
          <ac:spMkLst>
            <pc:docMk/>
            <pc:sldMk cId="3161959656" sldId="283"/>
            <ac:spMk id="2" creationId="{A174085F-A303-5003-E267-CF810F8D9454}"/>
          </ac:spMkLst>
        </pc:spChg>
        <pc:spChg chg="mod">
          <ac:chgData name="Harry cordon" userId="4e6b43188858c394" providerId="LiveId" clId="{1DB05BA5-09B2-4B20-9472-A38F7846F7D2}" dt="2025-01-20T17:09:15.505" v="13388" actId="20577"/>
          <ac:spMkLst>
            <pc:docMk/>
            <pc:sldMk cId="3161959656" sldId="283"/>
            <ac:spMk id="3" creationId="{EC3210AE-119E-9874-F420-DD58134725E7}"/>
          </ac:spMkLst>
        </pc:spChg>
      </pc:sldChg>
      <pc:sldChg chg="addSp delSp modSp new mod">
        <pc:chgData name="Harry cordon" userId="4e6b43188858c394" providerId="LiveId" clId="{1DB05BA5-09B2-4B20-9472-A38F7846F7D2}" dt="2025-01-20T17:21:48.262" v="13646" actId="20577"/>
        <pc:sldMkLst>
          <pc:docMk/>
          <pc:sldMk cId="558021677" sldId="284"/>
        </pc:sldMkLst>
        <pc:spChg chg="add mod">
          <ac:chgData name="Harry cordon" userId="4e6b43188858c394" providerId="LiveId" clId="{1DB05BA5-09B2-4B20-9472-A38F7846F7D2}" dt="2025-01-20T17:21:48.262" v="13646" actId="20577"/>
          <ac:spMkLst>
            <pc:docMk/>
            <pc:sldMk cId="558021677" sldId="284"/>
            <ac:spMk id="4" creationId="{DB6BF7FD-0AC0-E6E7-1E89-BEF0D286103E}"/>
          </ac:spMkLst>
        </pc:spChg>
      </pc:sldChg>
      <pc:sldChg chg="modSp new mod">
        <pc:chgData name="Harry cordon" userId="4e6b43188858c394" providerId="LiveId" clId="{1DB05BA5-09B2-4B20-9472-A38F7846F7D2}" dt="2025-01-20T17:27:10.607" v="13678" actId="27636"/>
        <pc:sldMkLst>
          <pc:docMk/>
          <pc:sldMk cId="1488237279" sldId="285"/>
        </pc:sldMkLst>
        <pc:spChg chg="mod">
          <ac:chgData name="Harry cordon" userId="4e6b43188858c394" providerId="LiveId" clId="{1DB05BA5-09B2-4B20-9472-A38F7846F7D2}" dt="2025-01-20T17:27:07.668" v="13676" actId="14100"/>
          <ac:spMkLst>
            <pc:docMk/>
            <pc:sldMk cId="1488237279" sldId="285"/>
            <ac:spMk id="2" creationId="{5220E9E9-403F-0996-0556-5B74C64D1B05}"/>
          </ac:spMkLst>
        </pc:spChg>
        <pc:spChg chg="mod">
          <ac:chgData name="Harry cordon" userId="4e6b43188858c394" providerId="LiveId" clId="{1DB05BA5-09B2-4B20-9472-A38F7846F7D2}" dt="2025-01-20T17:27:10.607" v="13678" actId="27636"/>
          <ac:spMkLst>
            <pc:docMk/>
            <pc:sldMk cId="1488237279" sldId="285"/>
            <ac:spMk id="3" creationId="{4453CBD9-DBD2-8388-9F59-4841A3F8200D}"/>
          </ac:spMkLst>
        </pc:spChg>
      </pc:sldChg>
      <pc:sldChg chg="modSp new mod">
        <pc:chgData name="Harry cordon" userId="4e6b43188858c394" providerId="LiveId" clId="{1DB05BA5-09B2-4B20-9472-A38F7846F7D2}" dt="2025-01-18T15:15:33.566" v="9889" actId="1076"/>
        <pc:sldMkLst>
          <pc:docMk/>
          <pc:sldMk cId="535000463" sldId="286"/>
        </pc:sldMkLst>
        <pc:spChg chg="mod">
          <ac:chgData name="Harry cordon" userId="4e6b43188858c394" providerId="LiveId" clId="{1DB05BA5-09B2-4B20-9472-A38F7846F7D2}" dt="2025-01-18T15:15:33.566" v="9889" actId="1076"/>
          <ac:spMkLst>
            <pc:docMk/>
            <pc:sldMk cId="535000463" sldId="286"/>
            <ac:spMk id="2" creationId="{1FCB3B51-C64E-414C-9102-69C07B02EDCC}"/>
          </ac:spMkLst>
        </pc:spChg>
        <pc:spChg chg="mod">
          <ac:chgData name="Harry cordon" userId="4e6b43188858c394" providerId="LiveId" clId="{1DB05BA5-09B2-4B20-9472-A38F7846F7D2}" dt="2025-01-18T15:15:29.826" v="9888" actId="20577"/>
          <ac:spMkLst>
            <pc:docMk/>
            <pc:sldMk cId="535000463" sldId="286"/>
            <ac:spMk id="3" creationId="{226D665D-5CCC-99DC-990E-97F4179A7C95}"/>
          </ac:spMkLst>
        </pc:spChg>
      </pc:sldChg>
      <pc:sldChg chg="addSp delSp modSp new mod">
        <pc:chgData name="Harry cordon" userId="4e6b43188858c394" providerId="LiveId" clId="{1DB05BA5-09B2-4B20-9472-A38F7846F7D2}" dt="2025-01-18T16:23:43.621" v="10953" actId="1076"/>
        <pc:sldMkLst>
          <pc:docMk/>
          <pc:sldMk cId="2247930071" sldId="287"/>
        </pc:sldMkLst>
        <pc:spChg chg="add mod">
          <ac:chgData name="Harry cordon" userId="4e6b43188858c394" providerId="LiveId" clId="{1DB05BA5-09B2-4B20-9472-A38F7846F7D2}" dt="2025-01-18T16:20:51.724" v="10920" actId="113"/>
          <ac:spMkLst>
            <pc:docMk/>
            <pc:sldMk cId="2247930071" sldId="287"/>
            <ac:spMk id="10" creationId="{5CEFFAC6-A1A3-6953-01A3-82589497B87B}"/>
          </ac:spMkLst>
        </pc:spChg>
        <pc:spChg chg="add mod">
          <ac:chgData name="Harry cordon" userId="4e6b43188858c394" providerId="LiveId" clId="{1DB05BA5-09B2-4B20-9472-A38F7846F7D2}" dt="2025-01-18T16:21:36.808" v="10931" actId="20577"/>
          <ac:spMkLst>
            <pc:docMk/>
            <pc:sldMk cId="2247930071" sldId="287"/>
            <ac:spMk id="11" creationId="{33EE4AE4-FB27-D8C2-17C3-5EBAD270C8E1}"/>
          </ac:spMkLst>
        </pc:spChg>
        <pc:spChg chg="add mod">
          <ac:chgData name="Harry cordon" userId="4e6b43188858c394" providerId="LiveId" clId="{1DB05BA5-09B2-4B20-9472-A38F7846F7D2}" dt="2025-01-18T16:21:12.788" v="10924" actId="113"/>
          <ac:spMkLst>
            <pc:docMk/>
            <pc:sldMk cId="2247930071" sldId="287"/>
            <ac:spMk id="14" creationId="{A826F17F-84ED-BC79-8EBA-32EEE1B6B548}"/>
          </ac:spMkLst>
        </pc:spChg>
        <pc:spChg chg="add mod">
          <ac:chgData name="Harry cordon" userId="4e6b43188858c394" providerId="LiveId" clId="{1DB05BA5-09B2-4B20-9472-A38F7846F7D2}" dt="2025-01-18T16:23:43.621" v="10953" actId="1076"/>
          <ac:spMkLst>
            <pc:docMk/>
            <pc:sldMk cId="2247930071" sldId="287"/>
            <ac:spMk id="15" creationId="{0E67396C-5C88-5865-41DB-F53312708148}"/>
          </ac:spMkLst>
        </pc:spChg>
        <pc:spChg chg="add mod">
          <ac:chgData name="Harry cordon" userId="4e6b43188858c394" providerId="LiveId" clId="{1DB05BA5-09B2-4B20-9472-A38F7846F7D2}" dt="2025-01-18T16:21:26.045" v="10928" actId="113"/>
          <ac:spMkLst>
            <pc:docMk/>
            <pc:sldMk cId="2247930071" sldId="287"/>
            <ac:spMk id="16" creationId="{992C1F93-ADB8-5F78-7347-ED58030133D6}"/>
          </ac:spMkLst>
        </pc:spChg>
        <pc:spChg chg="add mod">
          <ac:chgData name="Harry cordon" userId="4e6b43188858c394" providerId="LiveId" clId="{1DB05BA5-09B2-4B20-9472-A38F7846F7D2}" dt="2025-01-18T16:22:32.937" v="10943" actId="113"/>
          <ac:spMkLst>
            <pc:docMk/>
            <pc:sldMk cId="2247930071" sldId="287"/>
            <ac:spMk id="18" creationId="{064B01F9-6CBB-F5D4-788A-DC0AEAADC18A}"/>
          </ac:spMkLst>
        </pc:spChg>
        <pc:spChg chg="add mod">
          <ac:chgData name="Harry cordon" userId="4e6b43188858c394" providerId="LiveId" clId="{1DB05BA5-09B2-4B20-9472-A38F7846F7D2}" dt="2025-01-18T16:21:59.401" v="10941" actId="20577"/>
          <ac:spMkLst>
            <pc:docMk/>
            <pc:sldMk cId="2247930071" sldId="287"/>
            <ac:spMk id="21" creationId="{89C188E8-82B6-0025-5FAB-5817B1876EAA}"/>
          </ac:spMkLst>
        </pc:spChg>
        <pc:picChg chg="add mod ord">
          <ac:chgData name="Harry cordon" userId="4e6b43188858c394" providerId="LiveId" clId="{1DB05BA5-09B2-4B20-9472-A38F7846F7D2}" dt="2025-01-18T16:19:38.586" v="10907" actId="1076"/>
          <ac:picMkLst>
            <pc:docMk/>
            <pc:sldMk cId="2247930071" sldId="287"/>
            <ac:picMk id="13" creationId="{72085FE9-0573-A9B4-CF77-5501FAA22E13}"/>
          </ac:picMkLst>
        </pc:picChg>
      </pc:sldChg>
      <pc:sldChg chg="addSp delSp modSp new mod">
        <pc:chgData name="Harry cordon" userId="4e6b43188858c394" providerId="LiveId" clId="{1DB05BA5-09B2-4B20-9472-A38F7846F7D2}" dt="2025-01-18T15:17:38.057" v="9896" actId="14100"/>
        <pc:sldMkLst>
          <pc:docMk/>
          <pc:sldMk cId="1331578581" sldId="288"/>
        </pc:sldMkLst>
        <pc:spChg chg="mod">
          <ac:chgData name="Harry cordon" userId="4e6b43188858c394" providerId="LiveId" clId="{1DB05BA5-09B2-4B20-9472-A38F7846F7D2}" dt="2025-01-18T15:17:24.624" v="9893" actId="5793"/>
          <ac:spMkLst>
            <pc:docMk/>
            <pc:sldMk cId="1331578581" sldId="288"/>
            <ac:spMk id="3" creationId="{E1EFC7C4-8736-52B3-A056-FC858718179D}"/>
          </ac:spMkLst>
        </pc:spChg>
        <pc:picChg chg="add mod">
          <ac:chgData name="Harry cordon" userId="4e6b43188858c394" providerId="LiveId" clId="{1DB05BA5-09B2-4B20-9472-A38F7846F7D2}" dt="2025-01-18T15:17:38.057" v="9896" actId="14100"/>
          <ac:picMkLst>
            <pc:docMk/>
            <pc:sldMk cId="1331578581" sldId="288"/>
            <ac:picMk id="4" creationId="{8F48B0D5-7D84-1BAC-5A6E-599A92434999}"/>
          </ac:picMkLst>
        </pc:picChg>
      </pc:sldChg>
      <pc:sldChg chg="modSp new del mod">
        <pc:chgData name="Harry cordon" userId="4e6b43188858c394" providerId="LiveId" clId="{1DB05BA5-09B2-4B20-9472-A38F7846F7D2}" dt="2025-01-24T07:40:43.910" v="15354" actId="2696"/>
        <pc:sldMkLst>
          <pc:docMk/>
          <pc:sldMk cId="3633676841" sldId="289"/>
        </pc:sldMkLst>
      </pc:sldChg>
      <pc:sldChg chg="new del">
        <pc:chgData name="Harry cordon" userId="4e6b43188858c394" providerId="LiveId" clId="{1DB05BA5-09B2-4B20-9472-A38F7846F7D2}" dt="2025-01-25T12:39:48.896" v="15457" actId="2696"/>
        <pc:sldMkLst>
          <pc:docMk/>
          <pc:sldMk cId="2411473166" sldId="290"/>
        </pc:sldMkLst>
      </pc:sldChg>
      <pc:sldChg chg="modSp new mod">
        <pc:chgData name="Harry cordon" userId="4e6b43188858c394" providerId="LiveId" clId="{1DB05BA5-09B2-4B20-9472-A38F7846F7D2}" dt="2025-01-24T08:32:18.185" v="15357" actId="207"/>
        <pc:sldMkLst>
          <pc:docMk/>
          <pc:sldMk cId="3259090968" sldId="291"/>
        </pc:sldMkLst>
        <pc:spChg chg="mod">
          <ac:chgData name="Harry cordon" userId="4e6b43188858c394" providerId="LiveId" clId="{1DB05BA5-09B2-4B20-9472-A38F7846F7D2}" dt="2025-01-18T17:06:26.568" v="12713"/>
          <ac:spMkLst>
            <pc:docMk/>
            <pc:sldMk cId="3259090968" sldId="291"/>
            <ac:spMk id="2" creationId="{D43D6C02-847F-F463-392F-DE32A057BE1C}"/>
          </ac:spMkLst>
        </pc:spChg>
        <pc:spChg chg="mod">
          <ac:chgData name="Harry cordon" userId="4e6b43188858c394" providerId="LiveId" clId="{1DB05BA5-09B2-4B20-9472-A38F7846F7D2}" dt="2025-01-24T08:32:18.185" v="15357" actId="207"/>
          <ac:spMkLst>
            <pc:docMk/>
            <pc:sldMk cId="3259090968" sldId="291"/>
            <ac:spMk id="3" creationId="{7CCD3FB7-F945-65FC-01F3-17CB7A28BC8A}"/>
          </ac:spMkLst>
        </pc:spChg>
      </pc:sldChg>
      <pc:sldChg chg="modSp new del mod">
        <pc:chgData name="Harry cordon" userId="4e6b43188858c394" providerId="LiveId" clId="{1DB05BA5-09B2-4B20-9472-A38F7846F7D2}" dt="2025-01-24T07:21:43.131" v="15311" actId="2696"/>
        <pc:sldMkLst>
          <pc:docMk/>
          <pc:sldMk cId="2831963579" sldId="292"/>
        </pc:sldMkLst>
      </pc:sldChg>
      <pc:sldChg chg="addSp modSp new mod ord">
        <pc:chgData name="Harry cordon" userId="4e6b43188858c394" providerId="LiveId" clId="{1DB05BA5-09B2-4B20-9472-A38F7846F7D2}" dt="2025-01-21T16:15:32.012" v="14331" actId="113"/>
        <pc:sldMkLst>
          <pc:docMk/>
          <pc:sldMk cId="3685016203" sldId="293"/>
        </pc:sldMkLst>
        <pc:spChg chg="mod">
          <ac:chgData name="Harry cordon" userId="4e6b43188858c394" providerId="LiveId" clId="{1DB05BA5-09B2-4B20-9472-A38F7846F7D2}" dt="2025-01-17T08:48:30.844" v="9768" actId="20577"/>
          <ac:spMkLst>
            <pc:docMk/>
            <pc:sldMk cId="3685016203" sldId="293"/>
            <ac:spMk id="2" creationId="{36814DB9-234A-7F87-AD3D-793EA142FEE5}"/>
          </ac:spMkLst>
        </pc:spChg>
        <pc:spChg chg="mod">
          <ac:chgData name="Harry cordon" userId="4e6b43188858c394" providerId="LiveId" clId="{1DB05BA5-09B2-4B20-9472-A38F7846F7D2}" dt="2025-01-21T16:15:32.012" v="14331" actId="113"/>
          <ac:spMkLst>
            <pc:docMk/>
            <pc:sldMk cId="3685016203" sldId="293"/>
            <ac:spMk id="3" creationId="{28FF5A28-B78D-96CB-A126-86907BFFC32E}"/>
          </ac:spMkLst>
        </pc:spChg>
      </pc:sldChg>
      <pc:sldChg chg="addSp modSp new del mod">
        <pc:chgData name="Harry cordon" userId="4e6b43188858c394" providerId="LiveId" clId="{1DB05BA5-09B2-4B20-9472-A38F7846F7D2}" dt="2025-01-24T07:21:43.131" v="15311" actId="2696"/>
        <pc:sldMkLst>
          <pc:docMk/>
          <pc:sldMk cId="350790609" sldId="294"/>
        </pc:sldMkLst>
      </pc:sldChg>
      <pc:sldChg chg="addSp delSp modSp new del mod">
        <pc:chgData name="Harry cordon" userId="4e6b43188858c394" providerId="LiveId" clId="{1DB05BA5-09B2-4B20-9472-A38F7846F7D2}" dt="2025-01-24T07:21:43.131" v="15311" actId="2696"/>
        <pc:sldMkLst>
          <pc:docMk/>
          <pc:sldMk cId="2976559069" sldId="295"/>
        </pc:sldMkLst>
      </pc:sldChg>
      <pc:sldChg chg="addSp delSp modSp new add del mod modNotesTx">
        <pc:chgData name="Harry cordon" userId="4e6b43188858c394" providerId="LiveId" clId="{1DB05BA5-09B2-4B20-9472-A38F7846F7D2}" dt="2025-01-24T11:22:40.593" v="15455" actId="1076"/>
        <pc:sldMkLst>
          <pc:docMk/>
          <pc:sldMk cId="2789753900" sldId="296"/>
        </pc:sldMkLst>
        <pc:spChg chg="mod">
          <ac:chgData name="Harry cordon" userId="4e6b43188858c394" providerId="LiveId" clId="{1DB05BA5-09B2-4B20-9472-A38F7846F7D2}" dt="2025-01-24T11:22:40.593" v="15455" actId="1076"/>
          <ac:spMkLst>
            <pc:docMk/>
            <pc:sldMk cId="2789753900" sldId="296"/>
            <ac:spMk id="28" creationId="{EA3213B4-40CF-A3C3-7277-6D08AD6DB351}"/>
          </ac:spMkLst>
        </pc:spChg>
      </pc:sldChg>
      <pc:sldChg chg="addSp modSp new del mod">
        <pc:chgData name="Harry cordon" userId="4e6b43188858c394" providerId="LiveId" clId="{1DB05BA5-09B2-4B20-9472-A38F7846F7D2}" dt="2025-01-24T07:21:43.131" v="15311" actId="2696"/>
        <pc:sldMkLst>
          <pc:docMk/>
          <pc:sldMk cId="371503883" sldId="297"/>
        </pc:sldMkLst>
      </pc:sldChg>
      <pc:sldChg chg="addSp delSp modSp new del mod">
        <pc:chgData name="Harry cordon" userId="4e6b43188858c394" providerId="LiveId" clId="{1DB05BA5-09B2-4B20-9472-A38F7846F7D2}" dt="2025-01-24T07:21:43.131" v="15311" actId="2696"/>
        <pc:sldMkLst>
          <pc:docMk/>
          <pc:sldMk cId="73976304" sldId="298"/>
        </pc:sldMkLst>
      </pc:sldChg>
      <pc:sldChg chg="modSp new mod">
        <pc:chgData name="Harry cordon" userId="4e6b43188858c394" providerId="LiveId" clId="{1DB05BA5-09B2-4B20-9472-A38F7846F7D2}" dt="2025-01-18T16:25:07.150" v="10979" actId="2711"/>
        <pc:sldMkLst>
          <pc:docMk/>
          <pc:sldMk cId="3641254572" sldId="299"/>
        </pc:sldMkLst>
        <pc:spChg chg="mod">
          <ac:chgData name="Harry cordon" userId="4e6b43188858c394" providerId="LiveId" clId="{1DB05BA5-09B2-4B20-9472-A38F7846F7D2}" dt="2025-01-15T15:13:27.959" v="6067" actId="1076"/>
          <ac:spMkLst>
            <pc:docMk/>
            <pc:sldMk cId="3641254572" sldId="299"/>
            <ac:spMk id="2" creationId="{2143AB07-276A-BB55-14C6-8D3D11249519}"/>
          </ac:spMkLst>
        </pc:spChg>
        <pc:spChg chg="mod">
          <ac:chgData name="Harry cordon" userId="4e6b43188858c394" providerId="LiveId" clId="{1DB05BA5-09B2-4B20-9472-A38F7846F7D2}" dt="2025-01-18T16:25:07.150" v="10979" actId="2711"/>
          <ac:spMkLst>
            <pc:docMk/>
            <pc:sldMk cId="3641254572" sldId="299"/>
            <ac:spMk id="3" creationId="{B6915DB8-150B-D76E-1EA6-5556C71DAA83}"/>
          </ac:spMkLst>
        </pc:spChg>
      </pc:sldChg>
      <pc:sldChg chg="addSp delSp modSp new mod">
        <pc:chgData name="Harry cordon" userId="4e6b43188858c394" providerId="LiveId" clId="{1DB05BA5-09B2-4B20-9472-A38F7846F7D2}" dt="2025-01-21T16:15:01.996" v="14324" actId="113"/>
        <pc:sldMkLst>
          <pc:docMk/>
          <pc:sldMk cId="1448126569" sldId="300"/>
        </pc:sldMkLst>
        <pc:spChg chg="mod">
          <ac:chgData name="Harry cordon" userId="4e6b43188858c394" providerId="LiveId" clId="{1DB05BA5-09B2-4B20-9472-A38F7846F7D2}" dt="2025-01-21T16:15:01.996" v="14324" actId="113"/>
          <ac:spMkLst>
            <pc:docMk/>
            <pc:sldMk cId="1448126569" sldId="300"/>
            <ac:spMk id="3" creationId="{1E052FB7-18B0-C0AB-B0E7-640B27DAE3FF}"/>
          </ac:spMkLst>
        </pc:spChg>
      </pc:sldChg>
      <pc:sldChg chg="modSp new mod">
        <pc:chgData name="Harry cordon" userId="4e6b43188858c394" providerId="LiveId" clId="{1DB05BA5-09B2-4B20-9472-A38F7846F7D2}" dt="2025-01-18T15:14:50.627" v="9868" actId="5793"/>
        <pc:sldMkLst>
          <pc:docMk/>
          <pc:sldMk cId="2415334434" sldId="301"/>
        </pc:sldMkLst>
        <pc:spChg chg="mod">
          <ac:chgData name="Harry cordon" userId="4e6b43188858c394" providerId="LiveId" clId="{1DB05BA5-09B2-4B20-9472-A38F7846F7D2}" dt="2025-01-18T15:14:32.097" v="9861"/>
          <ac:spMkLst>
            <pc:docMk/>
            <pc:sldMk cId="2415334434" sldId="301"/>
            <ac:spMk id="2" creationId="{548690D0-F870-A45C-549B-885389518F68}"/>
          </ac:spMkLst>
        </pc:spChg>
        <pc:spChg chg="mod">
          <ac:chgData name="Harry cordon" userId="4e6b43188858c394" providerId="LiveId" clId="{1DB05BA5-09B2-4B20-9472-A38F7846F7D2}" dt="2025-01-18T15:14:50.627" v="9868" actId="5793"/>
          <ac:spMkLst>
            <pc:docMk/>
            <pc:sldMk cId="2415334434" sldId="301"/>
            <ac:spMk id="3" creationId="{CC611207-833C-AE31-327D-8CBDDA5EA2D8}"/>
          </ac:spMkLst>
        </pc:spChg>
      </pc:sldChg>
      <pc:sldChg chg="addSp delSp modSp new mod">
        <pc:chgData name="Harry cordon" userId="4e6b43188858c394" providerId="LiveId" clId="{1DB05BA5-09B2-4B20-9472-A38F7846F7D2}" dt="2025-01-18T15:18:17.933" v="9904" actId="1076"/>
        <pc:sldMkLst>
          <pc:docMk/>
          <pc:sldMk cId="3199216137" sldId="302"/>
        </pc:sldMkLst>
        <pc:spChg chg="mod">
          <ac:chgData name="Harry cordon" userId="4e6b43188858c394" providerId="LiveId" clId="{1DB05BA5-09B2-4B20-9472-A38F7846F7D2}" dt="2025-01-18T15:18:04.399" v="9901"/>
          <ac:spMkLst>
            <pc:docMk/>
            <pc:sldMk cId="3199216137" sldId="302"/>
            <ac:spMk id="3" creationId="{80F99479-5C88-ED38-A20F-B9B9F8544255}"/>
          </ac:spMkLst>
        </pc:spChg>
        <pc:picChg chg="add mod">
          <ac:chgData name="Harry cordon" userId="4e6b43188858c394" providerId="LiveId" clId="{1DB05BA5-09B2-4B20-9472-A38F7846F7D2}" dt="2025-01-18T15:18:17.933" v="9904" actId="1076"/>
          <ac:picMkLst>
            <pc:docMk/>
            <pc:sldMk cId="3199216137" sldId="302"/>
            <ac:picMk id="4" creationId="{912512EE-3E90-C5B6-A858-A8E22F6020E8}"/>
          </ac:picMkLst>
        </pc:picChg>
      </pc:sldChg>
      <pc:sldChg chg="addSp delSp modSp new mod">
        <pc:chgData name="Harry cordon" userId="4e6b43188858c394" providerId="LiveId" clId="{1DB05BA5-09B2-4B20-9472-A38F7846F7D2}" dt="2025-01-18T15:18:59.760" v="9913" actId="1076"/>
        <pc:sldMkLst>
          <pc:docMk/>
          <pc:sldMk cId="1625026110" sldId="303"/>
        </pc:sldMkLst>
        <pc:spChg chg="add mod">
          <ac:chgData name="Harry cordon" userId="4e6b43188858c394" providerId="LiveId" clId="{1DB05BA5-09B2-4B20-9472-A38F7846F7D2}" dt="2025-01-18T15:18:44.478" v="9909"/>
          <ac:spMkLst>
            <pc:docMk/>
            <pc:sldMk cId="1625026110" sldId="303"/>
            <ac:spMk id="4" creationId="{D33A6D45-5AA3-3AE7-3051-F1E739D55FD9}"/>
          </ac:spMkLst>
        </pc:spChg>
        <pc:picChg chg="add mod">
          <ac:chgData name="Harry cordon" userId="4e6b43188858c394" providerId="LiveId" clId="{1DB05BA5-09B2-4B20-9472-A38F7846F7D2}" dt="2025-01-18T15:18:52.756" v="9911" actId="1076"/>
          <ac:picMkLst>
            <pc:docMk/>
            <pc:sldMk cId="1625026110" sldId="303"/>
            <ac:picMk id="5" creationId="{7FD91A6C-A4C1-91AC-3D1A-C74C1E7E69F9}"/>
          </ac:picMkLst>
        </pc:picChg>
        <pc:picChg chg="add mod">
          <ac:chgData name="Harry cordon" userId="4e6b43188858c394" providerId="LiveId" clId="{1DB05BA5-09B2-4B20-9472-A38F7846F7D2}" dt="2025-01-18T15:18:59.760" v="9913" actId="1076"/>
          <ac:picMkLst>
            <pc:docMk/>
            <pc:sldMk cId="1625026110" sldId="303"/>
            <ac:picMk id="6" creationId="{094238D8-5670-25EE-B49B-CD8A03E807CB}"/>
          </ac:picMkLst>
        </pc:picChg>
      </pc:sldChg>
      <pc:sldChg chg="modSp new mod">
        <pc:chgData name="Harry cordon" userId="4e6b43188858c394" providerId="LiveId" clId="{1DB05BA5-09B2-4B20-9472-A38F7846F7D2}" dt="2025-01-18T15:19:42.669" v="10022" actId="5793"/>
        <pc:sldMkLst>
          <pc:docMk/>
          <pc:sldMk cId="748027960" sldId="304"/>
        </pc:sldMkLst>
        <pc:spChg chg="mod">
          <ac:chgData name="Harry cordon" userId="4e6b43188858c394" providerId="LiveId" clId="{1DB05BA5-09B2-4B20-9472-A38F7846F7D2}" dt="2025-01-18T15:19:37.606" v="10019" actId="14100"/>
          <ac:spMkLst>
            <pc:docMk/>
            <pc:sldMk cId="748027960" sldId="304"/>
            <ac:spMk id="2" creationId="{BA748FC4-2BB6-FB5D-5EF3-45A975A11701}"/>
          </ac:spMkLst>
        </pc:spChg>
        <pc:spChg chg="mod">
          <ac:chgData name="Harry cordon" userId="4e6b43188858c394" providerId="LiveId" clId="{1DB05BA5-09B2-4B20-9472-A38F7846F7D2}" dt="2025-01-18T15:19:42.669" v="10022" actId="5793"/>
          <ac:spMkLst>
            <pc:docMk/>
            <pc:sldMk cId="748027960" sldId="304"/>
            <ac:spMk id="3" creationId="{90960B3F-1AA9-5783-8474-44ECABE337F5}"/>
          </ac:spMkLst>
        </pc:spChg>
      </pc:sldChg>
      <pc:sldChg chg="modSp new mod">
        <pc:chgData name="Harry cordon" userId="4e6b43188858c394" providerId="LiveId" clId="{1DB05BA5-09B2-4B20-9472-A38F7846F7D2}" dt="2025-01-18T15:20:23.085" v="10069" actId="14100"/>
        <pc:sldMkLst>
          <pc:docMk/>
          <pc:sldMk cId="1268330745" sldId="305"/>
        </pc:sldMkLst>
        <pc:spChg chg="mod">
          <ac:chgData name="Harry cordon" userId="4e6b43188858c394" providerId="LiveId" clId="{1DB05BA5-09B2-4B20-9472-A38F7846F7D2}" dt="2025-01-18T15:20:17.551" v="10066"/>
          <ac:spMkLst>
            <pc:docMk/>
            <pc:sldMk cId="1268330745" sldId="305"/>
            <ac:spMk id="2" creationId="{3E7B5004-38AA-D511-61F6-FF464BE322C7}"/>
          </ac:spMkLst>
        </pc:spChg>
        <pc:spChg chg="mod">
          <ac:chgData name="Harry cordon" userId="4e6b43188858c394" providerId="LiveId" clId="{1DB05BA5-09B2-4B20-9472-A38F7846F7D2}" dt="2025-01-18T15:20:23.085" v="10069" actId="14100"/>
          <ac:spMkLst>
            <pc:docMk/>
            <pc:sldMk cId="1268330745" sldId="305"/>
            <ac:spMk id="3" creationId="{ED66A353-DF7E-B134-1BF5-54D3853AEC74}"/>
          </ac:spMkLst>
        </pc:spChg>
      </pc:sldChg>
      <pc:sldChg chg="modSp new mod">
        <pc:chgData name="Harry cordon" userId="4e6b43188858c394" providerId="LiveId" clId="{1DB05BA5-09B2-4B20-9472-A38F7846F7D2}" dt="2025-01-18T15:20:59.818" v="10105"/>
        <pc:sldMkLst>
          <pc:docMk/>
          <pc:sldMk cId="3172838613" sldId="306"/>
        </pc:sldMkLst>
        <pc:spChg chg="mod">
          <ac:chgData name="Harry cordon" userId="4e6b43188858c394" providerId="LiveId" clId="{1DB05BA5-09B2-4B20-9472-A38F7846F7D2}" dt="2025-01-18T15:20:59.818" v="10105"/>
          <ac:spMkLst>
            <pc:docMk/>
            <pc:sldMk cId="3172838613" sldId="306"/>
            <ac:spMk id="2" creationId="{C0B01ABC-C11E-5134-45AE-34447B40F53C}"/>
          </ac:spMkLst>
        </pc:spChg>
        <pc:spChg chg="mod">
          <ac:chgData name="Harry cordon" userId="4e6b43188858c394" providerId="LiveId" clId="{1DB05BA5-09B2-4B20-9472-A38F7846F7D2}" dt="2025-01-18T15:20:55.339" v="10074" actId="5793"/>
          <ac:spMkLst>
            <pc:docMk/>
            <pc:sldMk cId="3172838613" sldId="306"/>
            <ac:spMk id="3" creationId="{5FDE1305-A1C8-14A2-7331-D0B8FE408C01}"/>
          </ac:spMkLst>
        </pc:spChg>
      </pc:sldChg>
      <pc:sldChg chg="modSp new mod">
        <pc:chgData name="Harry cordon" userId="4e6b43188858c394" providerId="LiveId" clId="{1DB05BA5-09B2-4B20-9472-A38F7846F7D2}" dt="2025-01-18T15:21:52.326" v="10139"/>
        <pc:sldMkLst>
          <pc:docMk/>
          <pc:sldMk cId="3559462566" sldId="307"/>
        </pc:sldMkLst>
        <pc:spChg chg="mod">
          <ac:chgData name="Harry cordon" userId="4e6b43188858c394" providerId="LiveId" clId="{1DB05BA5-09B2-4B20-9472-A38F7846F7D2}" dt="2025-01-18T15:21:52.326" v="10139"/>
          <ac:spMkLst>
            <pc:docMk/>
            <pc:sldMk cId="3559462566" sldId="307"/>
            <ac:spMk id="2" creationId="{BF54FA14-D202-0555-A300-1534B3A7527A}"/>
          </ac:spMkLst>
        </pc:spChg>
        <pc:spChg chg="mod">
          <ac:chgData name="Harry cordon" userId="4e6b43188858c394" providerId="LiveId" clId="{1DB05BA5-09B2-4B20-9472-A38F7846F7D2}" dt="2025-01-18T15:21:45.597" v="10114" actId="5793"/>
          <ac:spMkLst>
            <pc:docMk/>
            <pc:sldMk cId="3559462566" sldId="307"/>
            <ac:spMk id="3" creationId="{1C2B7A1D-785D-4AE1-FCC7-7770646E9FE9}"/>
          </ac:spMkLst>
        </pc:spChg>
      </pc:sldChg>
      <pc:sldChg chg="modSp new mod">
        <pc:chgData name="Harry cordon" userId="4e6b43188858c394" providerId="LiveId" clId="{1DB05BA5-09B2-4B20-9472-A38F7846F7D2}" dt="2025-01-22T15:47:15.561" v="14863" actId="20577"/>
        <pc:sldMkLst>
          <pc:docMk/>
          <pc:sldMk cId="3810352081" sldId="308"/>
        </pc:sldMkLst>
        <pc:spChg chg="mod">
          <ac:chgData name="Harry cordon" userId="4e6b43188858c394" providerId="LiveId" clId="{1DB05BA5-09B2-4B20-9472-A38F7846F7D2}" dt="2025-01-18T15:22:26.252" v="10170"/>
          <ac:spMkLst>
            <pc:docMk/>
            <pc:sldMk cId="3810352081" sldId="308"/>
            <ac:spMk id="2" creationId="{BE970C14-3B8B-0C26-181B-B5487BF6730B}"/>
          </ac:spMkLst>
        </pc:spChg>
        <pc:spChg chg="mod">
          <ac:chgData name="Harry cordon" userId="4e6b43188858c394" providerId="LiveId" clId="{1DB05BA5-09B2-4B20-9472-A38F7846F7D2}" dt="2025-01-22T15:47:15.561" v="14863" actId="20577"/>
          <ac:spMkLst>
            <pc:docMk/>
            <pc:sldMk cId="3810352081" sldId="308"/>
            <ac:spMk id="3" creationId="{72561E82-181B-6833-7599-4506BF5A80BC}"/>
          </ac:spMkLst>
        </pc:spChg>
      </pc:sldChg>
      <pc:sldChg chg="modSp new mod">
        <pc:chgData name="Harry cordon" userId="4e6b43188858c394" providerId="LiveId" clId="{1DB05BA5-09B2-4B20-9472-A38F7846F7D2}" dt="2025-01-18T15:22:57.387" v="10234"/>
        <pc:sldMkLst>
          <pc:docMk/>
          <pc:sldMk cId="2129150890" sldId="309"/>
        </pc:sldMkLst>
        <pc:spChg chg="mod">
          <ac:chgData name="Harry cordon" userId="4e6b43188858c394" providerId="LiveId" clId="{1DB05BA5-09B2-4B20-9472-A38F7846F7D2}" dt="2025-01-18T15:22:57.387" v="10234"/>
          <ac:spMkLst>
            <pc:docMk/>
            <pc:sldMk cId="2129150890" sldId="309"/>
            <ac:spMk id="2" creationId="{6122FA1A-805D-BD96-5FAB-73CD4CF515B8}"/>
          </ac:spMkLst>
        </pc:spChg>
        <pc:spChg chg="mod">
          <ac:chgData name="Harry cordon" userId="4e6b43188858c394" providerId="LiveId" clId="{1DB05BA5-09B2-4B20-9472-A38F7846F7D2}" dt="2025-01-18T15:22:43.797" v="10176" actId="5793"/>
          <ac:spMkLst>
            <pc:docMk/>
            <pc:sldMk cId="2129150890" sldId="309"/>
            <ac:spMk id="3" creationId="{9CDB919C-E614-7FE6-FB69-0D4B79EB5FE6}"/>
          </ac:spMkLst>
        </pc:spChg>
      </pc:sldChg>
      <pc:sldChg chg="modSp new mod">
        <pc:chgData name="Harry cordon" userId="4e6b43188858c394" providerId="LiveId" clId="{1DB05BA5-09B2-4B20-9472-A38F7846F7D2}" dt="2025-01-18T15:28:35.342" v="10462" actId="255"/>
        <pc:sldMkLst>
          <pc:docMk/>
          <pc:sldMk cId="119186554" sldId="310"/>
        </pc:sldMkLst>
        <pc:spChg chg="mod">
          <ac:chgData name="Harry cordon" userId="4e6b43188858c394" providerId="LiveId" clId="{1DB05BA5-09B2-4B20-9472-A38F7846F7D2}" dt="2025-01-18T15:28:24.817" v="10460" actId="14100"/>
          <ac:spMkLst>
            <pc:docMk/>
            <pc:sldMk cId="119186554" sldId="310"/>
            <ac:spMk id="2" creationId="{1B9AB8FE-6E8D-9B3A-091B-B7812B8A3C85}"/>
          </ac:spMkLst>
        </pc:spChg>
        <pc:spChg chg="mod">
          <ac:chgData name="Harry cordon" userId="4e6b43188858c394" providerId="LiveId" clId="{1DB05BA5-09B2-4B20-9472-A38F7846F7D2}" dt="2025-01-18T15:28:35.342" v="10462" actId="255"/>
          <ac:spMkLst>
            <pc:docMk/>
            <pc:sldMk cId="119186554" sldId="310"/>
            <ac:spMk id="3" creationId="{16148812-DA0B-D8F0-D65A-F26DD8A0C1C8}"/>
          </ac:spMkLst>
        </pc:spChg>
      </pc:sldChg>
      <pc:sldChg chg="modSp new mod">
        <pc:chgData name="Harry cordon" userId="4e6b43188858c394" providerId="LiveId" clId="{1DB05BA5-09B2-4B20-9472-A38F7846F7D2}" dt="2025-01-18T15:25:59.444" v="10344" actId="20577"/>
        <pc:sldMkLst>
          <pc:docMk/>
          <pc:sldMk cId="2969442181" sldId="311"/>
        </pc:sldMkLst>
        <pc:spChg chg="mod">
          <ac:chgData name="Harry cordon" userId="4e6b43188858c394" providerId="LiveId" clId="{1DB05BA5-09B2-4B20-9472-A38F7846F7D2}" dt="2025-01-18T15:24:38.547" v="10307"/>
          <ac:spMkLst>
            <pc:docMk/>
            <pc:sldMk cId="2969442181" sldId="311"/>
            <ac:spMk id="2" creationId="{B2D80020-A987-E0D6-DF77-23CE39CA9774}"/>
          </ac:spMkLst>
        </pc:spChg>
        <pc:spChg chg="mod">
          <ac:chgData name="Harry cordon" userId="4e6b43188858c394" providerId="LiveId" clId="{1DB05BA5-09B2-4B20-9472-A38F7846F7D2}" dt="2025-01-18T15:25:59.444" v="10344" actId="20577"/>
          <ac:spMkLst>
            <pc:docMk/>
            <pc:sldMk cId="2969442181" sldId="311"/>
            <ac:spMk id="3" creationId="{582E1EAC-FF9B-BB7C-47EC-A5D2A8D6F2EB}"/>
          </ac:spMkLst>
        </pc:spChg>
      </pc:sldChg>
      <pc:sldChg chg="modSp new mod">
        <pc:chgData name="Harry cordon" userId="4e6b43188858c394" providerId="LiveId" clId="{1DB05BA5-09B2-4B20-9472-A38F7846F7D2}" dt="2025-01-18T15:28:11.385" v="10459" actId="27636"/>
        <pc:sldMkLst>
          <pc:docMk/>
          <pc:sldMk cId="82685644" sldId="312"/>
        </pc:sldMkLst>
        <pc:spChg chg="mod">
          <ac:chgData name="Harry cordon" userId="4e6b43188858c394" providerId="LiveId" clId="{1DB05BA5-09B2-4B20-9472-A38F7846F7D2}" dt="2025-01-18T15:26:43.873" v="10405" actId="14100"/>
          <ac:spMkLst>
            <pc:docMk/>
            <pc:sldMk cId="82685644" sldId="312"/>
            <ac:spMk id="2" creationId="{A5B18303-56AB-CF50-F33E-BBC440A3E300}"/>
          </ac:spMkLst>
        </pc:spChg>
        <pc:spChg chg="mod">
          <ac:chgData name="Harry cordon" userId="4e6b43188858c394" providerId="LiveId" clId="{1DB05BA5-09B2-4B20-9472-A38F7846F7D2}" dt="2025-01-18T15:28:11.385" v="10459" actId="27636"/>
          <ac:spMkLst>
            <pc:docMk/>
            <pc:sldMk cId="82685644" sldId="312"/>
            <ac:spMk id="3" creationId="{98803E3D-3C57-04EC-DD64-F1F3EB8BF168}"/>
          </ac:spMkLst>
        </pc:spChg>
      </pc:sldChg>
      <pc:sldChg chg="modSp new mod">
        <pc:chgData name="Harry cordon" userId="4e6b43188858c394" providerId="LiveId" clId="{1DB05BA5-09B2-4B20-9472-A38F7846F7D2}" dt="2025-01-22T16:24:52.143" v="15310" actId="207"/>
        <pc:sldMkLst>
          <pc:docMk/>
          <pc:sldMk cId="4022518849" sldId="313"/>
        </pc:sldMkLst>
        <pc:spChg chg="mod">
          <ac:chgData name="Harry cordon" userId="4e6b43188858c394" providerId="LiveId" clId="{1DB05BA5-09B2-4B20-9472-A38F7846F7D2}" dt="2025-01-22T15:52:08.343" v="14894" actId="14100"/>
          <ac:spMkLst>
            <pc:docMk/>
            <pc:sldMk cId="4022518849" sldId="313"/>
            <ac:spMk id="2" creationId="{831E5BFC-71AB-C153-0B90-55482CA1565E}"/>
          </ac:spMkLst>
        </pc:spChg>
        <pc:spChg chg="mod">
          <ac:chgData name="Harry cordon" userId="4e6b43188858c394" providerId="LiveId" clId="{1DB05BA5-09B2-4B20-9472-A38F7846F7D2}" dt="2025-01-22T16:24:52.143" v="15310" actId="207"/>
          <ac:spMkLst>
            <pc:docMk/>
            <pc:sldMk cId="4022518849" sldId="313"/>
            <ac:spMk id="3" creationId="{26D9D89F-4EEA-234A-274A-C9AFD7AAD6F8}"/>
          </ac:spMkLst>
        </pc:spChg>
      </pc:sldChg>
      <pc:sldChg chg="addSp delSp modSp new mod">
        <pc:chgData name="Harry cordon" userId="4e6b43188858c394" providerId="LiveId" clId="{1DB05BA5-09B2-4B20-9472-A38F7846F7D2}" dt="2025-01-18T15:38:38.789" v="10761" actId="21"/>
        <pc:sldMkLst>
          <pc:docMk/>
          <pc:sldMk cId="349454714" sldId="314"/>
        </pc:sldMkLst>
        <pc:picChg chg="add mod">
          <ac:chgData name="Harry cordon" userId="4e6b43188858c394" providerId="LiveId" clId="{1DB05BA5-09B2-4B20-9472-A38F7846F7D2}" dt="2025-01-18T15:38:27.239" v="10758" actId="1076"/>
          <ac:picMkLst>
            <pc:docMk/>
            <pc:sldMk cId="349454714" sldId="314"/>
            <ac:picMk id="6" creationId="{99B084E6-3A42-BFAD-91E5-2D18E48C9F53}"/>
          </ac:picMkLst>
        </pc:picChg>
        <pc:picChg chg="add mod">
          <ac:chgData name="Harry cordon" userId="4e6b43188858c394" providerId="LiveId" clId="{1DB05BA5-09B2-4B20-9472-A38F7846F7D2}" dt="2025-01-18T15:38:21.941" v="10755" actId="1076"/>
          <ac:picMkLst>
            <pc:docMk/>
            <pc:sldMk cId="349454714" sldId="314"/>
            <ac:picMk id="7" creationId="{51E3E276-A48D-651C-74DE-D1F4EDA2A23B}"/>
          </ac:picMkLst>
        </pc:picChg>
      </pc:sldChg>
      <pc:sldChg chg="delSp modSp new mod">
        <pc:chgData name="Harry cordon" userId="4e6b43188858c394" providerId="LiveId" clId="{1DB05BA5-09B2-4B20-9472-A38F7846F7D2}" dt="2025-01-22T15:46:48.854" v="14859" actId="207"/>
        <pc:sldMkLst>
          <pc:docMk/>
          <pc:sldMk cId="2301972662" sldId="315"/>
        </pc:sldMkLst>
        <pc:spChg chg="mod">
          <ac:chgData name="Harry cordon" userId="4e6b43188858c394" providerId="LiveId" clId="{1DB05BA5-09B2-4B20-9472-A38F7846F7D2}" dt="2025-01-22T15:46:48.854" v="14859" actId="207"/>
          <ac:spMkLst>
            <pc:docMk/>
            <pc:sldMk cId="2301972662" sldId="315"/>
            <ac:spMk id="3" creationId="{AEA1D85D-9047-347D-6FDF-ADA1E27BC83F}"/>
          </ac:spMkLst>
        </pc:spChg>
      </pc:sldChg>
      <pc:sldChg chg="delSp modSp new mod">
        <pc:chgData name="Harry cordon" userId="4e6b43188858c394" providerId="LiveId" clId="{1DB05BA5-09B2-4B20-9472-A38F7846F7D2}" dt="2025-01-21T16:06:02.902" v="14308" actId="20577"/>
        <pc:sldMkLst>
          <pc:docMk/>
          <pc:sldMk cId="1479781556" sldId="316"/>
        </pc:sldMkLst>
        <pc:spChg chg="mod">
          <ac:chgData name="Harry cordon" userId="4e6b43188858c394" providerId="LiveId" clId="{1DB05BA5-09B2-4B20-9472-A38F7846F7D2}" dt="2025-01-21T16:06:02.902" v="14308" actId="20577"/>
          <ac:spMkLst>
            <pc:docMk/>
            <pc:sldMk cId="1479781556" sldId="316"/>
            <ac:spMk id="3" creationId="{59516B4E-78D0-2BE6-7724-CF4C57E9EF9D}"/>
          </ac:spMkLst>
        </pc:spChg>
      </pc:sldChg>
      <pc:sldChg chg="new del">
        <pc:chgData name="Harry cordon" userId="4e6b43188858c394" providerId="LiveId" clId="{1DB05BA5-09B2-4B20-9472-A38F7846F7D2}" dt="2025-01-24T07:21:47.788" v="15312" actId="2696"/>
        <pc:sldMkLst>
          <pc:docMk/>
          <pc:sldMk cId="2410386019" sldId="317"/>
        </pc:sldMkLst>
      </pc:sldChg>
      <pc:sldChg chg="addSp delSp modSp new mod">
        <pc:chgData name="Harry cordon" userId="4e6b43188858c394" providerId="LiveId" clId="{1DB05BA5-09B2-4B20-9472-A38F7846F7D2}" dt="2025-01-22T15:46:21.461" v="14858" actId="207"/>
        <pc:sldMkLst>
          <pc:docMk/>
          <pc:sldMk cId="1814856949" sldId="318"/>
        </pc:sldMkLst>
        <pc:spChg chg="add mod">
          <ac:chgData name="Harry cordon" userId="4e6b43188858c394" providerId="LiveId" clId="{1DB05BA5-09B2-4B20-9472-A38F7846F7D2}" dt="2025-01-22T15:46:21.461" v="14858" actId="207"/>
          <ac:spMkLst>
            <pc:docMk/>
            <pc:sldMk cId="1814856949" sldId="318"/>
            <ac:spMk id="4" creationId="{9FDEF372-45E1-6C9C-F581-836B1350CA5B}"/>
          </ac:spMkLst>
        </pc:spChg>
      </pc:sldChg>
      <pc:sldChg chg="addSp delSp modSp new mod">
        <pc:chgData name="Harry cordon" userId="4e6b43188858c394" providerId="LiveId" clId="{1DB05BA5-09B2-4B20-9472-A38F7846F7D2}" dt="2025-01-22T15:47:04.678" v="14861" actId="20577"/>
        <pc:sldMkLst>
          <pc:docMk/>
          <pc:sldMk cId="4225989851" sldId="319"/>
        </pc:sldMkLst>
        <pc:spChg chg="add del mod">
          <ac:chgData name="Harry cordon" userId="4e6b43188858c394" providerId="LiveId" clId="{1DB05BA5-09B2-4B20-9472-A38F7846F7D2}" dt="2025-01-22T15:47:03.024" v="14860" actId="14100"/>
          <ac:spMkLst>
            <pc:docMk/>
            <pc:sldMk cId="4225989851" sldId="319"/>
            <ac:spMk id="2" creationId="{EA5BD836-E7F8-4488-C6E2-E31333728EB6}"/>
          </ac:spMkLst>
        </pc:spChg>
        <pc:spChg chg="mod">
          <ac:chgData name="Harry cordon" userId="4e6b43188858c394" providerId="LiveId" clId="{1DB05BA5-09B2-4B20-9472-A38F7846F7D2}" dt="2025-01-22T15:47:04.678" v="14861" actId="20577"/>
          <ac:spMkLst>
            <pc:docMk/>
            <pc:sldMk cId="4225989851" sldId="319"/>
            <ac:spMk id="3" creationId="{C4A63CCC-D864-A207-1192-16E904669376}"/>
          </ac:spMkLst>
        </pc:spChg>
      </pc:sldChg>
      <pc:sldChg chg="addSp modSp new mod">
        <pc:chgData name="Harry cordon" userId="4e6b43188858c394" providerId="LiveId" clId="{1DB05BA5-09B2-4B20-9472-A38F7846F7D2}" dt="2025-01-22T15:51:27.829" v="14886" actId="20577"/>
        <pc:sldMkLst>
          <pc:docMk/>
          <pc:sldMk cId="821991280" sldId="320"/>
        </pc:sldMkLst>
        <pc:spChg chg="mod">
          <ac:chgData name="Harry cordon" userId="4e6b43188858c394" providerId="LiveId" clId="{1DB05BA5-09B2-4B20-9472-A38F7846F7D2}" dt="2025-01-22T15:48:11.416" v="14874" actId="1076"/>
          <ac:spMkLst>
            <pc:docMk/>
            <pc:sldMk cId="821991280" sldId="320"/>
            <ac:spMk id="2" creationId="{7845C3AC-7739-260A-D250-188C67E101A8}"/>
          </ac:spMkLst>
        </pc:spChg>
        <pc:spChg chg="mod">
          <ac:chgData name="Harry cordon" userId="4e6b43188858c394" providerId="LiveId" clId="{1DB05BA5-09B2-4B20-9472-A38F7846F7D2}" dt="2025-01-22T15:51:27.829" v="14886" actId="20577"/>
          <ac:spMkLst>
            <pc:docMk/>
            <pc:sldMk cId="821991280" sldId="320"/>
            <ac:spMk id="3" creationId="{E4FFC33B-A942-D9E0-9206-EBA15A32F10D}"/>
          </ac:spMkLst>
        </pc:spChg>
      </pc:sldChg>
      <pc:sldChg chg="modSp new mod">
        <pc:chgData name="Harry cordon" userId="4e6b43188858c394" providerId="LiveId" clId="{1DB05BA5-09B2-4B20-9472-A38F7846F7D2}" dt="2025-01-22T15:53:26.070" v="14908"/>
        <pc:sldMkLst>
          <pc:docMk/>
          <pc:sldMk cId="2143273716" sldId="321"/>
        </pc:sldMkLst>
        <pc:spChg chg="mod">
          <ac:chgData name="Harry cordon" userId="4e6b43188858c394" providerId="LiveId" clId="{1DB05BA5-09B2-4B20-9472-A38F7846F7D2}" dt="2025-01-22T15:53:18.596" v="14904" actId="14100"/>
          <ac:spMkLst>
            <pc:docMk/>
            <pc:sldMk cId="2143273716" sldId="321"/>
            <ac:spMk id="2" creationId="{81ECDE9C-13C5-82E4-DC34-728DF4D3438B}"/>
          </ac:spMkLst>
        </pc:spChg>
        <pc:spChg chg="mod">
          <ac:chgData name="Harry cordon" userId="4e6b43188858c394" providerId="LiveId" clId="{1DB05BA5-09B2-4B20-9472-A38F7846F7D2}" dt="2025-01-22T15:53:26.070" v="14908"/>
          <ac:spMkLst>
            <pc:docMk/>
            <pc:sldMk cId="2143273716" sldId="321"/>
            <ac:spMk id="3" creationId="{980FD98E-680E-EAAA-AF52-7612AB4A9144}"/>
          </ac:spMkLst>
        </pc:spChg>
      </pc:sldChg>
      <pc:sldChg chg="addSp delSp modSp new mod">
        <pc:chgData name="Harry cordon" userId="4e6b43188858c394" providerId="LiveId" clId="{1DB05BA5-09B2-4B20-9472-A38F7846F7D2}" dt="2025-01-22T15:56:23.273" v="14988" actId="14100"/>
        <pc:sldMkLst>
          <pc:docMk/>
          <pc:sldMk cId="1501074116" sldId="322"/>
        </pc:sldMkLst>
        <pc:spChg chg="mod">
          <ac:chgData name="Harry cordon" userId="4e6b43188858c394" providerId="LiveId" clId="{1DB05BA5-09B2-4B20-9472-A38F7846F7D2}" dt="2025-01-22T15:56:10.755" v="14982" actId="14100"/>
          <ac:spMkLst>
            <pc:docMk/>
            <pc:sldMk cId="1501074116" sldId="322"/>
            <ac:spMk id="2" creationId="{471E7A41-8329-1FDB-6141-5C025C6F3C44}"/>
          </ac:spMkLst>
        </pc:spChg>
        <pc:picChg chg="add mod">
          <ac:chgData name="Harry cordon" userId="4e6b43188858c394" providerId="LiveId" clId="{1DB05BA5-09B2-4B20-9472-A38F7846F7D2}" dt="2025-01-22T15:56:23.273" v="14988" actId="14100"/>
          <ac:picMkLst>
            <pc:docMk/>
            <pc:sldMk cId="1501074116" sldId="322"/>
            <ac:picMk id="2050" creationId="{7DD1F203-8A61-EA49-EE8C-0ED5B76FF3E5}"/>
          </ac:picMkLst>
        </pc:picChg>
      </pc:sldChg>
      <pc:sldChg chg="delSp modSp new mod">
        <pc:chgData name="Harry cordon" userId="4e6b43188858c394" providerId="LiveId" clId="{1DB05BA5-09B2-4B20-9472-A38F7846F7D2}" dt="2025-01-24T08:34:13.958" v="15370"/>
        <pc:sldMkLst>
          <pc:docMk/>
          <pc:sldMk cId="2626181804" sldId="323"/>
        </pc:sldMkLst>
        <pc:spChg chg="mod">
          <ac:chgData name="Harry cordon" userId="4e6b43188858c394" providerId="LiveId" clId="{1DB05BA5-09B2-4B20-9472-A38F7846F7D2}" dt="2025-01-24T08:34:13.958" v="15370"/>
          <ac:spMkLst>
            <pc:docMk/>
            <pc:sldMk cId="2626181804" sldId="323"/>
            <ac:spMk id="3" creationId="{3D748880-BC73-2E77-CCEE-BA5EF07CA632}"/>
          </ac:spMkLst>
        </pc:spChg>
      </pc:sldChg>
      <pc:sldChg chg="delSp modSp new mod">
        <pc:chgData name="Harry cordon" userId="4e6b43188858c394" providerId="LiveId" clId="{1DB05BA5-09B2-4B20-9472-A38F7846F7D2}" dt="2025-01-22T16:09:12.846" v="15292" actId="207"/>
        <pc:sldMkLst>
          <pc:docMk/>
          <pc:sldMk cId="1369941733" sldId="324"/>
        </pc:sldMkLst>
        <pc:spChg chg="mod">
          <ac:chgData name="Harry cordon" userId="4e6b43188858c394" providerId="LiveId" clId="{1DB05BA5-09B2-4B20-9472-A38F7846F7D2}" dt="2025-01-22T16:09:12.846" v="15292" actId="207"/>
          <ac:spMkLst>
            <pc:docMk/>
            <pc:sldMk cId="1369941733" sldId="324"/>
            <ac:spMk id="3" creationId="{94015E68-0C62-686B-9C18-8E706EBCBB76}"/>
          </ac:spMkLst>
        </pc:spChg>
      </pc:sldChg>
      <pc:sldChg chg="new del">
        <pc:chgData name="Harry cordon" userId="4e6b43188858c394" providerId="LiveId" clId="{1DB05BA5-09B2-4B20-9472-A38F7846F7D2}" dt="2025-01-24T07:35:50.660" v="15346" actId="2696"/>
        <pc:sldMkLst>
          <pc:docMk/>
          <pc:sldMk cId="1786671032" sldId="325"/>
        </pc:sldMkLst>
      </pc:sldChg>
      <pc:sldChg chg="delSp modSp new del mod">
        <pc:chgData name="Harry cordon" userId="4e6b43188858c394" providerId="LiveId" clId="{1DB05BA5-09B2-4B20-9472-A38F7846F7D2}" dt="2025-01-22T16:10:37.970" v="15301" actId="2696"/>
        <pc:sldMkLst>
          <pc:docMk/>
          <pc:sldMk cId="2207540710" sldId="3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32246E-EA8D-49B1-A375-3420C6616C59}" type="datetimeFigureOut">
              <a:rPr lang="zh-CN" altLang="en-US" smtClean="0"/>
              <a:t>2025/1/25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E4DF5-EBC8-4AAD-A4DF-DE3CD34AB094}" type="slidenum">
              <a:rPr lang="zh-CN" altLang="en-US" smtClean="0"/>
              <a:t>‹#›</a:t>
            </a:fld>
            <a:endParaRPr lang="zh-CN" altLang="en-US"/>
          </a:p>
        </p:txBody>
      </p:sp>
    </p:spTree>
    <p:extLst>
      <p:ext uri="{BB962C8B-B14F-4D97-AF65-F5344CB8AC3E}">
        <p14:creationId xmlns:p14="http://schemas.microsoft.com/office/powerpoint/2010/main" val="18405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5"/>
          </p:nvPr>
        </p:nvSpPr>
        <p:spPr/>
        <p:txBody>
          <a:bodyPr/>
          <a:lstStyle/>
          <a:p>
            <a:fld id="{43BE4DF5-EBC8-4AAD-A4DF-DE3CD34AB094}" type="slidenum">
              <a:rPr lang="zh-CN" altLang="en-US" smtClean="0"/>
              <a:t>7</a:t>
            </a:fld>
            <a:endParaRPr lang="zh-CN" altLang="en-US"/>
          </a:p>
        </p:txBody>
      </p:sp>
    </p:spTree>
    <p:extLst>
      <p:ext uri="{BB962C8B-B14F-4D97-AF65-F5344CB8AC3E}">
        <p14:creationId xmlns:p14="http://schemas.microsoft.com/office/powerpoint/2010/main" val="186140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4EC4AC-325F-F64B-A697-F5ABB84460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E9C06D-635D-7893-1AEA-E7DB34505B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D578D1-4853-5E09-030B-22C655F4CFE0}"/>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5" name="页脚占位符 4">
            <a:extLst>
              <a:ext uri="{FF2B5EF4-FFF2-40B4-BE49-F238E27FC236}">
                <a16:creationId xmlns:a16="http://schemas.microsoft.com/office/drawing/2014/main" id="{3911C02F-E8DD-B238-4E5B-9BDE975DE2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EB5EAE-36DE-97C5-7E6F-CE512B0C10A9}"/>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144092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C00FAE-20E6-7178-3C36-A982DF4849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6B84C-E73C-3AC0-0731-B838BA41FB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02326F-BEAA-D987-D21F-A75B75C47FB5}"/>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5" name="页脚占位符 4">
            <a:extLst>
              <a:ext uri="{FF2B5EF4-FFF2-40B4-BE49-F238E27FC236}">
                <a16:creationId xmlns:a16="http://schemas.microsoft.com/office/drawing/2014/main" id="{2BDCA1E3-6AFF-5BDB-E957-6C59A2FD38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79E3B5-E110-0330-B27C-CBCE7688E1A5}"/>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1961771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E394DB-C82C-C9ED-60A6-0EA86D6024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7AD46D7-5C97-DCA2-090B-EF61C67BD3F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EFCDC6-8FCF-5590-96C7-80B5C1383CC0}"/>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5" name="页脚占位符 4">
            <a:extLst>
              <a:ext uri="{FF2B5EF4-FFF2-40B4-BE49-F238E27FC236}">
                <a16:creationId xmlns:a16="http://schemas.microsoft.com/office/drawing/2014/main" id="{F142364E-8014-B97C-6095-4C04C31701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6CFAA4-E52D-3F6E-7FF8-779F2EF3C2F1}"/>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11491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5FC688-48A9-31D5-0C5E-9B7A728E71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3C0DE2-524C-7ECE-9725-B17B7979019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4C9D88-7C5C-C9EB-118F-900E375B8E99}"/>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5" name="页脚占位符 4">
            <a:extLst>
              <a:ext uri="{FF2B5EF4-FFF2-40B4-BE49-F238E27FC236}">
                <a16:creationId xmlns:a16="http://schemas.microsoft.com/office/drawing/2014/main" id="{9AD838D0-BFD9-C82A-B379-8FB4B98B31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8C5C7-0E65-0A8C-7906-BD557F4FB38C}"/>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428840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7E818A-DB89-F800-C44B-285D92B96A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937397-7FF0-DB16-E573-F23104F7E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228397-5606-4622-A574-3B7897EAB4C7}"/>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5" name="页脚占位符 4">
            <a:extLst>
              <a:ext uri="{FF2B5EF4-FFF2-40B4-BE49-F238E27FC236}">
                <a16:creationId xmlns:a16="http://schemas.microsoft.com/office/drawing/2014/main" id="{AF24CB60-0E0F-801A-D31F-3FFEBF04556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DB8B4C-E81D-9E4B-EEB3-315D071184F7}"/>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261266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E55D5-35A8-B4E3-E25F-289A6CD5DC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2351F4-5770-26DD-0917-8B1EC3F79C6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AFE924B-9AE2-895C-E144-C24EA0E2815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51D6A8-4D1B-F13A-4E97-14B31A226203}"/>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6" name="页脚占位符 5">
            <a:extLst>
              <a:ext uri="{FF2B5EF4-FFF2-40B4-BE49-F238E27FC236}">
                <a16:creationId xmlns:a16="http://schemas.microsoft.com/office/drawing/2014/main" id="{6DCA0655-2A2D-AEFD-4B2B-15149A3C60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271DFA-3610-EA1A-069E-ED49C7FEF160}"/>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1475192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DE9E7-654E-AA8E-5FED-DE5DEDB45C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D08CCB2-09EA-E0A9-B3A5-4FA984151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E7B158A-BC7E-26C8-CAF1-63A32D51790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14212F-35F8-0270-6236-81FC12AF65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C467C09-1459-EF6F-D771-B62D654E940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D71EB92-53DB-E1CF-8B13-B8A702031250}"/>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8" name="页脚占位符 7">
            <a:extLst>
              <a:ext uri="{FF2B5EF4-FFF2-40B4-BE49-F238E27FC236}">
                <a16:creationId xmlns:a16="http://schemas.microsoft.com/office/drawing/2014/main" id="{15DAFC55-7C00-0086-39D3-72591CF3004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DE9CE9-8E7C-0E7F-BF42-37A668BE74FD}"/>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1845166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BCAF8-4454-6BAF-6BAF-74970319861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C8021BA-A274-E68E-DF61-AEDBE60D9E45}"/>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4" name="页脚占位符 3">
            <a:extLst>
              <a:ext uri="{FF2B5EF4-FFF2-40B4-BE49-F238E27FC236}">
                <a16:creationId xmlns:a16="http://schemas.microsoft.com/office/drawing/2014/main" id="{38E4205F-6786-1DD3-423A-BE9D13DC42A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226FA00-B69E-9F78-70AA-04BB116BEE7B}"/>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50532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0BE9B8-61FC-48C0-C24B-7DE16A1A812B}"/>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3" name="页脚占位符 2">
            <a:extLst>
              <a:ext uri="{FF2B5EF4-FFF2-40B4-BE49-F238E27FC236}">
                <a16:creationId xmlns:a16="http://schemas.microsoft.com/office/drawing/2014/main" id="{1D43DAB7-4B2B-C840-1528-4017F13A519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D813800-BA6A-591B-A3F0-1B84AAD08A1F}"/>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352488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01EE1-A97B-363C-2340-10A75FFAD6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15EC843-BE6F-501C-5EE7-99696F7DA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BCF94C-F42F-2326-86A5-753B7B77B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0E0E71-AED5-9B42-DB82-9DDB810B507B}"/>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6" name="页脚占位符 5">
            <a:extLst>
              <a:ext uri="{FF2B5EF4-FFF2-40B4-BE49-F238E27FC236}">
                <a16:creationId xmlns:a16="http://schemas.microsoft.com/office/drawing/2014/main" id="{A7CD2949-8EB7-DB34-D96F-9E262CD989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41B833-1CE3-9427-1F70-07EAF5088DE6}"/>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362366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75C9FA-F06D-582D-9092-73C1CC474D5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5DDCDF8-9147-C708-E0B7-FD133BC6AA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4212CC-0AFD-1755-8C1B-2D1601454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B3AFAF-A61A-9091-8900-6FDE38820CE4}"/>
              </a:ext>
            </a:extLst>
          </p:cNvPr>
          <p:cNvSpPr>
            <a:spLocks noGrp="1"/>
          </p:cNvSpPr>
          <p:nvPr>
            <p:ph type="dt" sz="half" idx="10"/>
          </p:nvPr>
        </p:nvSpPr>
        <p:spPr/>
        <p:txBody>
          <a:bodyPr/>
          <a:lstStyle/>
          <a:p>
            <a:fld id="{008544AD-F2F7-4F72-9560-CB27388ABF11}" type="datetimeFigureOut">
              <a:rPr lang="zh-CN" altLang="en-US" smtClean="0"/>
              <a:t>2025/1/25</a:t>
            </a:fld>
            <a:endParaRPr lang="zh-CN" altLang="en-US"/>
          </a:p>
        </p:txBody>
      </p:sp>
      <p:sp>
        <p:nvSpPr>
          <p:cNvPr id="6" name="页脚占位符 5">
            <a:extLst>
              <a:ext uri="{FF2B5EF4-FFF2-40B4-BE49-F238E27FC236}">
                <a16:creationId xmlns:a16="http://schemas.microsoft.com/office/drawing/2014/main" id="{73A487C6-5FC4-4BC8-8CD8-DB0EA365F6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7C444D9-9B60-23B6-D904-43E61C43188F}"/>
              </a:ext>
            </a:extLst>
          </p:cNvPr>
          <p:cNvSpPr>
            <a:spLocks noGrp="1"/>
          </p:cNvSpPr>
          <p:nvPr>
            <p:ph type="sldNum" sz="quarter" idx="12"/>
          </p:nvPr>
        </p:nvSpPr>
        <p:spPr/>
        <p:txBody>
          <a:body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106658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E6E9A79-1A93-136C-26DB-CA864781C6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5829AED-F2DB-1C8E-BB55-012565114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423D72-FB8E-ACDC-4B9C-6356E0034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544AD-F2F7-4F72-9560-CB27388ABF11}" type="datetimeFigureOut">
              <a:rPr lang="zh-CN" altLang="en-US" smtClean="0"/>
              <a:t>2025/1/25</a:t>
            </a:fld>
            <a:endParaRPr lang="zh-CN" altLang="en-US"/>
          </a:p>
        </p:txBody>
      </p:sp>
      <p:sp>
        <p:nvSpPr>
          <p:cNvPr id="5" name="页脚占位符 4">
            <a:extLst>
              <a:ext uri="{FF2B5EF4-FFF2-40B4-BE49-F238E27FC236}">
                <a16:creationId xmlns:a16="http://schemas.microsoft.com/office/drawing/2014/main" id="{25C991BF-05F4-8E1D-6739-4FA3AEEC3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9A68AEB-FA18-16E3-5559-555E0C142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EB9DF-26F1-4A89-BB4D-74F4A496194B}" type="slidenum">
              <a:rPr lang="zh-CN" altLang="en-US" smtClean="0"/>
              <a:t>‹#›</a:t>
            </a:fld>
            <a:endParaRPr lang="zh-CN" altLang="en-US"/>
          </a:p>
        </p:txBody>
      </p:sp>
    </p:spTree>
    <p:extLst>
      <p:ext uri="{BB962C8B-B14F-4D97-AF65-F5344CB8AC3E}">
        <p14:creationId xmlns:p14="http://schemas.microsoft.com/office/powerpoint/2010/main" val="912941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o.csdn.net/so/search?q=memcpy&amp;spm=1001.2101.3001.702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pwntools.com/en/stabl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DE7C6-A86A-0F6C-346D-80855457EBDC}"/>
              </a:ext>
            </a:extLst>
          </p:cNvPr>
          <p:cNvSpPr>
            <a:spLocks noGrp="1"/>
          </p:cNvSpPr>
          <p:nvPr>
            <p:ph type="ctrTitle"/>
          </p:nvPr>
        </p:nvSpPr>
        <p:spPr>
          <a:xfrm>
            <a:off x="1376795" y="1859974"/>
            <a:ext cx="9438409" cy="1569026"/>
          </a:xfrm>
        </p:spPr>
        <p:txBody>
          <a:bodyPr/>
          <a:lstStyle/>
          <a:p>
            <a:r>
              <a:rPr lang="en-US" altLang="zh-CN" b="1" dirty="0"/>
              <a:t>PWN</a:t>
            </a:r>
            <a:endParaRPr lang="zh-CN" altLang="en-US" b="1" dirty="0"/>
          </a:p>
        </p:txBody>
      </p:sp>
      <p:sp>
        <p:nvSpPr>
          <p:cNvPr id="3" name="副标题 2">
            <a:extLst>
              <a:ext uri="{FF2B5EF4-FFF2-40B4-BE49-F238E27FC236}">
                <a16:creationId xmlns:a16="http://schemas.microsoft.com/office/drawing/2014/main" id="{4269FD38-BD1F-4E13-0922-D2814C9C7EB2}"/>
              </a:ext>
            </a:extLst>
          </p:cNvPr>
          <p:cNvSpPr>
            <a:spLocks noGrp="1"/>
          </p:cNvSpPr>
          <p:nvPr>
            <p:ph type="subTitle" idx="1"/>
          </p:nvPr>
        </p:nvSpPr>
        <p:spPr>
          <a:xfrm>
            <a:off x="1524000" y="4807383"/>
            <a:ext cx="9144000" cy="1655762"/>
          </a:xfrm>
        </p:spPr>
        <p:txBody>
          <a:bodyPr/>
          <a:lstStyle/>
          <a:p>
            <a:r>
              <a:rPr lang="en-US" altLang="zh-CN" dirty="0"/>
              <a:t>AndreiLavig</a:t>
            </a:r>
            <a:endParaRPr lang="zh-CN" altLang="en-US" dirty="0"/>
          </a:p>
        </p:txBody>
      </p:sp>
    </p:spTree>
    <p:extLst>
      <p:ext uri="{BB962C8B-B14F-4D97-AF65-F5344CB8AC3E}">
        <p14:creationId xmlns:p14="http://schemas.microsoft.com/office/powerpoint/2010/main" val="139811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D80AB5-9718-C414-B9CF-18D0CDBA633D}"/>
              </a:ext>
            </a:extLst>
          </p:cNvPr>
          <p:cNvSpPr>
            <a:spLocks noGrp="1"/>
          </p:cNvSpPr>
          <p:nvPr>
            <p:ph type="title"/>
          </p:nvPr>
        </p:nvSpPr>
        <p:spPr>
          <a:xfrm>
            <a:off x="276138" y="0"/>
            <a:ext cx="10515600" cy="851279"/>
          </a:xfrm>
        </p:spPr>
        <p:txBody>
          <a:bodyPr>
            <a:normAutofit/>
          </a:bodyPr>
          <a:lstStyle/>
          <a:p>
            <a:r>
              <a:rPr lang="zh-CN" altLang="en-US" sz="3600" b="1" dirty="0"/>
              <a:t>调用过程</a:t>
            </a:r>
          </a:p>
        </p:txBody>
      </p:sp>
      <p:sp>
        <p:nvSpPr>
          <p:cNvPr id="3" name="内容占位符 2">
            <a:extLst>
              <a:ext uri="{FF2B5EF4-FFF2-40B4-BE49-F238E27FC236}">
                <a16:creationId xmlns:a16="http://schemas.microsoft.com/office/drawing/2014/main" id="{72947586-8C5D-7DF8-565E-2C368359E72A}"/>
              </a:ext>
            </a:extLst>
          </p:cNvPr>
          <p:cNvSpPr>
            <a:spLocks noGrp="1"/>
          </p:cNvSpPr>
          <p:nvPr>
            <p:ph idx="1"/>
          </p:nvPr>
        </p:nvSpPr>
        <p:spPr>
          <a:xfrm>
            <a:off x="0" y="662731"/>
            <a:ext cx="12015831" cy="6195269"/>
          </a:xfrm>
        </p:spPr>
        <p:txBody>
          <a:bodyPr>
            <a:normAutofit fontScale="55000" lnSpcReduction="20000"/>
          </a:bodyPr>
          <a:lstStyle/>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这里具体来看看一个函数调用链的怎么形成的。</a:t>
            </a:r>
            <a:r>
              <a:rPr lang="en-US" altLang="zh-CN" sz="3300" dirty="0">
                <a:latin typeface="HarmonyOS Sans SC" panose="00000800000000000000" pitchFamily="2" charset="-122"/>
                <a:ea typeface="HarmonyOS Sans SC" panose="00000800000000000000" pitchFamily="2" charset="-122"/>
              </a:rPr>
              <a:t> </a:t>
            </a: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函数调用发生时，首先将</a:t>
            </a:r>
            <a:r>
              <a:rPr lang="zh-CN" altLang="en-US" sz="3300" dirty="0">
                <a:solidFill>
                  <a:srgbClr val="FF0000"/>
                </a:solidFill>
                <a:latin typeface="HarmonyOS Sans SC" panose="00000800000000000000" pitchFamily="2" charset="-122"/>
                <a:ea typeface="HarmonyOS Sans SC" panose="00000800000000000000" pitchFamily="2" charset="-122"/>
              </a:rPr>
              <a:t>被调用函数的参数</a:t>
            </a:r>
            <a:r>
              <a:rPr lang="zh-CN" altLang="en-US" sz="3300" dirty="0">
                <a:latin typeface="HarmonyOS Sans SC" panose="00000800000000000000" pitchFamily="2" charset="-122"/>
                <a:ea typeface="HarmonyOS Sans SC" panose="00000800000000000000" pitchFamily="2" charset="-122"/>
              </a:rPr>
              <a:t>逆序依次压入栈内。这些参数会保存在调用函数的栈帧里，之后压入栈内的数据会被保存在被调用函数的栈帧里</a:t>
            </a: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执行完被调用函数之后，返回后要接着执行调用函数，所以要将进行</a:t>
            </a:r>
            <a:r>
              <a:rPr lang="zh-CN" altLang="en-US" sz="3300" dirty="0">
                <a:solidFill>
                  <a:srgbClr val="FF0000"/>
                </a:solidFill>
                <a:latin typeface="HarmonyOS Sans SC" panose="00000800000000000000" pitchFamily="2" charset="-122"/>
                <a:ea typeface="HarmonyOS Sans SC" panose="00000800000000000000" pitchFamily="2" charset="-122"/>
              </a:rPr>
              <a:t>调用后的下一条指令地址</a:t>
            </a:r>
            <a:r>
              <a:rPr lang="zh-CN" altLang="en-US" sz="3300" dirty="0">
                <a:latin typeface="HarmonyOS Sans SC" panose="00000800000000000000" pitchFamily="2" charset="-122"/>
                <a:ea typeface="HarmonyOS Sans SC" panose="00000800000000000000" pitchFamily="2" charset="-122"/>
              </a:rPr>
              <a:t>压入栈中，作为</a:t>
            </a:r>
            <a:r>
              <a:rPr lang="zh-CN" altLang="en-US" sz="3300" dirty="0">
                <a:solidFill>
                  <a:srgbClr val="FF0000"/>
                </a:solidFill>
                <a:latin typeface="HarmonyOS Sans SC" panose="00000800000000000000" pitchFamily="2" charset="-122"/>
                <a:ea typeface="HarmonyOS Sans SC" panose="00000800000000000000" pitchFamily="2" charset="-122"/>
              </a:rPr>
              <a:t>被调用函数的返回地址</a:t>
            </a:r>
            <a:r>
              <a:rPr lang="zh-CN" altLang="en-US" sz="3300" dirty="0">
                <a:latin typeface="HarmonyOS Sans SC" panose="00000800000000000000" pitchFamily="2" charset="-122"/>
                <a:ea typeface="HarmonyOS Sans SC" panose="00000800000000000000" pitchFamily="2" charset="-122"/>
              </a:rPr>
              <a:t>，这样调用函数的</a:t>
            </a:r>
            <a:r>
              <a:rPr lang="en-US" altLang="zh-CN" sz="3300" dirty="0">
                <a:latin typeface="HarmonyOS Sans SC" panose="00000800000000000000" pitchFamily="2" charset="-122"/>
                <a:ea typeface="HarmonyOS Sans SC" panose="00000800000000000000" pitchFamily="2" charset="-122"/>
              </a:rPr>
              <a:t>eip</a:t>
            </a:r>
            <a:r>
              <a:rPr lang="zh-CN" altLang="en-US" sz="3300" dirty="0">
                <a:latin typeface="HarmonyOS Sans SC" panose="00000800000000000000" pitchFamily="2" charset="-122"/>
                <a:ea typeface="HarmonyOS Sans SC" panose="00000800000000000000" pitchFamily="2" charset="-122"/>
              </a:rPr>
              <a:t>的状态信息得到保存。</a:t>
            </a:r>
            <a:endParaRPr lang="en-US" altLang="zh-CN" sz="3300" dirty="0">
              <a:latin typeface="HarmonyOS Sans SC" panose="00000800000000000000" pitchFamily="2" charset="-122"/>
              <a:ea typeface="HarmonyOS Sans SC" panose="00000800000000000000" pitchFamily="2" charset="-122"/>
            </a:endParaRP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然后跳到被调用函数执行。</a:t>
            </a:r>
            <a:endParaRPr lang="en-US" altLang="zh-CN" sz="3300" dirty="0">
              <a:latin typeface="HarmonyOS Sans SC" panose="00000800000000000000" pitchFamily="2" charset="-122"/>
              <a:ea typeface="HarmonyOS Sans SC" panose="00000800000000000000" pitchFamily="2" charset="-122"/>
            </a:endParaRPr>
          </a:p>
          <a:p>
            <a:pPr marL="0" indent="0">
              <a:lnSpc>
                <a:spcPct val="120000"/>
              </a:lnSpc>
              <a:buNone/>
            </a:pPr>
            <a:r>
              <a:rPr lang="en-US" altLang="zh-CN" sz="3300" dirty="0">
                <a:solidFill>
                  <a:srgbClr val="0070C0"/>
                </a:solidFill>
                <a:latin typeface="HarmonyOS Sans SC" panose="00000800000000000000" pitchFamily="2" charset="-122"/>
                <a:ea typeface="HarmonyOS Sans SC" panose="00000800000000000000" pitchFamily="2" charset="-122"/>
              </a:rPr>
              <a:t>push ebp</a:t>
            </a:r>
          </a:p>
          <a:p>
            <a:pPr marL="0" indent="0">
              <a:lnSpc>
                <a:spcPct val="120000"/>
              </a:lnSpc>
              <a:buNone/>
            </a:pPr>
            <a:r>
              <a:rPr lang="en-US" altLang="zh-CN" sz="3300" dirty="0">
                <a:solidFill>
                  <a:srgbClr val="0070C0"/>
                </a:solidFill>
                <a:latin typeface="HarmonyOS Sans SC" panose="00000800000000000000" pitchFamily="2" charset="-122"/>
                <a:ea typeface="HarmonyOS Sans SC" panose="00000800000000000000" pitchFamily="2" charset="-122"/>
              </a:rPr>
              <a:t>mov ebp, esp   </a:t>
            </a:r>
            <a:r>
              <a:rPr lang="en-US" altLang="zh-CN" sz="3300" dirty="0">
                <a:solidFill>
                  <a:srgbClr val="FF0000"/>
                </a:solidFill>
                <a:latin typeface="HarmonyOS Sans SC" panose="00000800000000000000" pitchFamily="2" charset="-122"/>
                <a:ea typeface="HarmonyOS Sans SC" panose="00000800000000000000" pitchFamily="2" charset="-122"/>
              </a:rPr>
              <a:t>          </a:t>
            </a:r>
            <a:r>
              <a:rPr lang="en-US" altLang="zh-CN" sz="3300" dirty="0">
                <a:latin typeface="HarmonyOS Sans SC" panose="00000800000000000000" pitchFamily="2" charset="-122"/>
                <a:ea typeface="HarmonyOS Sans SC" panose="00000800000000000000" pitchFamily="2" charset="-122"/>
              </a:rPr>
              <a:t>### </a:t>
            </a:r>
            <a:r>
              <a:rPr lang="zh-CN" altLang="en-US" sz="3300" dirty="0">
                <a:latin typeface="HarmonyOS Sans SC" panose="00000800000000000000" pitchFamily="2" charset="-122"/>
                <a:ea typeface="HarmonyOS Sans SC" panose="00000800000000000000" pitchFamily="2" charset="-122"/>
              </a:rPr>
              <a:t>将</a:t>
            </a:r>
            <a:r>
              <a:rPr lang="zh-CN" altLang="en-US" sz="3300" dirty="0">
                <a:solidFill>
                  <a:srgbClr val="FF0000"/>
                </a:solidFill>
                <a:latin typeface="HarmonyOS Sans SC" panose="00000800000000000000" pitchFamily="2" charset="-122"/>
                <a:ea typeface="HarmonyOS Sans SC" panose="00000800000000000000" pitchFamily="2" charset="-122"/>
              </a:rPr>
              <a:t>调用函数的</a:t>
            </a:r>
            <a:r>
              <a:rPr lang="en-US" altLang="zh-CN" sz="3300" dirty="0">
                <a:solidFill>
                  <a:srgbClr val="FF0000"/>
                </a:solidFill>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压入栈中，由于</a:t>
            </a:r>
            <a:r>
              <a:rPr lang="en-US" altLang="zh-CN" sz="3300" dirty="0">
                <a:latin typeface="HarmonyOS Sans SC" panose="00000800000000000000" pitchFamily="2" charset="-122"/>
                <a:ea typeface="HarmonyOS Sans SC" panose="00000800000000000000" pitchFamily="2" charset="-122"/>
              </a:rPr>
              <a:t>esp</a:t>
            </a:r>
            <a:r>
              <a:rPr lang="zh-CN" altLang="en-US" sz="3300" dirty="0">
                <a:latin typeface="HarmonyOS Sans SC" panose="00000800000000000000" pitchFamily="2" charset="-122"/>
                <a:ea typeface="HarmonyOS Sans SC" panose="00000800000000000000" pitchFamily="2" charset="-122"/>
              </a:rPr>
              <a:t>指向栈顶，将</a:t>
            </a:r>
            <a:r>
              <a:rPr lang="en-US" altLang="zh-CN" sz="3300" dirty="0">
                <a:latin typeface="HarmonyOS Sans SC" panose="00000800000000000000" pitchFamily="2" charset="-122"/>
                <a:ea typeface="HarmonyOS Sans SC" panose="00000800000000000000" pitchFamily="2" charset="-122"/>
              </a:rPr>
              <a:t>esp</a:t>
            </a:r>
            <a:r>
              <a:rPr lang="zh-CN" altLang="en-US" sz="3300" dirty="0">
                <a:latin typeface="HarmonyOS Sans SC" panose="00000800000000000000" pitchFamily="2" charset="-122"/>
                <a:ea typeface="HarmonyOS Sans SC" panose="00000800000000000000" pitchFamily="2" charset="-122"/>
              </a:rPr>
              <a:t>的值赋给</a:t>
            </a:r>
            <a:r>
              <a:rPr lang="en-US" altLang="zh-CN" sz="3300" dirty="0">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a:t>
            </a:r>
            <a:r>
              <a:rPr lang="en-US" altLang="zh-CN" sz="3300" dirty="0">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就指向栈顶了。这样调用函数的</a:t>
            </a:r>
            <a:r>
              <a:rPr lang="en-US" altLang="zh-CN" sz="3300" dirty="0">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基地址</a:t>
            </a:r>
            <a:r>
              <a:rPr lang="en-US" altLang="zh-CN" sz="3300" dirty="0">
                <a:latin typeface="HarmonyOS Sans SC" panose="00000800000000000000" pitchFamily="2" charset="-122"/>
                <a:ea typeface="HarmonyOS Sans SC" panose="00000800000000000000" pitchFamily="2" charset="-122"/>
              </a:rPr>
              <a:t>)</a:t>
            </a:r>
            <a:r>
              <a:rPr lang="zh-CN" altLang="en-US" sz="3300" dirty="0">
                <a:latin typeface="HarmonyOS Sans SC" panose="00000800000000000000" pitchFamily="2" charset="-122"/>
                <a:ea typeface="HarmonyOS Sans SC" panose="00000800000000000000" pitchFamily="2" charset="-122"/>
              </a:rPr>
              <a:t>状态信息得到保存，同时</a:t>
            </a:r>
            <a:r>
              <a:rPr lang="en-US" altLang="zh-CN" sz="3300" dirty="0">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被更新为</a:t>
            </a:r>
            <a:r>
              <a:rPr lang="zh-CN" altLang="en-US" sz="3300" dirty="0">
                <a:solidFill>
                  <a:srgbClr val="FF0000"/>
                </a:solidFill>
                <a:latin typeface="HarmonyOS Sans SC" panose="00000800000000000000" pitchFamily="2" charset="-122"/>
                <a:ea typeface="HarmonyOS Sans SC" panose="00000800000000000000" pitchFamily="2" charset="-122"/>
              </a:rPr>
              <a:t>被调用函数的基地址</a:t>
            </a: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接着压入</a:t>
            </a:r>
            <a:r>
              <a:rPr lang="zh-CN" altLang="en-US" sz="3300" dirty="0">
                <a:solidFill>
                  <a:srgbClr val="FF0000"/>
                </a:solidFill>
                <a:latin typeface="HarmonyOS Sans SC" panose="00000800000000000000" pitchFamily="2" charset="-122"/>
                <a:ea typeface="HarmonyOS Sans SC" panose="00000800000000000000" pitchFamily="2" charset="-122"/>
              </a:rPr>
              <a:t>被调用函数的局部变量</a:t>
            </a:r>
            <a:r>
              <a:rPr lang="zh-CN" altLang="en-US" sz="3300" dirty="0">
                <a:latin typeface="HarmonyOS Sans SC" panose="00000800000000000000" pitchFamily="2" charset="-122"/>
                <a:ea typeface="HarmonyOS Sans SC" panose="00000800000000000000" pitchFamily="2" charset="-122"/>
              </a:rPr>
              <a:t>，执行被调用函数。</a:t>
            </a:r>
            <a:endParaRPr lang="en-US" altLang="zh-CN" sz="3300" dirty="0">
              <a:latin typeface="HarmonyOS Sans SC" panose="00000800000000000000" pitchFamily="2" charset="-122"/>
              <a:ea typeface="HarmonyOS Sans SC" panose="00000800000000000000" pitchFamily="2" charset="-122"/>
            </a:endParaRP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函数调用结束时，首先弹出</a:t>
            </a:r>
            <a:r>
              <a:rPr lang="zh-CN" altLang="en-US" sz="3300" dirty="0">
                <a:solidFill>
                  <a:srgbClr val="FF0000"/>
                </a:solidFill>
                <a:latin typeface="HarmonyOS Sans SC" panose="00000800000000000000" pitchFamily="2" charset="-122"/>
                <a:ea typeface="HarmonyOS Sans SC" panose="00000800000000000000" pitchFamily="2" charset="-122"/>
              </a:rPr>
              <a:t>被调用函数的局部变量</a:t>
            </a:r>
            <a:r>
              <a:rPr lang="zh-CN" altLang="en-US" sz="3300" dirty="0">
                <a:latin typeface="HarmonyOS Sans SC" panose="00000800000000000000" pitchFamily="2" charset="-122"/>
                <a:ea typeface="HarmonyOS Sans SC" panose="00000800000000000000" pitchFamily="2" charset="-122"/>
              </a:rPr>
              <a:t>，</a:t>
            </a:r>
            <a:r>
              <a:rPr lang="en-US" altLang="zh-CN" sz="3300" dirty="0">
                <a:latin typeface="HarmonyOS Sans SC" panose="00000800000000000000" pitchFamily="2" charset="-122"/>
                <a:ea typeface="HarmonyOS Sans SC" panose="00000800000000000000" pitchFamily="2" charset="-122"/>
              </a:rPr>
              <a:t>esp</a:t>
            </a:r>
            <a:r>
              <a:rPr lang="zh-CN" altLang="en-US" sz="3300" dirty="0">
                <a:latin typeface="HarmonyOS Sans SC" panose="00000800000000000000" pitchFamily="2" charset="-122"/>
                <a:ea typeface="HarmonyOS Sans SC" panose="00000800000000000000" pitchFamily="2" charset="-122"/>
              </a:rPr>
              <a:t>会指向</a:t>
            </a:r>
            <a:r>
              <a:rPr lang="zh-CN" altLang="en-US" sz="3300" dirty="0">
                <a:solidFill>
                  <a:srgbClr val="FF0000"/>
                </a:solidFill>
                <a:latin typeface="HarmonyOS Sans SC" panose="00000800000000000000" pitchFamily="2" charset="-122"/>
                <a:ea typeface="HarmonyOS Sans SC" panose="00000800000000000000" pitchFamily="2" charset="-122"/>
              </a:rPr>
              <a:t>被调用函数的基地址</a:t>
            </a:r>
            <a:endParaRPr lang="en-US" altLang="zh-CN" sz="3300" dirty="0">
              <a:solidFill>
                <a:srgbClr val="FF0000"/>
              </a:solidFill>
              <a:latin typeface="HarmonyOS Sans SC" panose="00000800000000000000" pitchFamily="2" charset="-122"/>
              <a:ea typeface="HarmonyOS Sans SC" panose="00000800000000000000" pitchFamily="2" charset="-122"/>
            </a:endParaRPr>
          </a:p>
          <a:p>
            <a:pPr marL="0" indent="0">
              <a:lnSpc>
                <a:spcPct val="120000"/>
              </a:lnSpc>
              <a:buNone/>
            </a:pPr>
            <a:r>
              <a:rPr lang="en-US" altLang="zh-CN" sz="3300" dirty="0">
                <a:solidFill>
                  <a:srgbClr val="0070C0"/>
                </a:solidFill>
                <a:latin typeface="HarmonyOS Sans SC" panose="00000800000000000000" pitchFamily="2" charset="-122"/>
                <a:ea typeface="HarmonyOS Sans SC" panose="00000800000000000000" pitchFamily="2" charset="-122"/>
              </a:rPr>
              <a:t>pop  ebp</a:t>
            </a:r>
          </a:p>
          <a:p>
            <a:pPr marL="0" indent="0">
              <a:lnSpc>
                <a:spcPct val="120000"/>
              </a:lnSpc>
              <a:buNone/>
            </a:pPr>
            <a:r>
              <a:rPr lang="en-US" altLang="zh-CN" sz="3300" dirty="0">
                <a:solidFill>
                  <a:srgbClr val="0070C0"/>
                </a:solidFill>
                <a:latin typeface="HarmonyOS Sans SC" panose="00000800000000000000" pitchFamily="2" charset="-122"/>
                <a:ea typeface="HarmonyOS Sans SC" panose="00000800000000000000" pitchFamily="2" charset="-122"/>
              </a:rPr>
              <a:t>ret                          </a:t>
            </a:r>
            <a:r>
              <a:rPr lang="en-US" altLang="zh-CN" sz="3300" dirty="0">
                <a:latin typeface="HarmonyOS Sans SC" panose="00000800000000000000" pitchFamily="2" charset="-122"/>
                <a:ea typeface="HarmonyOS Sans SC" panose="00000800000000000000" pitchFamily="2" charset="-122"/>
              </a:rPr>
              <a:t>### </a:t>
            </a:r>
            <a:r>
              <a:rPr lang="zh-CN" altLang="en-US" sz="3300" dirty="0">
                <a:latin typeface="HarmonyOS Sans SC" panose="00000800000000000000" pitchFamily="2" charset="-122"/>
                <a:ea typeface="HarmonyOS Sans SC" panose="00000800000000000000" pitchFamily="2" charset="-122"/>
              </a:rPr>
              <a:t>弹出被调用函数基地址内存储的</a:t>
            </a:r>
            <a:r>
              <a:rPr lang="zh-CN" altLang="en-US" sz="3300" dirty="0">
                <a:solidFill>
                  <a:srgbClr val="FF0000"/>
                </a:solidFill>
                <a:latin typeface="HarmonyOS Sans SC" panose="00000800000000000000" pitchFamily="2" charset="-122"/>
                <a:ea typeface="HarmonyOS Sans SC" panose="00000800000000000000" pitchFamily="2" charset="-122"/>
              </a:rPr>
              <a:t>调用函数基地址</a:t>
            </a:r>
            <a:r>
              <a:rPr lang="zh-CN" altLang="en-US" sz="3300" dirty="0">
                <a:latin typeface="HarmonyOS Sans SC" panose="00000800000000000000" pitchFamily="2" charset="-122"/>
                <a:ea typeface="HarmonyOS Sans SC" panose="00000800000000000000" pitchFamily="2" charset="-122"/>
              </a:rPr>
              <a:t>，并存到</a:t>
            </a:r>
            <a:r>
              <a:rPr lang="en-US" altLang="zh-CN" sz="3300" dirty="0">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内，这样调用函数的</a:t>
            </a:r>
            <a:r>
              <a:rPr lang="en-US" altLang="zh-CN" sz="3300" dirty="0">
                <a:latin typeface="HarmonyOS Sans SC" panose="00000800000000000000" pitchFamily="2" charset="-122"/>
                <a:ea typeface="HarmonyOS Sans SC" panose="00000800000000000000" pitchFamily="2" charset="-122"/>
              </a:rPr>
              <a:t>ebp</a:t>
            </a:r>
            <a:r>
              <a:rPr lang="zh-CN" altLang="en-US" sz="3300" dirty="0">
                <a:latin typeface="HarmonyOS Sans SC" panose="00000800000000000000" pitchFamily="2" charset="-122"/>
                <a:ea typeface="HarmonyOS Sans SC" panose="00000800000000000000" pitchFamily="2" charset="-122"/>
              </a:rPr>
              <a:t>信息得以恢复，栈顶指向返回地址。</a:t>
            </a: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最后从栈帧中弹出</a:t>
            </a:r>
            <a:r>
              <a:rPr lang="zh-CN" altLang="en-US" sz="3300" dirty="0">
                <a:solidFill>
                  <a:srgbClr val="FF0000"/>
                </a:solidFill>
                <a:latin typeface="HarmonyOS Sans SC" panose="00000800000000000000" pitchFamily="2" charset="-122"/>
                <a:ea typeface="HarmonyOS Sans SC" panose="00000800000000000000" pitchFamily="2" charset="-122"/>
              </a:rPr>
              <a:t>返回地址</a:t>
            </a:r>
            <a:r>
              <a:rPr lang="zh-CN" altLang="en-US" sz="3300" dirty="0">
                <a:latin typeface="HarmonyOS Sans SC" panose="00000800000000000000" pitchFamily="2" charset="-122"/>
                <a:ea typeface="HarmonyOS Sans SC" panose="00000800000000000000" pitchFamily="2" charset="-122"/>
              </a:rPr>
              <a:t>，并存到</a:t>
            </a:r>
            <a:r>
              <a:rPr lang="en-US" altLang="zh-CN" sz="3300" dirty="0">
                <a:latin typeface="HarmonyOS Sans SC" panose="00000800000000000000" pitchFamily="2" charset="-122"/>
                <a:ea typeface="HarmonyOS Sans SC" panose="00000800000000000000" pitchFamily="2" charset="-122"/>
              </a:rPr>
              <a:t>eip</a:t>
            </a:r>
            <a:r>
              <a:rPr lang="zh-CN" altLang="en-US" sz="3300" dirty="0">
                <a:latin typeface="HarmonyOS Sans SC" panose="00000800000000000000" pitchFamily="2" charset="-122"/>
                <a:ea typeface="HarmonyOS Sans SC" panose="00000800000000000000" pitchFamily="2" charset="-122"/>
              </a:rPr>
              <a:t>中，这样调用函数的</a:t>
            </a:r>
            <a:r>
              <a:rPr lang="en-US" altLang="zh-CN" sz="3300" dirty="0">
                <a:latin typeface="HarmonyOS Sans SC" panose="00000800000000000000" pitchFamily="2" charset="-122"/>
                <a:ea typeface="HarmonyOS Sans SC" panose="00000800000000000000" pitchFamily="2" charset="-122"/>
              </a:rPr>
              <a:t>eip</a:t>
            </a:r>
            <a:r>
              <a:rPr lang="zh-CN" altLang="en-US" sz="3300" dirty="0">
                <a:latin typeface="HarmonyOS Sans SC" panose="00000800000000000000" pitchFamily="2" charset="-122"/>
                <a:ea typeface="HarmonyOS Sans SC" panose="00000800000000000000" pitchFamily="2" charset="-122"/>
              </a:rPr>
              <a:t>得以恢复，并回到调用函数处下一条指令执行。</a:t>
            </a:r>
          </a:p>
          <a:p>
            <a:pPr marL="0" indent="0">
              <a:lnSpc>
                <a:spcPct val="120000"/>
              </a:lnSpc>
              <a:buNone/>
            </a:pPr>
            <a:r>
              <a:rPr lang="zh-CN" altLang="en-US" sz="3300" dirty="0">
                <a:latin typeface="HarmonyOS Sans SC" panose="00000800000000000000" pitchFamily="2" charset="-122"/>
                <a:ea typeface="HarmonyOS Sans SC" panose="00000800000000000000" pitchFamily="2" charset="-122"/>
              </a:rPr>
              <a:t>   如果是多个函数调用，形成一条链，也是类似的。</a:t>
            </a:r>
          </a:p>
          <a:p>
            <a:endParaRPr lang="zh-CN" altLang="en-US" dirty="0"/>
          </a:p>
        </p:txBody>
      </p:sp>
    </p:spTree>
    <p:extLst>
      <p:ext uri="{BB962C8B-B14F-4D97-AF65-F5344CB8AC3E}">
        <p14:creationId xmlns:p14="http://schemas.microsoft.com/office/powerpoint/2010/main" val="153674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72085FE9-0573-A9B4-CF77-5501FAA22E13}"/>
              </a:ext>
            </a:extLst>
          </p:cNvPr>
          <p:cNvPicPr>
            <a:picLocks noChangeAspect="1"/>
          </p:cNvPicPr>
          <p:nvPr/>
        </p:nvPicPr>
        <p:blipFill>
          <a:blip r:embed="rId2"/>
          <a:stretch>
            <a:fillRect/>
          </a:stretch>
        </p:blipFill>
        <p:spPr>
          <a:xfrm>
            <a:off x="-2796" y="0"/>
            <a:ext cx="12192000" cy="6858000"/>
          </a:xfrm>
          <a:prstGeom prst="rect">
            <a:avLst/>
          </a:prstGeom>
        </p:spPr>
      </p:pic>
      <p:sp>
        <p:nvSpPr>
          <p:cNvPr id="10" name="文本框 9">
            <a:extLst>
              <a:ext uri="{FF2B5EF4-FFF2-40B4-BE49-F238E27FC236}">
                <a16:creationId xmlns:a16="http://schemas.microsoft.com/office/drawing/2014/main" id="{5CEFFAC6-A1A3-6953-01A3-82589497B87B}"/>
              </a:ext>
            </a:extLst>
          </p:cNvPr>
          <p:cNvSpPr txBox="1"/>
          <p:nvPr/>
        </p:nvSpPr>
        <p:spPr>
          <a:xfrm>
            <a:off x="89895" y="2775420"/>
            <a:ext cx="2617365" cy="1015663"/>
          </a:xfrm>
          <a:prstGeom prst="rect">
            <a:avLst/>
          </a:prstGeom>
          <a:noFill/>
          <a:ln>
            <a:solidFill>
              <a:schemeClr val="accent1"/>
            </a:solidFill>
          </a:ln>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函数调用发生时，首先将被调用函数的参数逆序依次压入栈内。这些参数保存在调用函数的栈帧里，之后压入栈内的数据会被保存在被调用函数的栈帧里</a:t>
            </a:r>
          </a:p>
        </p:txBody>
      </p:sp>
      <p:sp>
        <p:nvSpPr>
          <p:cNvPr id="11" name="文本框 10">
            <a:extLst>
              <a:ext uri="{FF2B5EF4-FFF2-40B4-BE49-F238E27FC236}">
                <a16:creationId xmlns:a16="http://schemas.microsoft.com/office/drawing/2014/main" id="{33EE4AE4-FB27-D8C2-17C3-5EBAD270C8E1}"/>
              </a:ext>
            </a:extLst>
          </p:cNvPr>
          <p:cNvSpPr txBox="1"/>
          <p:nvPr/>
        </p:nvSpPr>
        <p:spPr>
          <a:xfrm>
            <a:off x="3091630" y="2775420"/>
            <a:ext cx="2461882" cy="1107996"/>
          </a:xfrm>
          <a:prstGeom prst="rect">
            <a:avLst/>
          </a:prstGeom>
          <a:noFill/>
          <a:ln>
            <a:solidFill>
              <a:schemeClr val="accent1"/>
            </a:solidFill>
          </a:ln>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将进行调用后的下一条指令地址压入栈中，作为被调用函数的返回地址，这样调用函数的</a:t>
            </a:r>
            <a:r>
              <a:rPr lang="en-US" altLang="zh-CN" sz="1200" b="1" dirty="0">
                <a:latin typeface="微软雅黑" panose="020B0503020204020204" pitchFamily="34" charset="-122"/>
                <a:ea typeface="微软雅黑" panose="020B0503020204020204" pitchFamily="34" charset="-122"/>
              </a:rPr>
              <a:t>eip</a:t>
            </a:r>
            <a:r>
              <a:rPr lang="zh-CN" altLang="en-US" sz="1200" b="1" dirty="0">
                <a:latin typeface="微软雅黑" panose="020B0503020204020204" pitchFamily="34" charset="-122"/>
                <a:ea typeface="微软雅黑" panose="020B0503020204020204" pitchFamily="34" charset="-122"/>
              </a:rPr>
              <a:t>的状态信息得到保存</a:t>
            </a:r>
            <a:endParaRPr lang="en-US" altLang="zh-CN" sz="1200" dirty="0">
              <a:latin typeface="新宋体" panose="02010609030101010101" pitchFamily="49" charset="-122"/>
              <a:ea typeface="新宋体" panose="02010609030101010101" pitchFamily="49" charset="-122"/>
            </a:endParaRPr>
          </a:p>
          <a:p>
            <a:endParaRPr lang="zh-CN" altLang="en-US" dirty="0"/>
          </a:p>
        </p:txBody>
      </p:sp>
      <p:sp>
        <p:nvSpPr>
          <p:cNvPr id="14" name="文本框 13">
            <a:extLst>
              <a:ext uri="{FF2B5EF4-FFF2-40B4-BE49-F238E27FC236}">
                <a16:creationId xmlns:a16="http://schemas.microsoft.com/office/drawing/2014/main" id="{A826F17F-84ED-BC79-8EBA-32EEE1B6B548}"/>
              </a:ext>
            </a:extLst>
          </p:cNvPr>
          <p:cNvSpPr txBox="1"/>
          <p:nvPr/>
        </p:nvSpPr>
        <p:spPr>
          <a:xfrm>
            <a:off x="6028888" y="2821586"/>
            <a:ext cx="2944536" cy="1015663"/>
          </a:xfrm>
          <a:prstGeom prst="rect">
            <a:avLst/>
          </a:prstGeom>
          <a:noFill/>
          <a:ln>
            <a:solidFill>
              <a:schemeClr val="accent1"/>
            </a:solidFill>
          </a:ln>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将调用函数的</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压入栈中，由于</a:t>
            </a:r>
            <a:r>
              <a:rPr lang="en-US" altLang="zh-CN" sz="1200" b="1" dirty="0">
                <a:latin typeface="微软雅黑" panose="020B0503020204020204" pitchFamily="34" charset="-122"/>
                <a:ea typeface="微软雅黑" panose="020B0503020204020204" pitchFamily="34" charset="-122"/>
              </a:rPr>
              <a:t>esp</a:t>
            </a:r>
            <a:r>
              <a:rPr lang="zh-CN" altLang="en-US" sz="1200" b="1" dirty="0">
                <a:latin typeface="微软雅黑" panose="020B0503020204020204" pitchFamily="34" charset="-122"/>
                <a:ea typeface="微软雅黑" panose="020B0503020204020204" pitchFamily="34" charset="-122"/>
              </a:rPr>
              <a:t>指向栈顶，将</a:t>
            </a:r>
            <a:r>
              <a:rPr lang="en-US" altLang="zh-CN" sz="1200" b="1" dirty="0">
                <a:latin typeface="微软雅黑" panose="020B0503020204020204" pitchFamily="34" charset="-122"/>
                <a:ea typeface="微软雅黑" panose="020B0503020204020204" pitchFamily="34" charset="-122"/>
              </a:rPr>
              <a:t>esp</a:t>
            </a:r>
            <a:r>
              <a:rPr lang="zh-CN" altLang="en-US" sz="1200" b="1" dirty="0">
                <a:latin typeface="微软雅黑" panose="020B0503020204020204" pitchFamily="34" charset="-122"/>
                <a:ea typeface="微软雅黑" panose="020B0503020204020204" pitchFamily="34" charset="-122"/>
              </a:rPr>
              <a:t>的值赋给</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就指向栈顶了。这样调用函数的</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基地址</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状态信息得到保存，同时</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被更新为被调用函数的基地址</a:t>
            </a:r>
          </a:p>
        </p:txBody>
      </p:sp>
      <p:sp>
        <p:nvSpPr>
          <p:cNvPr id="15" name="文本框 14">
            <a:extLst>
              <a:ext uri="{FF2B5EF4-FFF2-40B4-BE49-F238E27FC236}">
                <a16:creationId xmlns:a16="http://schemas.microsoft.com/office/drawing/2014/main" id="{0E67396C-5C88-5865-41DB-F53312708148}"/>
              </a:ext>
            </a:extLst>
          </p:cNvPr>
          <p:cNvSpPr txBox="1"/>
          <p:nvPr/>
        </p:nvSpPr>
        <p:spPr>
          <a:xfrm>
            <a:off x="9244668" y="3237085"/>
            <a:ext cx="1328256" cy="646331"/>
          </a:xfrm>
          <a:prstGeom prst="rect">
            <a:avLst/>
          </a:prstGeom>
          <a:noFill/>
          <a:ln>
            <a:solidFill>
              <a:schemeClr val="accent1"/>
            </a:solidFill>
          </a:ln>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压入被调用函数的局部变量，执行被调用函数</a:t>
            </a:r>
          </a:p>
        </p:txBody>
      </p:sp>
      <p:sp>
        <p:nvSpPr>
          <p:cNvPr id="16" name="文本框 15">
            <a:extLst>
              <a:ext uri="{FF2B5EF4-FFF2-40B4-BE49-F238E27FC236}">
                <a16:creationId xmlns:a16="http://schemas.microsoft.com/office/drawing/2014/main" id="{992C1F93-ADB8-5F78-7347-ED58030133D6}"/>
              </a:ext>
            </a:extLst>
          </p:cNvPr>
          <p:cNvSpPr txBox="1"/>
          <p:nvPr/>
        </p:nvSpPr>
        <p:spPr>
          <a:xfrm>
            <a:off x="8973424" y="6334780"/>
            <a:ext cx="2877424" cy="523220"/>
          </a:xfrm>
          <a:prstGeom prst="rect">
            <a:avLst/>
          </a:prstGeom>
          <a:noFill/>
          <a:ln>
            <a:solidFill>
              <a:schemeClr val="accent1"/>
            </a:solidFill>
          </a:ln>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弹出被调用函数的局部变量，</a:t>
            </a:r>
            <a:r>
              <a:rPr lang="en-US" altLang="zh-CN" sz="1400" b="1" dirty="0">
                <a:latin typeface="微软雅黑" panose="020B0503020204020204" pitchFamily="34" charset="-122"/>
                <a:ea typeface="微软雅黑" panose="020B0503020204020204" pitchFamily="34" charset="-122"/>
              </a:rPr>
              <a:t>esp</a:t>
            </a:r>
            <a:r>
              <a:rPr lang="zh-CN" altLang="en-US" sz="1400" b="1" dirty="0">
                <a:latin typeface="微软雅黑" panose="020B0503020204020204" pitchFamily="34" charset="-122"/>
                <a:ea typeface="微软雅黑" panose="020B0503020204020204" pitchFamily="34" charset="-122"/>
              </a:rPr>
              <a:t>会指向被调用函数的基地址</a:t>
            </a:r>
          </a:p>
        </p:txBody>
      </p:sp>
      <p:sp>
        <p:nvSpPr>
          <p:cNvPr id="18" name="文本框 17">
            <a:extLst>
              <a:ext uri="{FF2B5EF4-FFF2-40B4-BE49-F238E27FC236}">
                <a16:creationId xmlns:a16="http://schemas.microsoft.com/office/drawing/2014/main" id="{064B01F9-6CBB-F5D4-788A-DC0AEAADC18A}"/>
              </a:ext>
            </a:extLst>
          </p:cNvPr>
          <p:cNvSpPr txBox="1"/>
          <p:nvPr/>
        </p:nvSpPr>
        <p:spPr>
          <a:xfrm>
            <a:off x="2877424" y="5934670"/>
            <a:ext cx="2768367" cy="923330"/>
          </a:xfrm>
          <a:prstGeom prst="rect">
            <a:avLst/>
          </a:prstGeom>
          <a:noFill/>
          <a:ln>
            <a:solidFill>
              <a:schemeClr val="accent1"/>
            </a:solidFill>
          </a:ln>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弹出返回地址，并存到</a:t>
            </a:r>
            <a:r>
              <a:rPr lang="en-US" altLang="zh-CN" sz="1200" b="1" dirty="0">
                <a:latin typeface="微软雅黑" panose="020B0503020204020204" pitchFamily="34" charset="-122"/>
                <a:ea typeface="微软雅黑" panose="020B0503020204020204" pitchFamily="34" charset="-122"/>
              </a:rPr>
              <a:t>eip</a:t>
            </a:r>
            <a:r>
              <a:rPr lang="zh-CN" altLang="en-US" sz="1200" b="1" dirty="0">
                <a:latin typeface="微软雅黑" panose="020B0503020204020204" pitchFamily="34" charset="-122"/>
                <a:ea typeface="微软雅黑" panose="020B0503020204020204" pitchFamily="34" charset="-122"/>
              </a:rPr>
              <a:t>中，这样调用函数的</a:t>
            </a:r>
            <a:r>
              <a:rPr lang="en-US" altLang="zh-CN" sz="1200" b="1" dirty="0">
                <a:latin typeface="微软雅黑" panose="020B0503020204020204" pitchFamily="34" charset="-122"/>
                <a:ea typeface="微软雅黑" panose="020B0503020204020204" pitchFamily="34" charset="-122"/>
              </a:rPr>
              <a:t>eip</a:t>
            </a:r>
            <a:r>
              <a:rPr lang="zh-CN" altLang="en-US" sz="1200" b="1" dirty="0">
                <a:latin typeface="微软雅黑" panose="020B0503020204020204" pitchFamily="34" charset="-122"/>
                <a:ea typeface="微软雅黑" panose="020B0503020204020204" pitchFamily="34" charset="-122"/>
              </a:rPr>
              <a:t>得以恢复，并回到调用函数处下一条指令执行。</a:t>
            </a:r>
          </a:p>
          <a:p>
            <a:endParaRPr lang="zh-CN" altLang="en-US" dirty="0"/>
          </a:p>
        </p:txBody>
      </p:sp>
      <p:sp>
        <p:nvSpPr>
          <p:cNvPr id="21" name="文本框 20">
            <a:extLst>
              <a:ext uri="{FF2B5EF4-FFF2-40B4-BE49-F238E27FC236}">
                <a16:creationId xmlns:a16="http://schemas.microsoft.com/office/drawing/2014/main" id="{89C188E8-82B6-0025-5FAB-5817B1876EAA}"/>
              </a:ext>
            </a:extLst>
          </p:cNvPr>
          <p:cNvSpPr txBox="1"/>
          <p:nvPr/>
        </p:nvSpPr>
        <p:spPr>
          <a:xfrm>
            <a:off x="6649674" y="6022267"/>
            <a:ext cx="2267823" cy="830997"/>
          </a:xfrm>
          <a:prstGeom prst="rect">
            <a:avLst/>
          </a:prstGeom>
          <a:noFill/>
          <a:ln>
            <a:solidFill>
              <a:schemeClr val="accent1"/>
            </a:solidFill>
          </a:ln>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弹出存储的调用函数基地址，并存到</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内，这样调用函数的</a:t>
            </a:r>
            <a:r>
              <a:rPr lang="en-US" altLang="zh-CN" sz="1200" b="1" dirty="0">
                <a:latin typeface="微软雅黑" panose="020B0503020204020204" pitchFamily="34" charset="-122"/>
                <a:ea typeface="微软雅黑" panose="020B0503020204020204" pitchFamily="34" charset="-122"/>
              </a:rPr>
              <a:t>ebp</a:t>
            </a:r>
            <a:r>
              <a:rPr lang="zh-CN" altLang="en-US" sz="1200" b="1" dirty="0">
                <a:latin typeface="微软雅黑" panose="020B0503020204020204" pitchFamily="34" charset="-122"/>
                <a:ea typeface="微软雅黑" panose="020B0503020204020204" pitchFamily="34" charset="-122"/>
              </a:rPr>
              <a:t>信息得以恢复，栈顶指向返回地址</a:t>
            </a:r>
            <a:endParaRPr lang="zh-CN" altLang="en-US" sz="1200"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24793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日程表&#10;&#10;描述已自动生成">
            <a:extLst>
              <a:ext uri="{FF2B5EF4-FFF2-40B4-BE49-F238E27FC236}">
                <a16:creationId xmlns:a16="http://schemas.microsoft.com/office/drawing/2014/main" id="{99B084E6-3A42-BFAD-91E5-2D18E48C9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89" y="1025117"/>
            <a:ext cx="3981450" cy="4438650"/>
          </a:xfrm>
          <a:prstGeom prst="rect">
            <a:avLst/>
          </a:prstGeom>
        </p:spPr>
      </p:pic>
      <p:pic>
        <p:nvPicPr>
          <p:cNvPr id="7" name="图片 6" descr="文本&#10;&#10;低可信度描述已自动生成">
            <a:extLst>
              <a:ext uri="{FF2B5EF4-FFF2-40B4-BE49-F238E27FC236}">
                <a16:creationId xmlns:a16="http://schemas.microsoft.com/office/drawing/2014/main" id="{51E3E276-A48D-651C-74DE-D1F4EDA2A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2401" y="571344"/>
            <a:ext cx="4757700" cy="5346196"/>
          </a:xfrm>
          <a:prstGeom prst="rect">
            <a:avLst/>
          </a:prstGeom>
        </p:spPr>
      </p:pic>
    </p:spTree>
    <p:extLst>
      <p:ext uri="{BB962C8B-B14F-4D97-AF65-F5344CB8AC3E}">
        <p14:creationId xmlns:p14="http://schemas.microsoft.com/office/powerpoint/2010/main" val="34945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7618D-8717-98EF-27CA-04F6B01F03A0}"/>
              </a:ext>
            </a:extLst>
          </p:cNvPr>
          <p:cNvSpPr>
            <a:spLocks noGrp="1"/>
          </p:cNvSpPr>
          <p:nvPr>
            <p:ph type="title"/>
          </p:nvPr>
        </p:nvSpPr>
        <p:spPr>
          <a:xfrm>
            <a:off x="-58738" y="0"/>
            <a:ext cx="10515600" cy="1090569"/>
          </a:xfrm>
        </p:spPr>
        <p:txBody>
          <a:bodyPr/>
          <a:lstStyle/>
          <a:p>
            <a:r>
              <a:rPr lang="zh-CN" altLang="en-US" dirty="0"/>
              <a:t>函数调用约定</a:t>
            </a:r>
          </a:p>
        </p:txBody>
      </p:sp>
      <p:sp>
        <p:nvSpPr>
          <p:cNvPr id="3" name="内容占位符 2">
            <a:extLst>
              <a:ext uri="{FF2B5EF4-FFF2-40B4-BE49-F238E27FC236}">
                <a16:creationId xmlns:a16="http://schemas.microsoft.com/office/drawing/2014/main" id="{6B7108AF-6295-660D-F199-7C60DE92A195}"/>
              </a:ext>
            </a:extLst>
          </p:cNvPr>
          <p:cNvSpPr>
            <a:spLocks noGrp="1"/>
          </p:cNvSpPr>
          <p:nvPr>
            <p:ph idx="4294967295"/>
          </p:nvPr>
        </p:nvSpPr>
        <p:spPr>
          <a:xfrm>
            <a:off x="226503" y="5074305"/>
            <a:ext cx="11218877" cy="1012106"/>
          </a:xfrm>
        </p:spPr>
        <p:txBody>
          <a:bodyPr>
            <a:normAutofit fontScale="62500" lnSpcReduction="20000"/>
          </a:bodyPr>
          <a:lstStyle/>
          <a:p>
            <a:pPr marL="0" indent="0">
              <a:buNone/>
            </a:pPr>
            <a:endParaRPr lang="en-US" altLang="zh-CN" dirty="0"/>
          </a:p>
          <a:p>
            <a:pPr marL="0" indent="0">
              <a:buNone/>
            </a:pPr>
            <a:r>
              <a:rPr lang="zh-CN" altLang="en-US" sz="4400" b="1" dirty="0">
                <a:solidFill>
                  <a:srgbClr val="FF0000"/>
                </a:solidFill>
              </a:rPr>
              <a:t>在</a:t>
            </a:r>
            <a:r>
              <a:rPr lang="en-US" altLang="zh-CN" sz="4400" b="1" dirty="0">
                <a:solidFill>
                  <a:srgbClr val="FF0000"/>
                </a:solidFill>
              </a:rPr>
              <a:t>X86-64</a:t>
            </a:r>
            <a:r>
              <a:rPr lang="zh-CN" altLang="en-US" sz="4400" b="1" dirty="0">
                <a:solidFill>
                  <a:srgbClr val="FF0000"/>
                </a:solidFill>
              </a:rPr>
              <a:t>下</a:t>
            </a:r>
            <a:r>
              <a:rPr lang="en-US" altLang="zh-CN" sz="4400" b="1" dirty="0">
                <a:solidFill>
                  <a:srgbClr val="FF0000"/>
                </a:solidFill>
              </a:rPr>
              <a:t>,</a:t>
            </a:r>
            <a:r>
              <a:rPr lang="zh-CN" altLang="en-US" sz="4400" b="1" dirty="0">
                <a:solidFill>
                  <a:srgbClr val="FF0000"/>
                </a:solidFill>
              </a:rPr>
              <a:t>前</a:t>
            </a:r>
            <a:r>
              <a:rPr lang="en-US" altLang="zh-CN" sz="4400" b="1" dirty="0">
                <a:solidFill>
                  <a:srgbClr val="FF0000"/>
                </a:solidFill>
              </a:rPr>
              <a:t>6</a:t>
            </a:r>
            <a:r>
              <a:rPr lang="zh-CN" altLang="en-US" sz="4400" b="1" dirty="0">
                <a:solidFill>
                  <a:srgbClr val="FF0000"/>
                </a:solidFill>
              </a:rPr>
              <a:t>个参数分别通过</a:t>
            </a:r>
            <a:r>
              <a:rPr lang="en-US" altLang="zh-CN" sz="4400" b="1" dirty="0">
                <a:solidFill>
                  <a:srgbClr val="FF0000"/>
                </a:solidFill>
              </a:rPr>
              <a:t>rdi</a:t>
            </a:r>
            <a:r>
              <a:rPr lang="zh-CN" altLang="en-US" sz="4400" b="1" dirty="0">
                <a:solidFill>
                  <a:srgbClr val="FF0000"/>
                </a:solidFill>
              </a:rPr>
              <a:t>、</a:t>
            </a:r>
            <a:r>
              <a:rPr lang="en-US" altLang="zh-CN" sz="4400" b="1" dirty="0">
                <a:solidFill>
                  <a:srgbClr val="FF0000"/>
                </a:solidFill>
              </a:rPr>
              <a:t>rsi</a:t>
            </a:r>
            <a:r>
              <a:rPr lang="zh-CN" altLang="en-US" sz="4400" b="1" dirty="0">
                <a:solidFill>
                  <a:srgbClr val="FF0000"/>
                </a:solidFill>
              </a:rPr>
              <a:t>、</a:t>
            </a:r>
            <a:r>
              <a:rPr lang="en-US" altLang="zh-CN" sz="4400" b="1" dirty="0">
                <a:solidFill>
                  <a:srgbClr val="FF0000"/>
                </a:solidFill>
              </a:rPr>
              <a:t>rdx</a:t>
            </a:r>
            <a:r>
              <a:rPr lang="zh-CN" altLang="en-US" sz="4400" b="1" dirty="0">
                <a:solidFill>
                  <a:srgbClr val="FF0000"/>
                </a:solidFill>
              </a:rPr>
              <a:t>、</a:t>
            </a:r>
            <a:r>
              <a:rPr lang="en-US" altLang="zh-CN" sz="4400" b="1" dirty="0">
                <a:solidFill>
                  <a:srgbClr val="FF0000"/>
                </a:solidFill>
              </a:rPr>
              <a:t>rcx</a:t>
            </a:r>
            <a:r>
              <a:rPr lang="zh-CN" altLang="en-US" sz="4400" b="1" dirty="0">
                <a:solidFill>
                  <a:srgbClr val="FF0000"/>
                </a:solidFill>
              </a:rPr>
              <a:t>、</a:t>
            </a:r>
            <a:r>
              <a:rPr lang="en-US" altLang="zh-CN" sz="4400" b="1" dirty="0">
                <a:solidFill>
                  <a:srgbClr val="FF0000"/>
                </a:solidFill>
              </a:rPr>
              <a:t>r8</a:t>
            </a:r>
            <a:r>
              <a:rPr lang="zh-CN" altLang="en-US" sz="4400" b="1" dirty="0">
                <a:solidFill>
                  <a:srgbClr val="FF0000"/>
                </a:solidFill>
              </a:rPr>
              <a:t>、</a:t>
            </a:r>
            <a:r>
              <a:rPr lang="en-US" altLang="zh-CN" sz="4400" b="1" dirty="0">
                <a:solidFill>
                  <a:srgbClr val="FF0000"/>
                </a:solidFill>
              </a:rPr>
              <a:t>r9</a:t>
            </a:r>
            <a:r>
              <a:rPr lang="zh-CN" altLang="en-US" sz="4400" b="1" dirty="0">
                <a:solidFill>
                  <a:srgbClr val="FF0000"/>
                </a:solidFill>
              </a:rPr>
              <a:t>进行传递，多余的参数通过栈传参，从右向左入栈。</a:t>
            </a:r>
            <a:endParaRPr lang="en-US" altLang="zh-CN" sz="4400" b="1" dirty="0">
              <a:solidFill>
                <a:srgbClr val="FF0000"/>
              </a:solidFill>
            </a:endParaRPr>
          </a:p>
          <a:p>
            <a:pPr marL="0" indent="0">
              <a:buNone/>
            </a:pPr>
            <a:endParaRPr lang="en-US" altLang="zh-CN" sz="4400" b="1" dirty="0"/>
          </a:p>
          <a:p>
            <a:pPr marL="0" indent="0">
              <a:buNone/>
            </a:pPr>
            <a:endParaRPr lang="zh-CN" altLang="en-US" dirty="0"/>
          </a:p>
        </p:txBody>
      </p:sp>
      <p:sp>
        <p:nvSpPr>
          <p:cNvPr id="4" name="文本框 3">
            <a:extLst>
              <a:ext uri="{FF2B5EF4-FFF2-40B4-BE49-F238E27FC236}">
                <a16:creationId xmlns:a16="http://schemas.microsoft.com/office/drawing/2014/main" id="{C2CF6467-C56A-C95F-9727-7922ED1E5174}"/>
              </a:ext>
            </a:extLst>
          </p:cNvPr>
          <p:cNvSpPr txBox="1"/>
          <p:nvPr/>
        </p:nvSpPr>
        <p:spPr>
          <a:xfrm>
            <a:off x="-1" y="771589"/>
            <a:ext cx="12130481" cy="4302716"/>
          </a:xfrm>
          <a:prstGeom prst="rect">
            <a:avLst/>
          </a:prstGeom>
          <a:noFill/>
        </p:spPr>
        <p:txBody>
          <a:bodyPr wrap="square" rtlCol="0">
            <a:spAutoFit/>
          </a:bodyPr>
          <a:lstStyle/>
          <a:p>
            <a:pPr marL="0" indent="0">
              <a:lnSpc>
                <a:spcPct val="120000"/>
              </a:lnSpc>
              <a:buNone/>
            </a:pPr>
            <a:r>
              <a:rPr lang="zh-CN" altLang="en-US" sz="1800" dirty="0">
                <a:latin typeface="HarmonyOS Sans SC" panose="00000800000000000000" pitchFamily="2" charset="-122"/>
                <a:ea typeface="HarmonyOS Sans SC" panose="00000800000000000000" pitchFamily="2" charset="-122"/>
              </a:rPr>
              <a:t>函数的调用约定不仅决定着函数参数压入栈中的先后顺序，还决定了应该由谁来释放给被调函数传递的参数所占用的栈空间。常见的约定：</a:t>
            </a:r>
          </a:p>
          <a:p>
            <a:pPr marL="0" indent="0">
              <a:lnSpc>
                <a:spcPct val="120000"/>
              </a:lnSpc>
              <a:buNone/>
            </a:pPr>
            <a:r>
              <a:rPr lang="en-US" altLang="zh-CN" sz="1800" dirty="0">
                <a:latin typeface="HarmonyOS Sans SC" panose="00000800000000000000" pitchFamily="2" charset="-122"/>
                <a:ea typeface="HarmonyOS Sans SC" panose="00000800000000000000" pitchFamily="2" charset="-122"/>
              </a:rPr>
              <a:t>__stdcall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__cdecl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__fastcall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__thiscall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__nakedcall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__pascal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__vectorcall</a:t>
            </a:r>
          </a:p>
          <a:p>
            <a:pPr marL="0" indent="0">
              <a:lnSpc>
                <a:spcPct val="120000"/>
              </a:lnSpc>
              <a:buNone/>
            </a:pPr>
            <a:r>
              <a:rPr lang="zh-CN" altLang="en-US" sz="1800" dirty="0">
                <a:latin typeface="HarmonyOS Sans SC" panose="00000800000000000000" pitchFamily="2" charset="-122"/>
                <a:ea typeface="HarmonyOS Sans SC" panose="00000800000000000000" pitchFamily="2" charset="-122"/>
              </a:rPr>
              <a:t>参数传递顺序</a:t>
            </a:r>
          </a:p>
          <a:p>
            <a:pPr marL="0" indent="0">
              <a:lnSpc>
                <a:spcPct val="120000"/>
              </a:lnSpc>
              <a:buNone/>
            </a:pPr>
            <a:r>
              <a:rPr lang="en-US" altLang="zh-CN" sz="1800" dirty="0">
                <a:latin typeface="HarmonyOS Sans SC" panose="00000800000000000000" pitchFamily="2" charset="-122"/>
                <a:ea typeface="HarmonyOS Sans SC" panose="00000800000000000000" pitchFamily="2" charset="-122"/>
              </a:rPr>
              <a:t>1.</a:t>
            </a:r>
            <a:r>
              <a:rPr lang="zh-CN" altLang="en-US" sz="1800" dirty="0">
                <a:latin typeface="HarmonyOS Sans SC" panose="00000800000000000000" pitchFamily="2" charset="-122"/>
                <a:ea typeface="HarmonyOS Sans SC" panose="00000800000000000000" pitchFamily="2" charset="-122"/>
              </a:rPr>
              <a:t>从右到左依次入栈：</a:t>
            </a:r>
            <a:r>
              <a:rPr lang="en-US" altLang="zh-CN" sz="1800" dirty="0">
                <a:latin typeface="HarmonyOS Sans SC" panose="00000800000000000000" pitchFamily="2" charset="-122"/>
                <a:ea typeface="HarmonyOS Sans SC" panose="00000800000000000000" pitchFamily="2" charset="-122"/>
              </a:rPr>
              <a:t>__stdcall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__cdecl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__thiscall</a:t>
            </a:r>
            <a:r>
              <a:rPr lang="zh-CN" altLang="en-US" sz="1800" dirty="0">
                <a:latin typeface="HarmonyOS Sans SC" panose="00000800000000000000" pitchFamily="2" charset="-122"/>
                <a:ea typeface="HarmonyOS Sans SC" panose="00000800000000000000" pitchFamily="2" charset="-122"/>
              </a:rPr>
              <a:t>，</a:t>
            </a:r>
            <a:r>
              <a:rPr lang="en-US" altLang="zh-CN" sz="1800" dirty="0">
                <a:latin typeface="HarmonyOS Sans SC" panose="00000800000000000000" pitchFamily="2" charset="-122"/>
                <a:ea typeface="HarmonyOS Sans SC" panose="00000800000000000000" pitchFamily="2" charset="-122"/>
              </a:rPr>
              <a:t>__fastcall</a:t>
            </a:r>
          </a:p>
          <a:p>
            <a:pPr marL="0" indent="0">
              <a:lnSpc>
                <a:spcPct val="120000"/>
              </a:lnSpc>
              <a:buNone/>
            </a:pPr>
            <a:r>
              <a:rPr lang="en-US" altLang="zh-CN" sz="1800" dirty="0">
                <a:latin typeface="HarmonyOS Sans SC" panose="00000800000000000000" pitchFamily="2" charset="-122"/>
                <a:ea typeface="HarmonyOS Sans SC" panose="00000800000000000000" pitchFamily="2" charset="-122"/>
              </a:rPr>
              <a:t>2.</a:t>
            </a:r>
            <a:r>
              <a:rPr lang="zh-CN" altLang="en-US" sz="1800" dirty="0">
                <a:latin typeface="HarmonyOS Sans SC" panose="00000800000000000000" pitchFamily="2" charset="-122"/>
                <a:ea typeface="HarmonyOS Sans SC" panose="00000800000000000000" pitchFamily="2" charset="-122"/>
              </a:rPr>
              <a:t>从左到右依次入栈：</a:t>
            </a:r>
            <a:r>
              <a:rPr lang="en-US" altLang="zh-CN" sz="1800" dirty="0">
                <a:latin typeface="HarmonyOS Sans SC" panose="00000800000000000000" pitchFamily="2" charset="-122"/>
                <a:ea typeface="HarmonyOS Sans SC" panose="00000800000000000000" pitchFamily="2" charset="-122"/>
              </a:rPr>
              <a:t>__pascal</a:t>
            </a:r>
          </a:p>
          <a:p>
            <a:r>
              <a:rPr lang="en-US" altLang="zh-CN" sz="1800" dirty="0">
                <a:solidFill>
                  <a:srgbClr val="564D38"/>
                </a:solidFill>
                <a:highlight>
                  <a:srgbClr val="E7E0CE"/>
                </a:highlight>
                <a:latin typeface="微软雅黑" panose="020B0503020204020204" pitchFamily="34" charset="-122"/>
                <a:ea typeface="微软雅黑" panose="020B0503020204020204" pitchFamily="34" charset="-122"/>
                <a:cs typeface="+mn-ea"/>
              </a:rPr>
              <a:t>__stdcall </a:t>
            </a:r>
            <a:r>
              <a:rPr lang="en-US" altLang="zh-CN" sz="1800" dirty="0">
                <a:solidFill>
                  <a:srgbClr val="564D38"/>
                </a:solidFill>
                <a:latin typeface="微软雅黑" panose="020B0503020204020204" pitchFamily="34" charset="-122"/>
                <a:ea typeface="微软雅黑" panose="020B0503020204020204" pitchFamily="34" charset="-122"/>
                <a:cs typeface="+mn-ea"/>
              </a:rPr>
              <a:t>(win32):</a:t>
            </a:r>
            <a:r>
              <a:rPr lang="zh-CN" altLang="en-US" sz="1800" dirty="0">
                <a:solidFill>
                  <a:srgbClr val="564D38"/>
                </a:solidFill>
                <a:latin typeface="微软雅黑" panose="020B0503020204020204" pitchFamily="34" charset="-122"/>
                <a:ea typeface="微软雅黑" panose="020B0503020204020204" pitchFamily="34" charset="-122"/>
                <a:cs typeface="+mn-ea"/>
              </a:rPr>
              <a:t> 参数在栈上传递，</a:t>
            </a:r>
            <a:r>
              <a:rPr lang="zh-CN" altLang="en-US" sz="1800" b="1" dirty="0">
                <a:solidFill>
                  <a:srgbClr val="564D38"/>
                </a:solidFill>
                <a:latin typeface="微软雅黑" panose="020B0503020204020204" pitchFamily="34" charset="-122"/>
                <a:ea typeface="微软雅黑" panose="020B0503020204020204" pitchFamily="34" charset="-122"/>
                <a:cs typeface="+mn-ea"/>
              </a:rPr>
              <a:t>从右到左</a:t>
            </a:r>
            <a:r>
              <a:rPr lang="zh-CN" altLang="en-US" sz="1800" dirty="0">
                <a:solidFill>
                  <a:srgbClr val="564D38"/>
                </a:solidFill>
                <a:latin typeface="微软雅黑" panose="020B0503020204020204" pitchFamily="34" charset="-122"/>
                <a:ea typeface="微软雅黑" panose="020B0503020204020204" pitchFamily="34" charset="-122"/>
                <a:cs typeface="+mn-ea"/>
              </a:rPr>
              <a:t>依次入栈。</a:t>
            </a:r>
            <a:endParaRPr lang="en-US" altLang="zh-CN" sz="1800" dirty="0">
              <a:solidFill>
                <a:srgbClr val="564D38"/>
              </a:solidFill>
              <a:latin typeface="微软雅黑" panose="020B0503020204020204" pitchFamily="34" charset="-122"/>
              <a:ea typeface="微软雅黑" panose="020B0503020204020204" pitchFamily="34" charset="-122"/>
              <a:cs typeface="+mn-ea"/>
            </a:endParaRPr>
          </a:p>
          <a:p>
            <a:r>
              <a:rPr lang="zh-CN" altLang="en-US" sz="1800" b="1" dirty="0">
                <a:solidFill>
                  <a:srgbClr val="564D38"/>
                </a:solidFill>
                <a:latin typeface="微软雅黑" panose="020B0503020204020204" pitchFamily="34" charset="-122"/>
                <a:ea typeface="微软雅黑" panose="020B0503020204020204" pitchFamily="34" charset="-122"/>
                <a:cs typeface="+mn-ea"/>
              </a:rPr>
              <a:t>被调用方</a:t>
            </a:r>
            <a:r>
              <a:rPr lang="zh-CN" altLang="en-US" sz="1800" dirty="0">
                <a:solidFill>
                  <a:srgbClr val="564D38"/>
                </a:solidFill>
                <a:latin typeface="微软雅黑" panose="020B0503020204020204" pitchFamily="34" charset="-122"/>
                <a:ea typeface="微软雅黑" panose="020B0503020204020204" pitchFamily="34" charset="-122"/>
                <a:cs typeface="+mn-ea"/>
              </a:rPr>
              <a:t>清理栈</a:t>
            </a:r>
            <a:endParaRPr lang="en-US" altLang="zh-CN" sz="1800" dirty="0">
              <a:solidFill>
                <a:srgbClr val="564D38"/>
              </a:solidFill>
              <a:latin typeface="微软雅黑" panose="020B0503020204020204" pitchFamily="34" charset="-122"/>
              <a:ea typeface="微软雅黑" panose="020B0503020204020204" pitchFamily="34" charset="-122"/>
              <a:cs typeface="+mn-ea"/>
            </a:endParaRPr>
          </a:p>
          <a:p>
            <a:r>
              <a:rPr lang="en-US" altLang="zh-CN" sz="1800" dirty="0">
                <a:solidFill>
                  <a:srgbClr val="564D38"/>
                </a:solidFill>
                <a:highlight>
                  <a:srgbClr val="E7E0CE"/>
                </a:highlight>
                <a:latin typeface="微软雅黑" panose="020B0503020204020204" pitchFamily="34" charset="-122"/>
                <a:ea typeface="微软雅黑" panose="020B0503020204020204" pitchFamily="34" charset="-122"/>
                <a:cs typeface="+mn-ea"/>
              </a:rPr>
              <a:t>__fastcall</a:t>
            </a:r>
            <a:r>
              <a:rPr lang="en-US" altLang="zh-CN" sz="1800" dirty="0">
                <a:solidFill>
                  <a:srgbClr val="564D38"/>
                </a:solidFill>
                <a:latin typeface="微软雅黑" panose="020B0503020204020204" pitchFamily="34" charset="-122"/>
                <a:ea typeface="微软雅黑" panose="020B0503020204020204" pitchFamily="34" charset="-122"/>
                <a:cs typeface="+mn-ea"/>
              </a:rPr>
              <a:t>:</a:t>
            </a:r>
            <a:r>
              <a:rPr lang="zh-CN" altLang="en-US" sz="1800" dirty="0">
                <a:solidFill>
                  <a:srgbClr val="564D38"/>
                </a:solidFill>
                <a:latin typeface="微软雅黑" panose="020B0503020204020204" pitchFamily="34" charset="-122"/>
                <a:ea typeface="微软雅黑" panose="020B0503020204020204" pitchFamily="34" charset="-122"/>
                <a:cs typeface="+mn-ea"/>
              </a:rPr>
              <a:t> 前两个参数在</a:t>
            </a:r>
            <a:r>
              <a:rPr lang="en-US" altLang="zh-CN" sz="1800" dirty="0">
                <a:solidFill>
                  <a:srgbClr val="564D38"/>
                </a:solidFill>
                <a:latin typeface="微软雅黑" panose="020B0503020204020204" pitchFamily="34" charset="-122"/>
                <a:ea typeface="微软雅黑" panose="020B0503020204020204" pitchFamily="34" charset="-122"/>
                <a:cs typeface="+mn-ea"/>
              </a:rPr>
              <a:t>ecx</a:t>
            </a:r>
            <a:r>
              <a:rPr lang="zh-CN" altLang="en-US" sz="1800" dirty="0">
                <a:solidFill>
                  <a:srgbClr val="564D38"/>
                </a:solidFill>
                <a:latin typeface="微软雅黑" panose="020B0503020204020204" pitchFamily="34" charset="-122"/>
                <a:ea typeface="微软雅黑" panose="020B0503020204020204" pitchFamily="34" charset="-122"/>
                <a:cs typeface="+mn-ea"/>
              </a:rPr>
              <a:t>和</a:t>
            </a:r>
            <a:r>
              <a:rPr lang="en-US" altLang="zh-CN" sz="1800" dirty="0">
                <a:solidFill>
                  <a:srgbClr val="564D38"/>
                </a:solidFill>
                <a:latin typeface="微软雅黑" panose="020B0503020204020204" pitchFamily="34" charset="-122"/>
                <a:ea typeface="微软雅黑" panose="020B0503020204020204" pitchFamily="34" charset="-122"/>
                <a:cs typeface="+mn-ea"/>
              </a:rPr>
              <a:t>edx</a:t>
            </a:r>
            <a:r>
              <a:rPr lang="zh-CN" altLang="en-US" sz="1800" dirty="0">
                <a:solidFill>
                  <a:srgbClr val="564D38"/>
                </a:solidFill>
                <a:latin typeface="微软雅黑" panose="020B0503020204020204" pitchFamily="34" charset="-122"/>
                <a:ea typeface="微软雅黑" panose="020B0503020204020204" pitchFamily="34" charset="-122"/>
                <a:cs typeface="+mn-ea"/>
              </a:rPr>
              <a:t>中传递，其余参数</a:t>
            </a:r>
            <a:endParaRPr lang="en-US" altLang="zh-CN" sz="1800" dirty="0">
              <a:solidFill>
                <a:srgbClr val="564D38"/>
              </a:solidFill>
              <a:latin typeface="微软雅黑" panose="020B0503020204020204" pitchFamily="34" charset="-122"/>
              <a:ea typeface="微软雅黑" panose="020B0503020204020204" pitchFamily="34" charset="-122"/>
              <a:cs typeface="+mn-ea"/>
            </a:endParaRPr>
          </a:p>
          <a:p>
            <a:r>
              <a:rPr lang="zh-CN" altLang="en-US" sz="1800" b="1" dirty="0">
                <a:solidFill>
                  <a:srgbClr val="564D38"/>
                </a:solidFill>
                <a:latin typeface="微软雅黑" panose="020B0503020204020204" pitchFamily="34" charset="-122"/>
                <a:ea typeface="微软雅黑" panose="020B0503020204020204" pitchFamily="34" charset="-122"/>
                <a:cs typeface="+mn-ea"/>
              </a:rPr>
              <a:t>从右到左</a:t>
            </a:r>
            <a:r>
              <a:rPr lang="zh-CN" altLang="en-US" sz="1800" dirty="0">
                <a:solidFill>
                  <a:srgbClr val="564D38"/>
                </a:solidFill>
                <a:latin typeface="微软雅黑" panose="020B0503020204020204" pitchFamily="34" charset="-122"/>
                <a:ea typeface="微软雅黑" panose="020B0503020204020204" pitchFamily="34" charset="-122"/>
                <a:cs typeface="+mn-ea"/>
              </a:rPr>
              <a:t>在栈上依次传递。</a:t>
            </a:r>
          </a:p>
          <a:p>
            <a:r>
              <a:rPr lang="en-US" altLang="zh-CN" sz="1800" dirty="0">
                <a:solidFill>
                  <a:srgbClr val="564D38"/>
                </a:solidFill>
                <a:highlight>
                  <a:srgbClr val="E7E0CE"/>
                </a:highlight>
                <a:latin typeface="微软雅黑" panose="020B0503020204020204" pitchFamily="34" charset="-122"/>
                <a:ea typeface="微软雅黑" panose="020B0503020204020204" pitchFamily="34" charset="-122"/>
                <a:cs typeface="+mn-ea"/>
              </a:rPr>
              <a:t>__cdecl</a:t>
            </a:r>
            <a:r>
              <a:rPr lang="en-US" altLang="zh-CN" sz="1800" dirty="0">
                <a:solidFill>
                  <a:srgbClr val="564D38"/>
                </a:solidFill>
                <a:latin typeface="微软雅黑" panose="020B0503020204020204" pitchFamily="34" charset="-122"/>
                <a:ea typeface="微软雅黑" panose="020B0503020204020204" pitchFamily="34" charset="-122"/>
                <a:cs typeface="+mn-ea"/>
              </a:rPr>
              <a:t>: </a:t>
            </a:r>
            <a:r>
              <a:rPr lang="zh-CN" altLang="en-US" sz="1800" dirty="0">
                <a:solidFill>
                  <a:srgbClr val="564D38"/>
                </a:solidFill>
                <a:latin typeface="微软雅黑" panose="020B0503020204020204" pitchFamily="34" charset="-122"/>
                <a:ea typeface="微软雅黑" panose="020B0503020204020204" pitchFamily="34" charset="-122"/>
                <a:cs typeface="+mn-ea"/>
              </a:rPr>
              <a:t>参数在栈上传递，</a:t>
            </a:r>
            <a:r>
              <a:rPr lang="zh-CN" altLang="en-US" sz="1800" b="1" dirty="0">
                <a:solidFill>
                  <a:srgbClr val="564D38"/>
                </a:solidFill>
                <a:latin typeface="微软雅黑" panose="020B0503020204020204" pitchFamily="34" charset="-122"/>
                <a:ea typeface="微软雅黑" panose="020B0503020204020204" pitchFamily="34" charset="-122"/>
                <a:cs typeface="+mn-ea"/>
              </a:rPr>
              <a:t>从右到左</a:t>
            </a:r>
            <a:r>
              <a:rPr lang="zh-CN" altLang="en-US" sz="1800" dirty="0">
                <a:solidFill>
                  <a:srgbClr val="564D38"/>
                </a:solidFill>
                <a:latin typeface="微软雅黑" panose="020B0503020204020204" pitchFamily="34" charset="-122"/>
                <a:ea typeface="微软雅黑" panose="020B0503020204020204" pitchFamily="34" charset="-122"/>
                <a:cs typeface="+mn-ea"/>
              </a:rPr>
              <a:t>依次入栈。</a:t>
            </a:r>
            <a:endParaRPr lang="en-US" altLang="zh-CN" sz="1800" dirty="0">
              <a:solidFill>
                <a:srgbClr val="564D38"/>
              </a:solidFill>
              <a:latin typeface="微软雅黑" panose="020B0503020204020204" pitchFamily="34" charset="-122"/>
              <a:ea typeface="微软雅黑" panose="020B0503020204020204" pitchFamily="34" charset="-122"/>
              <a:cs typeface="+mn-ea"/>
            </a:endParaRPr>
          </a:p>
          <a:p>
            <a:r>
              <a:rPr lang="zh-CN" altLang="en-US" sz="1800" b="1" dirty="0">
                <a:solidFill>
                  <a:srgbClr val="564D38"/>
                </a:solidFill>
                <a:latin typeface="微软雅黑" panose="020B0503020204020204" pitchFamily="34" charset="-122"/>
                <a:ea typeface="微软雅黑" panose="020B0503020204020204" pitchFamily="34" charset="-122"/>
                <a:cs typeface="+mn-ea"/>
              </a:rPr>
              <a:t>调用方</a:t>
            </a:r>
            <a:r>
              <a:rPr lang="zh-CN" altLang="en-US" sz="1800" dirty="0">
                <a:solidFill>
                  <a:srgbClr val="564D38"/>
                </a:solidFill>
                <a:latin typeface="微软雅黑" panose="020B0503020204020204" pitchFamily="34" charset="-122"/>
                <a:ea typeface="微软雅黑" panose="020B0503020204020204" pitchFamily="34" charset="-122"/>
                <a:cs typeface="+mn-ea"/>
              </a:rPr>
              <a:t>清理栈。通常用于具有可变长度参数的函数。</a:t>
            </a:r>
          </a:p>
          <a:p>
            <a:endParaRPr lang="en-US" altLang="zh-CN" sz="1800" dirty="0">
              <a:latin typeface="HarmonyOS Sans SC" panose="00000800000000000000" pitchFamily="2" charset="-122"/>
              <a:ea typeface="HarmonyOS Sans SC" panose="00000800000000000000" pitchFamily="2" charset="-122"/>
            </a:endParaRPr>
          </a:p>
          <a:p>
            <a:endParaRPr lang="zh-CN" altLang="en-US" dirty="0"/>
          </a:p>
        </p:txBody>
      </p:sp>
      <p:pic>
        <p:nvPicPr>
          <p:cNvPr id="5" name="图片 4">
            <a:extLst>
              <a:ext uri="{FF2B5EF4-FFF2-40B4-BE49-F238E27FC236}">
                <a16:creationId xmlns:a16="http://schemas.microsoft.com/office/drawing/2014/main" id="{7A645A6D-ACBF-7D1A-88BD-719ACDF157DB}"/>
              </a:ext>
            </a:extLst>
          </p:cNvPr>
          <p:cNvPicPr>
            <a:picLocks noChangeAspect="1"/>
          </p:cNvPicPr>
          <p:nvPr/>
        </p:nvPicPr>
        <p:blipFill>
          <a:blip r:embed="rId2"/>
          <a:stretch>
            <a:fillRect/>
          </a:stretch>
        </p:blipFill>
        <p:spPr>
          <a:xfrm>
            <a:off x="-58738" y="4468718"/>
            <a:ext cx="7214533" cy="792759"/>
          </a:xfrm>
          <a:prstGeom prst="rect">
            <a:avLst/>
          </a:prstGeom>
        </p:spPr>
      </p:pic>
    </p:spTree>
    <p:extLst>
      <p:ext uri="{BB962C8B-B14F-4D97-AF65-F5344CB8AC3E}">
        <p14:creationId xmlns:p14="http://schemas.microsoft.com/office/powerpoint/2010/main" val="2984292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F1C1CF-AFA6-ABB0-359E-AD494413162B}"/>
              </a:ext>
            </a:extLst>
          </p:cNvPr>
          <p:cNvSpPr>
            <a:spLocks noGrp="1"/>
          </p:cNvSpPr>
          <p:nvPr>
            <p:ph type="title"/>
          </p:nvPr>
        </p:nvSpPr>
        <p:spPr>
          <a:xfrm>
            <a:off x="401781" y="18255"/>
            <a:ext cx="10515600" cy="1325563"/>
          </a:xfrm>
        </p:spPr>
        <p:txBody>
          <a:bodyPr/>
          <a:lstStyle/>
          <a:p>
            <a:r>
              <a:rPr lang="zh-CN" altLang="en-US" dirty="0"/>
              <a:t>栈溢出原理</a:t>
            </a:r>
          </a:p>
        </p:txBody>
      </p:sp>
      <p:sp>
        <p:nvSpPr>
          <p:cNvPr id="3" name="内容占位符 2">
            <a:extLst>
              <a:ext uri="{FF2B5EF4-FFF2-40B4-BE49-F238E27FC236}">
                <a16:creationId xmlns:a16="http://schemas.microsoft.com/office/drawing/2014/main" id="{47D38CEA-80BF-D24F-B4BA-B8883EDD5129}"/>
              </a:ext>
            </a:extLst>
          </p:cNvPr>
          <p:cNvSpPr>
            <a:spLocks noGrp="1"/>
          </p:cNvSpPr>
          <p:nvPr>
            <p:ph idx="1"/>
          </p:nvPr>
        </p:nvSpPr>
        <p:spPr>
          <a:xfrm>
            <a:off x="401781" y="1150871"/>
            <a:ext cx="11035463" cy="5090538"/>
          </a:xfrm>
        </p:spPr>
        <p:txBody>
          <a:bodyPr/>
          <a:lstStyle/>
          <a:p>
            <a:pPr marL="0" indent="0" algn="l">
              <a:buNone/>
            </a:pPr>
            <a:r>
              <a:rPr lang="zh-CN" altLang="en-US" b="0" i="0" dirty="0">
                <a:effectLst/>
                <a:latin typeface="Noto Sans" panose="020B0502040504020204" pitchFamily="34" charset="0"/>
              </a:rPr>
              <a:t>  栈溢出指的是程序向栈中某个变量中写入的字节数超过了这个变量本身所申请的字节数，因而导致与其相邻的栈中的变量的值被改变。这种问题是一种特定的缓冲区溢出漏洞，类似的还有堆溢出，</a:t>
            </a:r>
            <a:r>
              <a:rPr lang="en-US" altLang="zh-CN" b="0" i="0" dirty="0">
                <a:effectLst/>
                <a:latin typeface="Noto Sans" panose="020B0502040504020204" pitchFamily="34" charset="0"/>
              </a:rPr>
              <a:t>bss </a:t>
            </a:r>
            <a:r>
              <a:rPr lang="zh-CN" altLang="en-US" b="0" i="0" dirty="0">
                <a:effectLst/>
                <a:latin typeface="Noto Sans" panose="020B0502040504020204" pitchFamily="34" charset="0"/>
              </a:rPr>
              <a:t>段溢出等溢出方式。栈溢出漏洞轻则可以使程序崩溃，重则可以使攻击者控制程序执行流程。此外，我们也不难发现，发生栈溢出的</a:t>
            </a:r>
            <a:endParaRPr lang="en-US" altLang="zh-CN" b="0" i="0" dirty="0">
              <a:effectLst/>
              <a:latin typeface="Noto Sans" panose="020B0502040504020204" pitchFamily="34" charset="0"/>
            </a:endParaRPr>
          </a:p>
          <a:p>
            <a:pPr marL="0" indent="0" algn="l">
              <a:buNone/>
            </a:pPr>
            <a:r>
              <a:rPr lang="zh-CN" altLang="en-US" b="0" i="0" dirty="0">
                <a:effectLst/>
                <a:latin typeface="Noto Sans" panose="020B0502040504020204" pitchFamily="34" charset="0"/>
              </a:rPr>
              <a:t>基本前提是：</a:t>
            </a:r>
          </a:p>
          <a:p>
            <a:pPr algn="l">
              <a:buFont typeface="Arial" panose="020B0604020202020204" pitchFamily="34" charset="0"/>
              <a:buChar char="•"/>
            </a:pPr>
            <a:r>
              <a:rPr lang="zh-CN" altLang="en-US" b="0" i="0" dirty="0">
                <a:effectLst/>
                <a:latin typeface="Noto Sans" panose="020B0502040504020204" pitchFamily="34" charset="0"/>
              </a:rPr>
              <a:t>程序必须向栈上写入数据。</a:t>
            </a:r>
          </a:p>
          <a:p>
            <a:pPr algn="l">
              <a:buFont typeface="Arial" panose="020B0604020202020204" pitchFamily="34" charset="0"/>
              <a:buChar char="•"/>
            </a:pPr>
            <a:r>
              <a:rPr lang="zh-CN" altLang="en-US" b="0" i="0" dirty="0">
                <a:effectLst/>
                <a:latin typeface="Noto Sans" panose="020B0502040504020204" pitchFamily="34" charset="0"/>
              </a:rPr>
              <a:t>写入的数据大小没有被良好地控制。</a:t>
            </a:r>
          </a:p>
          <a:p>
            <a:endParaRPr lang="zh-CN" altLang="en-US" dirty="0"/>
          </a:p>
        </p:txBody>
      </p:sp>
    </p:spTree>
    <p:extLst>
      <p:ext uri="{BB962C8B-B14F-4D97-AF65-F5344CB8AC3E}">
        <p14:creationId xmlns:p14="http://schemas.microsoft.com/office/powerpoint/2010/main" val="1214329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3D6C02-847F-F463-392F-DE32A057BE1C}"/>
              </a:ext>
            </a:extLst>
          </p:cNvPr>
          <p:cNvSpPr>
            <a:spLocks noGrp="1"/>
          </p:cNvSpPr>
          <p:nvPr>
            <p:ph type="title"/>
          </p:nvPr>
        </p:nvSpPr>
        <p:spPr>
          <a:xfrm>
            <a:off x="477474" y="298013"/>
            <a:ext cx="10515600" cy="1061003"/>
          </a:xfrm>
        </p:spPr>
        <p:txBody>
          <a:bodyPr/>
          <a:lstStyle/>
          <a:p>
            <a:r>
              <a:rPr lang="zh-CN" altLang="en-US" dirty="0"/>
              <a:t>栈溢出原理</a:t>
            </a:r>
          </a:p>
        </p:txBody>
      </p:sp>
      <p:sp>
        <p:nvSpPr>
          <p:cNvPr id="3" name="内容占位符 2">
            <a:extLst>
              <a:ext uri="{FF2B5EF4-FFF2-40B4-BE49-F238E27FC236}">
                <a16:creationId xmlns:a16="http://schemas.microsoft.com/office/drawing/2014/main" id="{7CCD3FB7-F945-65FC-01F3-17CB7A28BC8A}"/>
              </a:ext>
            </a:extLst>
          </p:cNvPr>
          <p:cNvSpPr>
            <a:spLocks noGrp="1"/>
          </p:cNvSpPr>
          <p:nvPr>
            <p:ph idx="1"/>
          </p:nvPr>
        </p:nvSpPr>
        <p:spPr>
          <a:xfrm>
            <a:off x="276837" y="1208015"/>
            <a:ext cx="11568418" cy="4968948"/>
          </a:xfrm>
        </p:spPr>
        <p:txBody>
          <a:bodyPr>
            <a:normAutofit fontScale="85000" lnSpcReduction="20000"/>
          </a:bodyPr>
          <a:lstStyle/>
          <a:p>
            <a:pPr marL="0" indent="0">
              <a:lnSpc>
                <a:spcPct val="150000"/>
              </a:lnSpc>
              <a:buNone/>
            </a:pPr>
            <a:r>
              <a:rPr lang="zh-CN" altLang="en-US" dirty="0"/>
              <a:t>当函数正在执行内部指令时，我们无法拿到程序的控制权，只有在发生函数调用或者结束函数调用时，程序的控制权才会在函数状态之间跳转，这时可以通过修改函数状态来实现攻击。而控制程序指令最关键的寄存器就是</a:t>
            </a:r>
            <a:r>
              <a:rPr lang="en-US" altLang="zh-CN" dirty="0">
                <a:solidFill>
                  <a:srgbClr val="FF0000"/>
                </a:solidFill>
              </a:rPr>
              <a:t>eip</a:t>
            </a:r>
            <a:r>
              <a:rPr lang="zh-CN" altLang="en-US" dirty="0"/>
              <a:t>，我们的目标就是让</a:t>
            </a:r>
            <a:r>
              <a:rPr lang="en-US" altLang="zh-CN" dirty="0"/>
              <a:t>eip</a:t>
            </a:r>
            <a:r>
              <a:rPr lang="zh-CN" altLang="en-US" dirty="0"/>
              <a:t>载入攻击指令的地址</a:t>
            </a:r>
            <a:endParaRPr lang="en-US" altLang="zh-CN" dirty="0"/>
          </a:p>
          <a:p>
            <a:pPr marL="0" indent="0">
              <a:lnSpc>
                <a:spcPct val="150000"/>
              </a:lnSpc>
              <a:buNone/>
            </a:pPr>
            <a:r>
              <a:rPr lang="zh-CN" altLang="en-US" dirty="0"/>
              <a:t>向变量写入数据时，是从低地址向高地址写，而栈从高地址向低地址生长。这样通过溢出就可以覆盖返回地址。</a:t>
            </a:r>
            <a:endParaRPr lang="en-US" altLang="zh-CN" dirty="0"/>
          </a:p>
          <a:p>
            <a:pPr marL="0" indent="0">
              <a:lnSpc>
                <a:spcPct val="150000"/>
              </a:lnSpc>
              <a:buNone/>
            </a:pPr>
            <a:r>
              <a:rPr lang="zh-CN" altLang="en-US" dirty="0">
                <a:solidFill>
                  <a:srgbClr val="FF0000"/>
                </a:solidFill>
              </a:rPr>
              <a:t>发现危险函数</a:t>
            </a:r>
            <a:r>
              <a:rPr lang="en-US" altLang="zh-CN" dirty="0">
                <a:solidFill>
                  <a:srgbClr val="FF0000"/>
                </a:solidFill>
              </a:rPr>
              <a:t>+</a:t>
            </a:r>
            <a:r>
              <a:rPr lang="zh-CN" altLang="en-US" dirty="0">
                <a:solidFill>
                  <a:srgbClr val="FF0000"/>
                </a:solidFill>
              </a:rPr>
              <a:t>填充垃圾数据</a:t>
            </a:r>
            <a:r>
              <a:rPr lang="en-US" altLang="zh-CN" dirty="0">
                <a:solidFill>
                  <a:srgbClr val="FF0000"/>
                </a:solidFill>
              </a:rPr>
              <a:t>+</a:t>
            </a:r>
            <a:r>
              <a:rPr lang="zh-CN" altLang="en-US" dirty="0">
                <a:solidFill>
                  <a:srgbClr val="FF0000"/>
                </a:solidFill>
              </a:rPr>
              <a:t>覆盖返回地址为攻击指令</a:t>
            </a:r>
            <a:r>
              <a:rPr lang="en-US" altLang="zh-CN" dirty="0">
                <a:solidFill>
                  <a:srgbClr val="FF0000"/>
                </a:solidFill>
              </a:rPr>
              <a:t>+get shell</a:t>
            </a:r>
          </a:p>
          <a:p>
            <a:pPr marL="0" indent="0">
              <a:lnSpc>
                <a:spcPct val="150000"/>
              </a:lnSpc>
              <a:buNone/>
            </a:pPr>
            <a:r>
              <a:rPr lang="en-US" altLang="zh-CN" dirty="0"/>
              <a:t>shell: </a:t>
            </a:r>
            <a:r>
              <a:rPr lang="en-US" altLang="zh-CN" dirty="0">
                <a:solidFill>
                  <a:srgbClr val="333333"/>
                </a:solidFill>
                <a:latin typeface="Helvetica Neue"/>
              </a:rPr>
              <a:t>s</a:t>
            </a:r>
            <a:r>
              <a:rPr lang="en-US" altLang="zh-CN" sz="2800" b="0" i="0" dirty="0">
                <a:solidFill>
                  <a:srgbClr val="333333"/>
                </a:solidFill>
                <a:effectLst/>
                <a:latin typeface="Helvetica Neue"/>
              </a:rPr>
              <a:t>hell</a:t>
            </a:r>
            <a:r>
              <a:rPr lang="zh-CN" altLang="en-US" sz="2800" b="0" i="0" dirty="0">
                <a:solidFill>
                  <a:srgbClr val="333333"/>
                </a:solidFill>
                <a:effectLst/>
                <a:latin typeface="Helvetica Neue"/>
              </a:rPr>
              <a:t>是系统的</a:t>
            </a:r>
            <a:r>
              <a:rPr lang="zh-CN" altLang="en-US" sz="2800" dirty="0">
                <a:solidFill>
                  <a:srgbClr val="333333"/>
                </a:solidFill>
                <a:latin typeface="Helvetica Neue"/>
              </a:rPr>
              <a:t>用户界面，提供了用户与内核进行交互操作的一种接口。</a:t>
            </a:r>
            <a:endParaRPr lang="en-US" altLang="zh-CN" sz="2800" dirty="0">
              <a:solidFill>
                <a:srgbClr val="333333"/>
              </a:solidFill>
              <a:latin typeface="Helvetica Neue"/>
            </a:endParaRPr>
          </a:p>
          <a:p>
            <a:pPr marL="0" indent="0">
              <a:lnSpc>
                <a:spcPct val="150000"/>
              </a:lnSpc>
              <a:buNone/>
            </a:pPr>
            <a:r>
              <a:rPr lang="zh-CN" altLang="en-US" sz="2800" b="0" i="0" dirty="0">
                <a:solidFill>
                  <a:srgbClr val="333333"/>
                </a:solidFill>
                <a:effectLst/>
                <a:latin typeface="Helvetica Neue"/>
              </a:rPr>
              <a:t>它接收用户输入的命令并把它送入内核去执行</a:t>
            </a:r>
            <a:endParaRPr lang="en-US" altLang="zh-CN" sz="3200" dirty="0">
              <a:solidFill>
                <a:srgbClr val="564D38"/>
              </a:solidFill>
              <a:latin typeface="微软雅黑" panose="020B0503020204020204" pitchFamily="34" charset="-122"/>
              <a:cs typeface="+mn-ea"/>
              <a:sym typeface="+mn-lt"/>
            </a:endParaRPr>
          </a:p>
          <a:p>
            <a:endParaRPr lang="zh-CN" altLang="en-US" dirty="0"/>
          </a:p>
        </p:txBody>
      </p:sp>
    </p:spTree>
    <p:extLst>
      <p:ext uri="{BB962C8B-B14F-4D97-AF65-F5344CB8AC3E}">
        <p14:creationId xmlns:p14="http://schemas.microsoft.com/office/powerpoint/2010/main" val="3259090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E7A41-8329-1FDB-6141-5C025C6F3C44}"/>
              </a:ext>
            </a:extLst>
          </p:cNvPr>
          <p:cNvSpPr>
            <a:spLocks noGrp="1"/>
          </p:cNvSpPr>
          <p:nvPr>
            <p:ph type="title"/>
          </p:nvPr>
        </p:nvSpPr>
        <p:spPr>
          <a:xfrm>
            <a:off x="351638" y="105066"/>
            <a:ext cx="10515600" cy="951947"/>
          </a:xfrm>
        </p:spPr>
        <p:txBody>
          <a:bodyPr/>
          <a:lstStyle/>
          <a:p>
            <a:r>
              <a:rPr lang="zh-CN" altLang="en-US" dirty="0"/>
              <a:t>栈溢出的常见函数</a:t>
            </a:r>
          </a:p>
        </p:txBody>
      </p:sp>
      <p:pic>
        <p:nvPicPr>
          <p:cNvPr id="2050" name="Picture 2" descr="在这里插入图片描述">
            <a:extLst>
              <a:ext uri="{FF2B5EF4-FFF2-40B4-BE49-F238E27FC236}">
                <a16:creationId xmlns:a16="http://schemas.microsoft.com/office/drawing/2014/main" id="{7DD1F203-8A61-EA49-EE8C-0ED5B76FF3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7956" y="956345"/>
            <a:ext cx="9919282" cy="5614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74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D748880-BC73-2E77-CCEE-BA5EF07CA632}"/>
              </a:ext>
            </a:extLst>
          </p:cNvPr>
          <p:cNvSpPr>
            <a:spLocks noGrp="1"/>
          </p:cNvSpPr>
          <p:nvPr>
            <p:ph idx="1"/>
          </p:nvPr>
        </p:nvSpPr>
        <p:spPr>
          <a:xfrm>
            <a:off x="117446" y="159391"/>
            <a:ext cx="12074554" cy="6698609"/>
          </a:xfrm>
        </p:spPr>
        <p:txBody>
          <a:bodyPr>
            <a:normAutofit fontScale="25000" lnSpcReduction="20000"/>
          </a:bodyPr>
          <a:lstStyle/>
          <a:p>
            <a:pPr marL="0" indent="0">
              <a:lnSpc>
                <a:spcPct val="120000"/>
              </a:lnSpc>
              <a:buNone/>
            </a:pPr>
            <a:r>
              <a:rPr lang="en-US" altLang="zh-CN" sz="7200" dirty="0"/>
              <a:t>read():   </a:t>
            </a:r>
            <a:r>
              <a:rPr lang="en-US" altLang="zh-CN" sz="7200" dirty="0">
                <a:solidFill>
                  <a:srgbClr val="FF0000"/>
                </a:solidFill>
              </a:rPr>
              <a:t>#include &lt;unistd.h&gt;</a:t>
            </a:r>
          </a:p>
          <a:p>
            <a:pPr marL="0" indent="0">
              <a:lnSpc>
                <a:spcPct val="120000"/>
              </a:lnSpc>
              <a:buNone/>
            </a:pPr>
            <a:r>
              <a:rPr lang="en-US" altLang="zh-CN" sz="7200" dirty="0">
                <a:solidFill>
                  <a:srgbClr val="FF0000"/>
                </a:solidFill>
              </a:rPr>
              <a:t>             ssize_t read (int fd, void *buf, size_t nbyte)</a:t>
            </a:r>
          </a:p>
          <a:p>
            <a:pPr marL="0" indent="0">
              <a:lnSpc>
                <a:spcPct val="120000"/>
              </a:lnSpc>
              <a:buNone/>
            </a:pPr>
            <a:r>
              <a:rPr lang="en-US" altLang="zh-CN" sz="7200" b="0" i="0" dirty="0">
                <a:effectLst/>
                <a:latin typeface="-apple-system"/>
              </a:rPr>
              <a:t>fd</a:t>
            </a:r>
            <a:r>
              <a:rPr lang="zh-CN" altLang="en-US" sz="7200" b="0" i="0" dirty="0">
                <a:effectLst/>
                <a:latin typeface="-apple-system"/>
              </a:rPr>
              <a:t>：文件描述符；</a:t>
            </a:r>
            <a:r>
              <a:rPr lang="en-US" altLang="zh-CN" sz="7200" b="0" i="0" dirty="0">
                <a:effectLst/>
                <a:latin typeface="-apple-system"/>
              </a:rPr>
              <a:t>fd</a:t>
            </a:r>
            <a:r>
              <a:rPr lang="zh-CN" altLang="en-US" sz="7200" b="0" i="0" dirty="0">
                <a:effectLst/>
                <a:latin typeface="-apple-system"/>
              </a:rPr>
              <a:t>为</a:t>
            </a:r>
            <a:r>
              <a:rPr lang="en-US" altLang="zh-CN" sz="7200" b="0" i="0" dirty="0">
                <a:effectLst/>
                <a:latin typeface="-apple-system"/>
              </a:rPr>
              <a:t>0</a:t>
            </a:r>
            <a:r>
              <a:rPr lang="zh-CN" altLang="en-US" sz="7200" b="0" i="0" dirty="0">
                <a:effectLst/>
                <a:latin typeface="-apple-system"/>
              </a:rPr>
              <a:t>即为从键盘读取</a:t>
            </a:r>
            <a:br>
              <a:rPr lang="zh-CN" altLang="en-US" sz="7200" dirty="0"/>
            </a:br>
            <a:r>
              <a:rPr lang="en-US" altLang="zh-CN" sz="7200" b="0" i="0" dirty="0">
                <a:effectLst/>
                <a:latin typeface="-apple-system"/>
              </a:rPr>
              <a:t>buf</a:t>
            </a:r>
            <a:r>
              <a:rPr lang="zh-CN" altLang="en-US" sz="7200" b="0" i="0" dirty="0">
                <a:effectLst/>
                <a:latin typeface="-apple-system"/>
              </a:rPr>
              <a:t>：指定的缓冲区，即指针，指向一段内存单元；</a:t>
            </a:r>
            <a:br>
              <a:rPr lang="zh-CN" altLang="en-US" sz="7200" dirty="0"/>
            </a:br>
            <a:r>
              <a:rPr lang="en-US" altLang="zh-CN" sz="7200" b="0" i="0" dirty="0">
                <a:effectLst/>
                <a:latin typeface="-apple-system"/>
              </a:rPr>
              <a:t>nbyte</a:t>
            </a:r>
            <a:r>
              <a:rPr lang="zh-CN" altLang="en-US" sz="7200" b="0" i="0" dirty="0">
                <a:effectLst/>
                <a:latin typeface="-apple-system"/>
              </a:rPr>
              <a:t>：要读入文件指定的字节数；</a:t>
            </a:r>
            <a:endParaRPr lang="en-US" altLang="zh-CN" sz="7200" dirty="0"/>
          </a:p>
          <a:p>
            <a:pPr marL="0" indent="0">
              <a:lnSpc>
                <a:spcPct val="120000"/>
              </a:lnSpc>
              <a:buNone/>
            </a:pPr>
            <a:r>
              <a:rPr lang="en-US" altLang="zh-CN" sz="7200" b="0" i="0" dirty="0">
                <a:effectLst/>
                <a:latin typeface="-apple-system"/>
              </a:rPr>
              <a:t>read()</a:t>
            </a:r>
            <a:r>
              <a:rPr lang="zh-CN" altLang="en-US" sz="7200" b="0" i="0" dirty="0">
                <a:effectLst/>
                <a:latin typeface="-apple-system"/>
              </a:rPr>
              <a:t>会把参数</a:t>
            </a:r>
            <a:r>
              <a:rPr lang="en-US" altLang="zh-CN" sz="7200" b="0" i="0" dirty="0">
                <a:effectLst/>
                <a:latin typeface="-apple-system"/>
              </a:rPr>
              <a:t>fd</a:t>
            </a:r>
            <a:r>
              <a:rPr lang="zh-CN" altLang="en-US" sz="7200" b="0" i="0" dirty="0">
                <a:effectLst/>
                <a:latin typeface="-apple-system"/>
              </a:rPr>
              <a:t>所指的文件传送</a:t>
            </a:r>
            <a:r>
              <a:rPr lang="en-US" altLang="zh-CN" sz="7200" b="0" i="0" dirty="0">
                <a:effectLst/>
                <a:latin typeface="-apple-system"/>
              </a:rPr>
              <a:t>nbyte</a:t>
            </a:r>
            <a:r>
              <a:rPr lang="zh-CN" altLang="en-US" sz="7200" b="0" i="0" dirty="0">
                <a:effectLst/>
                <a:latin typeface="-apple-system"/>
              </a:rPr>
              <a:t>个字节到</a:t>
            </a:r>
            <a:r>
              <a:rPr lang="en-US" altLang="zh-CN" sz="7200" b="0" i="0" dirty="0">
                <a:effectLst/>
                <a:latin typeface="-apple-system"/>
              </a:rPr>
              <a:t>buf</a:t>
            </a:r>
            <a:r>
              <a:rPr lang="zh-CN" altLang="en-US" sz="7200" b="0" i="0" dirty="0">
                <a:effectLst/>
                <a:latin typeface="-apple-system"/>
              </a:rPr>
              <a:t>指针所指的内存中。若参数</a:t>
            </a:r>
            <a:r>
              <a:rPr lang="en-US" altLang="zh-CN" sz="7200" b="0" i="0" dirty="0">
                <a:effectLst/>
                <a:latin typeface="-apple-system"/>
              </a:rPr>
              <a:t>nbyte</a:t>
            </a:r>
            <a:r>
              <a:rPr lang="zh-CN" altLang="en-US" sz="7200" b="0" i="0" dirty="0">
                <a:effectLst/>
                <a:latin typeface="-apple-system"/>
              </a:rPr>
              <a:t>为</a:t>
            </a:r>
            <a:r>
              <a:rPr lang="en-US" altLang="zh-CN" sz="7200" b="0" i="0" dirty="0">
                <a:effectLst/>
                <a:latin typeface="-apple-system"/>
              </a:rPr>
              <a:t>0</a:t>
            </a:r>
            <a:r>
              <a:rPr lang="zh-CN" altLang="en-US" sz="7200" b="0" i="0" dirty="0">
                <a:effectLst/>
                <a:latin typeface="-apple-system"/>
              </a:rPr>
              <a:t>，则</a:t>
            </a:r>
            <a:r>
              <a:rPr lang="en-US" altLang="zh-CN" sz="7200" b="0" i="0" dirty="0">
                <a:effectLst/>
                <a:latin typeface="-apple-system"/>
              </a:rPr>
              <a:t>read()</a:t>
            </a:r>
            <a:r>
              <a:rPr lang="zh-CN" altLang="en-US" sz="7200" b="0" i="0" dirty="0">
                <a:effectLst/>
                <a:latin typeface="-apple-system"/>
              </a:rPr>
              <a:t>不会有作用并返回</a:t>
            </a:r>
            <a:r>
              <a:rPr lang="en-US" altLang="zh-CN" sz="7200" b="0" i="0" dirty="0">
                <a:effectLst/>
                <a:latin typeface="-apple-system"/>
              </a:rPr>
              <a:t>0</a:t>
            </a:r>
            <a:r>
              <a:rPr lang="zh-CN" altLang="en-US" sz="7200" b="0" i="0" dirty="0">
                <a:effectLst/>
                <a:latin typeface="-apple-system"/>
              </a:rPr>
              <a:t>。成功时</a:t>
            </a:r>
            <a:r>
              <a:rPr lang="en-US" altLang="zh-CN" sz="7200" b="0" i="0" dirty="0">
                <a:effectLst/>
                <a:latin typeface="-apple-system"/>
              </a:rPr>
              <a:t>,read</a:t>
            </a:r>
            <a:r>
              <a:rPr lang="zh-CN" altLang="en-US" sz="7200" b="0" i="0" dirty="0">
                <a:effectLst/>
                <a:latin typeface="-apple-system"/>
              </a:rPr>
              <a:t>返回实际所读的字节数</a:t>
            </a:r>
            <a:r>
              <a:rPr lang="en-US" altLang="zh-CN" sz="7200" b="0" i="0" dirty="0">
                <a:effectLst/>
                <a:latin typeface="-apple-system"/>
              </a:rPr>
              <a:t>,</a:t>
            </a:r>
            <a:r>
              <a:rPr lang="zh-CN" altLang="en-US" sz="7200" b="0" i="0" dirty="0">
                <a:effectLst/>
                <a:latin typeface="-apple-system"/>
              </a:rPr>
              <a:t>如果返回的值是</a:t>
            </a:r>
            <a:r>
              <a:rPr lang="en-US" altLang="zh-CN" sz="7200" b="0" i="0" dirty="0">
                <a:effectLst/>
                <a:latin typeface="-apple-system"/>
              </a:rPr>
              <a:t>0,</a:t>
            </a:r>
            <a:r>
              <a:rPr lang="zh-CN" altLang="en-US" sz="7200" b="0" i="0" dirty="0">
                <a:effectLst/>
                <a:latin typeface="-apple-system"/>
              </a:rPr>
              <a:t>表示已经读到文件的结束了</a:t>
            </a:r>
            <a:r>
              <a:rPr lang="en-US" altLang="zh-CN" sz="7200" b="0" i="0" dirty="0">
                <a:effectLst/>
                <a:latin typeface="-apple-system"/>
              </a:rPr>
              <a:t>.</a:t>
            </a:r>
            <a:br>
              <a:rPr lang="en-US" altLang="zh-CN" sz="7200" b="0" i="0" dirty="0">
                <a:effectLst/>
                <a:latin typeface="-apple-system"/>
              </a:rPr>
            </a:br>
            <a:r>
              <a:rPr lang="zh-CN" altLang="en-US" sz="7200" b="0" i="0" dirty="0">
                <a:effectLst/>
                <a:latin typeface="-apple-system"/>
              </a:rPr>
              <a:t>小于</a:t>
            </a:r>
            <a:r>
              <a:rPr lang="en-US" altLang="zh-CN" sz="7200" b="0" i="0" dirty="0">
                <a:effectLst/>
                <a:latin typeface="-apple-system"/>
              </a:rPr>
              <a:t>0</a:t>
            </a:r>
            <a:r>
              <a:rPr lang="zh-CN" altLang="en-US" sz="7200" b="0" i="0" dirty="0">
                <a:effectLst/>
                <a:latin typeface="-apple-system"/>
              </a:rPr>
              <a:t>表示出现了错误</a:t>
            </a:r>
            <a:r>
              <a:rPr lang="en-US" altLang="zh-CN" sz="7200" b="0" i="0" dirty="0">
                <a:effectLst/>
                <a:latin typeface="-apple-system"/>
              </a:rPr>
              <a:t>.</a:t>
            </a:r>
            <a:r>
              <a:rPr lang="zh-CN" altLang="en-US" sz="7200" b="0" i="0" dirty="0">
                <a:effectLst/>
                <a:latin typeface="-apple-system"/>
              </a:rPr>
              <a:t>如果错误为</a:t>
            </a:r>
            <a:r>
              <a:rPr lang="en-US" altLang="zh-CN" sz="7200" b="0" i="0" dirty="0">
                <a:effectLst/>
                <a:latin typeface="-apple-system"/>
              </a:rPr>
              <a:t>EINTR</a:t>
            </a:r>
            <a:r>
              <a:rPr lang="zh-CN" altLang="en-US" sz="7200" b="0" i="0" dirty="0">
                <a:effectLst/>
                <a:latin typeface="-apple-system"/>
              </a:rPr>
              <a:t>说明读是由中断引起的</a:t>
            </a:r>
            <a:r>
              <a:rPr lang="en-US" altLang="zh-CN" sz="7200" b="0" i="0" dirty="0">
                <a:effectLst/>
                <a:latin typeface="-apple-system"/>
              </a:rPr>
              <a:t>, </a:t>
            </a:r>
            <a:r>
              <a:rPr lang="zh-CN" altLang="en-US" sz="7200" b="0" i="0" dirty="0">
                <a:effectLst/>
                <a:latin typeface="-apple-system"/>
              </a:rPr>
              <a:t>如果是</a:t>
            </a:r>
            <a:r>
              <a:rPr lang="en-US" altLang="zh-CN" sz="7200" b="0" i="0" dirty="0">
                <a:effectLst/>
                <a:latin typeface="-apple-system"/>
              </a:rPr>
              <a:t>ECONNREST</a:t>
            </a:r>
            <a:r>
              <a:rPr lang="zh-CN" altLang="en-US" sz="7200" b="0" i="0" dirty="0">
                <a:effectLst/>
                <a:latin typeface="-apple-system"/>
              </a:rPr>
              <a:t>表示网络连接出了问题</a:t>
            </a:r>
            <a:r>
              <a:rPr lang="en-US" altLang="zh-CN" sz="7200" b="0" i="0" dirty="0">
                <a:effectLst/>
                <a:latin typeface="-apple-system"/>
              </a:rPr>
              <a:t>.</a:t>
            </a:r>
          </a:p>
          <a:p>
            <a:pPr marL="0" indent="0">
              <a:lnSpc>
                <a:spcPct val="120000"/>
              </a:lnSpc>
              <a:buNone/>
            </a:pPr>
            <a:endParaRPr lang="en-US" altLang="zh-CN" sz="7200" b="0" i="0" dirty="0">
              <a:effectLst/>
              <a:latin typeface="-apple-system"/>
            </a:endParaRPr>
          </a:p>
          <a:p>
            <a:pPr marL="0" indent="0">
              <a:lnSpc>
                <a:spcPct val="120000"/>
              </a:lnSpc>
              <a:buNone/>
            </a:pPr>
            <a:r>
              <a:rPr lang="en-US" altLang="zh-CN" sz="7200" dirty="0"/>
              <a:t>write():    </a:t>
            </a:r>
            <a:r>
              <a:rPr lang="en-US" altLang="zh-CN" sz="7200" dirty="0">
                <a:solidFill>
                  <a:srgbClr val="FF0000"/>
                </a:solidFill>
              </a:rPr>
              <a:t>#include &lt;unistd.h&gt;</a:t>
            </a:r>
          </a:p>
          <a:p>
            <a:pPr marL="0" indent="0">
              <a:lnSpc>
                <a:spcPct val="120000"/>
              </a:lnSpc>
              <a:buNone/>
            </a:pPr>
            <a:r>
              <a:rPr lang="en-US" altLang="zh-CN" sz="7200" dirty="0">
                <a:solidFill>
                  <a:srgbClr val="FF0000"/>
                </a:solidFill>
              </a:rPr>
              <a:t>               ssize_t write(int fd, const void *buf, size_t nbyte)</a:t>
            </a:r>
          </a:p>
          <a:p>
            <a:pPr marL="0" indent="0">
              <a:lnSpc>
                <a:spcPct val="120000"/>
              </a:lnSpc>
              <a:buNone/>
            </a:pPr>
            <a:r>
              <a:rPr lang="en-US" altLang="zh-CN" sz="7200" dirty="0"/>
              <a:t>fd</a:t>
            </a:r>
            <a:r>
              <a:rPr lang="zh-CN" altLang="en-US" sz="7200" dirty="0"/>
              <a:t>：文件描述符；</a:t>
            </a:r>
            <a:r>
              <a:rPr lang="en-US" altLang="zh-CN" sz="7200" dirty="0"/>
              <a:t>fd</a:t>
            </a:r>
            <a:r>
              <a:rPr lang="zh-CN" altLang="en-US" sz="7200" dirty="0"/>
              <a:t>为</a:t>
            </a:r>
            <a:r>
              <a:rPr lang="en-US" altLang="zh-CN" sz="7200" dirty="0"/>
              <a:t>1</a:t>
            </a:r>
            <a:r>
              <a:rPr lang="zh-CN" altLang="en-US" sz="7200" dirty="0"/>
              <a:t>输出到显示器</a:t>
            </a:r>
          </a:p>
          <a:p>
            <a:pPr marL="0" indent="0">
              <a:lnSpc>
                <a:spcPct val="120000"/>
              </a:lnSpc>
              <a:buNone/>
            </a:pPr>
            <a:r>
              <a:rPr lang="en-US" altLang="zh-CN" sz="7200" dirty="0"/>
              <a:t>buf</a:t>
            </a:r>
            <a:r>
              <a:rPr lang="zh-CN" altLang="en-US" sz="7200" dirty="0"/>
              <a:t>：指定的缓冲区，即指针，指向一段内存单元；</a:t>
            </a:r>
          </a:p>
          <a:p>
            <a:pPr marL="0" indent="0">
              <a:lnSpc>
                <a:spcPct val="120000"/>
              </a:lnSpc>
              <a:buNone/>
            </a:pPr>
            <a:r>
              <a:rPr lang="en-US" altLang="zh-CN" sz="7200" dirty="0"/>
              <a:t>nbyte</a:t>
            </a:r>
            <a:r>
              <a:rPr lang="zh-CN" altLang="en-US" sz="7200" dirty="0"/>
              <a:t>：要写入文件指定的字节数；</a:t>
            </a:r>
          </a:p>
          <a:p>
            <a:pPr marL="0" indent="0">
              <a:lnSpc>
                <a:spcPct val="120000"/>
              </a:lnSpc>
              <a:buNone/>
            </a:pPr>
            <a:r>
              <a:rPr lang="en-US" altLang="zh-CN" sz="7200" dirty="0"/>
              <a:t>write()</a:t>
            </a:r>
            <a:r>
              <a:rPr lang="zh-CN" altLang="en-US" sz="7200" dirty="0"/>
              <a:t>会把参数</a:t>
            </a:r>
            <a:r>
              <a:rPr lang="en-US" altLang="zh-CN" sz="7200" dirty="0"/>
              <a:t>buf </a:t>
            </a:r>
            <a:r>
              <a:rPr lang="zh-CN" altLang="en-US" sz="7200" dirty="0"/>
              <a:t>所指的内存写入</a:t>
            </a:r>
            <a:r>
              <a:rPr lang="en-US" altLang="zh-CN" sz="7200" dirty="0"/>
              <a:t>nbyte</a:t>
            </a:r>
            <a:r>
              <a:rPr lang="zh-CN" altLang="en-US" sz="7200" dirty="0"/>
              <a:t>个字节到参数</a:t>
            </a:r>
            <a:r>
              <a:rPr lang="en-US" altLang="zh-CN" sz="7200" dirty="0"/>
              <a:t>fd </a:t>
            </a:r>
            <a:r>
              <a:rPr lang="zh-CN" altLang="en-US" sz="7200" dirty="0"/>
              <a:t>所指的文件内</a:t>
            </a:r>
            <a:r>
              <a:rPr lang="en-US" altLang="zh-CN" sz="7200" dirty="0"/>
              <a:t>. </a:t>
            </a:r>
            <a:r>
              <a:rPr lang="zh-CN" altLang="en-US" sz="7200" dirty="0"/>
              <a:t>当然</a:t>
            </a:r>
            <a:r>
              <a:rPr lang="en-US" altLang="zh-CN" sz="7200" dirty="0"/>
              <a:t>, </a:t>
            </a:r>
            <a:r>
              <a:rPr lang="zh-CN" altLang="en-US" sz="7200" dirty="0"/>
              <a:t>文件读写位置也会随之移动</a:t>
            </a:r>
            <a:r>
              <a:rPr lang="en-US" altLang="zh-CN" sz="7200" dirty="0"/>
              <a:t>.</a:t>
            </a:r>
            <a:endParaRPr lang="zh-CN" altLang="en-US" sz="7200" dirty="0"/>
          </a:p>
          <a:p>
            <a:pPr marL="0" indent="0">
              <a:lnSpc>
                <a:spcPct val="120000"/>
              </a:lnSpc>
              <a:buNone/>
            </a:pPr>
            <a:r>
              <a:rPr lang="zh-CN" altLang="en-US" sz="7200" dirty="0"/>
              <a:t>如果顺利</a:t>
            </a:r>
            <a:r>
              <a:rPr lang="en-US" altLang="zh-CN" sz="7200" dirty="0"/>
              <a:t>write()</a:t>
            </a:r>
            <a:r>
              <a:rPr lang="zh-CN" altLang="en-US" sz="7200" dirty="0"/>
              <a:t>会返回实际写入的字节数</a:t>
            </a:r>
            <a:r>
              <a:rPr lang="en-US" altLang="zh-CN" sz="7200" dirty="0"/>
              <a:t>.</a:t>
            </a:r>
          </a:p>
          <a:p>
            <a:pPr marL="0" indent="0">
              <a:lnSpc>
                <a:spcPct val="120000"/>
              </a:lnSpc>
              <a:buNone/>
            </a:pPr>
            <a:r>
              <a:rPr lang="zh-CN" altLang="en-US" sz="7200" dirty="0"/>
              <a:t>当有错误发生时则返回</a:t>
            </a:r>
            <a:r>
              <a:rPr lang="en-US" altLang="zh-CN" sz="7200" dirty="0"/>
              <a:t>-1, </a:t>
            </a:r>
            <a:r>
              <a:rPr lang="zh-CN" altLang="en-US" sz="7200" dirty="0"/>
              <a:t>错误代码存入</a:t>
            </a:r>
            <a:r>
              <a:rPr lang="en-US" altLang="zh-CN" sz="7200" dirty="0"/>
              <a:t>error </a:t>
            </a:r>
            <a:r>
              <a:rPr lang="zh-CN" altLang="en-US" sz="7200" dirty="0"/>
              <a:t>中</a:t>
            </a:r>
            <a:r>
              <a:rPr lang="en-US" altLang="zh-CN" sz="7200" dirty="0"/>
              <a:t>.</a:t>
            </a:r>
          </a:p>
          <a:p>
            <a:pPr marL="0" indent="0">
              <a:buNone/>
            </a:pPr>
            <a:endParaRPr lang="zh-CN" altLang="en-US" dirty="0"/>
          </a:p>
        </p:txBody>
      </p:sp>
    </p:spTree>
    <p:extLst>
      <p:ext uri="{BB962C8B-B14F-4D97-AF65-F5344CB8AC3E}">
        <p14:creationId xmlns:p14="http://schemas.microsoft.com/office/powerpoint/2010/main" val="262618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015E68-0C62-686B-9C18-8E706EBCBB76}"/>
              </a:ext>
            </a:extLst>
          </p:cNvPr>
          <p:cNvSpPr>
            <a:spLocks noGrp="1"/>
          </p:cNvSpPr>
          <p:nvPr>
            <p:ph idx="1"/>
          </p:nvPr>
        </p:nvSpPr>
        <p:spPr>
          <a:xfrm>
            <a:off x="151001" y="92280"/>
            <a:ext cx="11929145" cy="6627302"/>
          </a:xfrm>
        </p:spPr>
        <p:txBody>
          <a:bodyPr>
            <a:normAutofit fontScale="92500" lnSpcReduction="10000"/>
          </a:bodyPr>
          <a:lstStyle/>
          <a:p>
            <a:pPr marL="0" indent="0">
              <a:buNone/>
            </a:pPr>
            <a:r>
              <a:rPr lang="en-US" altLang="zh-CN" sz="1900" dirty="0"/>
              <a:t>gets():    </a:t>
            </a:r>
            <a:r>
              <a:rPr lang="en-US" altLang="zh-CN" sz="1900" dirty="0">
                <a:solidFill>
                  <a:srgbClr val="FF0000"/>
                </a:solidFill>
              </a:rPr>
              <a:t># include &lt;stdio.h&gt;</a:t>
            </a:r>
          </a:p>
          <a:p>
            <a:pPr marL="0" indent="0">
              <a:buNone/>
            </a:pPr>
            <a:r>
              <a:rPr lang="en-US" altLang="zh-CN" sz="1900" dirty="0">
                <a:solidFill>
                  <a:srgbClr val="FF0000"/>
                </a:solidFill>
              </a:rPr>
              <a:t>              char *gets(char *str);</a:t>
            </a:r>
          </a:p>
          <a:p>
            <a:pPr marL="0" indent="0">
              <a:buNone/>
            </a:pPr>
            <a:r>
              <a:rPr lang="en-US" altLang="zh-CN" sz="1900" dirty="0"/>
              <a:t>gets() </a:t>
            </a:r>
            <a:r>
              <a:rPr lang="zh-CN" altLang="en-US" sz="1900" dirty="0"/>
              <a:t>函数的功能是从输入缓冲区中读取一个字符串存储到字符指针变量 </a:t>
            </a:r>
            <a:r>
              <a:rPr lang="en-US" altLang="zh-CN" sz="1900" dirty="0"/>
              <a:t>str </a:t>
            </a:r>
            <a:r>
              <a:rPr lang="zh-CN" altLang="en-US" sz="1900" dirty="0"/>
              <a:t>所指向的内存空间。</a:t>
            </a:r>
          </a:p>
          <a:p>
            <a:pPr marL="0" indent="0">
              <a:buNone/>
            </a:pPr>
            <a:r>
              <a:rPr lang="zh-CN" altLang="en-US" sz="1900" dirty="0"/>
              <a:t>使用 </a:t>
            </a:r>
            <a:r>
              <a:rPr lang="en-US" altLang="zh-CN" sz="1900" dirty="0"/>
              <a:t>gets() </a:t>
            </a:r>
            <a:r>
              <a:rPr lang="zh-CN" altLang="en-US" sz="1900" dirty="0"/>
              <a:t>时，系统会将最后“敲”的换行符从缓冲区中取出来，然后丢弃，所以缓冲区中不会遗留换行符。这就意味着，如果前面使用过 </a:t>
            </a:r>
            <a:r>
              <a:rPr lang="en-US" altLang="zh-CN" sz="1900" dirty="0"/>
              <a:t>gets()</a:t>
            </a:r>
            <a:r>
              <a:rPr lang="zh-CN" altLang="en-US" sz="1900" dirty="0"/>
              <a:t>，而后面又要从键盘给字符变量赋值的话就不需要吸收回车清空缓冲区了，因为缓冲区的回车已经被 </a:t>
            </a:r>
            <a:r>
              <a:rPr lang="en-US" altLang="zh-CN" sz="1900" dirty="0"/>
              <a:t>gets() </a:t>
            </a:r>
            <a:r>
              <a:rPr lang="zh-CN" altLang="en-US" sz="1900" dirty="0"/>
              <a:t>取出来扔掉了</a:t>
            </a:r>
          </a:p>
          <a:p>
            <a:pPr marL="0" indent="0">
              <a:buNone/>
            </a:pPr>
            <a:r>
              <a:rPr lang="en-US" altLang="zh-CN" sz="1900" dirty="0"/>
              <a:t>gets() </a:t>
            </a:r>
            <a:r>
              <a:rPr lang="zh-CN" altLang="en-US" sz="1900" dirty="0"/>
              <a:t>时有空格也可以直接输入，但是 </a:t>
            </a:r>
            <a:r>
              <a:rPr lang="en-US" altLang="zh-CN" sz="1900" dirty="0"/>
              <a:t>gets() </a:t>
            </a:r>
            <a:r>
              <a:rPr lang="zh-CN" altLang="en-US" sz="1900" dirty="0"/>
              <a:t>有一个非常大的缺陷，即它不检查预留存储区是否能够容纳实际输入的数据，换句话说，如果输入的字符数目大于数组的长度，</a:t>
            </a:r>
            <a:r>
              <a:rPr lang="en-US" altLang="zh-CN" sz="1900" dirty="0"/>
              <a:t>gets </a:t>
            </a:r>
            <a:r>
              <a:rPr lang="zh-CN" altLang="en-US" sz="1900" dirty="0"/>
              <a:t>无法检测到这个问题，就会发生内存越界。</a:t>
            </a:r>
            <a:endParaRPr lang="en-US" altLang="zh-CN" sz="1900" dirty="0"/>
          </a:p>
          <a:p>
            <a:pPr marL="0" indent="0">
              <a:buNone/>
            </a:pPr>
            <a:endParaRPr lang="en-US" altLang="zh-CN" sz="1900" dirty="0"/>
          </a:p>
          <a:p>
            <a:pPr marL="0" indent="0">
              <a:buNone/>
            </a:pPr>
            <a:r>
              <a:rPr lang="en-US" altLang="zh-CN" sz="1900" i="0" dirty="0">
                <a:effectLst/>
                <a:latin typeface="+mn-ea"/>
              </a:rPr>
              <a:t>strcpy()</a:t>
            </a:r>
            <a:r>
              <a:rPr lang="zh-CN" altLang="en-US" sz="1900" i="0" dirty="0">
                <a:effectLst/>
                <a:latin typeface="+mn-ea"/>
              </a:rPr>
              <a:t>和</a:t>
            </a:r>
            <a:r>
              <a:rPr lang="en-US" altLang="zh-CN" sz="1900" i="0" strike="noStrike" dirty="0">
                <a:effectLst/>
                <a:latin typeface="+mn-ea"/>
                <a:hlinkClick r:id="rId2">
                  <a:extLst>
                    <a:ext uri="{A12FA001-AC4F-418D-AE19-62706E023703}">
                      <ahyp:hlinkClr xmlns:ahyp="http://schemas.microsoft.com/office/drawing/2018/hyperlinkcolor" val="tx"/>
                    </a:ext>
                  </a:extLst>
                </a:hlinkClick>
              </a:rPr>
              <a:t>memcpy</a:t>
            </a:r>
            <a:r>
              <a:rPr lang="en-US" altLang="zh-CN" sz="1900" i="0" dirty="0">
                <a:effectLst/>
                <a:latin typeface="+mn-ea"/>
              </a:rPr>
              <a:t>()</a:t>
            </a:r>
            <a:r>
              <a:rPr lang="zh-CN" altLang="en-US" sz="1900" i="0" dirty="0">
                <a:effectLst/>
                <a:latin typeface="+mn-ea"/>
              </a:rPr>
              <a:t>和</a:t>
            </a:r>
            <a:r>
              <a:rPr lang="en-US" altLang="zh-CN" sz="1900" i="0" dirty="0">
                <a:effectLst/>
                <a:latin typeface="+mn-ea"/>
              </a:rPr>
              <a:t>strncpy():   </a:t>
            </a:r>
            <a:r>
              <a:rPr lang="en-US" altLang="zh-CN" sz="1900" i="0" dirty="0">
                <a:solidFill>
                  <a:srgbClr val="FF0000"/>
                </a:solidFill>
                <a:effectLst/>
                <a:latin typeface="+mn-ea"/>
              </a:rPr>
              <a:t>char* strcpy(char* dest, const char* src)</a:t>
            </a:r>
          </a:p>
          <a:p>
            <a:pPr marL="0" indent="0">
              <a:buNone/>
            </a:pPr>
            <a:r>
              <a:rPr lang="en-US" altLang="zh-CN" sz="1900" i="0" dirty="0">
                <a:solidFill>
                  <a:srgbClr val="FF0000"/>
                </a:solidFill>
                <a:effectLst/>
                <a:latin typeface="+mn-ea"/>
              </a:rPr>
              <a:t>                                                    void *memcpy( void *dest, const void *src, size_t count );</a:t>
            </a:r>
          </a:p>
          <a:p>
            <a:pPr marL="0" indent="0">
              <a:buNone/>
            </a:pPr>
            <a:r>
              <a:rPr lang="en-US" altLang="zh-CN" sz="1900" i="0" dirty="0">
                <a:solidFill>
                  <a:srgbClr val="FF0000"/>
                </a:solidFill>
                <a:effectLst/>
                <a:latin typeface="+mn-ea"/>
              </a:rPr>
              <a:t>                                                     char *strncpy(char *dest, char *src, int size_t n);</a:t>
            </a:r>
          </a:p>
          <a:p>
            <a:pPr marL="0" indent="0">
              <a:buNone/>
            </a:pPr>
            <a:r>
              <a:rPr lang="en-US" altLang="zh-CN" sz="1900" i="0" dirty="0">
                <a:effectLst/>
                <a:latin typeface="+mn-ea"/>
              </a:rPr>
              <a:t>dest:</a:t>
            </a:r>
            <a:r>
              <a:rPr lang="zh-CN" altLang="en-US" sz="1900" i="0" dirty="0">
                <a:effectLst/>
                <a:latin typeface="+mn-ea"/>
              </a:rPr>
              <a:t>指向用于存储复制内容的目标数组。</a:t>
            </a:r>
            <a:r>
              <a:rPr lang="en-US" altLang="zh-CN" sz="1900" i="0" dirty="0">
                <a:effectLst/>
                <a:latin typeface="+mn-ea"/>
              </a:rPr>
              <a:t>src:</a:t>
            </a:r>
            <a:r>
              <a:rPr lang="zh-CN" altLang="en-US" sz="1900" i="0" dirty="0">
                <a:effectLst/>
                <a:latin typeface="+mn-ea"/>
              </a:rPr>
              <a:t>要复制的字符串。</a:t>
            </a:r>
            <a:r>
              <a:rPr lang="en-US" altLang="zh-CN" sz="1900" i="0" dirty="0">
                <a:effectLst/>
                <a:latin typeface="+mn-ea"/>
              </a:rPr>
              <a:t>count</a:t>
            </a:r>
            <a:r>
              <a:rPr lang="zh-CN" altLang="en-US" sz="1900" i="0" dirty="0">
                <a:effectLst/>
                <a:latin typeface="+mn-ea"/>
              </a:rPr>
              <a:t>：要读入文件指定的字节数；</a:t>
            </a:r>
          </a:p>
          <a:p>
            <a:pPr marL="0" indent="0">
              <a:buNone/>
            </a:pPr>
            <a:r>
              <a:rPr lang="en-US" altLang="zh-CN" sz="1900" i="0" dirty="0">
                <a:effectLst/>
                <a:latin typeface="+mn-ea"/>
              </a:rPr>
              <a:t>strcpy</a:t>
            </a:r>
            <a:r>
              <a:rPr lang="zh-CN" altLang="en-US" sz="1900" i="0" dirty="0">
                <a:effectLst/>
                <a:latin typeface="+mn-ea"/>
              </a:rPr>
              <a:t>提供了字符串的复制。即</a:t>
            </a:r>
            <a:r>
              <a:rPr lang="en-US" altLang="zh-CN" sz="1900" i="0" dirty="0">
                <a:effectLst/>
                <a:latin typeface="+mn-ea"/>
              </a:rPr>
              <a:t>strcpy</a:t>
            </a:r>
            <a:r>
              <a:rPr lang="zh-CN" altLang="en-US" sz="1900" i="0" dirty="0">
                <a:effectLst/>
                <a:latin typeface="+mn-ea"/>
              </a:rPr>
              <a:t>只用于字符串复制，并且它不仅复制字符串内容之外，还会复制字符串的结束符’</a:t>
            </a:r>
            <a:r>
              <a:rPr lang="en-US" altLang="zh-CN" sz="1900" i="0" dirty="0">
                <a:effectLst/>
                <a:latin typeface="+mn-ea"/>
              </a:rPr>
              <a:t>\0’</a:t>
            </a:r>
            <a:r>
              <a:rPr lang="zh-CN" altLang="en-US" sz="1900" i="0" dirty="0">
                <a:effectLst/>
                <a:latin typeface="+mn-ea"/>
              </a:rPr>
              <a:t>。</a:t>
            </a:r>
          </a:p>
          <a:p>
            <a:pPr marL="0" indent="0">
              <a:buNone/>
            </a:pPr>
            <a:r>
              <a:rPr lang="zh-CN" altLang="en-US" sz="1900" i="0" dirty="0">
                <a:effectLst/>
                <a:latin typeface="+mn-ea"/>
              </a:rPr>
              <a:t>复制的内容不同。</a:t>
            </a:r>
            <a:r>
              <a:rPr lang="en-US" altLang="zh-CN" sz="1900" i="0" dirty="0">
                <a:effectLst/>
                <a:latin typeface="+mn-ea"/>
              </a:rPr>
              <a:t>strcpy</a:t>
            </a:r>
            <a:r>
              <a:rPr lang="zh-CN" altLang="en-US" sz="1900" i="0" dirty="0">
                <a:effectLst/>
                <a:latin typeface="+mn-ea"/>
              </a:rPr>
              <a:t>只能复制字符串，而</a:t>
            </a:r>
            <a:r>
              <a:rPr lang="en-US" altLang="zh-CN" sz="1900" i="0" dirty="0">
                <a:effectLst/>
                <a:latin typeface="+mn-ea"/>
              </a:rPr>
              <a:t>memcpy</a:t>
            </a:r>
            <a:r>
              <a:rPr lang="zh-CN" altLang="en-US" sz="1900" i="0" dirty="0">
                <a:effectLst/>
                <a:latin typeface="+mn-ea"/>
              </a:rPr>
              <a:t>可以复制任意内容，例如字符数组、整型、结构体、类等。</a:t>
            </a:r>
          </a:p>
          <a:p>
            <a:pPr marL="0" indent="0">
              <a:buNone/>
            </a:pPr>
            <a:r>
              <a:rPr lang="zh-CN" altLang="en-US" sz="1900" i="0" dirty="0">
                <a:effectLst/>
                <a:latin typeface="+mn-ea"/>
              </a:rPr>
              <a:t>复制的方法不同。</a:t>
            </a:r>
            <a:r>
              <a:rPr lang="en-US" altLang="zh-CN" sz="1900" i="0" dirty="0">
                <a:effectLst/>
                <a:latin typeface="+mn-ea"/>
              </a:rPr>
              <a:t>strcpy</a:t>
            </a:r>
            <a:r>
              <a:rPr lang="zh-CN" altLang="en-US" sz="1900" i="0" dirty="0">
                <a:effectLst/>
                <a:latin typeface="+mn-ea"/>
              </a:rPr>
              <a:t>不需要指定长度，它遇到被复制字符的串结束符”</a:t>
            </a:r>
            <a:r>
              <a:rPr lang="en-US" altLang="zh-CN" sz="1900" i="0" dirty="0">
                <a:effectLst/>
                <a:latin typeface="+mn-ea"/>
              </a:rPr>
              <a:t>\0”</a:t>
            </a:r>
            <a:r>
              <a:rPr lang="zh-CN" altLang="en-US" sz="1900" i="0" dirty="0">
                <a:effectLst/>
                <a:latin typeface="+mn-ea"/>
              </a:rPr>
              <a:t>才结束，所以容易溢出。</a:t>
            </a:r>
            <a:r>
              <a:rPr lang="en-US" altLang="zh-CN" sz="1900" i="0" dirty="0">
                <a:effectLst/>
                <a:latin typeface="+mn-ea"/>
              </a:rPr>
              <a:t>memcpy</a:t>
            </a:r>
            <a:r>
              <a:rPr lang="zh-CN" altLang="en-US" sz="1900" i="0" dirty="0">
                <a:effectLst/>
                <a:latin typeface="+mn-ea"/>
              </a:rPr>
              <a:t>则是根据其第</a:t>
            </a:r>
            <a:r>
              <a:rPr lang="en-US" altLang="zh-CN" sz="1900" i="0" dirty="0">
                <a:effectLst/>
                <a:latin typeface="+mn-ea"/>
              </a:rPr>
              <a:t>3</a:t>
            </a:r>
            <a:r>
              <a:rPr lang="zh-CN" altLang="en-US" sz="1900" i="0" dirty="0">
                <a:effectLst/>
                <a:latin typeface="+mn-ea"/>
              </a:rPr>
              <a:t>个参数决定复制的长度。</a:t>
            </a:r>
          </a:p>
          <a:p>
            <a:pPr marL="0" indent="0">
              <a:buNone/>
            </a:pPr>
            <a:r>
              <a:rPr lang="zh-CN" altLang="en-US" sz="1900" i="0" dirty="0">
                <a:effectLst/>
                <a:latin typeface="+mn-ea"/>
              </a:rPr>
              <a:t>用途不同。通常在复制字符串时用</a:t>
            </a:r>
            <a:r>
              <a:rPr lang="en-US" altLang="zh-CN" sz="1900" i="0" dirty="0">
                <a:effectLst/>
                <a:latin typeface="+mn-ea"/>
              </a:rPr>
              <a:t>strcpy</a:t>
            </a:r>
            <a:r>
              <a:rPr lang="zh-CN" altLang="en-US" sz="1900" i="0" dirty="0">
                <a:effectLst/>
                <a:latin typeface="+mn-ea"/>
              </a:rPr>
              <a:t>，而需要复制其他类型数据时则一般用</a:t>
            </a:r>
            <a:r>
              <a:rPr lang="en-US" altLang="zh-CN" sz="1900" i="0" dirty="0">
                <a:effectLst/>
                <a:latin typeface="+mn-ea"/>
              </a:rPr>
              <a:t>memcpy</a:t>
            </a:r>
          </a:p>
          <a:p>
            <a:pPr marL="0" indent="0">
              <a:buNone/>
            </a:pPr>
            <a:r>
              <a:rPr lang="en-US" altLang="zh-CN" sz="1900" i="0" dirty="0">
                <a:effectLst/>
                <a:latin typeface="+mn-ea"/>
              </a:rPr>
              <a:t>strncpy</a:t>
            </a:r>
            <a:r>
              <a:rPr lang="zh-CN" altLang="en-US" sz="1900" i="0" dirty="0">
                <a:effectLst/>
                <a:latin typeface="+mn-ea"/>
              </a:rPr>
              <a:t>函数，只是将</a:t>
            </a:r>
            <a:r>
              <a:rPr lang="en-US" altLang="zh-CN" sz="1900" i="0" dirty="0">
                <a:effectLst/>
                <a:latin typeface="+mn-ea"/>
              </a:rPr>
              <a:t>src</a:t>
            </a:r>
            <a:r>
              <a:rPr lang="zh-CN" altLang="en-US" sz="1900" i="0" dirty="0">
                <a:effectLst/>
                <a:latin typeface="+mn-ea"/>
              </a:rPr>
              <a:t>的前</a:t>
            </a:r>
            <a:r>
              <a:rPr lang="en-US" altLang="zh-CN" sz="1900" i="0" dirty="0">
                <a:effectLst/>
                <a:latin typeface="+mn-ea"/>
              </a:rPr>
              <a:t>n</a:t>
            </a:r>
            <a:r>
              <a:rPr lang="zh-CN" altLang="en-US" sz="1900" i="0" dirty="0">
                <a:effectLst/>
                <a:latin typeface="+mn-ea"/>
              </a:rPr>
              <a:t>个字符复制到</a:t>
            </a:r>
            <a:r>
              <a:rPr lang="en-US" altLang="zh-CN" sz="1900" i="0" dirty="0">
                <a:effectLst/>
                <a:latin typeface="+mn-ea"/>
              </a:rPr>
              <a:t>dest</a:t>
            </a:r>
            <a:r>
              <a:rPr lang="zh-CN" altLang="en-US" sz="1900" i="0" dirty="0">
                <a:effectLst/>
                <a:latin typeface="+mn-ea"/>
              </a:rPr>
              <a:t>的前</a:t>
            </a:r>
            <a:r>
              <a:rPr lang="en-US" altLang="zh-CN" sz="1900" i="0" dirty="0">
                <a:effectLst/>
                <a:latin typeface="+mn-ea"/>
              </a:rPr>
              <a:t>n</a:t>
            </a:r>
            <a:r>
              <a:rPr lang="zh-CN" altLang="en-US" sz="1900" i="0" dirty="0">
                <a:effectLst/>
                <a:latin typeface="+mn-ea"/>
              </a:rPr>
              <a:t>个字符，不自动添加’</a:t>
            </a:r>
            <a:r>
              <a:rPr lang="en-US" altLang="zh-CN" sz="1900" i="0" dirty="0">
                <a:effectLst/>
                <a:latin typeface="+mn-ea"/>
              </a:rPr>
              <a:t>\0’</a:t>
            </a:r>
            <a:r>
              <a:rPr lang="zh-CN" altLang="en-US" sz="1900" i="0" dirty="0">
                <a:effectLst/>
                <a:latin typeface="+mn-ea"/>
              </a:rPr>
              <a:t>。如果</a:t>
            </a:r>
            <a:r>
              <a:rPr lang="en-US" altLang="zh-CN" sz="1900" i="0" dirty="0">
                <a:effectLst/>
                <a:latin typeface="+mn-ea"/>
              </a:rPr>
              <a:t>src</a:t>
            </a:r>
            <a:r>
              <a:rPr lang="zh-CN" altLang="en-US" sz="1900" i="0" dirty="0">
                <a:effectLst/>
                <a:latin typeface="+mn-ea"/>
              </a:rPr>
              <a:t>的长度小于</a:t>
            </a:r>
            <a:r>
              <a:rPr lang="en-US" altLang="zh-CN" sz="1900" i="0" dirty="0">
                <a:effectLst/>
                <a:latin typeface="+mn-ea"/>
              </a:rPr>
              <a:t>n</a:t>
            </a:r>
            <a:r>
              <a:rPr lang="zh-CN" altLang="en-US" sz="1900" i="0" dirty="0">
                <a:effectLst/>
                <a:latin typeface="+mn-ea"/>
              </a:rPr>
              <a:t>个字节，则以</a:t>
            </a:r>
            <a:r>
              <a:rPr lang="en-US" altLang="zh-CN" sz="1900" i="0" dirty="0">
                <a:effectLst/>
                <a:latin typeface="+mn-ea"/>
              </a:rPr>
              <a:t>NULL</a:t>
            </a:r>
            <a:r>
              <a:rPr lang="zh-CN" altLang="en-US" sz="1900" i="0" dirty="0">
                <a:effectLst/>
                <a:latin typeface="+mn-ea"/>
              </a:rPr>
              <a:t>填充</a:t>
            </a:r>
            <a:r>
              <a:rPr lang="en-US" altLang="zh-CN" sz="1900" i="0" dirty="0">
                <a:effectLst/>
                <a:latin typeface="+mn-ea"/>
              </a:rPr>
              <a:t>dest</a:t>
            </a:r>
            <a:r>
              <a:rPr lang="zh-CN" altLang="en-US" sz="1900" i="0" dirty="0">
                <a:effectLst/>
                <a:latin typeface="+mn-ea"/>
              </a:rPr>
              <a:t>直到复制完</a:t>
            </a:r>
            <a:r>
              <a:rPr lang="en-US" altLang="zh-CN" sz="1900" i="0" dirty="0">
                <a:effectLst/>
                <a:latin typeface="+mn-ea"/>
              </a:rPr>
              <a:t>n</a:t>
            </a:r>
            <a:r>
              <a:rPr lang="zh-CN" altLang="en-US" sz="1900" i="0" dirty="0">
                <a:effectLst/>
                <a:latin typeface="+mn-ea"/>
              </a:rPr>
              <a:t>个字节</a:t>
            </a:r>
            <a:endParaRPr lang="en-US" altLang="zh-CN" sz="1900" i="0" dirty="0">
              <a:effectLst/>
              <a:latin typeface="+mn-ea"/>
            </a:endParaRPr>
          </a:p>
          <a:p>
            <a:pPr marL="0" indent="0">
              <a:buNone/>
            </a:pPr>
            <a:endParaRPr lang="en-US" altLang="zh-CN" sz="1800" i="0" dirty="0">
              <a:effectLst/>
              <a:latin typeface="+mn-ea"/>
            </a:endParaRPr>
          </a:p>
          <a:p>
            <a:pPr marL="0" indent="0">
              <a:buNone/>
            </a:pPr>
            <a:endParaRPr lang="zh-CN" altLang="en-US" dirty="0"/>
          </a:p>
        </p:txBody>
      </p:sp>
    </p:spTree>
    <p:extLst>
      <p:ext uri="{BB962C8B-B14F-4D97-AF65-F5344CB8AC3E}">
        <p14:creationId xmlns:p14="http://schemas.microsoft.com/office/powerpoint/2010/main" val="136994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2C535-284E-DEEF-1D2A-CDE584D57D5C}"/>
              </a:ext>
            </a:extLst>
          </p:cNvPr>
          <p:cNvSpPr>
            <a:spLocks noGrp="1"/>
          </p:cNvSpPr>
          <p:nvPr>
            <p:ph type="title"/>
          </p:nvPr>
        </p:nvSpPr>
        <p:spPr>
          <a:xfrm>
            <a:off x="1" y="89711"/>
            <a:ext cx="8078598" cy="791133"/>
          </a:xfrm>
        </p:spPr>
        <p:txBody>
          <a:bodyPr/>
          <a:lstStyle/>
          <a:p>
            <a:r>
              <a:rPr lang="zh-CN" altLang="en-US" dirty="0"/>
              <a:t>栈溢出基础利用</a:t>
            </a:r>
            <a:r>
              <a:rPr lang="en-US" altLang="zh-CN" dirty="0"/>
              <a:t>——</a:t>
            </a:r>
            <a:r>
              <a:rPr lang="zh-CN" altLang="en-US" dirty="0"/>
              <a:t>基本</a:t>
            </a:r>
            <a:r>
              <a:rPr lang="en-US" altLang="zh-CN" dirty="0"/>
              <a:t>ROP</a:t>
            </a:r>
            <a:endParaRPr lang="zh-CN" altLang="en-US" dirty="0"/>
          </a:p>
        </p:txBody>
      </p:sp>
      <p:sp>
        <p:nvSpPr>
          <p:cNvPr id="3" name="内容占位符 2">
            <a:extLst>
              <a:ext uri="{FF2B5EF4-FFF2-40B4-BE49-F238E27FC236}">
                <a16:creationId xmlns:a16="http://schemas.microsoft.com/office/drawing/2014/main" id="{ADAC29DD-65FB-25AB-708B-EB90B5050F88}"/>
              </a:ext>
            </a:extLst>
          </p:cNvPr>
          <p:cNvSpPr>
            <a:spLocks noGrp="1"/>
          </p:cNvSpPr>
          <p:nvPr>
            <p:ph idx="1"/>
          </p:nvPr>
        </p:nvSpPr>
        <p:spPr>
          <a:xfrm>
            <a:off x="302003" y="998290"/>
            <a:ext cx="11459361" cy="5561901"/>
          </a:xfrm>
        </p:spPr>
        <p:txBody>
          <a:bodyPr>
            <a:normAutofit fontScale="47500" lnSpcReduction="20000"/>
          </a:bodyPr>
          <a:lstStyle/>
          <a:p>
            <a:pPr marL="0" indent="0">
              <a:lnSpc>
                <a:spcPct val="120000"/>
              </a:lnSpc>
              <a:buNone/>
            </a:pPr>
            <a:r>
              <a:rPr lang="zh-CN" altLang="en-US" sz="3400" dirty="0">
                <a:latin typeface="HarmonyOS Sans SC" panose="00000800000000000000" pitchFamily="2" charset="-122"/>
                <a:ea typeface="HarmonyOS Sans SC" panose="00000800000000000000" pitchFamily="2" charset="-122"/>
              </a:rPr>
              <a:t>目前被广泛使用的攻击手法是返回导向编程 </a:t>
            </a:r>
            <a:r>
              <a:rPr lang="en-US" altLang="zh-CN" sz="3400" dirty="0">
                <a:latin typeface="HarmonyOS Sans SC" panose="00000800000000000000" pitchFamily="2" charset="-122"/>
                <a:ea typeface="HarmonyOS Sans SC" panose="00000800000000000000" pitchFamily="2" charset="-122"/>
              </a:rPr>
              <a:t>(Return Oriented Programming)</a:t>
            </a:r>
            <a:r>
              <a:rPr lang="zh-CN" altLang="en-US" sz="3400" dirty="0">
                <a:latin typeface="HarmonyOS Sans SC" panose="00000800000000000000" pitchFamily="2" charset="-122"/>
                <a:ea typeface="HarmonyOS Sans SC" panose="00000800000000000000" pitchFamily="2" charset="-122"/>
              </a:rPr>
              <a:t>，其主要思想是在栈缓冲区溢出的基础上，利用程序中已有的小片段 </a:t>
            </a:r>
            <a:r>
              <a:rPr lang="en-US" altLang="zh-CN" sz="3400" dirty="0">
                <a:latin typeface="HarmonyOS Sans SC" panose="00000800000000000000" pitchFamily="2" charset="-122"/>
                <a:ea typeface="HarmonyOS Sans SC" panose="00000800000000000000" pitchFamily="2" charset="-122"/>
              </a:rPr>
              <a:t>(gadgets) </a:t>
            </a:r>
            <a:r>
              <a:rPr lang="zh-CN" altLang="en-US" sz="3400" dirty="0">
                <a:latin typeface="HarmonyOS Sans SC" panose="00000800000000000000" pitchFamily="2" charset="-122"/>
                <a:ea typeface="HarmonyOS Sans SC" panose="00000800000000000000" pitchFamily="2" charset="-122"/>
              </a:rPr>
              <a:t>来改变某些寄存器或者变量的值，从而控制程序的执行流程。</a:t>
            </a:r>
          </a:p>
          <a:p>
            <a:pPr marL="0" indent="0">
              <a:lnSpc>
                <a:spcPct val="120000"/>
              </a:lnSpc>
              <a:buNone/>
            </a:pPr>
            <a:r>
              <a:rPr lang="en-US" altLang="zh-CN" sz="3400" dirty="0">
                <a:latin typeface="HarmonyOS Sans SC" panose="00000800000000000000" pitchFamily="2" charset="-122"/>
                <a:ea typeface="HarmonyOS Sans SC" panose="00000800000000000000" pitchFamily="2" charset="-122"/>
              </a:rPr>
              <a:t>gadgets </a:t>
            </a:r>
            <a:r>
              <a:rPr lang="zh-CN" altLang="en-US" sz="3400" dirty="0">
                <a:latin typeface="HarmonyOS Sans SC" panose="00000800000000000000" pitchFamily="2" charset="-122"/>
                <a:ea typeface="HarmonyOS Sans SC" panose="00000800000000000000" pitchFamily="2" charset="-122"/>
              </a:rPr>
              <a:t>通常是以 </a:t>
            </a:r>
            <a:r>
              <a:rPr lang="en-US" altLang="zh-CN" sz="3400" dirty="0">
                <a:latin typeface="HarmonyOS Sans SC" panose="00000800000000000000" pitchFamily="2" charset="-122"/>
                <a:ea typeface="HarmonyOS Sans SC" panose="00000800000000000000" pitchFamily="2" charset="-122"/>
              </a:rPr>
              <a:t>ret </a:t>
            </a:r>
            <a:r>
              <a:rPr lang="zh-CN" altLang="en-US" sz="3400" dirty="0">
                <a:latin typeface="HarmonyOS Sans SC" panose="00000800000000000000" pitchFamily="2" charset="-122"/>
                <a:ea typeface="HarmonyOS Sans SC" panose="00000800000000000000" pitchFamily="2" charset="-122"/>
              </a:rPr>
              <a:t>结尾的指令序列，通过这样的指令序列，我们可以多次劫持程序控制流，从而运行特定的指令序列，以完成攻击的目的。</a:t>
            </a:r>
          </a:p>
          <a:p>
            <a:pPr marL="0" indent="0">
              <a:lnSpc>
                <a:spcPct val="120000"/>
              </a:lnSpc>
              <a:buNone/>
            </a:pPr>
            <a:r>
              <a:rPr lang="zh-CN" altLang="en-US" sz="3400" dirty="0">
                <a:latin typeface="HarmonyOS Sans SC" panose="00000800000000000000" pitchFamily="2" charset="-122"/>
                <a:ea typeface="HarmonyOS Sans SC" panose="00000800000000000000" pitchFamily="2" charset="-122"/>
              </a:rPr>
              <a:t>返回导向编程这一名称的由来是因为其核心在于利用了指令集中的 </a:t>
            </a:r>
            <a:r>
              <a:rPr lang="en-US" altLang="zh-CN" sz="3400" dirty="0">
                <a:latin typeface="HarmonyOS Sans SC" panose="00000800000000000000" pitchFamily="2" charset="-122"/>
                <a:ea typeface="HarmonyOS Sans SC" panose="00000800000000000000" pitchFamily="2" charset="-122"/>
              </a:rPr>
              <a:t>ret </a:t>
            </a:r>
            <a:r>
              <a:rPr lang="zh-CN" altLang="en-US" sz="3400" dirty="0">
                <a:latin typeface="HarmonyOS Sans SC" panose="00000800000000000000" pitchFamily="2" charset="-122"/>
                <a:ea typeface="HarmonyOS Sans SC" panose="00000800000000000000" pitchFamily="2" charset="-122"/>
              </a:rPr>
              <a:t>指令，从而改变了指令流的执行顺序，并通过数条 </a:t>
            </a:r>
            <a:r>
              <a:rPr lang="en-US" altLang="zh-CN" sz="3400" dirty="0">
                <a:latin typeface="HarmonyOS Sans SC" panose="00000800000000000000" pitchFamily="2" charset="-122"/>
                <a:ea typeface="HarmonyOS Sans SC" panose="00000800000000000000" pitchFamily="2" charset="-122"/>
              </a:rPr>
              <a:t>gadget “</a:t>
            </a:r>
            <a:r>
              <a:rPr lang="zh-CN" altLang="en-US" sz="3400" dirty="0">
                <a:latin typeface="HarmonyOS Sans SC" panose="00000800000000000000" pitchFamily="2" charset="-122"/>
                <a:ea typeface="HarmonyOS Sans SC" panose="00000800000000000000" pitchFamily="2" charset="-122"/>
              </a:rPr>
              <a:t>执行” 了一个新的程序。</a:t>
            </a:r>
          </a:p>
          <a:p>
            <a:pPr marL="0" indent="0">
              <a:lnSpc>
                <a:spcPct val="120000"/>
              </a:lnSpc>
              <a:buNone/>
            </a:pPr>
            <a:r>
              <a:rPr lang="zh-CN" altLang="en-US" sz="3400" dirty="0">
                <a:latin typeface="HarmonyOS Sans SC" panose="00000800000000000000" pitchFamily="2" charset="-122"/>
                <a:ea typeface="HarmonyOS Sans SC" panose="00000800000000000000" pitchFamily="2" charset="-122"/>
              </a:rPr>
              <a:t>使用 </a:t>
            </a:r>
            <a:r>
              <a:rPr lang="en-US" altLang="zh-CN" sz="3400" dirty="0">
                <a:latin typeface="HarmonyOS Sans SC" panose="00000800000000000000" pitchFamily="2" charset="-122"/>
                <a:ea typeface="HarmonyOS Sans SC" panose="00000800000000000000" pitchFamily="2" charset="-122"/>
              </a:rPr>
              <a:t>ROP </a:t>
            </a:r>
            <a:r>
              <a:rPr lang="zh-CN" altLang="en-US" sz="3400" dirty="0">
                <a:latin typeface="HarmonyOS Sans SC" panose="00000800000000000000" pitchFamily="2" charset="-122"/>
                <a:ea typeface="HarmonyOS Sans SC" panose="00000800000000000000" pitchFamily="2" charset="-122"/>
              </a:rPr>
              <a:t>攻击一般得满足如下条件：</a:t>
            </a:r>
          </a:p>
          <a:p>
            <a:pPr>
              <a:lnSpc>
                <a:spcPct val="120000"/>
              </a:lnSpc>
            </a:pPr>
            <a:r>
              <a:rPr lang="zh-CN" altLang="en-US" sz="3400" dirty="0">
                <a:latin typeface="HarmonyOS Sans SC" panose="00000800000000000000" pitchFamily="2" charset="-122"/>
                <a:ea typeface="HarmonyOS Sans SC" panose="00000800000000000000" pitchFamily="2" charset="-122"/>
              </a:rPr>
              <a:t>程序漏洞允许我们劫持控制流，并控制后续的返回地址。</a:t>
            </a:r>
          </a:p>
          <a:p>
            <a:pPr>
              <a:lnSpc>
                <a:spcPct val="120000"/>
              </a:lnSpc>
            </a:pPr>
            <a:r>
              <a:rPr lang="zh-CN" altLang="en-US" sz="3400" dirty="0">
                <a:latin typeface="HarmonyOS Sans SC" panose="00000800000000000000" pitchFamily="2" charset="-122"/>
                <a:ea typeface="HarmonyOS Sans SC" panose="00000800000000000000" pitchFamily="2" charset="-122"/>
              </a:rPr>
              <a:t>可以找到满足条件的 </a:t>
            </a:r>
            <a:r>
              <a:rPr lang="en-US" altLang="zh-CN" sz="3400" dirty="0">
                <a:latin typeface="HarmonyOS Sans SC" panose="00000800000000000000" pitchFamily="2" charset="-122"/>
                <a:ea typeface="HarmonyOS Sans SC" panose="00000800000000000000" pitchFamily="2" charset="-122"/>
              </a:rPr>
              <a:t>gadgets </a:t>
            </a:r>
            <a:r>
              <a:rPr lang="zh-CN" altLang="en-US" sz="3400" dirty="0">
                <a:latin typeface="HarmonyOS Sans SC" panose="00000800000000000000" pitchFamily="2" charset="-122"/>
                <a:ea typeface="HarmonyOS Sans SC" panose="00000800000000000000" pitchFamily="2" charset="-122"/>
              </a:rPr>
              <a:t>以及相应 </a:t>
            </a:r>
            <a:r>
              <a:rPr lang="en-US" altLang="zh-CN" sz="3400" dirty="0">
                <a:latin typeface="HarmonyOS Sans SC" panose="00000800000000000000" pitchFamily="2" charset="-122"/>
                <a:ea typeface="HarmonyOS Sans SC" panose="00000800000000000000" pitchFamily="2" charset="-122"/>
              </a:rPr>
              <a:t>gadgets </a:t>
            </a:r>
            <a:r>
              <a:rPr lang="zh-CN" altLang="en-US" sz="3400" dirty="0">
                <a:latin typeface="HarmonyOS Sans SC" panose="00000800000000000000" pitchFamily="2" charset="-122"/>
                <a:ea typeface="HarmonyOS Sans SC" panose="00000800000000000000" pitchFamily="2" charset="-122"/>
              </a:rPr>
              <a:t>的地址。</a:t>
            </a:r>
            <a:endParaRPr lang="en-US" altLang="zh-CN" sz="3400" dirty="0">
              <a:latin typeface="HarmonyOS Sans SC" panose="00000800000000000000" pitchFamily="2" charset="-122"/>
              <a:ea typeface="HarmonyOS Sans SC" panose="00000800000000000000" pitchFamily="2" charset="-122"/>
            </a:endParaRPr>
          </a:p>
          <a:p>
            <a:pPr marL="0" indent="0">
              <a:lnSpc>
                <a:spcPct val="120000"/>
              </a:lnSpc>
              <a:buNone/>
            </a:pPr>
            <a:endParaRPr lang="en-US" altLang="zh-CN" sz="2900" dirty="0">
              <a:latin typeface="HarmonyOS Sans SC" panose="00000800000000000000" pitchFamily="2" charset="-122"/>
              <a:ea typeface="HarmonyOS Sans SC" panose="00000800000000000000" pitchFamily="2" charset="-122"/>
            </a:endParaRPr>
          </a:p>
          <a:p>
            <a:pPr marL="0" indent="0">
              <a:buNone/>
            </a:pPr>
            <a:r>
              <a:rPr lang="zh-CN" altLang="en-US" sz="4400" dirty="0">
                <a:latin typeface="HarmonyOS Sans SC" panose="00000800000000000000" pitchFamily="2" charset="-122"/>
                <a:ea typeface="HarmonyOS Sans SC" panose="00000800000000000000" pitchFamily="2" charset="-122"/>
              </a:rPr>
              <a:t>类型：</a:t>
            </a:r>
            <a:endParaRPr lang="en-US" altLang="zh-CN" sz="4400" dirty="0">
              <a:latin typeface="HarmonyOS Sans SC" panose="00000800000000000000" pitchFamily="2" charset="-122"/>
              <a:ea typeface="HarmonyOS Sans SC" panose="00000800000000000000" pitchFamily="2" charset="-122"/>
            </a:endParaRPr>
          </a:p>
          <a:p>
            <a:r>
              <a:rPr lang="en-US" altLang="zh-CN" sz="4400" dirty="0">
                <a:latin typeface="HarmonyOS Sans SC" panose="00000800000000000000" pitchFamily="2" charset="-122"/>
                <a:ea typeface="HarmonyOS Sans SC" panose="00000800000000000000" pitchFamily="2" charset="-122"/>
              </a:rPr>
              <a:t>ret2text</a:t>
            </a:r>
          </a:p>
          <a:p>
            <a:r>
              <a:rPr lang="en-US" altLang="zh-CN" sz="4400" dirty="0">
                <a:latin typeface="HarmonyOS Sans SC" panose="00000800000000000000" pitchFamily="2" charset="-122"/>
                <a:ea typeface="HarmonyOS Sans SC" panose="00000800000000000000" pitchFamily="2" charset="-122"/>
              </a:rPr>
              <a:t>ret2shellcode</a:t>
            </a:r>
          </a:p>
          <a:p>
            <a:r>
              <a:rPr lang="en-US" altLang="zh-CN" sz="4400" dirty="0">
                <a:latin typeface="HarmonyOS Sans SC" panose="00000800000000000000" pitchFamily="2" charset="-122"/>
                <a:ea typeface="HarmonyOS Sans SC" panose="00000800000000000000" pitchFamily="2" charset="-122"/>
              </a:rPr>
              <a:t>ret2syscall</a:t>
            </a:r>
          </a:p>
          <a:p>
            <a:r>
              <a:rPr lang="en-US" altLang="zh-CN" sz="4400" dirty="0">
                <a:latin typeface="HarmonyOS Sans SC" panose="00000800000000000000" pitchFamily="2" charset="-122"/>
                <a:ea typeface="HarmonyOS Sans SC" panose="00000800000000000000" pitchFamily="2" charset="-122"/>
              </a:rPr>
              <a:t>ret2libc</a:t>
            </a:r>
          </a:p>
          <a:p>
            <a:pPr marL="0" indent="0">
              <a:buNone/>
            </a:pPr>
            <a:r>
              <a:rPr lang="en-US" altLang="zh-CN" sz="4400" dirty="0">
                <a:latin typeface="HarmonyOS Sans SC" panose="00000800000000000000" pitchFamily="2" charset="-122"/>
                <a:ea typeface="HarmonyOS Sans SC" panose="00000800000000000000" pitchFamily="2" charset="-122"/>
              </a:rPr>
              <a:t>                            </a:t>
            </a:r>
            <a:r>
              <a:rPr lang="en-US" altLang="zh-CN" sz="3800" dirty="0">
                <a:latin typeface="HarmonyOS Sans SC" panose="00000800000000000000" pitchFamily="2" charset="-122"/>
                <a:ea typeface="HarmonyOS Sans SC" panose="00000800000000000000" pitchFamily="2" charset="-122"/>
              </a:rPr>
              <a:t>                              execve(‘bin/sh’,0,0)       system(‘bin/sh’)</a:t>
            </a:r>
          </a:p>
        </p:txBody>
      </p:sp>
    </p:spTree>
    <p:extLst>
      <p:ext uri="{BB962C8B-B14F-4D97-AF65-F5344CB8AC3E}">
        <p14:creationId xmlns:p14="http://schemas.microsoft.com/office/powerpoint/2010/main" val="13124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5278F-D1EB-F220-9D17-A8A5606794F4}"/>
              </a:ext>
            </a:extLst>
          </p:cNvPr>
          <p:cNvSpPr>
            <a:spLocks noGrp="1"/>
          </p:cNvSpPr>
          <p:nvPr>
            <p:ph type="title"/>
          </p:nvPr>
        </p:nvSpPr>
        <p:spPr/>
        <p:txBody>
          <a:bodyPr/>
          <a:lstStyle/>
          <a:p>
            <a:r>
              <a:rPr lang="en-US" altLang="zh-CN" dirty="0"/>
              <a:t>CTF-PWN</a:t>
            </a:r>
            <a:endParaRPr lang="zh-CN" altLang="en-US" dirty="0"/>
          </a:p>
        </p:txBody>
      </p:sp>
      <p:sp>
        <p:nvSpPr>
          <p:cNvPr id="3" name="内容占位符 2">
            <a:extLst>
              <a:ext uri="{FF2B5EF4-FFF2-40B4-BE49-F238E27FC236}">
                <a16:creationId xmlns:a16="http://schemas.microsoft.com/office/drawing/2014/main" id="{7D318AE5-278C-09F2-EDB2-67D22CA2F7D9}"/>
              </a:ext>
            </a:extLst>
          </p:cNvPr>
          <p:cNvSpPr>
            <a:spLocks noGrp="1"/>
          </p:cNvSpPr>
          <p:nvPr>
            <p:ph idx="1"/>
          </p:nvPr>
        </p:nvSpPr>
        <p:spPr/>
        <p:txBody>
          <a:bodyPr/>
          <a:lstStyle/>
          <a:p>
            <a:pPr marL="0" indent="0">
              <a:buNone/>
            </a:pPr>
            <a:r>
              <a:rPr lang="en-US" altLang="zh-CN" dirty="0"/>
              <a:t> CTF</a:t>
            </a:r>
            <a:r>
              <a:rPr lang="zh-CN" altLang="en-US" dirty="0"/>
              <a:t>中</a:t>
            </a:r>
            <a:r>
              <a:rPr lang="en-US" altLang="zh-CN" dirty="0"/>
              <a:t>PWN</a:t>
            </a:r>
            <a:r>
              <a:rPr lang="zh-CN" altLang="en-US" dirty="0"/>
              <a:t>类型的题目的目标是拿到</a:t>
            </a:r>
            <a:r>
              <a:rPr lang="en-US" altLang="zh-CN" dirty="0"/>
              <a:t>flag</a:t>
            </a:r>
            <a:r>
              <a:rPr lang="zh-CN" altLang="en-US" dirty="0"/>
              <a:t>，一般是在</a:t>
            </a:r>
            <a:r>
              <a:rPr lang="en-US" altLang="zh-CN" dirty="0"/>
              <a:t>linux</a:t>
            </a:r>
            <a:r>
              <a:rPr lang="zh-CN" altLang="en-US" dirty="0"/>
              <a:t>平台下通过二进制</a:t>
            </a:r>
            <a:r>
              <a:rPr lang="en-US" altLang="zh-CN" dirty="0"/>
              <a:t>/</a:t>
            </a:r>
            <a:r>
              <a:rPr lang="zh-CN" altLang="en-US" dirty="0"/>
              <a:t>系统调用等方式编写漏洞利用脚本</a:t>
            </a:r>
            <a:r>
              <a:rPr lang="en-US" altLang="zh-CN" dirty="0"/>
              <a:t>exp</a:t>
            </a:r>
            <a:r>
              <a:rPr lang="zh-CN" altLang="en-US" dirty="0"/>
              <a:t>来获取对方服务器的</a:t>
            </a:r>
            <a:r>
              <a:rPr lang="en-US" altLang="zh-CN" dirty="0"/>
              <a:t>shell</a:t>
            </a:r>
            <a:r>
              <a:rPr lang="zh-CN" altLang="en-US" dirty="0"/>
              <a:t>，然后获得</a:t>
            </a:r>
            <a:r>
              <a:rPr lang="en-US" altLang="zh-CN" dirty="0"/>
              <a:t>flag</a:t>
            </a:r>
            <a:r>
              <a:rPr lang="zh-CN" altLang="en-US" dirty="0"/>
              <a:t>。</a:t>
            </a:r>
          </a:p>
        </p:txBody>
      </p:sp>
    </p:spTree>
    <p:extLst>
      <p:ext uri="{BB962C8B-B14F-4D97-AF65-F5344CB8AC3E}">
        <p14:creationId xmlns:p14="http://schemas.microsoft.com/office/powerpoint/2010/main" val="1498894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8DCC6-CFFF-D96F-0CCD-631E59A19F3E}"/>
              </a:ext>
            </a:extLst>
          </p:cNvPr>
          <p:cNvSpPr>
            <a:spLocks noGrp="1"/>
          </p:cNvSpPr>
          <p:nvPr>
            <p:ph type="title"/>
          </p:nvPr>
        </p:nvSpPr>
        <p:spPr/>
        <p:txBody>
          <a:bodyPr/>
          <a:lstStyle/>
          <a:p>
            <a:r>
              <a:rPr lang="en-US" altLang="zh-CN" dirty="0"/>
              <a:t>ret2text</a:t>
            </a:r>
            <a:endParaRPr lang="zh-CN" altLang="en-US" dirty="0"/>
          </a:p>
        </p:txBody>
      </p:sp>
      <p:sp>
        <p:nvSpPr>
          <p:cNvPr id="3" name="内容占位符 2">
            <a:extLst>
              <a:ext uri="{FF2B5EF4-FFF2-40B4-BE49-F238E27FC236}">
                <a16:creationId xmlns:a16="http://schemas.microsoft.com/office/drawing/2014/main" id="{AFA217E1-0C6A-BE59-087E-D581846CC162}"/>
              </a:ext>
            </a:extLst>
          </p:cNvPr>
          <p:cNvSpPr>
            <a:spLocks noGrp="1"/>
          </p:cNvSpPr>
          <p:nvPr>
            <p:ph idx="1"/>
          </p:nvPr>
        </p:nvSpPr>
        <p:spPr>
          <a:xfrm>
            <a:off x="838200" y="1454727"/>
            <a:ext cx="10515600" cy="4722236"/>
          </a:xfrm>
        </p:spPr>
        <p:txBody>
          <a:bodyPr/>
          <a:lstStyle/>
          <a:p>
            <a:pPr marL="0" indent="0">
              <a:buNone/>
            </a:pPr>
            <a:r>
              <a:rPr lang="en-US" altLang="zh-CN" dirty="0"/>
              <a:t>ret2text </a:t>
            </a:r>
            <a:r>
              <a:rPr lang="zh-CN" altLang="en-US" dirty="0"/>
              <a:t>即控制程序执行程序本身已有的的代码 </a:t>
            </a:r>
            <a:r>
              <a:rPr lang="en-US" altLang="zh-CN" dirty="0"/>
              <a:t>(</a:t>
            </a:r>
            <a:r>
              <a:rPr lang="zh-CN" altLang="en-US" dirty="0"/>
              <a:t>即， </a:t>
            </a:r>
            <a:r>
              <a:rPr lang="en-US" altLang="zh-CN" dirty="0"/>
              <a:t>.text </a:t>
            </a:r>
            <a:r>
              <a:rPr lang="zh-CN" altLang="en-US" dirty="0"/>
              <a:t>段中的代码</a:t>
            </a:r>
            <a:r>
              <a:rPr lang="en-US" altLang="zh-CN" dirty="0"/>
              <a:t>) </a:t>
            </a:r>
            <a:r>
              <a:rPr lang="zh-CN" altLang="en-US" dirty="0"/>
              <a:t>。其实，这种攻击方法是一种笼统的描述。我们控制执行程序已有的代码的时候也可以控制程序执行好几段不相邻的程序已有的代码 </a:t>
            </a:r>
            <a:r>
              <a:rPr lang="en-US" altLang="zh-CN" dirty="0"/>
              <a:t>(</a:t>
            </a:r>
            <a:r>
              <a:rPr lang="zh-CN" altLang="en-US" dirty="0"/>
              <a:t>也就是 </a:t>
            </a:r>
            <a:r>
              <a:rPr lang="en-US" altLang="zh-CN" dirty="0"/>
              <a:t>gadgets)</a:t>
            </a:r>
            <a:r>
              <a:rPr lang="zh-CN" altLang="en-US" dirty="0"/>
              <a:t>，这就是我们所要说的 </a:t>
            </a:r>
            <a:r>
              <a:rPr lang="en-US" altLang="zh-CN" dirty="0"/>
              <a:t>ROP</a:t>
            </a:r>
            <a:r>
              <a:rPr lang="zh-CN" altLang="en-US" dirty="0"/>
              <a:t>。</a:t>
            </a:r>
          </a:p>
        </p:txBody>
      </p:sp>
    </p:spTree>
    <p:extLst>
      <p:ext uri="{BB962C8B-B14F-4D97-AF65-F5344CB8AC3E}">
        <p14:creationId xmlns:p14="http://schemas.microsoft.com/office/powerpoint/2010/main" val="300192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B0E59-47C4-BC3E-B8BB-DDB8479542CD}"/>
              </a:ext>
            </a:extLst>
          </p:cNvPr>
          <p:cNvSpPr>
            <a:spLocks noGrp="1"/>
          </p:cNvSpPr>
          <p:nvPr>
            <p:ph type="title"/>
          </p:nvPr>
        </p:nvSpPr>
        <p:spPr/>
        <p:txBody>
          <a:bodyPr/>
          <a:lstStyle/>
          <a:p>
            <a:r>
              <a:rPr lang="zh-CN" altLang="en-US" dirty="0"/>
              <a:t>构造</a:t>
            </a:r>
            <a:r>
              <a:rPr lang="en-US" altLang="zh-CN"/>
              <a:t>payload</a:t>
            </a:r>
            <a:endParaRPr lang="zh-CN" altLang="en-US"/>
          </a:p>
        </p:txBody>
      </p:sp>
      <p:sp>
        <p:nvSpPr>
          <p:cNvPr id="3" name="内容占位符 2">
            <a:extLst>
              <a:ext uri="{FF2B5EF4-FFF2-40B4-BE49-F238E27FC236}">
                <a16:creationId xmlns:a16="http://schemas.microsoft.com/office/drawing/2014/main" id="{D354BD7C-49CE-FD0F-C6D1-68C951702BE2}"/>
              </a:ext>
            </a:extLst>
          </p:cNvPr>
          <p:cNvSpPr>
            <a:spLocks noGrp="1"/>
          </p:cNvSpPr>
          <p:nvPr>
            <p:ph idx="1"/>
          </p:nvPr>
        </p:nvSpPr>
        <p:spPr/>
        <p:txBody>
          <a:bodyPr/>
          <a:lstStyle/>
          <a:p>
            <a:r>
              <a:rPr lang="zh-CN" altLang="en-US" dirty="0"/>
              <a:t>后门函数   </a:t>
            </a:r>
            <a:r>
              <a:rPr lang="en-US" altLang="zh-CN" dirty="0"/>
              <a:t>system(“bin/sh”)</a:t>
            </a:r>
          </a:p>
          <a:p>
            <a:endParaRPr lang="en-US" altLang="zh-CN" dirty="0"/>
          </a:p>
          <a:p>
            <a:r>
              <a:rPr lang="zh-CN" altLang="en-US" dirty="0"/>
              <a:t>填充垃圾数据</a:t>
            </a:r>
            <a:r>
              <a:rPr lang="en-US" altLang="zh-CN" dirty="0"/>
              <a:t>+</a:t>
            </a:r>
            <a:r>
              <a:rPr lang="zh-CN" altLang="en-US" dirty="0"/>
              <a:t>覆盖</a:t>
            </a:r>
            <a:r>
              <a:rPr lang="en-US" altLang="zh-CN" dirty="0"/>
              <a:t>ebp+</a:t>
            </a:r>
            <a:r>
              <a:rPr lang="zh-CN" altLang="en-US" dirty="0"/>
              <a:t>覆盖返回地址为后门函数</a:t>
            </a:r>
            <a:r>
              <a:rPr lang="en-US" altLang="zh-CN" dirty="0"/>
              <a:t>+get shell</a:t>
            </a:r>
          </a:p>
          <a:p>
            <a:pPr marL="0" indent="0">
              <a:buNone/>
            </a:pPr>
            <a:r>
              <a:rPr lang="zh-CN" altLang="en-US" dirty="0"/>
              <a:t>（作业）</a:t>
            </a:r>
            <a:endParaRPr lang="en-US" altLang="zh-CN" dirty="0"/>
          </a:p>
          <a:p>
            <a:endParaRPr lang="en-US" altLang="zh-CN" dirty="0"/>
          </a:p>
          <a:p>
            <a:r>
              <a:rPr lang="zh-CN" altLang="en-US" dirty="0"/>
              <a:t>填充垃圾数据</a:t>
            </a:r>
            <a:r>
              <a:rPr lang="en-US" altLang="zh-CN" dirty="0"/>
              <a:t>+</a:t>
            </a:r>
            <a:r>
              <a:rPr lang="zh-CN" altLang="en-US" dirty="0"/>
              <a:t>覆盖</a:t>
            </a:r>
            <a:r>
              <a:rPr lang="en-US" altLang="zh-CN" dirty="0"/>
              <a:t>ebp+</a:t>
            </a:r>
            <a:r>
              <a:rPr lang="zh-CN" altLang="en-US" dirty="0"/>
              <a:t>覆盖返回地址为需要调用的函数</a:t>
            </a:r>
            <a:r>
              <a:rPr lang="en-US" altLang="zh-CN" dirty="0"/>
              <a:t>+</a:t>
            </a:r>
            <a:r>
              <a:rPr lang="zh-CN" altLang="en-US" dirty="0"/>
              <a:t>所调用的函数的返回地址</a:t>
            </a:r>
            <a:r>
              <a:rPr lang="en-US" altLang="zh-CN" dirty="0"/>
              <a:t>+</a:t>
            </a:r>
            <a:r>
              <a:rPr lang="zh-CN" altLang="en-US" dirty="0"/>
              <a:t>所调用的函数的参数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1783567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677F06-022F-7E94-9024-F6D4011BF0F0}"/>
              </a:ext>
            </a:extLst>
          </p:cNvPr>
          <p:cNvSpPr>
            <a:spLocks noGrp="1"/>
          </p:cNvSpPr>
          <p:nvPr>
            <p:ph type="title"/>
          </p:nvPr>
        </p:nvSpPr>
        <p:spPr/>
        <p:txBody>
          <a:bodyPr/>
          <a:lstStyle/>
          <a:p>
            <a:r>
              <a:rPr lang="en-US" altLang="zh-CN" dirty="0"/>
              <a:t>ret2shellcode</a:t>
            </a:r>
            <a:endParaRPr lang="zh-CN" altLang="en-US" dirty="0"/>
          </a:p>
        </p:txBody>
      </p:sp>
      <p:sp>
        <p:nvSpPr>
          <p:cNvPr id="3" name="内容占位符 2">
            <a:extLst>
              <a:ext uri="{FF2B5EF4-FFF2-40B4-BE49-F238E27FC236}">
                <a16:creationId xmlns:a16="http://schemas.microsoft.com/office/drawing/2014/main" id="{C90CC277-A099-5AA4-E3B8-5A7EA73C0015}"/>
              </a:ext>
            </a:extLst>
          </p:cNvPr>
          <p:cNvSpPr>
            <a:spLocks noGrp="1"/>
          </p:cNvSpPr>
          <p:nvPr>
            <p:ph idx="1"/>
          </p:nvPr>
        </p:nvSpPr>
        <p:spPr>
          <a:xfrm>
            <a:off x="838200" y="1465118"/>
            <a:ext cx="10515600" cy="4711845"/>
          </a:xfrm>
        </p:spPr>
        <p:txBody>
          <a:bodyPr/>
          <a:lstStyle/>
          <a:p>
            <a:pPr algn="l"/>
            <a:r>
              <a:rPr lang="en-US" altLang="zh-CN" dirty="0"/>
              <a:t>shellcode:</a:t>
            </a:r>
            <a:r>
              <a:rPr lang="en-US" altLang="zh-CN" b="0" i="0" dirty="0">
                <a:effectLst/>
                <a:latin typeface="Noto Sans" panose="020B0502040504020204" pitchFamily="34" charset="0"/>
              </a:rPr>
              <a:t>shellcode </a:t>
            </a:r>
            <a:r>
              <a:rPr lang="zh-CN" altLang="en-US" b="0" i="0" dirty="0">
                <a:effectLst/>
                <a:latin typeface="Noto Sans" panose="020B0502040504020204" pitchFamily="34" charset="0"/>
              </a:rPr>
              <a:t>指的是用于完成某个功能的汇编代码，常见的功能主要是获取目标系统的 </a:t>
            </a:r>
            <a:r>
              <a:rPr lang="en-US" altLang="zh-CN" b="0" i="0" dirty="0">
                <a:effectLst/>
                <a:latin typeface="Noto Sans" panose="020B0502040504020204" pitchFamily="34" charset="0"/>
              </a:rPr>
              <a:t>shell</a:t>
            </a:r>
            <a:r>
              <a:rPr lang="zh-CN" altLang="en-US" b="0" i="0" dirty="0">
                <a:effectLst/>
                <a:latin typeface="Noto Sans" panose="020B0502040504020204" pitchFamily="34" charset="0"/>
              </a:rPr>
              <a:t>。</a:t>
            </a:r>
            <a:r>
              <a:rPr lang="zh-CN" altLang="en-US" b="1" i="0" dirty="0">
                <a:effectLst/>
                <a:latin typeface="Noto Sans" panose="020B0502040504020204" pitchFamily="34" charset="0"/>
              </a:rPr>
              <a:t>通常情况下，</a:t>
            </a:r>
            <a:r>
              <a:rPr lang="en-US" altLang="zh-CN" b="1" i="0" dirty="0">
                <a:effectLst/>
                <a:latin typeface="Noto Sans" panose="020B0502040504020204" pitchFamily="34" charset="0"/>
              </a:rPr>
              <a:t>shellcode </a:t>
            </a:r>
            <a:r>
              <a:rPr lang="zh-CN" altLang="en-US" b="1" i="0" dirty="0">
                <a:effectLst/>
                <a:latin typeface="Noto Sans" panose="020B0502040504020204" pitchFamily="34" charset="0"/>
              </a:rPr>
              <a:t>需要我们自行编写，即此时我们需要自行向内存中填充一些可执行的代码</a:t>
            </a:r>
            <a:r>
              <a:rPr lang="zh-CN" altLang="en-US" b="0" i="0" dirty="0">
                <a:effectLst/>
                <a:latin typeface="Noto Sans" panose="020B0502040504020204" pitchFamily="34" charset="0"/>
              </a:rPr>
              <a:t>。</a:t>
            </a:r>
          </a:p>
          <a:p>
            <a:pPr algn="l"/>
            <a:r>
              <a:rPr lang="zh-CN" altLang="en-US" b="0" i="0" dirty="0">
                <a:effectLst/>
                <a:latin typeface="Noto Sans" panose="020B0502040504020204" pitchFamily="34" charset="0"/>
              </a:rPr>
              <a:t>在栈溢出的基础上，要想执行 </a:t>
            </a:r>
            <a:r>
              <a:rPr lang="en-US" altLang="zh-CN" b="0" i="0" dirty="0">
                <a:effectLst/>
                <a:latin typeface="Noto Sans" panose="020B0502040504020204" pitchFamily="34" charset="0"/>
              </a:rPr>
              <a:t>shellcode</a:t>
            </a:r>
            <a:r>
              <a:rPr lang="zh-CN" altLang="en-US" b="0" i="0" dirty="0">
                <a:effectLst/>
                <a:latin typeface="Noto Sans" panose="020B0502040504020204" pitchFamily="34" charset="0"/>
              </a:rPr>
              <a:t>，需要对应的 </a:t>
            </a:r>
            <a:r>
              <a:rPr lang="en-US" altLang="zh-CN" b="0" i="0" dirty="0">
                <a:effectLst/>
                <a:latin typeface="Noto Sans" panose="020B0502040504020204" pitchFamily="34" charset="0"/>
              </a:rPr>
              <a:t>binary </a:t>
            </a:r>
            <a:r>
              <a:rPr lang="zh-CN" altLang="en-US" b="0" i="0" dirty="0">
                <a:effectLst/>
                <a:latin typeface="Noto Sans" panose="020B0502040504020204" pitchFamily="34" charset="0"/>
              </a:rPr>
              <a:t>在运行时，</a:t>
            </a:r>
            <a:r>
              <a:rPr lang="en-US" altLang="zh-CN" b="0" i="0" dirty="0">
                <a:effectLst/>
                <a:latin typeface="Noto Sans" panose="020B0502040504020204" pitchFamily="34" charset="0"/>
              </a:rPr>
              <a:t>shellcode </a:t>
            </a:r>
            <a:r>
              <a:rPr lang="zh-CN" altLang="en-US" b="0" i="0" dirty="0">
                <a:effectLst/>
                <a:latin typeface="Noto Sans" panose="020B0502040504020204" pitchFamily="34" charset="0"/>
              </a:rPr>
              <a:t>所在的区域具有可执行权限。</a:t>
            </a:r>
          </a:p>
          <a:p>
            <a:endParaRPr lang="zh-CN" altLang="en-US" dirty="0"/>
          </a:p>
        </p:txBody>
      </p:sp>
    </p:spTree>
    <p:extLst>
      <p:ext uri="{BB962C8B-B14F-4D97-AF65-F5344CB8AC3E}">
        <p14:creationId xmlns:p14="http://schemas.microsoft.com/office/powerpoint/2010/main" val="271920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E54CDE-8E3F-E2E0-8E43-C5564BE24D00}"/>
              </a:ext>
            </a:extLst>
          </p:cNvPr>
          <p:cNvSpPr>
            <a:spLocks noGrp="1"/>
          </p:cNvSpPr>
          <p:nvPr>
            <p:ph type="title"/>
          </p:nvPr>
        </p:nvSpPr>
        <p:spPr/>
        <p:txBody>
          <a:bodyPr/>
          <a:lstStyle/>
          <a:p>
            <a:r>
              <a:rPr lang="zh-CN" altLang="en-US" dirty="0"/>
              <a:t>生成</a:t>
            </a:r>
            <a:r>
              <a:rPr lang="en-US" altLang="zh-CN" dirty="0"/>
              <a:t>shellcode</a:t>
            </a:r>
            <a:r>
              <a:rPr lang="zh-CN" altLang="en-US" dirty="0"/>
              <a:t>和利用</a:t>
            </a:r>
          </a:p>
        </p:txBody>
      </p:sp>
      <p:sp>
        <p:nvSpPr>
          <p:cNvPr id="3" name="内容占位符 2">
            <a:extLst>
              <a:ext uri="{FF2B5EF4-FFF2-40B4-BE49-F238E27FC236}">
                <a16:creationId xmlns:a16="http://schemas.microsoft.com/office/drawing/2014/main" id="{81A54498-E1E8-C840-CFCD-4231B9CFCEF8}"/>
              </a:ext>
            </a:extLst>
          </p:cNvPr>
          <p:cNvSpPr>
            <a:spLocks noGrp="1"/>
          </p:cNvSpPr>
          <p:nvPr>
            <p:ph idx="1"/>
          </p:nvPr>
        </p:nvSpPr>
        <p:spPr/>
        <p:txBody>
          <a:bodyPr>
            <a:normAutofit/>
          </a:bodyPr>
          <a:lstStyle/>
          <a:p>
            <a:r>
              <a:rPr lang="en-US" altLang="zh-CN" dirty="0"/>
              <a:t>pwntools</a:t>
            </a:r>
            <a:r>
              <a:rPr lang="zh-CN" altLang="en-US" dirty="0"/>
              <a:t>自动生成</a:t>
            </a:r>
            <a:r>
              <a:rPr lang="en-US" altLang="zh-CN" dirty="0"/>
              <a:t>--</a:t>
            </a:r>
            <a:r>
              <a:rPr lang="en-US" altLang="zh-CN" b="0" i="0" dirty="0">
                <a:solidFill>
                  <a:srgbClr val="4D4D4D"/>
                </a:solidFill>
                <a:effectLst/>
                <a:latin typeface="-apple-system"/>
              </a:rPr>
              <a:t> asm(shellcraft.sh())       </a:t>
            </a:r>
            <a:endParaRPr lang="en-US" altLang="zh-CN" dirty="0"/>
          </a:p>
          <a:p>
            <a:r>
              <a:rPr lang="zh-CN" altLang="en-US" dirty="0"/>
              <a:t>手写</a:t>
            </a:r>
            <a:r>
              <a:rPr lang="en-US" altLang="zh-CN" dirty="0"/>
              <a:t>shellcode</a:t>
            </a:r>
          </a:p>
          <a:p>
            <a:endParaRPr lang="en-US" altLang="zh-CN" dirty="0"/>
          </a:p>
          <a:p>
            <a:pPr marL="0" indent="0">
              <a:buNone/>
            </a:pPr>
            <a:r>
              <a:rPr lang="zh-CN" altLang="en-US" dirty="0"/>
              <a:t>攻击者利用缓冲区溢出，将恶意构造的 </a:t>
            </a:r>
            <a:r>
              <a:rPr lang="en-US" altLang="zh-CN" dirty="0"/>
              <a:t>shellcode </a:t>
            </a:r>
            <a:r>
              <a:rPr lang="zh-CN" altLang="en-US" dirty="0"/>
              <a:t>放置在栈上的合适位置，然后通过溢出的数据修改函数的返回地址，使得函数返回时跳转到 </a:t>
            </a:r>
            <a:r>
              <a:rPr lang="en-US" altLang="zh-CN" dirty="0"/>
              <a:t>shellcode </a:t>
            </a:r>
            <a:r>
              <a:rPr lang="zh-CN" altLang="en-US" dirty="0"/>
              <a:t>所在的位置。这样，当被攻击的函数执行完毕返回时，程序的执行流程就会被重定向到攻击者提供的 </a:t>
            </a:r>
            <a:r>
              <a:rPr lang="en-US" altLang="zh-CN" dirty="0"/>
              <a:t>shellcode</a:t>
            </a:r>
          </a:p>
          <a:p>
            <a:pPr marL="0" indent="0">
              <a:buNone/>
            </a:pPr>
            <a:r>
              <a:rPr lang="zh-CN" altLang="en-US" dirty="0"/>
              <a:t>填充垃圾数据</a:t>
            </a:r>
            <a:r>
              <a:rPr lang="en-US" altLang="zh-CN" dirty="0"/>
              <a:t>+</a:t>
            </a:r>
            <a:r>
              <a:rPr lang="zh-CN" altLang="en-US" dirty="0"/>
              <a:t>覆盖</a:t>
            </a:r>
            <a:r>
              <a:rPr lang="en-US" altLang="zh-CN" dirty="0"/>
              <a:t>ebp+</a:t>
            </a:r>
            <a:r>
              <a:rPr lang="zh-CN" altLang="en-US" dirty="0"/>
              <a:t>覆盖返回地址为构造的</a:t>
            </a:r>
            <a:r>
              <a:rPr lang="en-US" altLang="zh-CN" dirty="0"/>
              <a:t>shellcode</a:t>
            </a:r>
            <a:endParaRPr lang="zh-CN" altLang="en-US" dirty="0"/>
          </a:p>
        </p:txBody>
      </p:sp>
    </p:spTree>
    <p:extLst>
      <p:ext uri="{BB962C8B-B14F-4D97-AF65-F5344CB8AC3E}">
        <p14:creationId xmlns:p14="http://schemas.microsoft.com/office/powerpoint/2010/main" val="3522104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FDEF372-45E1-6C9C-F581-836B1350CA5B}"/>
              </a:ext>
            </a:extLst>
          </p:cNvPr>
          <p:cNvSpPr>
            <a:spLocks noGrp="1"/>
          </p:cNvSpPr>
          <p:nvPr>
            <p:ph idx="1"/>
          </p:nvPr>
        </p:nvSpPr>
        <p:spPr>
          <a:xfrm>
            <a:off x="184559" y="93663"/>
            <a:ext cx="11848114" cy="6083300"/>
          </a:xfrm>
        </p:spPr>
        <p:txBody>
          <a:bodyPr/>
          <a:lstStyle/>
          <a:p>
            <a:pPr marL="0" indent="0">
              <a:buNone/>
            </a:pPr>
            <a:r>
              <a:rPr lang="en-US" altLang="zh-CN" dirty="0"/>
              <a:t>No-eXecute(NX)</a:t>
            </a:r>
            <a:r>
              <a:rPr lang="zh-CN" altLang="en-US" dirty="0"/>
              <a:t>，表示不可执行，其原理是将数据所在的内存页（例如堆和栈）标识为不可执行，如果程序产生溢出转入执行</a:t>
            </a:r>
            <a:r>
              <a:rPr lang="en-US" altLang="zh-CN" dirty="0"/>
              <a:t>shellcode</a:t>
            </a:r>
            <a:r>
              <a:rPr lang="zh-CN" altLang="en-US" dirty="0"/>
              <a:t>时，</a:t>
            </a:r>
            <a:r>
              <a:rPr lang="en-US" altLang="zh-CN" dirty="0"/>
              <a:t>CPU</a:t>
            </a:r>
            <a:r>
              <a:rPr lang="zh-CN" altLang="en-US" dirty="0"/>
              <a:t>就会抛出异常。通常我们使用可执行空间保护（</a:t>
            </a:r>
            <a:r>
              <a:rPr lang="en-US" altLang="zh-CN" dirty="0"/>
              <a:t>executable space protection)</a:t>
            </a:r>
            <a:r>
              <a:rPr lang="zh-CN" altLang="en-US" dirty="0"/>
              <a:t>作为一个统称，来描述这种防止传统代码注入攻击的技术</a:t>
            </a:r>
            <a:r>
              <a:rPr lang="en-US" altLang="zh-CN" dirty="0"/>
              <a:t>——</a:t>
            </a:r>
            <a:r>
              <a:rPr lang="zh-CN" altLang="en-US" dirty="0"/>
              <a:t>攻击者将恶意代码注入正在运行的程序中，然后使用内存损坏漏洞将控制流重定向到该代码。</a:t>
            </a:r>
            <a:endParaRPr lang="en-US" altLang="zh-CN" dirty="0"/>
          </a:p>
          <a:p>
            <a:pPr marL="0" indent="0">
              <a:buNone/>
            </a:pPr>
            <a:r>
              <a:rPr lang="en-US" altLang="zh-CN" b="0" i="0" dirty="0">
                <a:solidFill>
                  <a:srgbClr val="4D4D4D"/>
                </a:solidFill>
                <a:effectLst/>
                <a:latin typeface="-apple-system"/>
              </a:rPr>
              <a:t>NX</a:t>
            </a:r>
            <a:r>
              <a:rPr lang="zh-CN" altLang="en-US" b="0" i="0" dirty="0">
                <a:effectLst/>
                <a:latin typeface="-apple-system"/>
              </a:rPr>
              <a:t>启用（</a:t>
            </a:r>
            <a:r>
              <a:rPr lang="en-US" altLang="zh-CN" b="0" i="0" dirty="0">
                <a:effectLst/>
                <a:latin typeface="-apple-system"/>
              </a:rPr>
              <a:t>Non-Executable Stack</a:t>
            </a:r>
            <a:r>
              <a:rPr lang="zh-CN" altLang="en-US" b="0" i="0" dirty="0">
                <a:effectLst/>
                <a:latin typeface="-apple-system"/>
              </a:rPr>
              <a:t>），这意味着栈上的数据不可执行</a:t>
            </a:r>
            <a:endParaRPr lang="en-US" altLang="zh-CN" b="0" i="0" dirty="0">
              <a:effectLst/>
              <a:latin typeface="-apple-system"/>
            </a:endParaRPr>
          </a:p>
          <a:p>
            <a:endParaRPr lang="en-US" altLang="zh-CN" dirty="0"/>
          </a:p>
          <a:p>
            <a:pPr marL="0" indent="0">
              <a:buNone/>
            </a:pPr>
            <a:r>
              <a:rPr lang="zh-CN" altLang="en-US" dirty="0"/>
              <a:t>在</a:t>
            </a:r>
            <a:r>
              <a:rPr lang="en-US" altLang="zh-CN" dirty="0"/>
              <a:t>bss</a:t>
            </a:r>
            <a:r>
              <a:rPr lang="zh-CN" altLang="en-US" dirty="0"/>
              <a:t>段构造一段</a:t>
            </a:r>
            <a:r>
              <a:rPr lang="en-US" altLang="zh-CN" dirty="0"/>
              <a:t>shellcode,</a:t>
            </a:r>
            <a:r>
              <a:rPr lang="zh-CN" altLang="en-US" dirty="0"/>
              <a:t>再利用栈溢出覆盖返回地址为</a:t>
            </a:r>
            <a:r>
              <a:rPr lang="en-US" altLang="zh-CN" dirty="0"/>
              <a:t>bss</a:t>
            </a:r>
            <a:r>
              <a:rPr lang="zh-CN" altLang="en-US" dirty="0"/>
              <a:t>段上的</a:t>
            </a:r>
            <a:r>
              <a:rPr lang="en-US" altLang="zh-CN" dirty="0"/>
              <a:t>shellcode</a:t>
            </a:r>
            <a:endParaRPr lang="zh-CN" altLang="en-US" dirty="0"/>
          </a:p>
        </p:txBody>
      </p:sp>
    </p:spTree>
    <p:extLst>
      <p:ext uri="{BB962C8B-B14F-4D97-AF65-F5344CB8AC3E}">
        <p14:creationId xmlns:p14="http://schemas.microsoft.com/office/powerpoint/2010/main" val="1814856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74085F-A303-5003-E267-CF810F8D9454}"/>
              </a:ext>
            </a:extLst>
          </p:cNvPr>
          <p:cNvSpPr>
            <a:spLocks noGrp="1"/>
          </p:cNvSpPr>
          <p:nvPr>
            <p:ph type="title"/>
          </p:nvPr>
        </p:nvSpPr>
        <p:spPr>
          <a:xfrm>
            <a:off x="838200" y="365126"/>
            <a:ext cx="10515600" cy="829830"/>
          </a:xfrm>
        </p:spPr>
        <p:txBody>
          <a:bodyPr/>
          <a:lstStyle/>
          <a:p>
            <a:r>
              <a:rPr lang="en-US" altLang="zh-CN" dirty="0"/>
              <a:t>ret2syscall</a:t>
            </a:r>
            <a:endParaRPr lang="zh-CN" altLang="en-US" dirty="0"/>
          </a:p>
        </p:txBody>
      </p:sp>
      <p:sp>
        <p:nvSpPr>
          <p:cNvPr id="3" name="内容占位符 2">
            <a:extLst>
              <a:ext uri="{FF2B5EF4-FFF2-40B4-BE49-F238E27FC236}">
                <a16:creationId xmlns:a16="http://schemas.microsoft.com/office/drawing/2014/main" id="{EC3210AE-119E-9874-F420-DD58134725E7}"/>
              </a:ext>
            </a:extLst>
          </p:cNvPr>
          <p:cNvSpPr>
            <a:spLocks noGrp="1"/>
          </p:cNvSpPr>
          <p:nvPr>
            <p:ph idx="1"/>
          </p:nvPr>
        </p:nvSpPr>
        <p:spPr/>
        <p:txBody>
          <a:bodyPr/>
          <a:lstStyle/>
          <a:p>
            <a:pPr marL="0" indent="0">
              <a:buNone/>
            </a:pPr>
            <a:r>
              <a:rPr lang="zh-CN" altLang="en-US" b="0" i="0" dirty="0">
                <a:effectLst/>
                <a:latin typeface="Noto Sans" panose="020B0502040504020204" pitchFamily="34" charset="0"/>
              </a:rPr>
              <a:t>控制程序执行系统调用，获取 </a:t>
            </a:r>
            <a:r>
              <a:rPr lang="en-US" altLang="zh-CN" b="0" i="0" dirty="0">
                <a:effectLst/>
                <a:latin typeface="Noto Sans" panose="020B0502040504020204" pitchFamily="34" charset="0"/>
              </a:rPr>
              <a:t>shell</a:t>
            </a:r>
            <a:r>
              <a:rPr lang="zh-CN" altLang="en-US" b="0" i="0" dirty="0">
                <a:effectLst/>
                <a:latin typeface="Noto Sans" panose="020B0502040504020204" pitchFamily="34" charset="0"/>
              </a:rPr>
              <a:t>。</a:t>
            </a:r>
            <a:endParaRPr lang="en-US" altLang="zh-CN" dirty="0"/>
          </a:p>
          <a:p>
            <a:pPr marL="0" indent="0">
              <a:buNone/>
            </a:pPr>
            <a:r>
              <a:rPr lang="zh-CN" altLang="en-US" dirty="0"/>
              <a:t>  系统调用</a:t>
            </a:r>
            <a:r>
              <a:rPr lang="en-US" altLang="zh-CN" dirty="0"/>
              <a:t>:</a:t>
            </a:r>
            <a:r>
              <a:rPr lang="zh-CN" altLang="en-US" dirty="0"/>
              <a:t>系统调用</a:t>
            </a:r>
            <a:r>
              <a:rPr lang="en-US" altLang="zh-CN" dirty="0"/>
              <a:t>(system call)</a:t>
            </a:r>
            <a:r>
              <a:rPr lang="zh-CN" altLang="en-US" dirty="0"/>
              <a:t>，指运行在用户空间的程序向操作系统内核请求需要更高权限运行的服务。操作系统的进程空间可分为</a:t>
            </a:r>
            <a:r>
              <a:rPr lang="zh-CN" altLang="en-US" dirty="0">
                <a:solidFill>
                  <a:srgbClr val="FF0000"/>
                </a:solidFill>
              </a:rPr>
              <a:t>用户空间</a:t>
            </a:r>
            <a:r>
              <a:rPr lang="zh-CN" altLang="en-US" dirty="0"/>
              <a:t>和</a:t>
            </a:r>
            <a:r>
              <a:rPr lang="zh-CN" altLang="en-US" dirty="0">
                <a:solidFill>
                  <a:srgbClr val="FF0000"/>
                </a:solidFill>
              </a:rPr>
              <a:t>内核空间</a:t>
            </a:r>
            <a:r>
              <a:rPr lang="zh-CN" altLang="en-US" dirty="0"/>
              <a:t>，它们需要不同的执行权限。其中系统调用运行在内核空间，</a:t>
            </a:r>
            <a:r>
              <a:rPr lang="zh-CN" altLang="en-US" b="0" i="0" dirty="0">
                <a:solidFill>
                  <a:srgbClr val="4D4D4D"/>
                </a:solidFill>
                <a:effectLst/>
                <a:latin typeface="-apple-system"/>
              </a:rPr>
              <a:t>是用户空间程序与内核交互的主要机制。</a:t>
            </a:r>
            <a:endParaRPr lang="en-US" altLang="zh-CN" b="0" i="0" dirty="0">
              <a:solidFill>
                <a:srgbClr val="4D4D4D"/>
              </a:solidFill>
              <a:effectLst/>
              <a:latin typeface="-apple-system"/>
            </a:endParaRPr>
          </a:p>
          <a:p>
            <a:pPr marL="0" indent="0">
              <a:buNone/>
            </a:pPr>
            <a:endParaRPr lang="en-US" altLang="zh-CN" dirty="0">
              <a:solidFill>
                <a:srgbClr val="4D4D4D"/>
              </a:solidFill>
              <a:latin typeface="-apple-system"/>
            </a:endParaRPr>
          </a:p>
          <a:p>
            <a:pPr marL="0" indent="0">
              <a:buNone/>
            </a:pPr>
            <a:r>
              <a:rPr lang="zh-CN" altLang="en-US" b="0" i="0" dirty="0">
                <a:solidFill>
                  <a:srgbClr val="4D4D4D"/>
                </a:solidFill>
                <a:effectLst/>
                <a:latin typeface="-apple-system"/>
              </a:rPr>
              <a:t>  系统调用与普通函数调用不同，因为它调用的是内核里的代码。使用系统调用时，需要特殊指令以使处理器权限转换到内核态。另外，被调用的内核代码由系统调用号来标识，而不是函数地址。</a:t>
            </a:r>
            <a:endParaRPr lang="zh-CN" altLang="en-US" dirty="0"/>
          </a:p>
        </p:txBody>
      </p:sp>
    </p:spTree>
    <p:extLst>
      <p:ext uri="{BB962C8B-B14F-4D97-AF65-F5344CB8AC3E}">
        <p14:creationId xmlns:p14="http://schemas.microsoft.com/office/powerpoint/2010/main" val="3161959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B6BF7FD-0AC0-E6E7-1E89-BEF0D286103E}"/>
              </a:ext>
            </a:extLst>
          </p:cNvPr>
          <p:cNvSpPr>
            <a:spLocks noGrp="1"/>
          </p:cNvSpPr>
          <p:nvPr>
            <p:ph idx="1"/>
          </p:nvPr>
        </p:nvSpPr>
        <p:spPr>
          <a:xfrm>
            <a:off x="204355" y="176790"/>
            <a:ext cx="11783290" cy="6504420"/>
          </a:xfrm>
        </p:spPr>
        <p:txBody>
          <a:bodyPr>
            <a:normAutofit/>
          </a:bodyPr>
          <a:lstStyle/>
          <a:p>
            <a:pPr marL="0" indent="0">
              <a:buNone/>
            </a:pPr>
            <a:r>
              <a:rPr lang="zh-CN" altLang="en-US" dirty="0"/>
              <a:t>一般 </a:t>
            </a:r>
            <a:r>
              <a:rPr lang="en-US" altLang="zh-CN" dirty="0"/>
              <a:t>ret2syscall </a:t>
            </a:r>
            <a:r>
              <a:rPr lang="zh-CN" altLang="en-US" dirty="0"/>
              <a:t>中都是通过调用 </a:t>
            </a:r>
            <a:r>
              <a:rPr lang="en-US" altLang="zh-CN" dirty="0"/>
              <a:t>execve </a:t>
            </a:r>
            <a:r>
              <a:rPr lang="zh-CN" altLang="en-US" dirty="0"/>
              <a:t>获取 </a:t>
            </a:r>
            <a:r>
              <a:rPr lang="en-US" altLang="zh-CN" dirty="0"/>
              <a:t>shell</a:t>
            </a:r>
            <a:r>
              <a:rPr lang="zh-CN" altLang="en-US" dirty="0"/>
              <a:t>调用</a:t>
            </a:r>
            <a:r>
              <a:rPr lang="en-US" altLang="zh-CN" dirty="0"/>
              <a:t>execve</a:t>
            </a:r>
            <a:r>
              <a:rPr lang="zh-CN" altLang="en-US" dirty="0"/>
              <a:t>就相当于调用</a:t>
            </a:r>
            <a:r>
              <a:rPr lang="en-US" altLang="zh-CN" dirty="0"/>
              <a:t>system</a:t>
            </a:r>
            <a:r>
              <a:rPr lang="zh-CN" altLang="en-US" dirty="0"/>
              <a:t>，因为</a:t>
            </a:r>
            <a:r>
              <a:rPr lang="en-US" altLang="zh-CN" dirty="0"/>
              <a:t>system</a:t>
            </a:r>
            <a:r>
              <a:rPr lang="zh-CN" altLang="en-US" dirty="0"/>
              <a:t>函数在</a:t>
            </a:r>
            <a:r>
              <a:rPr lang="en-US" altLang="zh-CN" dirty="0"/>
              <a:t>libc</a:t>
            </a:r>
            <a:r>
              <a:rPr lang="zh-CN" altLang="en-US" dirty="0"/>
              <a:t>库中是通过调用</a:t>
            </a:r>
            <a:r>
              <a:rPr lang="en-US" altLang="zh-CN" dirty="0"/>
              <a:t>execve</a:t>
            </a:r>
            <a:r>
              <a:rPr lang="zh-CN" altLang="en-US" dirty="0"/>
              <a:t>来实现的。</a:t>
            </a:r>
            <a:endParaRPr lang="en-US" altLang="zh-CN" dirty="0"/>
          </a:p>
          <a:p>
            <a:pPr marL="0" indent="0">
              <a:buNone/>
            </a:pPr>
            <a:r>
              <a:rPr lang="zh-CN" altLang="en-US" dirty="0"/>
              <a:t>主要依靠</a:t>
            </a:r>
            <a:r>
              <a:rPr lang="en-US" altLang="zh-CN" dirty="0"/>
              <a:t>ROP</a:t>
            </a:r>
            <a:r>
              <a:rPr lang="zh-CN" altLang="en-US" dirty="0"/>
              <a:t>来进行。</a:t>
            </a:r>
            <a:endParaRPr lang="en-US" altLang="zh-CN" dirty="0"/>
          </a:p>
          <a:p>
            <a:pPr marL="0" indent="0">
              <a:buNone/>
            </a:pPr>
            <a:r>
              <a:rPr lang="en-US" altLang="zh-CN" dirty="0"/>
              <a:t>gadgets :</a:t>
            </a:r>
            <a:r>
              <a:rPr lang="zh-CN" altLang="en-US" dirty="0"/>
              <a:t>以 </a:t>
            </a:r>
            <a:r>
              <a:rPr lang="en-US" altLang="zh-CN" dirty="0"/>
              <a:t>ret </a:t>
            </a:r>
            <a:r>
              <a:rPr lang="zh-CN" altLang="en-US" dirty="0"/>
              <a:t>结尾的指令序列，利用程序中的</a:t>
            </a:r>
            <a:r>
              <a:rPr lang="en-US" altLang="zh-CN" dirty="0"/>
              <a:t>gadgets</a:t>
            </a:r>
            <a:r>
              <a:rPr lang="zh-CN" altLang="en-US" dirty="0"/>
              <a:t>控制寄存器来进行系统调用，实现</a:t>
            </a:r>
            <a:r>
              <a:rPr lang="en-US" altLang="zh-CN" dirty="0"/>
              <a:t>execve("/bin/sh",0,0)</a:t>
            </a:r>
            <a:r>
              <a:rPr lang="zh-CN" altLang="en-US" dirty="0"/>
              <a:t>系统调用，获取最高权限。</a:t>
            </a:r>
            <a:endParaRPr lang="en-US" altLang="zh-CN" dirty="0"/>
          </a:p>
          <a:p>
            <a:pPr marL="0" indent="0">
              <a:buNone/>
            </a:pPr>
            <a:endParaRPr lang="en-US" altLang="zh-CN" dirty="0"/>
          </a:p>
          <a:p>
            <a:pPr marL="0" indent="0">
              <a:buNone/>
            </a:pPr>
            <a:r>
              <a:rPr lang="zh-CN" altLang="en-US" dirty="0"/>
              <a:t>应用程序调用系统调用的过程是：</a:t>
            </a:r>
            <a:endParaRPr lang="en-US" altLang="zh-CN" dirty="0"/>
          </a:p>
          <a:p>
            <a:pPr marL="0" indent="0">
              <a:buNone/>
            </a:pPr>
            <a:r>
              <a:rPr lang="en-US" altLang="zh-CN" dirty="0"/>
              <a:t>1</a:t>
            </a:r>
            <a:r>
              <a:rPr lang="zh-CN" altLang="en-US" dirty="0"/>
              <a:t>、把系统调用的编号存入 </a:t>
            </a:r>
            <a:r>
              <a:rPr lang="en-US" altLang="zh-CN" dirty="0"/>
              <a:t>eax</a:t>
            </a:r>
            <a:r>
              <a:rPr lang="zh-CN" altLang="en-US" dirty="0"/>
              <a:t>； </a:t>
            </a:r>
            <a:endParaRPr lang="en-US" altLang="zh-CN" dirty="0"/>
          </a:p>
          <a:p>
            <a:pPr marL="0" indent="0">
              <a:buNone/>
            </a:pPr>
            <a:r>
              <a:rPr lang="en-US" altLang="zh-CN" dirty="0"/>
              <a:t>2</a:t>
            </a:r>
            <a:r>
              <a:rPr lang="zh-CN" altLang="en-US" dirty="0"/>
              <a:t>、把函数参数存入其它通用寄存器； </a:t>
            </a:r>
            <a:endParaRPr lang="en-US" altLang="zh-CN" dirty="0"/>
          </a:p>
          <a:p>
            <a:pPr marL="0" indent="0">
              <a:buNone/>
            </a:pPr>
            <a:r>
              <a:rPr lang="en-US" altLang="zh-CN" dirty="0"/>
              <a:t>3</a:t>
            </a:r>
            <a:r>
              <a:rPr lang="zh-CN" altLang="en-US" dirty="0"/>
              <a:t>、触发中断</a:t>
            </a:r>
            <a:endParaRPr lang="en-US" altLang="zh-CN" dirty="0"/>
          </a:p>
        </p:txBody>
      </p:sp>
    </p:spTree>
    <p:extLst>
      <p:ext uri="{BB962C8B-B14F-4D97-AF65-F5344CB8AC3E}">
        <p14:creationId xmlns:p14="http://schemas.microsoft.com/office/powerpoint/2010/main" val="558021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EA1D85D-9047-347D-6FDF-ADA1E27BC83F}"/>
              </a:ext>
            </a:extLst>
          </p:cNvPr>
          <p:cNvSpPr>
            <a:spLocks noGrp="1"/>
          </p:cNvSpPr>
          <p:nvPr>
            <p:ph idx="1"/>
          </p:nvPr>
        </p:nvSpPr>
        <p:spPr>
          <a:xfrm>
            <a:off x="384464" y="176645"/>
            <a:ext cx="10969336" cy="6000318"/>
          </a:xfrm>
        </p:spPr>
        <p:txBody>
          <a:bodyPr>
            <a:normAutofit fontScale="92500" lnSpcReduction="20000"/>
          </a:bodyPr>
          <a:lstStyle/>
          <a:p>
            <a:pPr marL="0" indent="0" algn="l">
              <a:lnSpc>
                <a:spcPts val="1800"/>
              </a:lnSpc>
              <a:spcAft>
                <a:spcPts val="1200"/>
              </a:spcAft>
              <a:buNone/>
            </a:pPr>
            <a:r>
              <a:rPr lang="en-US" altLang="zh-CN" b="0" i="0" dirty="0">
                <a:effectLst/>
                <a:latin typeface="-apple-system"/>
              </a:rPr>
              <a:t>Linux</a:t>
            </a:r>
            <a:r>
              <a:rPr lang="zh-CN" altLang="en-US" b="0" i="0" dirty="0">
                <a:effectLst/>
                <a:latin typeface="-apple-system"/>
              </a:rPr>
              <a:t>的</a:t>
            </a:r>
            <a:r>
              <a:rPr lang="en-US" altLang="zh-CN" b="0" i="0" dirty="0">
                <a:effectLst/>
                <a:latin typeface="-apple-system"/>
              </a:rPr>
              <a:t>32</a:t>
            </a:r>
            <a:r>
              <a:rPr lang="zh-CN" altLang="en-US" b="0" i="0" dirty="0">
                <a:effectLst/>
                <a:latin typeface="-apple-system"/>
              </a:rPr>
              <a:t>位系统的中断通过</a:t>
            </a:r>
            <a:r>
              <a:rPr lang="en-US" altLang="zh-CN" b="0" i="0" dirty="0">
                <a:effectLst/>
                <a:latin typeface="-apple-system"/>
              </a:rPr>
              <a:t>int 0x80</a:t>
            </a:r>
            <a:r>
              <a:rPr lang="zh-CN" altLang="en-US" b="0" i="0" dirty="0">
                <a:effectLst/>
                <a:latin typeface="-apple-system"/>
              </a:rPr>
              <a:t>实现。</a:t>
            </a:r>
          </a:p>
          <a:p>
            <a:pPr marL="0" indent="0">
              <a:lnSpc>
                <a:spcPts val="1800"/>
              </a:lnSpc>
              <a:spcAft>
                <a:spcPts val="1200"/>
              </a:spcAft>
              <a:buNone/>
            </a:pPr>
            <a:r>
              <a:rPr lang="zh-CN" altLang="en-US" b="0" i="0" dirty="0">
                <a:effectLst/>
                <a:latin typeface="-apple-system"/>
              </a:rPr>
              <a:t>调用系统调用的过程是：</a:t>
            </a:r>
            <a:endParaRPr lang="en-US" altLang="zh-CN" dirty="0">
              <a:latin typeface="-apple-system"/>
            </a:endParaRPr>
          </a:p>
          <a:p>
            <a:pPr marL="0" indent="0">
              <a:lnSpc>
                <a:spcPts val="1800"/>
              </a:lnSpc>
              <a:spcAft>
                <a:spcPts val="1200"/>
              </a:spcAft>
              <a:buNone/>
            </a:pPr>
            <a:r>
              <a:rPr lang="en-US" altLang="zh-CN" b="0" i="0" dirty="0">
                <a:effectLst/>
                <a:latin typeface="-apple-system"/>
              </a:rPr>
              <a:t> 1.</a:t>
            </a:r>
            <a:r>
              <a:rPr lang="zh-CN" altLang="en-US" b="0" i="0" dirty="0">
                <a:effectLst/>
                <a:latin typeface="-apple-system"/>
              </a:rPr>
              <a:t>把系统调用的编号</a:t>
            </a:r>
            <a:r>
              <a:rPr lang="en-US" altLang="zh-CN" b="0" i="0" dirty="0">
                <a:effectLst/>
                <a:latin typeface="-apple-system"/>
              </a:rPr>
              <a:t>(0xb)</a:t>
            </a:r>
            <a:r>
              <a:rPr lang="zh-CN" altLang="en-US" b="0" i="0" dirty="0">
                <a:effectLst/>
                <a:latin typeface="-apple-system"/>
              </a:rPr>
              <a:t>存入</a:t>
            </a:r>
            <a:r>
              <a:rPr lang="en-US" altLang="zh-CN" b="0" i="0" dirty="0">
                <a:effectLst/>
                <a:latin typeface="-apple-system"/>
              </a:rPr>
              <a:t>eax  </a:t>
            </a:r>
          </a:p>
          <a:p>
            <a:pPr marL="0" indent="0">
              <a:lnSpc>
                <a:spcPts val="1800"/>
              </a:lnSpc>
              <a:spcAft>
                <a:spcPts val="1200"/>
              </a:spcAft>
              <a:buNone/>
            </a:pPr>
            <a:r>
              <a:rPr lang="en-US" altLang="zh-CN" b="0" i="0" dirty="0">
                <a:effectLst/>
                <a:latin typeface="-apple-system"/>
              </a:rPr>
              <a:t> 2.</a:t>
            </a:r>
            <a:r>
              <a:rPr lang="zh-CN" altLang="en-US" b="0" i="0" dirty="0">
                <a:effectLst/>
                <a:latin typeface="-apple-system"/>
              </a:rPr>
              <a:t>第一个参数</a:t>
            </a:r>
            <a:r>
              <a:rPr lang="en-US" altLang="zh-CN" b="0" i="0" dirty="0">
                <a:effectLst/>
                <a:latin typeface="-apple-system"/>
              </a:rPr>
              <a:t>(‘bin/sh’)</a:t>
            </a:r>
            <a:r>
              <a:rPr lang="zh-CN" altLang="en-US" b="0" i="0" dirty="0">
                <a:effectLst/>
                <a:latin typeface="-apple-system"/>
              </a:rPr>
              <a:t>放入</a:t>
            </a:r>
            <a:r>
              <a:rPr lang="en-US" altLang="zh-CN" b="0" i="0" dirty="0">
                <a:effectLst/>
                <a:latin typeface="-apple-system"/>
              </a:rPr>
              <a:t>ebx  </a:t>
            </a:r>
          </a:p>
          <a:p>
            <a:pPr marL="0" indent="0">
              <a:lnSpc>
                <a:spcPts val="1800"/>
              </a:lnSpc>
              <a:spcAft>
                <a:spcPts val="1200"/>
              </a:spcAft>
              <a:buNone/>
            </a:pPr>
            <a:r>
              <a:rPr lang="en-US" altLang="zh-CN" b="0" i="0" dirty="0">
                <a:effectLst/>
                <a:latin typeface="-apple-system"/>
              </a:rPr>
              <a:t> 3.</a:t>
            </a:r>
            <a:r>
              <a:rPr lang="zh-CN" altLang="en-US" b="0" i="0" dirty="0">
                <a:effectLst/>
                <a:latin typeface="-apple-system"/>
              </a:rPr>
              <a:t>第二个参数</a:t>
            </a:r>
            <a:r>
              <a:rPr lang="en-US" altLang="zh-CN" b="0" i="0" dirty="0">
                <a:effectLst/>
                <a:latin typeface="-apple-system"/>
              </a:rPr>
              <a:t>(0)</a:t>
            </a:r>
            <a:r>
              <a:rPr lang="zh-CN" altLang="en-US" b="0" i="0" dirty="0">
                <a:effectLst/>
                <a:latin typeface="-apple-system"/>
              </a:rPr>
              <a:t>放入</a:t>
            </a:r>
            <a:r>
              <a:rPr lang="en-US" altLang="zh-CN" b="0" i="0" dirty="0">
                <a:effectLst/>
                <a:latin typeface="-apple-system"/>
              </a:rPr>
              <a:t>ecx  </a:t>
            </a:r>
          </a:p>
          <a:p>
            <a:pPr marL="0" indent="0">
              <a:lnSpc>
                <a:spcPts val="1800"/>
              </a:lnSpc>
              <a:spcAft>
                <a:spcPts val="1200"/>
              </a:spcAft>
              <a:buNone/>
            </a:pPr>
            <a:r>
              <a:rPr lang="en-US" altLang="zh-CN" b="0" i="0" dirty="0">
                <a:effectLst/>
                <a:latin typeface="-apple-system"/>
              </a:rPr>
              <a:t> 4.</a:t>
            </a:r>
            <a:r>
              <a:rPr lang="zh-CN" altLang="en-US" b="0" i="0" dirty="0">
                <a:effectLst/>
                <a:latin typeface="-apple-system"/>
              </a:rPr>
              <a:t>第三个参数</a:t>
            </a:r>
            <a:r>
              <a:rPr lang="en-US" altLang="zh-CN" b="0" i="0" dirty="0">
                <a:effectLst/>
                <a:latin typeface="-apple-system"/>
              </a:rPr>
              <a:t>(0)</a:t>
            </a:r>
            <a:r>
              <a:rPr lang="zh-CN" altLang="en-US" b="0" i="0" dirty="0">
                <a:effectLst/>
                <a:latin typeface="-apple-system"/>
              </a:rPr>
              <a:t>放入</a:t>
            </a:r>
            <a:r>
              <a:rPr lang="en-US" altLang="zh-CN" b="0" i="0" dirty="0">
                <a:effectLst/>
                <a:latin typeface="-apple-system"/>
              </a:rPr>
              <a:t>edx  </a:t>
            </a:r>
          </a:p>
          <a:p>
            <a:pPr marL="0" indent="0" algn="l">
              <a:lnSpc>
                <a:spcPts val="1800"/>
              </a:lnSpc>
              <a:spcAft>
                <a:spcPts val="1200"/>
              </a:spcAft>
              <a:buNone/>
            </a:pPr>
            <a:r>
              <a:rPr lang="en-US" altLang="zh-CN" b="0" i="0" dirty="0">
                <a:effectLst/>
                <a:latin typeface="-apple-system"/>
              </a:rPr>
              <a:t> 5.</a:t>
            </a:r>
            <a:r>
              <a:rPr lang="zh-CN" altLang="en-US" b="0" i="0" dirty="0">
                <a:effectLst/>
                <a:latin typeface="-apple-system"/>
              </a:rPr>
              <a:t>触发</a:t>
            </a:r>
            <a:r>
              <a:rPr lang="en-US" altLang="zh-CN" b="0" i="0" dirty="0">
                <a:effectLst/>
                <a:latin typeface="-apple-system"/>
              </a:rPr>
              <a:t>int 0x80</a:t>
            </a:r>
            <a:r>
              <a:rPr lang="zh-CN" altLang="en-US" b="0" i="0" dirty="0">
                <a:effectLst/>
                <a:latin typeface="-apple-system"/>
              </a:rPr>
              <a:t>号中断 </a:t>
            </a:r>
            <a:r>
              <a:rPr lang="en-US" altLang="zh-CN" b="0" i="0" dirty="0">
                <a:effectLst/>
                <a:latin typeface="-apple-system"/>
              </a:rPr>
              <a:t>,</a:t>
            </a:r>
            <a:r>
              <a:rPr lang="zh-CN" altLang="en-US" b="0" i="0" dirty="0">
                <a:effectLst/>
                <a:latin typeface="-apple-system"/>
              </a:rPr>
              <a:t>调用</a:t>
            </a:r>
            <a:r>
              <a:rPr lang="en-US" altLang="zh-CN" b="0" i="0" dirty="0">
                <a:effectLst/>
                <a:latin typeface="-apple-system"/>
              </a:rPr>
              <a:t>execve</a:t>
            </a:r>
            <a:endParaRPr lang="zh-CN" altLang="en-US" b="0" i="0" dirty="0">
              <a:effectLst/>
              <a:latin typeface="-apple-system"/>
            </a:endParaRPr>
          </a:p>
          <a:p>
            <a:pPr marL="0" indent="0">
              <a:buNone/>
            </a:pPr>
            <a:r>
              <a:rPr lang="en-US" altLang="zh-CN" dirty="0"/>
              <a:t>64</a:t>
            </a:r>
            <a:r>
              <a:rPr lang="zh-CN" altLang="en-US" dirty="0"/>
              <a:t>位与</a:t>
            </a:r>
            <a:r>
              <a:rPr lang="en-US" altLang="zh-CN" dirty="0"/>
              <a:t>32</a:t>
            </a:r>
            <a:r>
              <a:rPr lang="zh-CN" altLang="en-US" dirty="0"/>
              <a:t>位不同，需要注意以下几点：</a:t>
            </a:r>
            <a:endParaRPr lang="en-US" altLang="zh-CN" dirty="0"/>
          </a:p>
          <a:p>
            <a:pPr marL="0" indent="0">
              <a:buNone/>
            </a:pPr>
            <a:r>
              <a:rPr lang="en-US" altLang="zh-CN" dirty="0"/>
              <a:t>  1.execve</a:t>
            </a:r>
            <a:r>
              <a:rPr lang="zh-CN" altLang="en-US" dirty="0"/>
              <a:t>系统调用号不同：</a:t>
            </a:r>
            <a:r>
              <a:rPr lang="en-US" altLang="zh-CN" dirty="0"/>
              <a:t>64</a:t>
            </a:r>
            <a:r>
              <a:rPr lang="zh-CN" altLang="en-US" dirty="0"/>
              <a:t>位系统调用号为</a:t>
            </a:r>
            <a:r>
              <a:rPr lang="en-US" altLang="zh-CN" dirty="0"/>
              <a:t>0x3b </a:t>
            </a:r>
          </a:p>
          <a:p>
            <a:pPr marL="0" indent="0">
              <a:buNone/>
            </a:pPr>
            <a:r>
              <a:rPr lang="en-US" altLang="zh-CN" dirty="0"/>
              <a:t>  2.</a:t>
            </a:r>
            <a:r>
              <a:rPr lang="zh-CN" altLang="en-US" dirty="0"/>
              <a:t>存放系统调用号的寄存器不同：</a:t>
            </a:r>
            <a:r>
              <a:rPr lang="en-US" altLang="zh-CN" dirty="0"/>
              <a:t>64</a:t>
            </a:r>
            <a:r>
              <a:rPr lang="zh-CN" altLang="en-US" dirty="0"/>
              <a:t>位系统调用号存放在</a:t>
            </a:r>
            <a:r>
              <a:rPr lang="en-US" altLang="zh-CN" dirty="0"/>
              <a:t>rax </a:t>
            </a:r>
          </a:p>
          <a:p>
            <a:pPr marL="0" indent="0">
              <a:buNone/>
            </a:pPr>
            <a:r>
              <a:rPr lang="en-US" altLang="zh-CN" dirty="0"/>
              <a:t>  3.</a:t>
            </a:r>
            <a:r>
              <a:rPr lang="zh-CN" altLang="en-US" dirty="0"/>
              <a:t>存储参数的寄存器不同：</a:t>
            </a:r>
            <a:r>
              <a:rPr lang="en-US" altLang="zh-CN" dirty="0"/>
              <a:t>64</a:t>
            </a:r>
            <a:r>
              <a:rPr lang="zh-CN" altLang="en-US" dirty="0"/>
              <a:t>位存储参数的寄存器为：</a:t>
            </a:r>
            <a:r>
              <a:rPr lang="en-US" altLang="zh-CN" dirty="0"/>
              <a:t>rdi</a:t>
            </a:r>
            <a:r>
              <a:rPr lang="zh-CN" altLang="en-US" dirty="0"/>
              <a:t>，</a:t>
            </a:r>
            <a:r>
              <a:rPr lang="en-US" altLang="zh-CN" dirty="0"/>
              <a:t>rsi</a:t>
            </a:r>
            <a:r>
              <a:rPr lang="zh-CN" altLang="en-US" dirty="0"/>
              <a:t>，</a:t>
            </a:r>
            <a:r>
              <a:rPr lang="en-US" altLang="zh-CN" dirty="0"/>
              <a:t>rdx</a:t>
            </a:r>
            <a:r>
              <a:rPr lang="zh-CN" altLang="en-US" dirty="0"/>
              <a:t>，</a:t>
            </a:r>
            <a:r>
              <a:rPr lang="en-US" altLang="zh-CN" dirty="0"/>
              <a:t>r10</a:t>
            </a:r>
            <a:r>
              <a:rPr lang="zh-CN" altLang="en-US" dirty="0"/>
              <a:t>，</a:t>
            </a:r>
            <a:r>
              <a:rPr lang="en-US" altLang="zh-CN" dirty="0"/>
              <a:t>r8</a:t>
            </a:r>
            <a:r>
              <a:rPr lang="zh-CN" altLang="en-US" dirty="0"/>
              <a:t>，</a:t>
            </a:r>
            <a:r>
              <a:rPr lang="en-US" altLang="zh-CN" dirty="0"/>
              <a:t>r9 </a:t>
            </a:r>
          </a:p>
          <a:p>
            <a:pPr marL="0" indent="0">
              <a:buNone/>
            </a:pPr>
            <a:r>
              <a:rPr lang="en-US" altLang="zh-CN" dirty="0"/>
              <a:t>  4.</a:t>
            </a:r>
            <a:r>
              <a:rPr lang="zh-CN" altLang="en-US" dirty="0"/>
              <a:t>中断不同：</a:t>
            </a:r>
            <a:r>
              <a:rPr lang="en-US" altLang="zh-CN" dirty="0"/>
              <a:t>32</a:t>
            </a:r>
            <a:r>
              <a:rPr lang="zh-CN" altLang="en-US" dirty="0"/>
              <a:t>位为</a:t>
            </a:r>
            <a:r>
              <a:rPr lang="en-US" altLang="zh-CN" dirty="0"/>
              <a:t>int 0x80</a:t>
            </a:r>
            <a:r>
              <a:rPr lang="zh-CN" altLang="en-US" dirty="0"/>
              <a:t>，</a:t>
            </a:r>
            <a:r>
              <a:rPr lang="en-US" altLang="zh-CN" dirty="0"/>
              <a:t>64</a:t>
            </a:r>
            <a:r>
              <a:rPr lang="zh-CN" altLang="en-US" dirty="0"/>
              <a:t>位为</a:t>
            </a:r>
            <a:r>
              <a:rPr lang="en-US" altLang="zh-CN" dirty="0"/>
              <a:t>syscall</a:t>
            </a:r>
          </a:p>
        </p:txBody>
      </p:sp>
    </p:spTree>
    <p:extLst>
      <p:ext uri="{BB962C8B-B14F-4D97-AF65-F5344CB8AC3E}">
        <p14:creationId xmlns:p14="http://schemas.microsoft.com/office/powerpoint/2010/main" val="230197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9516B4E-78D0-2BE6-7724-CF4C57E9EF9D}"/>
              </a:ext>
            </a:extLst>
          </p:cNvPr>
          <p:cNvSpPr>
            <a:spLocks noGrp="1"/>
          </p:cNvSpPr>
          <p:nvPr>
            <p:ph idx="1"/>
          </p:nvPr>
        </p:nvSpPr>
        <p:spPr>
          <a:xfrm>
            <a:off x="197427" y="270164"/>
            <a:ext cx="11835246" cy="6515099"/>
          </a:xfrm>
        </p:spPr>
        <p:txBody>
          <a:bodyPr>
            <a:normAutofit lnSpcReduction="10000"/>
          </a:bodyPr>
          <a:lstStyle/>
          <a:p>
            <a:r>
              <a:rPr lang="en-US" altLang="zh-CN" b="1" dirty="0"/>
              <a:t>ROPgadget  --binary [</a:t>
            </a:r>
            <a:r>
              <a:rPr lang="zh-CN" altLang="en-US" b="1" dirty="0"/>
              <a:t>文件名</a:t>
            </a:r>
            <a:r>
              <a:rPr lang="en-US" altLang="zh-CN" b="1" dirty="0"/>
              <a:t>]  --only “pop|ret”</a:t>
            </a:r>
          </a:p>
          <a:p>
            <a:r>
              <a:rPr lang="en-US" altLang="zh-CN" b="1" dirty="0"/>
              <a:t>ROPgadget  --binary [</a:t>
            </a:r>
            <a:r>
              <a:rPr lang="zh-CN" altLang="en-US" b="1" dirty="0"/>
              <a:t>文件名</a:t>
            </a:r>
            <a:r>
              <a:rPr lang="en-US" altLang="zh-CN" b="1" dirty="0"/>
              <a:t>]  --only “</a:t>
            </a:r>
            <a:r>
              <a:rPr lang="en-US" altLang="zh-CN" b="1" dirty="0" err="1"/>
              <a:t>pop|ret</a:t>
            </a:r>
            <a:r>
              <a:rPr lang="en-US" altLang="zh-CN" b="1" dirty="0"/>
              <a:t>”|grep rdi</a:t>
            </a:r>
          </a:p>
          <a:p>
            <a:r>
              <a:rPr lang="en-US" altLang="zh-CN" b="1" dirty="0"/>
              <a:t>ROPgadget  --binary [</a:t>
            </a:r>
            <a:r>
              <a:rPr lang="zh-CN" altLang="en-US" b="1" dirty="0"/>
              <a:t>文件名</a:t>
            </a:r>
            <a:r>
              <a:rPr lang="en-US" altLang="zh-CN" b="1" dirty="0"/>
              <a:t>]  --only “int”    (“syscall”)</a:t>
            </a:r>
          </a:p>
          <a:p>
            <a:r>
              <a:rPr lang="en-US" altLang="zh-CN" b="1" dirty="0"/>
              <a:t>ROPgadget  --binary [</a:t>
            </a:r>
            <a:r>
              <a:rPr lang="zh-CN" altLang="en-US" b="1" dirty="0"/>
              <a:t>文件名</a:t>
            </a:r>
            <a:r>
              <a:rPr lang="en-US" altLang="zh-CN" b="1" dirty="0"/>
              <a:t>]  --string “/bin/sh”</a:t>
            </a:r>
            <a:endParaRPr lang="zh-CN" altLang="en-US" b="1" dirty="0"/>
          </a:p>
          <a:p>
            <a:pPr marL="0" indent="0">
              <a:buNone/>
            </a:pPr>
            <a:r>
              <a:rPr lang="en-US" altLang="zh-CN" sz="1050" dirty="0"/>
              <a:t>Gadgets information</a:t>
            </a:r>
          </a:p>
          <a:p>
            <a:pPr marL="0" indent="0">
              <a:buNone/>
            </a:pPr>
            <a:r>
              <a:rPr lang="en-US" altLang="zh-CN" sz="1050" dirty="0"/>
              <a:t>============================================================</a:t>
            </a:r>
          </a:p>
          <a:p>
            <a:pPr marL="0" indent="0">
              <a:buNone/>
            </a:pPr>
            <a:r>
              <a:rPr lang="en-US" altLang="zh-CN" sz="1050" dirty="0"/>
              <a:t>0x000000000040067c : pop r12 ; pop r13 ; pop r14 ; pop r15 ; ret</a:t>
            </a:r>
          </a:p>
          <a:p>
            <a:pPr marL="0" indent="0">
              <a:buNone/>
            </a:pPr>
            <a:r>
              <a:rPr lang="en-US" altLang="zh-CN" sz="1050" dirty="0"/>
              <a:t>0x000000000040067e : pop r13 ; pop r14 ; pop r15 ; ret</a:t>
            </a:r>
          </a:p>
          <a:p>
            <a:pPr marL="0" indent="0">
              <a:buNone/>
            </a:pPr>
            <a:r>
              <a:rPr lang="en-US" altLang="zh-CN" sz="1050" dirty="0"/>
              <a:t>0x0000000000400680 : pop r14 ; pop r15 ; ret</a:t>
            </a:r>
          </a:p>
          <a:p>
            <a:pPr marL="0" indent="0">
              <a:buNone/>
            </a:pPr>
            <a:r>
              <a:rPr lang="en-US" altLang="zh-CN" sz="1050" dirty="0"/>
              <a:t>0x0000000000400682 : pop r15 ; ret</a:t>
            </a:r>
          </a:p>
          <a:p>
            <a:pPr marL="0" indent="0">
              <a:buNone/>
            </a:pPr>
            <a:r>
              <a:rPr lang="en-US" altLang="zh-CN" sz="1050" dirty="0"/>
              <a:t>0x000000000040067b : pop rbp ; pop r12 ; pop r13 ; pop r14 ; pop r15 ; ret</a:t>
            </a:r>
          </a:p>
          <a:p>
            <a:pPr marL="0" indent="0">
              <a:buNone/>
            </a:pPr>
            <a:r>
              <a:rPr lang="en-US" altLang="zh-CN" sz="1050" dirty="0"/>
              <a:t>0x000000000040067f : pop rbp ; pop r14 ; pop r15 ; ret</a:t>
            </a:r>
          </a:p>
          <a:p>
            <a:pPr marL="0" indent="0">
              <a:buNone/>
            </a:pPr>
            <a:r>
              <a:rPr lang="en-US" altLang="zh-CN" sz="1050" dirty="0"/>
              <a:t>0x0000000000400540 : pop rbp ; ret</a:t>
            </a:r>
          </a:p>
          <a:p>
            <a:pPr marL="0" indent="0">
              <a:buNone/>
            </a:pPr>
            <a:r>
              <a:rPr lang="en-US" altLang="zh-CN" sz="1050" dirty="0"/>
              <a:t>0x0000000000400683 : pop rdi ; ret</a:t>
            </a:r>
          </a:p>
          <a:p>
            <a:pPr marL="0" indent="0">
              <a:buNone/>
            </a:pPr>
            <a:r>
              <a:rPr lang="en-US" altLang="zh-CN" sz="1050" dirty="0"/>
              <a:t>0x0000000000400681 : pop rsi ; pop r15 ; ret</a:t>
            </a:r>
          </a:p>
          <a:p>
            <a:pPr marL="0" indent="0">
              <a:buNone/>
            </a:pPr>
            <a:r>
              <a:rPr lang="en-US" altLang="zh-CN" sz="1050" dirty="0"/>
              <a:t>0x000000000040067d : pop rsp ; pop r13 ; pop r14 ; pop r15 ; ret</a:t>
            </a:r>
          </a:p>
          <a:p>
            <a:pPr marL="0" indent="0">
              <a:buNone/>
            </a:pPr>
            <a:r>
              <a:rPr lang="en-US" altLang="zh-CN" sz="1050" dirty="0"/>
              <a:t>0x0000000000400479 : ret</a:t>
            </a:r>
          </a:p>
          <a:p>
            <a:pPr marL="0" indent="0">
              <a:buNone/>
            </a:pPr>
            <a:r>
              <a:rPr lang="en-US" altLang="zh-CN" sz="1050" dirty="0"/>
              <a:t>0x00000000004005fa : ret 0xfffe</a:t>
            </a:r>
          </a:p>
          <a:p>
            <a:pPr marL="0" indent="0">
              <a:buNone/>
            </a:pPr>
            <a:r>
              <a:rPr lang="en-US" altLang="zh-CN" sz="1050" dirty="0"/>
              <a:t>Unique gadgets found: 12</a:t>
            </a:r>
          </a:p>
          <a:p>
            <a:pPr marL="0" indent="0">
              <a:buNone/>
            </a:pPr>
            <a:endParaRPr lang="en-US" altLang="zh-CN" sz="1400" dirty="0"/>
          </a:p>
          <a:p>
            <a:pPr marL="0" indent="0">
              <a:buNone/>
            </a:pPr>
            <a:r>
              <a:rPr lang="en-US" altLang="zh-CN" sz="1400" dirty="0"/>
              <a:t>                                                                                     0x0000000000400683 : pop rdi ; ret</a:t>
            </a:r>
            <a:endParaRPr lang="zh-CN" altLang="en-US" sz="1400" dirty="0"/>
          </a:p>
        </p:txBody>
      </p:sp>
    </p:spTree>
    <p:extLst>
      <p:ext uri="{BB962C8B-B14F-4D97-AF65-F5344CB8AC3E}">
        <p14:creationId xmlns:p14="http://schemas.microsoft.com/office/powerpoint/2010/main" val="147978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BD836-E7F8-4488-C6E2-E31333728EB6}"/>
              </a:ext>
            </a:extLst>
          </p:cNvPr>
          <p:cNvSpPr>
            <a:spLocks noGrp="1"/>
          </p:cNvSpPr>
          <p:nvPr>
            <p:ph type="title"/>
          </p:nvPr>
        </p:nvSpPr>
        <p:spPr>
          <a:xfrm>
            <a:off x="79663" y="126135"/>
            <a:ext cx="10515600" cy="829829"/>
          </a:xfrm>
        </p:spPr>
        <p:txBody>
          <a:bodyPr/>
          <a:lstStyle/>
          <a:p>
            <a:r>
              <a:rPr lang="zh-CN" altLang="en-US" dirty="0"/>
              <a:t>计算偏移量</a:t>
            </a:r>
          </a:p>
        </p:txBody>
      </p:sp>
      <p:sp>
        <p:nvSpPr>
          <p:cNvPr id="3" name="内容占位符 2">
            <a:extLst>
              <a:ext uri="{FF2B5EF4-FFF2-40B4-BE49-F238E27FC236}">
                <a16:creationId xmlns:a16="http://schemas.microsoft.com/office/drawing/2014/main" id="{C4A63CCC-D864-A207-1192-16E904669376}"/>
              </a:ext>
            </a:extLst>
          </p:cNvPr>
          <p:cNvSpPr>
            <a:spLocks noGrp="1"/>
          </p:cNvSpPr>
          <p:nvPr>
            <p:ph idx="1"/>
          </p:nvPr>
        </p:nvSpPr>
        <p:spPr>
          <a:xfrm>
            <a:off x="79663" y="955964"/>
            <a:ext cx="11942619" cy="5775901"/>
          </a:xfrm>
        </p:spPr>
        <p:txBody>
          <a:bodyPr/>
          <a:lstStyle/>
          <a:p>
            <a:pPr marL="0" indent="0">
              <a:buNone/>
            </a:pPr>
            <a:endParaRPr lang="en-US" altLang="zh-CN" dirty="0"/>
          </a:p>
          <a:p>
            <a:pPr marL="0" indent="0">
              <a:buNone/>
            </a:pPr>
            <a:r>
              <a:rPr lang="en-US" altLang="zh-CN" dirty="0"/>
              <a:t>cyclic 200</a:t>
            </a:r>
          </a:p>
          <a:p>
            <a:pPr marL="0" indent="0">
              <a:buNone/>
            </a:pPr>
            <a:r>
              <a:rPr lang="en-US" altLang="zh-CN" dirty="0"/>
              <a:t>gdb</a:t>
            </a:r>
            <a:r>
              <a:rPr lang="zh-CN" altLang="en-US" dirty="0"/>
              <a:t>调试</a:t>
            </a:r>
            <a:endParaRPr lang="en-US" altLang="zh-CN" dirty="0"/>
          </a:p>
          <a:p>
            <a:pPr marL="0" indent="0">
              <a:buNone/>
            </a:pPr>
            <a:r>
              <a:rPr lang="en-US" altLang="zh-CN" dirty="0"/>
              <a:t>cyclic –l [invalid address]</a:t>
            </a:r>
            <a:endParaRPr lang="zh-CN" altLang="en-US" dirty="0"/>
          </a:p>
        </p:txBody>
      </p:sp>
    </p:spTree>
    <p:extLst>
      <p:ext uri="{BB962C8B-B14F-4D97-AF65-F5344CB8AC3E}">
        <p14:creationId xmlns:p14="http://schemas.microsoft.com/office/powerpoint/2010/main" val="4225989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814DB9-234A-7F87-AD3D-793EA142FEE5}"/>
              </a:ext>
            </a:extLst>
          </p:cNvPr>
          <p:cNvSpPr>
            <a:spLocks noGrp="1"/>
          </p:cNvSpPr>
          <p:nvPr>
            <p:ph type="title"/>
          </p:nvPr>
        </p:nvSpPr>
        <p:spPr>
          <a:xfrm>
            <a:off x="363682" y="0"/>
            <a:ext cx="11828318" cy="681037"/>
          </a:xfrm>
        </p:spPr>
        <p:txBody>
          <a:bodyPr>
            <a:normAutofit fontScale="90000"/>
          </a:bodyPr>
          <a:lstStyle/>
          <a:p>
            <a:r>
              <a:rPr lang="en-US" altLang="zh-CN" dirty="0"/>
              <a:t>  </a:t>
            </a:r>
            <a:r>
              <a:rPr lang="en-US" altLang="zh-CN" dirty="0">
                <a:hlinkClick r:id="rId2"/>
              </a:rPr>
              <a:t>pwntools — pwntools 4.14.0 documentation</a:t>
            </a:r>
            <a:endParaRPr lang="zh-CN" altLang="en-US" dirty="0"/>
          </a:p>
        </p:txBody>
      </p:sp>
      <p:sp>
        <p:nvSpPr>
          <p:cNvPr id="3" name="内容占位符 2">
            <a:extLst>
              <a:ext uri="{FF2B5EF4-FFF2-40B4-BE49-F238E27FC236}">
                <a16:creationId xmlns:a16="http://schemas.microsoft.com/office/drawing/2014/main" id="{28FF5A28-B78D-96CB-A126-86907BFFC32E}"/>
              </a:ext>
            </a:extLst>
          </p:cNvPr>
          <p:cNvSpPr>
            <a:spLocks noGrp="1"/>
          </p:cNvSpPr>
          <p:nvPr>
            <p:ph idx="1"/>
          </p:nvPr>
        </p:nvSpPr>
        <p:spPr>
          <a:xfrm>
            <a:off x="124691" y="529937"/>
            <a:ext cx="11703627" cy="6328064"/>
          </a:xfrm>
        </p:spPr>
        <p:txBody>
          <a:bodyPr>
            <a:noAutofit/>
          </a:bodyPr>
          <a:lstStyle/>
          <a:p>
            <a:pPr marL="0" indent="0">
              <a:lnSpc>
                <a:spcPct val="100000"/>
              </a:lnSpc>
              <a:buNone/>
            </a:pPr>
            <a:r>
              <a:rPr lang="en-US" altLang="zh-CN" sz="2000" b="1" dirty="0">
                <a:latin typeface="新宋体" panose="02010609030101010101" pitchFamily="49" charset="-122"/>
                <a:ea typeface="新宋体" panose="02010609030101010101" pitchFamily="49" charset="-122"/>
              </a:rPr>
              <a:t>from pwn import *</a:t>
            </a:r>
            <a:r>
              <a:rPr lang="zh-CN" altLang="en-US" sz="2000" dirty="0">
                <a:latin typeface="新宋体" panose="02010609030101010101" pitchFamily="49" charset="-122"/>
                <a:ea typeface="新宋体" panose="02010609030101010101" pitchFamily="49" charset="-122"/>
              </a:rPr>
              <a:t>：</a:t>
            </a:r>
            <a:r>
              <a:rPr lang="zh-CN" altLang="en-US" sz="2000" b="0" i="0" dirty="0">
                <a:solidFill>
                  <a:srgbClr val="4D4D4D"/>
                </a:solidFill>
                <a:effectLst/>
                <a:latin typeface="新宋体" panose="02010609030101010101" pitchFamily="49" charset="-122"/>
                <a:ea typeface="新宋体" panose="02010609030101010101" pitchFamily="49" charset="-122"/>
              </a:rPr>
              <a:t>用来导入</a:t>
            </a:r>
            <a:r>
              <a:rPr lang="en-US" altLang="zh-CN" sz="2000" b="0" i="0" dirty="0">
                <a:solidFill>
                  <a:srgbClr val="4D4D4D"/>
                </a:solidFill>
                <a:effectLst/>
                <a:latin typeface="新宋体" panose="02010609030101010101" pitchFamily="49" charset="-122"/>
                <a:ea typeface="新宋体" panose="02010609030101010101" pitchFamily="49" charset="-122"/>
              </a:rPr>
              <a:t>pwntools</a:t>
            </a:r>
            <a:r>
              <a:rPr lang="zh-CN" altLang="en-US" sz="2000" b="0" i="0" dirty="0">
                <a:solidFill>
                  <a:srgbClr val="4D4D4D"/>
                </a:solidFill>
                <a:effectLst/>
                <a:latin typeface="新宋体" panose="02010609030101010101" pitchFamily="49" charset="-122"/>
                <a:ea typeface="新宋体" panose="02010609030101010101" pitchFamily="49" charset="-122"/>
              </a:rPr>
              <a:t>模块</a:t>
            </a:r>
            <a:endParaRPr lang="en-US" altLang="zh-CN" sz="2000" b="0" i="0" dirty="0">
              <a:solidFill>
                <a:srgbClr val="4D4D4D"/>
              </a:solidFill>
              <a:effectLst/>
              <a:latin typeface="新宋体" panose="02010609030101010101" pitchFamily="49" charset="-122"/>
              <a:ea typeface="新宋体" panose="02010609030101010101" pitchFamily="49" charset="-122"/>
            </a:endParaRPr>
          </a:p>
          <a:p>
            <a:pPr marL="0" indent="0">
              <a:lnSpc>
                <a:spcPct val="100000"/>
              </a:lnSpc>
              <a:buNone/>
            </a:pPr>
            <a:r>
              <a:rPr lang="pt-BR" altLang="zh-CN" sz="2000" b="1" dirty="0">
                <a:latin typeface="新宋体" panose="02010609030101010101" pitchFamily="49" charset="-122"/>
                <a:ea typeface="新宋体" panose="02010609030101010101" pitchFamily="49" charset="-122"/>
              </a:rPr>
              <a:t>context</a:t>
            </a:r>
            <a:r>
              <a:rPr lang="pt-BR" altLang="zh-CN" sz="2000" dirty="0">
                <a:latin typeface="新宋体" panose="02010609030101010101" pitchFamily="49" charset="-122"/>
                <a:ea typeface="新宋体" panose="02010609030101010101" pitchFamily="49" charset="-122"/>
              </a:rPr>
              <a:t>(arch = ‘i386</a:t>
            </a:r>
            <a:r>
              <a:rPr lang="en-US" altLang="zh-CN" sz="2000" dirty="0">
                <a:latin typeface="新宋体" panose="02010609030101010101" pitchFamily="49" charset="-122"/>
                <a:ea typeface="新宋体" panose="02010609030101010101" pitchFamily="49" charset="-122"/>
              </a:rPr>
              <a:t>/amd64</a:t>
            </a:r>
            <a:r>
              <a:rPr lang="pt-BR" altLang="zh-CN" sz="2000" dirty="0">
                <a:latin typeface="新宋体" panose="02010609030101010101" pitchFamily="49" charset="-122"/>
                <a:ea typeface="新宋体" panose="02010609030101010101" pitchFamily="49" charset="-122"/>
              </a:rPr>
              <a:t>’, os = ‘linux‘,log_level=‘debug’)</a:t>
            </a:r>
            <a:r>
              <a:rPr lang="zh-CN" altLang="en-US" sz="2000" dirty="0">
                <a:latin typeface="新宋体" panose="02010609030101010101" pitchFamily="49" charset="-122"/>
                <a:ea typeface="新宋体" panose="02010609030101010101" pitchFamily="49" charset="-122"/>
              </a:rPr>
              <a:t>：</a:t>
            </a:r>
            <a:r>
              <a:rPr lang="zh-CN" altLang="en-US" sz="2000" b="0" i="0" dirty="0">
                <a:solidFill>
                  <a:srgbClr val="4D4D4D"/>
                </a:solidFill>
                <a:effectLst/>
                <a:latin typeface="新宋体" panose="02010609030101010101" pitchFamily="49" charset="-122"/>
                <a:ea typeface="新宋体" panose="02010609030101010101" pitchFamily="49" charset="-122"/>
              </a:rPr>
              <a:t>设置环境信息</a:t>
            </a:r>
            <a:r>
              <a:rPr lang="en-US" altLang="zh-CN" sz="2000" b="0" i="0" dirty="0">
                <a:solidFill>
                  <a:srgbClr val="4D4D4D"/>
                </a:solidFill>
                <a:effectLst/>
                <a:latin typeface="新宋体" panose="02010609030101010101" pitchFamily="49" charset="-122"/>
                <a:ea typeface="新宋体" panose="02010609030101010101" pitchFamily="49" charset="-122"/>
              </a:rPr>
              <a:t>,</a:t>
            </a:r>
          </a:p>
          <a:p>
            <a:pPr marL="0" indent="0">
              <a:lnSpc>
                <a:spcPct val="100000"/>
              </a:lnSpc>
              <a:buNone/>
            </a:pPr>
            <a:r>
              <a:rPr lang="zh-CN" altLang="en-US" sz="2000" b="0" i="0" dirty="0">
                <a:solidFill>
                  <a:srgbClr val="4D4D4D"/>
                </a:solidFill>
                <a:effectLst/>
                <a:latin typeface="新宋体" panose="02010609030101010101" pitchFamily="49" charset="-122"/>
                <a:ea typeface="新宋体" panose="02010609030101010101" pitchFamily="49" charset="-122"/>
              </a:rPr>
              <a:t> </a:t>
            </a:r>
            <a:r>
              <a:rPr lang="en-US" altLang="zh-CN" sz="2000" b="0" i="0" dirty="0">
                <a:solidFill>
                  <a:srgbClr val="4D4D4D"/>
                </a:solidFill>
                <a:effectLst/>
                <a:latin typeface="新宋体" panose="02010609030101010101" pitchFamily="49" charset="-122"/>
                <a:ea typeface="新宋体" panose="02010609030101010101" pitchFamily="49" charset="-122"/>
              </a:rPr>
              <a:t>1. os</a:t>
            </a:r>
            <a:r>
              <a:rPr lang="zh-CN" altLang="en-US" sz="2000" b="0" i="0" dirty="0">
                <a:solidFill>
                  <a:srgbClr val="4D4D4D"/>
                </a:solidFill>
                <a:effectLst/>
                <a:latin typeface="新宋体" panose="02010609030101010101" pitchFamily="49" charset="-122"/>
                <a:ea typeface="新宋体" panose="02010609030101010101" pitchFamily="49" charset="-122"/>
              </a:rPr>
              <a:t>设置系统为</a:t>
            </a:r>
            <a:r>
              <a:rPr lang="en-US" altLang="zh-CN" sz="2000" b="0" i="0" dirty="0">
                <a:solidFill>
                  <a:srgbClr val="4D4D4D"/>
                </a:solidFill>
                <a:effectLst/>
                <a:latin typeface="新宋体" panose="02010609030101010101" pitchFamily="49" charset="-122"/>
                <a:ea typeface="新宋体" panose="02010609030101010101" pitchFamily="49" charset="-122"/>
              </a:rPr>
              <a:t>linux</a:t>
            </a:r>
            <a:r>
              <a:rPr lang="zh-CN" altLang="en-US" sz="2000" b="0" i="0" dirty="0">
                <a:solidFill>
                  <a:srgbClr val="4D4D4D"/>
                </a:solidFill>
                <a:effectLst/>
                <a:latin typeface="新宋体" panose="02010609030101010101" pitchFamily="49" charset="-122"/>
                <a:ea typeface="新宋体" panose="02010609030101010101" pitchFamily="49" charset="-122"/>
              </a:rPr>
              <a:t>系统，在完成</a:t>
            </a:r>
            <a:r>
              <a:rPr lang="en-US" altLang="zh-CN" sz="2000" b="0" i="0" dirty="0">
                <a:solidFill>
                  <a:srgbClr val="4D4D4D"/>
                </a:solidFill>
                <a:effectLst/>
                <a:latin typeface="新宋体" panose="02010609030101010101" pitchFamily="49" charset="-122"/>
                <a:ea typeface="新宋体" panose="02010609030101010101" pitchFamily="49" charset="-122"/>
              </a:rPr>
              <a:t>ctf</a:t>
            </a:r>
            <a:r>
              <a:rPr lang="zh-CN" altLang="en-US" sz="2000" b="0" i="0" dirty="0">
                <a:solidFill>
                  <a:srgbClr val="4D4D4D"/>
                </a:solidFill>
                <a:effectLst/>
                <a:latin typeface="新宋体" panose="02010609030101010101" pitchFamily="49" charset="-122"/>
                <a:ea typeface="新宋体" panose="02010609030101010101" pitchFamily="49" charset="-122"/>
              </a:rPr>
              <a:t>题目的时候，大多数</a:t>
            </a:r>
            <a:r>
              <a:rPr lang="en-US" altLang="zh-CN" sz="2000" b="0" i="0" dirty="0">
                <a:solidFill>
                  <a:srgbClr val="4D4D4D"/>
                </a:solidFill>
                <a:effectLst/>
                <a:latin typeface="新宋体" panose="02010609030101010101" pitchFamily="49" charset="-122"/>
                <a:ea typeface="新宋体" panose="02010609030101010101" pitchFamily="49" charset="-122"/>
              </a:rPr>
              <a:t>pwn</a:t>
            </a:r>
            <a:r>
              <a:rPr lang="zh-CN" altLang="en-US" sz="2000" b="0" i="0" dirty="0">
                <a:solidFill>
                  <a:srgbClr val="4D4D4D"/>
                </a:solidFill>
                <a:effectLst/>
                <a:latin typeface="新宋体" panose="02010609030101010101" pitchFamily="49" charset="-122"/>
                <a:ea typeface="新宋体" panose="02010609030101010101" pitchFamily="49" charset="-122"/>
              </a:rPr>
              <a:t>题目的系统都是</a:t>
            </a:r>
            <a:r>
              <a:rPr lang="en-US" altLang="zh-CN" sz="2000" b="0" i="0" dirty="0">
                <a:solidFill>
                  <a:srgbClr val="4D4D4D"/>
                </a:solidFill>
                <a:effectLst/>
                <a:latin typeface="新宋体" panose="02010609030101010101" pitchFamily="49" charset="-122"/>
                <a:ea typeface="新宋体" panose="02010609030101010101" pitchFamily="49" charset="-122"/>
              </a:rPr>
              <a:t>linux</a:t>
            </a:r>
          </a:p>
          <a:p>
            <a:pPr marL="0" indent="0">
              <a:lnSpc>
                <a:spcPct val="100000"/>
              </a:lnSpc>
              <a:buNone/>
            </a:pPr>
            <a:r>
              <a:rPr lang="en-US" altLang="zh-CN" sz="2000" b="0" i="0" dirty="0">
                <a:solidFill>
                  <a:srgbClr val="4D4D4D"/>
                </a:solidFill>
                <a:effectLst/>
                <a:latin typeface="新宋体" panose="02010609030101010101" pitchFamily="49" charset="-122"/>
                <a:ea typeface="新宋体" panose="02010609030101010101" pitchFamily="49" charset="-122"/>
              </a:rPr>
              <a:t>2. arch</a:t>
            </a:r>
            <a:r>
              <a:rPr lang="zh-CN" altLang="en-US" sz="2000" b="0" i="0" dirty="0">
                <a:solidFill>
                  <a:srgbClr val="4D4D4D"/>
                </a:solidFill>
                <a:effectLst/>
                <a:latin typeface="新宋体" panose="02010609030101010101" pitchFamily="49" charset="-122"/>
                <a:ea typeface="新宋体" panose="02010609030101010101" pitchFamily="49" charset="-122"/>
              </a:rPr>
              <a:t>设置架构为</a:t>
            </a:r>
            <a:r>
              <a:rPr lang="en-US" altLang="zh-CN" sz="2000" b="0" i="0" dirty="0">
                <a:solidFill>
                  <a:srgbClr val="4D4D4D"/>
                </a:solidFill>
                <a:effectLst/>
                <a:latin typeface="新宋体" panose="02010609030101010101" pitchFamily="49" charset="-122"/>
                <a:ea typeface="新宋体" panose="02010609030101010101" pitchFamily="49" charset="-122"/>
              </a:rPr>
              <a:t>amd64</a:t>
            </a:r>
            <a:r>
              <a:rPr lang="zh-CN" altLang="en-US" sz="2000" b="0" i="0" dirty="0">
                <a:solidFill>
                  <a:srgbClr val="4D4D4D"/>
                </a:solidFill>
                <a:effectLst/>
                <a:latin typeface="新宋体" panose="02010609030101010101" pitchFamily="49" charset="-122"/>
                <a:ea typeface="新宋体" panose="02010609030101010101" pitchFamily="49" charset="-122"/>
              </a:rPr>
              <a:t>，可以简单的认为设置为</a:t>
            </a:r>
            <a:r>
              <a:rPr lang="en-US" altLang="zh-CN" sz="2000" b="0" i="0" dirty="0">
                <a:solidFill>
                  <a:srgbClr val="4D4D4D"/>
                </a:solidFill>
                <a:effectLst/>
                <a:latin typeface="新宋体" panose="02010609030101010101" pitchFamily="49" charset="-122"/>
                <a:ea typeface="新宋体" panose="02010609030101010101" pitchFamily="49" charset="-122"/>
              </a:rPr>
              <a:t>64</a:t>
            </a:r>
            <a:r>
              <a:rPr lang="zh-CN" altLang="en-US" sz="2000" b="0" i="0" dirty="0">
                <a:solidFill>
                  <a:srgbClr val="4D4D4D"/>
                </a:solidFill>
                <a:effectLst/>
                <a:latin typeface="新宋体" panose="02010609030101010101" pitchFamily="49" charset="-122"/>
                <a:ea typeface="新宋体" panose="02010609030101010101" pitchFamily="49" charset="-122"/>
              </a:rPr>
              <a:t>位的模式，对应的</a:t>
            </a:r>
            <a:r>
              <a:rPr lang="en-US" altLang="zh-CN" sz="2000" b="0" i="0" dirty="0">
                <a:solidFill>
                  <a:srgbClr val="4D4D4D"/>
                </a:solidFill>
                <a:effectLst/>
                <a:latin typeface="新宋体" panose="02010609030101010101" pitchFamily="49" charset="-122"/>
                <a:ea typeface="新宋体" panose="02010609030101010101" pitchFamily="49" charset="-122"/>
              </a:rPr>
              <a:t>32</a:t>
            </a:r>
            <a:r>
              <a:rPr lang="zh-CN" altLang="en-US" sz="2000" b="0" i="0" dirty="0">
                <a:solidFill>
                  <a:srgbClr val="4D4D4D"/>
                </a:solidFill>
                <a:effectLst/>
                <a:latin typeface="新宋体" panose="02010609030101010101" pitchFamily="49" charset="-122"/>
                <a:ea typeface="新宋体" panose="02010609030101010101" pitchFamily="49" charset="-122"/>
              </a:rPr>
              <a:t>位模式是’</a:t>
            </a:r>
            <a:r>
              <a:rPr lang="en-US" altLang="zh-CN" sz="2000" b="0" i="0" dirty="0">
                <a:solidFill>
                  <a:srgbClr val="4D4D4D"/>
                </a:solidFill>
                <a:effectLst/>
                <a:latin typeface="新宋体" panose="02010609030101010101" pitchFamily="49" charset="-122"/>
                <a:ea typeface="新宋体" panose="02010609030101010101" pitchFamily="49" charset="-122"/>
              </a:rPr>
              <a:t>i386’</a:t>
            </a:r>
          </a:p>
          <a:p>
            <a:pPr marL="0" indent="0">
              <a:lnSpc>
                <a:spcPct val="100000"/>
              </a:lnSpc>
              <a:buNone/>
            </a:pPr>
            <a:r>
              <a:rPr lang="en-US" altLang="zh-CN" sz="2000" b="0" i="0" dirty="0">
                <a:solidFill>
                  <a:srgbClr val="4D4D4D"/>
                </a:solidFill>
                <a:effectLst/>
                <a:latin typeface="新宋体" panose="02010609030101010101" pitchFamily="49" charset="-122"/>
                <a:ea typeface="新宋体" panose="02010609030101010101" pitchFamily="49" charset="-122"/>
              </a:rPr>
              <a:t>3. log_level</a:t>
            </a:r>
            <a:r>
              <a:rPr lang="zh-CN" altLang="en-US" sz="2000" b="0" i="0" dirty="0">
                <a:solidFill>
                  <a:srgbClr val="4D4D4D"/>
                </a:solidFill>
                <a:effectLst/>
                <a:latin typeface="新宋体" panose="02010609030101010101" pitchFamily="49" charset="-122"/>
                <a:ea typeface="新宋体" panose="02010609030101010101" pitchFamily="49" charset="-122"/>
              </a:rPr>
              <a:t>设置日志输出的等级为</a:t>
            </a:r>
            <a:r>
              <a:rPr lang="en-US" altLang="zh-CN" sz="2000" b="0" i="0" dirty="0">
                <a:solidFill>
                  <a:srgbClr val="4D4D4D"/>
                </a:solidFill>
                <a:effectLst/>
                <a:latin typeface="新宋体" panose="02010609030101010101" pitchFamily="49" charset="-122"/>
                <a:ea typeface="新宋体" panose="02010609030101010101" pitchFamily="49" charset="-122"/>
              </a:rPr>
              <a:t>debug</a:t>
            </a:r>
            <a:r>
              <a:rPr lang="zh-CN" altLang="en-US" sz="2000" b="0" i="0" dirty="0">
                <a:solidFill>
                  <a:srgbClr val="4D4D4D"/>
                </a:solidFill>
                <a:effectLst/>
                <a:latin typeface="新宋体" panose="02010609030101010101" pitchFamily="49" charset="-122"/>
                <a:ea typeface="新宋体" panose="02010609030101010101" pitchFamily="49" charset="-122"/>
              </a:rPr>
              <a:t>，这句话在调试的时候一般会设置，这样</a:t>
            </a:r>
            <a:r>
              <a:rPr lang="en-US" altLang="zh-CN" sz="2000" b="0" i="0" dirty="0">
                <a:solidFill>
                  <a:srgbClr val="4D4D4D"/>
                </a:solidFill>
                <a:effectLst/>
                <a:latin typeface="新宋体" panose="02010609030101010101" pitchFamily="49" charset="-122"/>
                <a:ea typeface="新宋体" panose="02010609030101010101" pitchFamily="49" charset="-122"/>
              </a:rPr>
              <a:t>pwntools</a:t>
            </a:r>
            <a:r>
              <a:rPr lang="zh-CN" altLang="en-US" sz="2000" b="0" i="0" dirty="0">
                <a:solidFill>
                  <a:srgbClr val="4D4D4D"/>
                </a:solidFill>
                <a:effectLst/>
                <a:latin typeface="新宋体" panose="02010609030101010101" pitchFamily="49" charset="-122"/>
                <a:ea typeface="新宋体" panose="02010609030101010101" pitchFamily="49" charset="-122"/>
              </a:rPr>
              <a:t>会将完整的</a:t>
            </a:r>
            <a:r>
              <a:rPr lang="en-US" altLang="zh-CN" sz="2000" b="0" i="0" dirty="0">
                <a:solidFill>
                  <a:srgbClr val="4D4D4D"/>
                </a:solidFill>
                <a:effectLst/>
                <a:latin typeface="新宋体" panose="02010609030101010101" pitchFamily="49" charset="-122"/>
                <a:ea typeface="新宋体" panose="02010609030101010101" pitchFamily="49" charset="-122"/>
              </a:rPr>
              <a:t>io</a:t>
            </a:r>
            <a:r>
              <a:rPr lang="zh-CN" altLang="en-US" sz="2000" b="0" i="0" dirty="0">
                <a:solidFill>
                  <a:srgbClr val="4D4D4D"/>
                </a:solidFill>
                <a:effectLst/>
                <a:latin typeface="新宋体" panose="02010609030101010101" pitchFamily="49" charset="-122"/>
                <a:ea typeface="新宋体" panose="02010609030101010101" pitchFamily="49" charset="-122"/>
              </a:rPr>
              <a:t>过程都打印下来，使得调试更加方便。</a:t>
            </a:r>
            <a:endParaRPr lang="en-US" altLang="zh-CN" sz="2000" b="0" i="0" dirty="0">
              <a:solidFill>
                <a:srgbClr val="4D4D4D"/>
              </a:solidFill>
              <a:effectLst/>
              <a:latin typeface="新宋体" panose="02010609030101010101" pitchFamily="49" charset="-122"/>
              <a:ea typeface="新宋体" panose="02010609030101010101" pitchFamily="49" charset="-122"/>
            </a:endParaRPr>
          </a:p>
          <a:p>
            <a:pPr marL="0" indent="0">
              <a:lnSpc>
                <a:spcPct val="100000"/>
              </a:lnSpc>
              <a:buNone/>
            </a:pPr>
            <a:r>
              <a:rPr lang="en-US" altLang="zh-CN" sz="2000" b="1" dirty="0">
                <a:latin typeface="新宋体" panose="02010609030101010101" pitchFamily="49" charset="-122"/>
                <a:ea typeface="新宋体" panose="02010609030101010101" pitchFamily="49" charset="-122"/>
              </a:rPr>
              <a:t>process(“./</a:t>
            </a:r>
            <a:r>
              <a:rPr lang="zh-CN" altLang="en-US" sz="2000" b="1" dirty="0">
                <a:latin typeface="新宋体" panose="02010609030101010101" pitchFamily="49" charset="-122"/>
                <a:ea typeface="新宋体" panose="02010609030101010101" pitchFamily="49" charset="-122"/>
              </a:rPr>
              <a:t>文件名</a:t>
            </a:r>
            <a:r>
              <a:rPr lang="en-US" altLang="zh-CN" sz="2000" b="1"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建立一个本地连接</a:t>
            </a:r>
            <a:endParaRPr lang="en-US" altLang="zh-CN" sz="2000" dirty="0">
              <a:latin typeface="新宋体" panose="02010609030101010101" pitchFamily="49" charset="-122"/>
              <a:ea typeface="新宋体" panose="02010609030101010101" pitchFamily="49" charset="-122"/>
            </a:endParaRPr>
          </a:p>
          <a:p>
            <a:pPr marL="0" indent="0">
              <a:lnSpc>
                <a:spcPct val="100000"/>
              </a:lnSpc>
              <a:buNone/>
            </a:pPr>
            <a:r>
              <a:rPr lang="en-US" altLang="zh-CN" sz="2000" b="1" dirty="0">
                <a:latin typeface="新宋体" panose="02010609030101010101" pitchFamily="49" charset="-122"/>
                <a:ea typeface="新宋体" panose="02010609030101010101" pitchFamily="49" charset="-122"/>
              </a:rPr>
              <a:t>remote(“xxxx.com ”,port)</a:t>
            </a:r>
            <a:r>
              <a:rPr lang="zh-CN" altLang="en-US" sz="2000" dirty="0">
                <a:latin typeface="新宋体" panose="02010609030101010101" pitchFamily="49" charset="-122"/>
                <a:ea typeface="新宋体" panose="02010609030101010101" pitchFamily="49" charset="-122"/>
              </a:rPr>
              <a:t>：</a:t>
            </a:r>
            <a:r>
              <a:rPr lang="zh-CN" altLang="en-US" sz="2000" b="0" i="0" dirty="0">
                <a:solidFill>
                  <a:srgbClr val="4D4D4D"/>
                </a:solidFill>
                <a:effectLst/>
                <a:latin typeface="新宋体" panose="02010609030101010101" pitchFamily="49" charset="-122"/>
                <a:ea typeface="新宋体" panose="02010609030101010101" pitchFamily="49" charset="-122"/>
              </a:rPr>
              <a:t>建立一个远程连接，</a:t>
            </a:r>
            <a:r>
              <a:rPr lang="en-US" altLang="zh-CN" sz="2000" b="0" i="0" dirty="0">
                <a:solidFill>
                  <a:srgbClr val="4D4D4D"/>
                </a:solidFill>
                <a:effectLst/>
                <a:latin typeface="新宋体" panose="02010609030101010101" pitchFamily="49" charset="-122"/>
                <a:ea typeface="新宋体" panose="02010609030101010101" pitchFamily="49" charset="-122"/>
              </a:rPr>
              <a:t>url</a:t>
            </a:r>
            <a:r>
              <a:rPr lang="zh-CN" altLang="en-US" sz="2000" b="0" i="0" dirty="0">
                <a:solidFill>
                  <a:srgbClr val="4D4D4D"/>
                </a:solidFill>
                <a:effectLst/>
                <a:latin typeface="新宋体" panose="02010609030101010101" pitchFamily="49" charset="-122"/>
                <a:ea typeface="新宋体" panose="02010609030101010101" pitchFamily="49" charset="-122"/>
              </a:rPr>
              <a:t>或者</a:t>
            </a:r>
            <a:r>
              <a:rPr lang="en-US" altLang="zh-CN" sz="2000" b="0" i="0" dirty="0">
                <a:solidFill>
                  <a:srgbClr val="4D4D4D"/>
                </a:solidFill>
                <a:effectLst/>
                <a:latin typeface="新宋体" panose="02010609030101010101" pitchFamily="49" charset="-122"/>
                <a:ea typeface="新宋体" panose="02010609030101010101" pitchFamily="49" charset="-122"/>
              </a:rPr>
              <a:t>ip</a:t>
            </a:r>
            <a:r>
              <a:rPr lang="zh-CN" altLang="en-US" sz="2000" b="0" i="0" dirty="0">
                <a:solidFill>
                  <a:srgbClr val="4D4D4D"/>
                </a:solidFill>
                <a:effectLst/>
                <a:latin typeface="新宋体" panose="02010609030101010101" pitchFamily="49" charset="-122"/>
                <a:ea typeface="新宋体" panose="02010609030101010101" pitchFamily="49" charset="-122"/>
              </a:rPr>
              <a:t>作为地址，指明端口</a:t>
            </a:r>
            <a:endParaRPr lang="en-US" altLang="zh-CN" sz="2000" b="0" i="0" dirty="0">
              <a:solidFill>
                <a:srgbClr val="4D4D4D"/>
              </a:solidFill>
              <a:effectLst/>
              <a:latin typeface="新宋体" panose="02010609030101010101" pitchFamily="49" charset="-122"/>
              <a:ea typeface="新宋体" panose="02010609030101010101" pitchFamily="49" charset="-122"/>
            </a:endParaRPr>
          </a:p>
          <a:p>
            <a:pPr marL="0" indent="0">
              <a:lnSpc>
                <a:spcPct val="100000"/>
              </a:lnSpc>
              <a:buNone/>
            </a:pPr>
            <a:r>
              <a:rPr lang="zh-CN" altLang="en-US" sz="2000" dirty="0">
                <a:latin typeface="新宋体" panose="02010609030101010101" pitchFamily="49" charset="-122"/>
                <a:ea typeface="新宋体" panose="02010609030101010101" pitchFamily="49" charset="-122"/>
              </a:rPr>
              <a:t>数据打包</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即将整数值转换为</a:t>
            </a:r>
            <a:r>
              <a:rPr lang="en-US" altLang="zh-CN" sz="2000" dirty="0">
                <a:latin typeface="新宋体" panose="02010609030101010101" pitchFamily="49" charset="-122"/>
                <a:ea typeface="新宋体" panose="02010609030101010101" pitchFamily="49" charset="-122"/>
              </a:rPr>
              <a:t>32</a:t>
            </a:r>
            <a:r>
              <a:rPr lang="zh-CN" altLang="en-US" sz="2000" dirty="0">
                <a:latin typeface="新宋体" panose="02010609030101010101" pitchFamily="49" charset="-122"/>
                <a:ea typeface="新宋体" panose="02010609030101010101" pitchFamily="49" charset="-122"/>
              </a:rPr>
              <a:t>位或者</a:t>
            </a:r>
            <a:r>
              <a:rPr lang="en-US" altLang="zh-CN" sz="2000" dirty="0">
                <a:latin typeface="新宋体" panose="02010609030101010101" pitchFamily="49" charset="-122"/>
                <a:ea typeface="新宋体" panose="02010609030101010101" pitchFamily="49" charset="-122"/>
              </a:rPr>
              <a:t>64</a:t>
            </a:r>
            <a:r>
              <a:rPr lang="zh-CN" altLang="en-US" sz="2000" dirty="0">
                <a:latin typeface="新宋体" panose="02010609030101010101" pitchFamily="49" charset="-122"/>
                <a:ea typeface="新宋体" panose="02010609030101010101" pitchFamily="49" charset="-122"/>
              </a:rPr>
              <a:t>位地址一样的表示方式</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比如</a:t>
            </a:r>
            <a:r>
              <a:rPr lang="en-US" altLang="zh-CN" sz="2000" dirty="0">
                <a:latin typeface="新宋体" panose="02010609030101010101" pitchFamily="49" charset="-122"/>
                <a:ea typeface="新宋体" panose="02010609030101010101" pitchFamily="49" charset="-122"/>
              </a:rPr>
              <a:t>0x400010</a:t>
            </a:r>
            <a:r>
              <a:rPr lang="zh-CN" altLang="en-US" sz="2000" dirty="0">
                <a:latin typeface="新宋体" panose="02010609030101010101" pitchFamily="49" charset="-122"/>
                <a:ea typeface="新宋体" panose="02010609030101010101" pitchFamily="49" charset="-122"/>
              </a:rPr>
              <a:t>表示为</a:t>
            </a:r>
            <a:r>
              <a:rPr lang="en-US" altLang="zh-CN" sz="2000" dirty="0">
                <a:latin typeface="新宋体" panose="02010609030101010101" pitchFamily="49" charset="-122"/>
                <a:ea typeface="新宋体" panose="02010609030101010101" pitchFamily="49" charset="-122"/>
              </a:rPr>
              <a:t>\x10\x00\x40</a:t>
            </a:r>
            <a:r>
              <a:rPr lang="zh-CN" altLang="en-US" sz="2000" dirty="0">
                <a:latin typeface="新宋体" panose="02010609030101010101" pitchFamily="49" charset="-122"/>
                <a:ea typeface="新宋体" panose="02010609030101010101" pitchFamily="49" charset="-122"/>
              </a:rPr>
              <a:t>一样</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这使得我们构造</a:t>
            </a:r>
            <a:r>
              <a:rPr lang="en-US" altLang="zh-CN" sz="2000" dirty="0">
                <a:latin typeface="新宋体" panose="02010609030101010101" pitchFamily="49" charset="-122"/>
                <a:ea typeface="新宋体" panose="02010609030101010101" pitchFamily="49" charset="-122"/>
              </a:rPr>
              <a:t>payload</a:t>
            </a:r>
            <a:r>
              <a:rPr lang="zh-CN" altLang="en-US" sz="2000" dirty="0">
                <a:latin typeface="新宋体" panose="02010609030101010101" pitchFamily="49" charset="-122"/>
                <a:ea typeface="新宋体" panose="02010609030101010101" pitchFamily="49" charset="-122"/>
              </a:rPr>
              <a:t>变得很方便</a:t>
            </a:r>
            <a:endParaRPr lang="en-US" altLang="zh-CN" sz="2000" dirty="0">
              <a:latin typeface="新宋体" panose="02010609030101010101" pitchFamily="49" charset="-122"/>
              <a:ea typeface="新宋体" panose="02010609030101010101" pitchFamily="49" charset="-122"/>
            </a:endParaRPr>
          </a:p>
          <a:p>
            <a:pPr marL="0" indent="0">
              <a:lnSpc>
                <a:spcPct val="100000"/>
              </a:lnSpc>
              <a:buNone/>
            </a:pPr>
            <a:r>
              <a:rPr lang="en-US" altLang="zh-CN" sz="2000" b="1" dirty="0">
                <a:latin typeface="新宋体" panose="02010609030101010101" pitchFamily="49" charset="-122"/>
                <a:ea typeface="新宋体" panose="02010609030101010101" pitchFamily="49" charset="-122"/>
              </a:rPr>
              <a:t>p32/p64</a:t>
            </a: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打包一个整数</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分别打包为</a:t>
            </a:r>
            <a:r>
              <a:rPr lang="en-US" altLang="zh-CN" sz="2000" dirty="0">
                <a:latin typeface="新宋体" panose="02010609030101010101" pitchFamily="49" charset="-122"/>
                <a:ea typeface="新宋体" panose="02010609030101010101" pitchFamily="49" charset="-122"/>
              </a:rPr>
              <a:t>32</a:t>
            </a:r>
            <a:r>
              <a:rPr lang="zh-CN" altLang="en-US" sz="2000" dirty="0">
                <a:latin typeface="新宋体" panose="02010609030101010101" pitchFamily="49" charset="-122"/>
                <a:ea typeface="新宋体" panose="02010609030101010101" pitchFamily="49" charset="-122"/>
              </a:rPr>
              <a:t>或</a:t>
            </a:r>
            <a:r>
              <a:rPr lang="en-US" altLang="zh-CN" sz="2000" dirty="0">
                <a:latin typeface="新宋体" panose="02010609030101010101" pitchFamily="49" charset="-122"/>
                <a:ea typeface="新宋体" panose="02010609030101010101" pitchFamily="49" charset="-122"/>
              </a:rPr>
              <a:t>64</a:t>
            </a:r>
            <a:r>
              <a:rPr lang="zh-CN" altLang="en-US" sz="2000" dirty="0">
                <a:latin typeface="新宋体" panose="02010609030101010101" pitchFamily="49" charset="-122"/>
                <a:ea typeface="新宋体" panose="02010609030101010101" pitchFamily="49" charset="-122"/>
              </a:rPr>
              <a:t>位字节串</a:t>
            </a:r>
          </a:p>
          <a:p>
            <a:pPr marL="0" indent="0">
              <a:lnSpc>
                <a:spcPct val="100000"/>
              </a:lnSpc>
              <a:buNone/>
            </a:pPr>
            <a:r>
              <a:rPr lang="en-US" altLang="zh-CN" sz="2000" b="1" dirty="0">
                <a:latin typeface="新宋体" panose="02010609030101010101" pitchFamily="49" charset="-122"/>
                <a:ea typeface="新宋体" panose="02010609030101010101" pitchFamily="49" charset="-122"/>
              </a:rPr>
              <a:t>u32/u64</a:t>
            </a: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解包一个字节串</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得到整数</a:t>
            </a:r>
            <a:endParaRPr lang="en-US" altLang="zh-CN" sz="2000" dirty="0">
              <a:latin typeface="新宋体" panose="02010609030101010101" pitchFamily="49" charset="-122"/>
              <a:ea typeface="新宋体" panose="02010609030101010101" pitchFamily="49" charset="-122"/>
            </a:endParaRPr>
          </a:p>
          <a:p>
            <a:pPr marL="0" indent="0">
              <a:lnSpc>
                <a:spcPct val="100000"/>
              </a:lnSpc>
              <a:buNone/>
            </a:pPr>
            <a:r>
              <a:rPr lang="en-US" altLang="zh-CN" sz="2000" b="1" dirty="0">
                <a:latin typeface="新宋体" panose="02010609030101010101" pitchFamily="49" charset="-122"/>
                <a:ea typeface="新宋体" panose="02010609030101010101" pitchFamily="49" charset="-122"/>
              </a:rPr>
              <a:t>flat()</a:t>
            </a:r>
            <a:r>
              <a:rPr lang="zh-CN" altLang="en-US" sz="2000" dirty="0">
                <a:latin typeface="新宋体" panose="02010609030101010101" pitchFamily="49" charset="-122"/>
                <a:ea typeface="新宋体" panose="02010609030101010101" pitchFamily="49" charset="-122"/>
              </a:rPr>
              <a:t>，它可以将多个数据结构（如字符串、整数等）连接在一起，并将它们转换为二进制数据。通常用于构建复杂的</a:t>
            </a:r>
            <a:r>
              <a:rPr lang="en-US" altLang="zh-CN" sz="2000" dirty="0">
                <a:latin typeface="新宋体" panose="02010609030101010101" pitchFamily="49" charset="-122"/>
                <a:ea typeface="新宋体" panose="02010609030101010101" pitchFamily="49" charset="-122"/>
              </a:rPr>
              <a:t>ROP</a:t>
            </a:r>
            <a:r>
              <a:rPr lang="zh-CN" altLang="en-US" sz="2000" dirty="0">
                <a:latin typeface="新宋体" panose="02010609030101010101" pitchFamily="49" charset="-122"/>
                <a:ea typeface="新宋体" panose="02010609030101010101" pitchFamily="49" charset="-122"/>
              </a:rPr>
              <a:t>链的</a:t>
            </a:r>
            <a:r>
              <a:rPr lang="en-US" altLang="zh-CN" sz="2000" dirty="0">
                <a:latin typeface="新宋体" panose="02010609030101010101" pitchFamily="49" charset="-122"/>
                <a:ea typeface="新宋体" panose="02010609030101010101" pitchFamily="49" charset="-122"/>
              </a:rPr>
              <a:t>shellcode</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flat </a:t>
            </a:r>
            <a:r>
              <a:rPr lang="zh-CN" altLang="en-US" sz="2000" dirty="0">
                <a:latin typeface="新宋体" panose="02010609030101010101" pitchFamily="49" charset="-122"/>
                <a:ea typeface="新宋体" panose="02010609030101010101" pitchFamily="49" charset="-122"/>
              </a:rPr>
              <a:t>函数会将数据扁平化，将它们按照顺序连接在一起，不做任何其他处理。在提供的代码中，</a:t>
            </a:r>
            <a:r>
              <a:rPr lang="en-US" altLang="zh-CN" sz="2000" dirty="0">
                <a:latin typeface="新宋体" panose="02010609030101010101" pitchFamily="49" charset="-122"/>
                <a:ea typeface="新宋体" panose="02010609030101010101" pitchFamily="49" charset="-122"/>
              </a:rPr>
              <a:t>flat </a:t>
            </a:r>
            <a:r>
              <a:rPr lang="zh-CN" altLang="en-US" sz="2000" dirty="0">
                <a:latin typeface="新宋体" panose="02010609030101010101" pitchFamily="49" charset="-122"/>
                <a:ea typeface="新宋体" panose="02010609030101010101" pitchFamily="49" charset="-122"/>
              </a:rPr>
              <a:t>被用于构建一个包含多个元素的列表，然后将它们连接起来形成一个二进制数据。</a:t>
            </a:r>
          </a:p>
        </p:txBody>
      </p:sp>
    </p:spTree>
    <p:extLst>
      <p:ext uri="{BB962C8B-B14F-4D97-AF65-F5344CB8AC3E}">
        <p14:creationId xmlns:p14="http://schemas.microsoft.com/office/powerpoint/2010/main" val="368501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0E9E9-403F-0996-0556-5B74C64D1B05}"/>
              </a:ext>
            </a:extLst>
          </p:cNvPr>
          <p:cNvSpPr>
            <a:spLocks noGrp="1"/>
          </p:cNvSpPr>
          <p:nvPr>
            <p:ph type="title"/>
          </p:nvPr>
        </p:nvSpPr>
        <p:spPr>
          <a:xfrm>
            <a:off x="547254" y="0"/>
            <a:ext cx="10515600" cy="1059873"/>
          </a:xfrm>
        </p:spPr>
        <p:txBody>
          <a:bodyPr/>
          <a:lstStyle/>
          <a:p>
            <a:r>
              <a:rPr lang="en-US" altLang="zh-CN" dirty="0"/>
              <a:t>ret2libc</a:t>
            </a:r>
            <a:endParaRPr lang="zh-CN" altLang="en-US" dirty="0"/>
          </a:p>
        </p:txBody>
      </p:sp>
      <p:sp>
        <p:nvSpPr>
          <p:cNvPr id="3" name="内容占位符 2">
            <a:extLst>
              <a:ext uri="{FF2B5EF4-FFF2-40B4-BE49-F238E27FC236}">
                <a16:creationId xmlns:a16="http://schemas.microsoft.com/office/drawing/2014/main" id="{4453CBD9-DBD2-8388-9F59-4841A3F8200D}"/>
              </a:ext>
            </a:extLst>
          </p:cNvPr>
          <p:cNvSpPr>
            <a:spLocks noGrp="1"/>
          </p:cNvSpPr>
          <p:nvPr>
            <p:ph idx="1"/>
          </p:nvPr>
        </p:nvSpPr>
        <p:spPr>
          <a:xfrm>
            <a:off x="374073" y="955964"/>
            <a:ext cx="11513127" cy="5536911"/>
          </a:xfrm>
        </p:spPr>
        <p:txBody>
          <a:bodyPr>
            <a:normAutofit/>
          </a:bodyPr>
          <a:lstStyle/>
          <a:p>
            <a:pPr marL="0" indent="0">
              <a:buNone/>
            </a:pPr>
            <a:r>
              <a:rPr lang="zh-CN" altLang="en-US" b="0" i="0" dirty="0">
                <a:effectLst/>
                <a:latin typeface="Noto Sans" panose="020B0502040504020204" pitchFamily="34" charset="0"/>
              </a:rPr>
              <a:t>控制函数的执行 </a:t>
            </a:r>
            <a:r>
              <a:rPr lang="en-US" altLang="zh-CN" b="0" i="0" dirty="0">
                <a:effectLst/>
                <a:latin typeface="Noto Sans" panose="020B0502040504020204" pitchFamily="34" charset="0"/>
              </a:rPr>
              <a:t>libc </a:t>
            </a:r>
            <a:r>
              <a:rPr lang="zh-CN" altLang="en-US" b="0" i="0" dirty="0">
                <a:effectLst/>
                <a:latin typeface="Noto Sans" panose="020B0502040504020204" pitchFamily="34" charset="0"/>
              </a:rPr>
              <a:t>中的函数，通常是返回至某个函数的 </a:t>
            </a:r>
            <a:r>
              <a:rPr lang="en-US" altLang="zh-CN" b="0" i="0" dirty="0">
                <a:effectLst/>
                <a:latin typeface="Noto Sans" panose="020B0502040504020204" pitchFamily="34" charset="0"/>
              </a:rPr>
              <a:t>plt </a:t>
            </a:r>
            <a:r>
              <a:rPr lang="zh-CN" altLang="en-US" b="0" i="0" dirty="0">
                <a:effectLst/>
                <a:latin typeface="Noto Sans" panose="020B0502040504020204" pitchFamily="34" charset="0"/>
              </a:rPr>
              <a:t>处或者函数的具体位置 </a:t>
            </a:r>
            <a:r>
              <a:rPr lang="en-US" altLang="zh-CN" b="0" i="0" dirty="0">
                <a:effectLst/>
                <a:latin typeface="Noto Sans" panose="020B0502040504020204" pitchFamily="34" charset="0"/>
              </a:rPr>
              <a:t>(</a:t>
            </a:r>
            <a:r>
              <a:rPr lang="zh-CN" altLang="en-US" b="0" i="0" dirty="0">
                <a:effectLst/>
                <a:latin typeface="Noto Sans" panose="020B0502040504020204" pitchFamily="34" charset="0"/>
              </a:rPr>
              <a:t>即函数对应的 </a:t>
            </a:r>
            <a:r>
              <a:rPr lang="en-US" altLang="zh-CN" b="0" i="0" dirty="0">
                <a:effectLst/>
                <a:latin typeface="Noto Sans" panose="020B0502040504020204" pitchFamily="34" charset="0"/>
              </a:rPr>
              <a:t>got </a:t>
            </a:r>
            <a:r>
              <a:rPr lang="zh-CN" altLang="en-US" b="0" i="0" dirty="0">
                <a:effectLst/>
                <a:latin typeface="Noto Sans" panose="020B0502040504020204" pitchFamily="34" charset="0"/>
              </a:rPr>
              <a:t>表项的内容</a:t>
            </a:r>
            <a:r>
              <a:rPr lang="en-US" altLang="zh-CN" b="0" i="0" dirty="0">
                <a:effectLst/>
                <a:latin typeface="Noto Sans" panose="020B0502040504020204" pitchFamily="34" charset="0"/>
              </a:rPr>
              <a:t>)</a:t>
            </a:r>
            <a:r>
              <a:rPr lang="zh-CN" altLang="en-US" b="0" i="0" dirty="0">
                <a:effectLst/>
                <a:latin typeface="Noto Sans" panose="020B0502040504020204" pitchFamily="34" charset="0"/>
              </a:rPr>
              <a:t>。一般情况下，我们会选择执行 </a:t>
            </a:r>
            <a:r>
              <a:rPr lang="en-US" altLang="zh-CN" b="0" i="0" dirty="0">
                <a:effectLst/>
                <a:latin typeface="Noto Sans" panose="020B0502040504020204" pitchFamily="34" charset="0"/>
              </a:rPr>
              <a:t>system("/bin/sh")</a:t>
            </a:r>
            <a:r>
              <a:rPr lang="zh-CN" altLang="en-US" b="0" i="0" dirty="0">
                <a:effectLst/>
                <a:latin typeface="Noto Sans" panose="020B0502040504020204" pitchFamily="34" charset="0"/>
              </a:rPr>
              <a:t>，故而此时我们需要知道 </a:t>
            </a:r>
            <a:r>
              <a:rPr lang="en-US" altLang="zh-CN" b="0" i="0" dirty="0">
                <a:effectLst/>
                <a:latin typeface="Noto Sans" panose="020B0502040504020204" pitchFamily="34" charset="0"/>
              </a:rPr>
              <a:t>system </a:t>
            </a:r>
            <a:r>
              <a:rPr lang="zh-CN" altLang="en-US" b="0" i="0" dirty="0">
                <a:effectLst/>
                <a:latin typeface="Noto Sans" panose="020B0502040504020204" pitchFamily="34" charset="0"/>
              </a:rPr>
              <a:t>函数的地址。</a:t>
            </a:r>
            <a:endParaRPr lang="en-US" altLang="zh-CN" dirty="0"/>
          </a:p>
          <a:p>
            <a:pPr marL="0" indent="0">
              <a:buNone/>
            </a:pPr>
            <a:r>
              <a:rPr lang="zh-CN" altLang="en-US" dirty="0"/>
              <a:t>静态链接和动态链接</a:t>
            </a:r>
            <a:endParaRPr lang="en-US" altLang="zh-CN" dirty="0"/>
          </a:p>
          <a:p>
            <a:pPr marL="0" indent="0">
              <a:buNone/>
            </a:pPr>
            <a:r>
              <a:rPr lang="zh-CN" altLang="en-US" sz="2800" dirty="0">
                <a:latin typeface="Noto Sans" panose="020B0502040504020204" pitchFamily="34" charset="0"/>
              </a:rPr>
              <a:t>当程序引用函数库时，那么函数库也须同时编译，成为程序的一部分。然而这样做的话，每个程序都会各自内含一份函数库的汇编代码。这就是静态编译。</a:t>
            </a:r>
            <a:endParaRPr lang="en-US" altLang="zh-CN" sz="2800" dirty="0">
              <a:latin typeface="Noto Sans" panose="020B0502040504020204" pitchFamily="34" charset="0"/>
            </a:endParaRPr>
          </a:p>
          <a:p>
            <a:pPr marL="0" indent="0">
              <a:buNone/>
            </a:pPr>
            <a:r>
              <a:rPr lang="zh-CN" altLang="en-US" sz="2800" b="0" i="0" dirty="0">
                <a:effectLst/>
                <a:latin typeface="Noto Sans" panose="020B0502040504020204" pitchFamily="34" charset="0"/>
              </a:rPr>
              <a:t>因此</a:t>
            </a:r>
            <a:r>
              <a:rPr lang="en-US" altLang="zh-CN" sz="2800" b="0" i="0" dirty="0">
                <a:effectLst/>
                <a:latin typeface="Noto Sans" panose="020B0502040504020204" pitchFamily="34" charset="0"/>
              </a:rPr>
              <a:t>linux</a:t>
            </a:r>
            <a:r>
              <a:rPr lang="zh-CN" altLang="en-US" sz="2800" b="0" i="0" dirty="0">
                <a:effectLst/>
                <a:latin typeface="Noto Sans" panose="020B0502040504020204" pitchFamily="34" charset="0"/>
              </a:rPr>
              <a:t>引入了</a:t>
            </a:r>
            <a:r>
              <a:rPr lang="en-US" altLang="zh-CN" sz="2800" b="0" i="0" dirty="0">
                <a:effectLst/>
                <a:latin typeface="Noto Sans" panose="020B0502040504020204" pitchFamily="34" charset="0"/>
              </a:rPr>
              <a:t>libc</a:t>
            </a:r>
            <a:r>
              <a:rPr lang="zh-CN" altLang="en-US" sz="2800" b="0" i="0" dirty="0">
                <a:effectLst/>
                <a:latin typeface="Noto Sans" panose="020B0502040504020204" pitchFamily="34" charset="0"/>
              </a:rPr>
              <a:t>的概念，将函数库独立编译成</a:t>
            </a:r>
            <a:r>
              <a:rPr lang="en-US" altLang="zh-CN" sz="2800" b="0" i="0" dirty="0">
                <a:effectLst/>
                <a:latin typeface="Noto Sans" panose="020B0502040504020204" pitchFamily="34" charset="0"/>
              </a:rPr>
              <a:t>so</a:t>
            </a:r>
            <a:r>
              <a:rPr lang="zh-CN" altLang="en-US" sz="2800" b="0" i="0" dirty="0">
                <a:effectLst/>
                <a:latin typeface="Noto Sans" panose="020B0502040504020204" pitchFamily="34" charset="0"/>
              </a:rPr>
              <a:t>文件。而程序要引用库函数时，则直接动态链接</a:t>
            </a:r>
            <a:r>
              <a:rPr lang="en-US" altLang="zh-CN" sz="2800" b="0" i="0" dirty="0">
                <a:effectLst/>
                <a:latin typeface="Noto Sans" panose="020B0502040504020204" pitchFamily="34" charset="0"/>
              </a:rPr>
              <a:t>libc.so</a:t>
            </a:r>
            <a:r>
              <a:rPr lang="zh-CN" altLang="en-US" sz="2800" b="0" i="0" dirty="0">
                <a:effectLst/>
                <a:latin typeface="Noto Sans" panose="020B0502040504020204" pitchFamily="34" charset="0"/>
              </a:rPr>
              <a:t>文件。</a:t>
            </a:r>
            <a:endParaRPr lang="en-US" altLang="zh-CN" sz="2800" b="0" i="0" dirty="0">
              <a:effectLst/>
              <a:latin typeface="Noto Sans" panose="020B0502040504020204" pitchFamily="34" charset="0"/>
            </a:endParaRPr>
          </a:p>
          <a:p>
            <a:pPr marL="0" indent="0">
              <a:buNone/>
            </a:pPr>
            <a:r>
              <a:rPr lang="zh-CN" altLang="en-US" sz="2800" b="0" i="0" dirty="0">
                <a:effectLst/>
                <a:latin typeface="Noto Sans" panose="020B0502040504020204" pitchFamily="34" charset="0"/>
              </a:rPr>
              <a:t>优点：程序占用空间极大程度减小。</a:t>
            </a:r>
            <a:endParaRPr lang="en-US" altLang="zh-CN" sz="2800" b="0" i="0" dirty="0">
              <a:effectLst/>
              <a:latin typeface="Noto Sans" panose="020B0502040504020204" pitchFamily="34" charset="0"/>
            </a:endParaRPr>
          </a:p>
          <a:p>
            <a:pPr marL="0" indent="0">
              <a:buNone/>
            </a:pPr>
            <a:r>
              <a:rPr lang="zh-CN" altLang="en-US" sz="2800" dirty="0">
                <a:latin typeface="Noto Sans" panose="020B0502040504020204" pitchFamily="34" charset="0"/>
              </a:rPr>
              <a:t>缺点：依赖</a:t>
            </a:r>
            <a:r>
              <a:rPr lang="en-US" altLang="zh-CN" sz="2800" dirty="0">
                <a:latin typeface="Noto Sans" panose="020B0502040504020204" pitchFamily="34" charset="0"/>
              </a:rPr>
              <a:t>libc.so</a:t>
            </a:r>
            <a:r>
              <a:rPr lang="zh-CN" altLang="en-US" sz="2800" dirty="0">
                <a:latin typeface="Noto Sans" panose="020B0502040504020204" pitchFamily="34" charset="0"/>
              </a:rPr>
              <a:t>文件，可能会出现不兼容问题。运行时理论上会稍微慢一些。</a:t>
            </a:r>
            <a:endParaRPr lang="zh-CN" altLang="en-US" sz="2800" b="0" i="0" dirty="0">
              <a:effectLst/>
              <a:latin typeface="Noto Sans" panose="020B0502040504020204" pitchFamily="34" charset="0"/>
            </a:endParaRPr>
          </a:p>
          <a:p>
            <a:endParaRPr lang="zh-CN" altLang="en-US" dirty="0"/>
          </a:p>
        </p:txBody>
      </p:sp>
    </p:spTree>
    <p:extLst>
      <p:ext uri="{BB962C8B-B14F-4D97-AF65-F5344CB8AC3E}">
        <p14:creationId xmlns:p14="http://schemas.microsoft.com/office/powerpoint/2010/main" val="1488237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8690D0-F870-A45C-549B-885389518F68}"/>
              </a:ext>
            </a:extLst>
          </p:cNvPr>
          <p:cNvSpPr>
            <a:spLocks noGrp="1"/>
          </p:cNvSpPr>
          <p:nvPr>
            <p:ph type="title"/>
          </p:nvPr>
        </p:nvSpPr>
        <p:spPr/>
        <p:txBody>
          <a:bodyPr/>
          <a:lstStyle/>
          <a:p>
            <a:r>
              <a:rPr lang="zh-CN" altLang="en-US" dirty="0"/>
              <a:t>示例</a:t>
            </a:r>
          </a:p>
        </p:txBody>
      </p:sp>
      <p:sp>
        <p:nvSpPr>
          <p:cNvPr id="3" name="内容占位符 2">
            <a:extLst>
              <a:ext uri="{FF2B5EF4-FFF2-40B4-BE49-F238E27FC236}">
                <a16:creationId xmlns:a16="http://schemas.microsoft.com/office/drawing/2014/main" id="{CC611207-833C-AE31-327D-8CBDDA5EA2D8}"/>
              </a:ext>
            </a:extLst>
          </p:cNvPr>
          <p:cNvSpPr>
            <a:spLocks noGrp="1"/>
          </p:cNvSpPr>
          <p:nvPr>
            <p:ph idx="1"/>
          </p:nvPr>
        </p:nvSpPr>
        <p:spPr/>
        <p:txBody>
          <a:bodyPr/>
          <a:lstStyle/>
          <a:p>
            <a:pPr marL="0" indent="0">
              <a:buNone/>
            </a:pPr>
            <a:r>
              <a:rPr lang="zh-CN" altLang="en-US" sz="2800" dirty="0">
                <a:latin typeface="Noto Sans" panose="020B0502040504020204" pitchFamily="34" charset="0"/>
              </a:rPr>
              <a:t>动态链接（默认）</a:t>
            </a:r>
            <a:endParaRPr lang="en-US" altLang="zh-CN" sz="2800" dirty="0">
              <a:latin typeface="Noto Sans" panose="020B0502040504020204" pitchFamily="34" charset="0"/>
            </a:endParaRPr>
          </a:p>
          <a:p>
            <a:pPr marL="0" indent="0">
              <a:buNone/>
            </a:pPr>
            <a:r>
              <a:rPr lang="en-US" altLang="zh-CN" sz="2800" dirty="0">
                <a:latin typeface="Noto Sans" panose="020B0502040504020204" pitchFamily="34" charset="0"/>
              </a:rPr>
              <a:t>gcc helloworld.c –o helloworld</a:t>
            </a:r>
          </a:p>
          <a:p>
            <a:pPr marL="0" indent="0">
              <a:buNone/>
            </a:pPr>
            <a:r>
              <a:rPr lang="zh-CN" altLang="en-US" sz="2800" b="0" i="0" dirty="0">
                <a:effectLst/>
                <a:latin typeface="Noto Sans" panose="020B0502040504020204" pitchFamily="34" charset="0"/>
              </a:rPr>
              <a:t>动态链接时，当程序运行时，</a:t>
            </a:r>
            <a:r>
              <a:rPr lang="en-US" altLang="zh-CN" sz="2800" b="0" i="0" dirty="0">
                <a:effectLst/>
                <a:latin typeface="Noto Sans" panose="020B0502040504020204" pitchFamily="34" charset="0"/>
              </a:rPr>
              <a:t>libc.so</a:t>
            </a:r>
            <a:r>
              <a:rPr lang="zh-CN" altLang="en-US" sz="2800" b="0" i="0" dirty="0">
                <a:effectLst/>
                <a:latin typeface="Noto Sans" panose="020B0502040504020204" pitchFamily="34" charset="0"/>
              </a:rPr>
              <a:t>文件会一并装载到内存中。</a:t>
            </a:r>
          </a:p>
          <a:p>
            <a:pPr marL="0" indent="0">
              <a:buNone/>
            </a:pPr>
            <a:endParaRPr lang="en-US" altLang="zh-CN" dirty="0"/>
          </a:p>
          <a:p>
            <a:pPr marL="0" indent="0">
              <a:buNone/>
            </a:pPr>
            <a:r>
              <a:rPr lang="zh-CN" altLang="en-US" sz="2800" dirty="0">
                <a:latin typeface="Noto Sans" panose="020B0502040504020204" pitchFamily="34" charset="0"/>
              </a:rPr>
              <a:t>静态链接</a:t>
            </a:r>
            <a:endParaRPr lang="en-US" altLang="zh-CN" sz="2800" dirty="0">
              <a:latin typeface="Noto Sans" panose="020B0502040504020204" pitchFamily="34" charset="0"/>
            </a:endParaRPr>
          </a:p>
          <a:p>
            <a:pPr marL="0" indent="0">
              <a:buNone/>
            </a:pPr>
            <a:r>
              <a:rPr lang="en-US" altLang="zh-CN" sz="2800" dirty="0">
                <a:latin typeface="Noto Sans" panose="020B0502040504020204" pitchFamily="34" charset="0"/>
              </a:rPr>
              <a:t>gcc </a:t>
            </a:r>
            <a:r>
              <a:rPr lang="en-US" altLang="zh-CN" sz="2800" dirty="0">
                <a:solidFill>
                  <a:srgbClr val="FF0000"/>
                </a:solidFill>
                <a:latin typeface="Noto Sans" panose="020B0502040504020204" pitchFamily="34" charset="0"/>
              </a:rPr>
              <a:t>--static </a:t>
            </a:r>
            <a:r>
              <a:rPr lang="en-US" altLang="zh-CN" sz="2800" dirty="0">
                <a:latin typeface="Noto Sans" panose="020B0502040504020204" pitchFamily="34" charset="0"/>
              </a:rPr>
              <a:t>helloworld.c –o helloworld</a:t>
            </a:r>
            <a:endParaRPr lang="zh-CN" altLang="en-US" sz="2800" b="0" i="0" dirty="0">
              <a:effectLst/>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2415334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B3B51-C64E-414C-9102-69C07B02EDCC}"/>
              </a:ext>
            </a:extLst>
          </p:cNvPr>
          <p:cNvSpPr>
            <a:spLocks noGrp="1"/>
          </p:cNvSpPr>
          <p:nvPr>
            <p:ph type="title"/>
          </p:nvPr>
        </p:nvSpPr>
        <p:spPr>
          <a:xfrm>
            <a:off x="561363" y="18255"/>
            <a:ext cx="10515600" cy="1325563"/>
          </a:xfrm>
        </p:spPr>
        <p:txBody>
          <a:bodyPr/>
          <a:lstStyle/>
          <a:p>
            <a:r>
              <a:rPr lang="zh-CN" altLang="en-US" dirty="0"/>
              <a:t>延迟绑定</a:t>
            </a:r>
          </a:p>
        </p:txBody>
      </p:sp>
      <p:sp>
        <p:nvSpPr>
          <p:cNvPr id="3" name="内容占位符 2">
            <a:extLst>
              <a:ext uri="{FF2B5EF4-FFF2-40B4-BE49-F238E27FC236}">
                <a16:creationId xmlns:a16="http://schemas.microsoft.com/office/drawing/2014/main" id="{226D665D-5CCC-99DC-990E-97F4179A7C95}"/>
              </a:ext>
            </a:extLst>
          </p:cNvPr>
          <p:cNvSpPr>
            <a:spLocks noGrp="1"/>
          </p:cNvSpPr>
          <p:nvPr>
            <p:ph idx="1"/>
          </p:nvPr>
        </p:nvSpPr>
        <p:spPr/>
        <p:txBody>
          <a:bodyPr>
            <a:normAutofit fontScale="85000" lnSpcReduction="20000"/>
          </a:bodyPr>
          <a:lstStyle/>
          <a:p>
            <a:pPr marL="0" indent="0">
              <a:buNone/>
            </a:pPr>
            <a:r>
              <a:rPr lang="en-US" altLang="zh-CN" dirty="0"/>
              <a:t>plt</a:t>
            </a:r>
            <a:r>
              <a:rPr lang="zh-CN" altLang="en-US" dirty="0"/>
              <a:t>表和</a:t>
            </a:r>
            <a:r>
              <a:rPr lang="en-US" altLang="zh-CN" dirty="0"/>
              <a:t>got</a:t>
            </a:r>
            <a:r>
              <a:rPr lang="zh-CN" altLang="en-US" dirty="0"/>
              <a:t>表</a:t>
            </a:r>
            <a:endParaRPr lang="en-US" altLang="zh-CN" dirty="0"/>
          </a:p>
          <a:p>
            <a:pPr marL="0" indent="0">
              <a:buNone/>
            </a:pPr>
            <a:r>
              <a:rPr lang="zh-CN" altLang="en-US" sz="2800" dirty="0">
                <a:latin typeface="Noto Sans" panose="020B0502040504020204" pitchFamily="34" charset="0"/>
              </a:rPr>
              <a:t>在</a:t>
            </a:r>
            <a:r>
              <a:rPr lang="en-US" altLang="zh-CN" sz="2800" dirty="0">
                <a:latin typeface="Noto Sans" panose="020B0502040504020204" pitchFamily="34" charset="0"/>
              </a:rPr>
              <a:t>linux</a:t>
            </a:r>
            <a:r>
              <a:rPr lang="zh-CN" altLang="en-US" sz="2800" dirty="0">
                <a:latin typeface="Noto Sans" panose="020B0502040504020204" pitchFamily="34" charset="0"/>
              </a:rPr>
              <a:t>中，</a:t>
            </a:r>
            <a:r>
              <a:rPr lang="en-US" altLang="zh-CN" sz="2800" dirty="0">
                <a:latin typeface="Noto Sans" panose="020B0502040504020204" pitchFamily="34" charset="0"/>
              </a:rPr>
              <a:t>elf</a:t>
            </a:r>
            <a:r>
              <a:rPr lang="zh-CN" altLang="en-US" sz="2800" dirty="0">
                <a:latin typeface="Noto Sans" panose="020B0502040504020204" pitchFamily="34" charset="0"/>
              </a:rPr>
              <a:t>文件采用</a:t>
            </a:r>
            <a:r>
              <a:rPr lang="en-US" altLang="zh-CN" sz="2800" dirty="0">
                <a:latin typeface="Noto Sans" panose="020B0502040504020204" pitchFamily="34" charset="0"/>
              </a:rPr>
              <a:t>plt</a:t>
            </a:r>
            <a:r>
              <a:rPr lang="zh-CN" altLang="en-US" sz="2800" dirty="0">
                <a:latin typeface="Noto Sans" panose="020B0502040504020204" pitchFamily="34" charset="0"/>
              </a:rPr>
              <a:t>表和</a:t>
            </a:r>
            <a:r>
              <a:rPr lang="en-US" altLang="zh-CN" sz="2800" dirty="0">
                <a:latin typeface="Noto Sans" panose="020B0502040504020204" pitchFamily="34" charset="0"/>
              </a:rPr>
              <a:t>got</a:t>
            </a:r>
            <a:r>
              <a:rPr lang="zh-CN" altLang="en-US" sz="2800" dirty="0">
                <a:latin typeface="Noto Sans" panose="020B0502040504020204" pitchFamily="34" charset="0"/>
              </a:rPr>
              <a:t>表的方式链接函数。通过记录真实地址实现动态链接。</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en-US" altLang="zh-CN" sz="2800" dirty="0">
                <a:latin typeface="Noto Sans" panose="020B0502040504020204" pitchFamily="34" charset="0"/>
              </a:rPr>
              <a:t>plt</a:t>
            </a:r>
            <a:r>
              <a:rPr lang="zh-CN" altLang="en-US" sz="2800" dirty="0">
                <a:latin typeface="Noto Sans" panose="020B0502040504020204" pitchFamily="34" charset="0"/>
              </a:rPr>
              <a:t>和</a:t>
            </a:r>
            <a:r>
              <a:rPr lang="en-US" altLang="zh-CN" sz="2800" dirty="0">
                <a:latin typeface="Noto Sans" panose="020B0502040504020204" pitchFamily="34" charset="0"/>
              </a:rPr>
              <a:t>got</a:t>
            </a:r>
            <a:r>
              <a:rPr lang="zh-CN" altLang="en-US" sz="2800" dirty="0">
                <a:latin typeface="Noto Sans" panose="020B0502040504020204" pitchFamily="34" charset="0"/>
              </a:rPr>
              <a:t>可简单理解为代码段和数据段的区分。</a:t>
            </a:r>
            <a:endParaRPr lang="en-US" altLang="zh-CN" sz="2800" dirty="0">
              <a:latin typeface="Noto Sans" panose="020B0502040504020204" pitchFamily="34" charset="0"/>
            </a:endParaRPr>
          </a:p>
          <a:p>
            <a:pPr marL="0" indent="0">
              <a:buNone/>
            </a:pPr>
            <a:r>
              <a:rPr lang="en-US" altLang="zh-CN" sz="2800" dirty="0">
                <a:latin typeface="Noto Sans" panose="020B0502040504020204" pitchFamily="34" charset="0"/>
              </a:rPr>
              <a:t>plt</a:t>
            </a:r>
            <a:r>
              <a:rPr lang="zh-CN" altLang="en-US" sz="2800" dirty="0">
                <a:latin typeface="Noto Sans" panose="020B0502040504020204" pitchFamily="34" charset="0"/>
              </a:rPr>
              <a:t>一般指</a:t>
            </a:r>
            <a:r>
              <a:rPr lang="en-US" altLang="zh-CN" sz="2800" dirty="0">
                <a:latin typeface="Noto Sans" panose="020B0502040504020204" pitchFamily="34" charset="0"/>
              </a:rPr>
              <a:t>.plt.sec</a:t>
            </a:r>
            <a:r>
              <a:rPr lang="zh-CN" altLang="en-US" sz="2800" dirty="0">
                <a:latin typeface="Noto Sans" panose="020B0502040504020204" pitchFamily="34" charset="0"/>
              </a:rPr>
              <a:t>段，具有</a:t>
            </a:r>
            <a:r>
              <a:rPr lang="en-US" altLang="zh-CN" sz="2800" dirty="0">
                <a:latin typeface="Noto Sans" panose="020B0502040504020204" pitchFamily="34" charset="0"/>
              </a:rPr>
              <a:t>r-x</a:t>
            </a:r>
            <a:r>
              <a:rPr lang="zh-CN" altLang="en-US" sz="2800" dirty="0">
                <a:latin typeface="Noto Sans" panose="020B0502040504020204" pitchFamily="34" charset="0"/>
              </a:rPr>
              <a:t>权限。负责动态链接的代码实现，即读取储存的地址并跳转到该地址。</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en-US" altLang="zh-CN" dirty="0">
                <a:latin typeface="Noto Sans" panose="020B0502040504020204" pitchFamily="34" charset="0"/>
              </a:rPr>
              <a:t>g</a:t>
            </a:r>
            <a:r>
              <a:rPr lang="en-US" altLang="zh-CN" sz="2800" dirty="0">
                <a:latin typeface="Noto Sans" panose="020B0502040504020204" pitchFamily="34" charset="0"/>
              </a:rPr>
              <a:t>ot</a:t>
            </a:r>
            <a:r>
              <a:rPr lang="zh-CN" altLang="en-US" sz="2800" dirty="0">
                <a:latin typeface="Noto Sans" panose="020B0502040504020204" pitchFamily="34" charset="0"/>
              </a:rPr>
              <a:t>一般指</a:t>
            </a:r>
            <a:r>
              <a:rPr lang="en-US" altLang="zh-CN" sz="2800" dirty="0">
                <a:latin typeface="Noto Sans" panose="020B0502040504020204" pitchFamily="34" charset="0"/>
              </a:rPr>
              <a:t>.got.plt</a:t>
            </a:r>
            <a:r>
              <a:rPr lang="zh-CN" altLang="en-US" sz="2800" dirty="0">
                <a:latin typeface="Noto Sans" panose="020B0502040504020204" pitchFamily="34" charset="0"/>
              </a:rPr>
              <a:t>段，具有</a:t>
            </a:r>
            <a:r>
              <a:rPr lang="en-US" altLang="zh-CN" sz="2800" dirty="0">
                <a:latin typeface="Noto Sans" panose="020B0502040504020204" pitchFamily="34" charset="0"/>
              </a:rPr>
              <a:t>rw-</a:t>
            </a:r>
            <a:r>
              <a:rPr lang="zh-CN" altLang="en-US" sz="2800" dirty="0">
                <a:latin typeface="Noto Sans" panose="020B0502040504020204" pitchFamily="34" charset="0"/>
              </a:rPr>
              <a:t>权限。负责储存库函数的真实地址。</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程序调用库函数时，则为</a:t>
            </a:r>
            <a:r>
              <a:rPr lang="en-US" altLang="zh-CN" sz="2800" dirty="0">
                <a:latin typeface="Noto Sans" panose="020B0502040504020204" pitchFamily="34" charset="0"/>
              </a:rPr>
              <a:t>call .plt.sec</a:t>
            </a:r>
            <a:r>
              <a:rPr lang="zh-CN" altLang="en-US" sz="2800" dirty="0">
                <a:latin typeface="Noto Sans" panose="020B0502040504020204" pitchFamily="34" charset="0"/>
              </a:rPr>
              <a:t>中对应函数，然后由</a:t>
            </a:r>
            <a:r>
              <a:rPr lang="en-US" altLang="zh-CN" sz="2800" dirty="0">
                <a:latin typeface="Noto Sans" panose="020B0502040504020204" pitchFamily="34" charset="0"/>
              </a:rPr>
              <a:t>plt</a:t>
            </a:r>
            <a:r>
              <a:rPr lang="zh-CN" altLang="en-US" sz="2800" dirty="0">
                <a:latin typeface="Noto Sans" panose="020B0502040504020204" pitchFamily="34" charset="0"/>
              </a:rPr>
              <a:t>读取</a:t>
            </a:r>
            <a:r>
              <a:rPr lang="en-US" altLang="zh-CN" sz="2800" dirty="0">
                <a:latin typeface="Noto Sans" panose="020B0502040504020204" pitchFamily="34" charset="0"/>
              </a:rPr>
              <a:t>got</a:t>
            </a:r>
            <a:r>
              <a:rPr lang="zh-CN" altLang="en-US" sz="2800" dirty="0">
                <a:latin typeface="Noto Sans" panose="020B0502040504020204" pitchFamily="34" charset="0"/>
              </a:rPr>
              <a:t>表真实地址并跳转至</a:t>
            </a:r>
            <a:r>
              <a:rPr lang="en-US" altLang="zh-CN" sz="2800" dirty="0">
                <a:latin typeface="Noto Sans" panose="020B0502040504020204" pitchFamily="34" charset="0"/>
              </a:rPr>
              <a:t>libc</a:t>
            </a:r>
            <a:r>
              <a:rPr lang="zh-CN" altLang="en-US" sz="2800" dirty="0">
                <a:latin typeface="Noto Sans" panose="020B0502040504020204" pitchFamily="34" charset="0"/>
              </a:rPr>
              <a:t>中。</a:t>
            </a:r>
            <a:endParaRPr lang="en-US" altLang="zh-CN" sz="2800" dirty="0">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535000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EFC7C4-8736-52B3-A056-FC858718179D}"/>
              </a:ext>
            </a:extLst>
          </p:cNvPr>
          <p:cNvSpPr>
            <a:spLocks noGrp="1"/>
          </p:cNvSpPr>
          <p:nvPr>
            <p:ph idx="1"/>
          </p:nvPr>
        </p:nvSpPr>
        <p:spPr>
          <a:xfrm>
            <a:off x="838200" y="796954"/>
            <a:ext cx="10515600" cy="5380009"/>
          </a:xfrm>
        </p:spPr>
        <p:txBody>
          <a:bodyPr/>
          <a:lstStyle/>
          <a:p>
            <a:pPr marL="0" indent="0">
              <a:buNone/>
            </a:pPr>
            <a:r>
              <a:rPr lang="zh-CN" altLang="en-US" sz="2800" dirty="0">
                <a:latin typeface="Noto Sans" panose="020B0502040504020204" pitchFamily="34" charset="0"/>
              </a:rPr>
              <a:t>程序调用库函数：为调用</a:t>
            </a:r>
            <a:r>
              <a:rPr lang="en-US" altLang="zh-CN" sz="2800" dirty="0">
                <a:latin typeface="Noto Sans" panose="020B0502040504020204" pitchFamily="34" charset="0"/>
              </a:rPr>
              <a:t>plt</a:t>
            </a:r>
            <a:r>
              <a:rPr lang="zh-CN" altLang="en-US" sz="2800" dirty="0">
                <a:latin typeface="Noto Sans" panose="020B0502040504020204" pitchFamily="34" charset="0"/>
              </a:rPr>
              <a:t>中对应函数。</a:t>
            </a:r>
            <a:endParaRPr lang="en-US" altLang="zh-CN" sz="2800" dirty="0">
              <a:latin typeface="Noto Sans" panose="020B0502040504020204" pitchFamily="34" charset="0"/>
            </a:endParaRPr>
          </a:p>
          <a:p>
            <a:endParaRPr lang="zh-CN" altLang="en-US" dirty="0"/>
          </a:p>
        </p:txBody>
      </p:sp>
      <p:pic>
        <p:nvPicPr>
          <p:cNvPr id="4" name="图片 3">
            <a:extLst>
              <a:ext uri="{FF2B5EF4-FFF2-40B4-BE49-F238E27FC236}">
                <a16:creationId xmlns:a16="http://schemas.microsoft.com/office/drawing/2014/main" id="{8F48B0D5-7D84-1BAC-5A6E-599A92434999}"/>
              </a:ext>
            </a:extLst>
          </p:cNvPr>
          <p:cNvPicPr>
            <a:picLocks noChangeAspect="1"/>
          </p:cNvPicPr>
          <p:nvPr/>
        </p:nvPicPr>
        <p:blipFill>
          <a:blip r:embed="rId2"/>
          <a:stretch>
            <a:fillRect/>
          </a:stretch>
        </p:blipFill>
        <p:spPr>
          <a:xfrm>
            <a:off x="1375794" y="1493240"/>
            <a:ext cx="8649817" cy="3359947"/>
          </a:xfrm>
          <a:prstGeom prst="rect">
            <a:avLst/>
          </a:prstGeom>
        </p:spPr>
      </p:pic>
    </p:spTree>
    <p:extLst>
      <p:ext uri="{BB962C8B-B14F-4D97-AF65-F5344CB8AC3E}">
        <p14:creationId xmlns:p14="http://schemas.microsoft.com/office/powerpoint/2010/main" val="1331578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0F99479-5C88-ED38-A20F-B9B9F8544255}"/>
              </a:ext>
            </a:extLst>
          </p:cNvPr>
          <p:cNvSpPr>
            <a:spLocks noGrp="1"/>
          </p:cNvSpPr>
          <p:nvPr>
            <p:ph idx="1"/>
          </p:nvPr>
        </p:nvSpPr>
        <p:spPr>
          <a:xfrm>
            <a:off x="838200" y="562062"/>
            <a:ext cx="10515600" cy="5614901"/>
          </a:xfrm>
        </p:spPr>
        <p:txBody>
          <a:bodyPr/>
          <a:lstStyle/>
          <a:p>
            <a:pPr marL="0" indent="0">
              <a:buNone/>
            </a:pPr>
            <a:r>
              <a:rPr lang="en-US" altLang="zh-CN" sz="2800" dirty="0">
                <a:latin typeface="Noto Sans" panose="020B0502040504020204" pitchFamily="34" charset="0"/>
              </a:rPr>
              <a:t>plt</a:t>
            </a:r>
            <a:r>
              <a:rPr lang="zh-CN" altLang="en-US" sz="2800" dirty="0">
                <a:latin typeface="Noto Sans" panose="020B0502040504020204" pitchFamily="34" charset="0"/>
              </a:rPr>
              <a:t>：为调用</a:t>
            </a:r>
            <a:r>
              <a:rPr lang="en-US" altLang="zh-CN" sz="2800" dirty="0">
                <a:latin typeface="Noto Sans" panose="020B0502040504020204" pitchFamily="34" charset="0"/>
              </a:rPr>
              <a:t>plt</a:t>
            </a:r>
            <a:r>
              <a:rPr lang="zh-CN" altLang="en-US" sz="2800" dirty="0">
                <a:latin typeface="Noto Sans" panose="020B0502040504020204" pitchFamily="34" charset="0"/>
              </a:rPr>
              <a:t>中对应函数。</a:t>
            </a:r>
            <a:endParaRPr lang="en-US" altLang="zh-CN" sz="2800" dirty="0">
              <a:latin typeface="Noto Sans" panose="020B0502040504020204" pitchFamily="34" charset="0"/>
            </a:endParaRPr>
          </a:p>
          <a:p>
            <a:pPr marL="0" indent="0">
              <a:buNone/>
            </a:pPr>
            <a:endParaRPr lang="zh-CN" altLang="en-US" dirty="0"/>
          </a:p>
        </p:txBody>
      </p:sp>
      <p:pic>
        <p:nvPicPr>
          <p:cNvPr id="4" name="图片 3">
            <a:extLst>
              <a:ext uri="{FF2B5EF4-FFF2-40B4-BE49-F238E27FC236}">
                <a16:creationId xmlns:a16="http://schemas.microsoft.com/office/drawing/2014/main" id="{912512EE-3E90-C5B6-A858-A8E22F6020E8}"/>
              </a:ext>
            </a:extLst>
          </p:cNvPr>
          <p:cNvPicPr>
            <a:picLocks noChangeAspect="1"/>
          </p:cNvPicPr>
          <p:nvPr/>
        </p:nvPicPr>
        <p:blipFill>
          <a:blip r:embed="rId2"/>
          <a:stretch>
            <a:fillRect/>
          </a:stretch>
        </p:blipFill>
        <p:spPr>
          <a:xfrm>
            <a:off x="1513545" y="1786855"/>
            <a:ext cx="8326012" cy="2326757"/>
          </a:xfrm>
          <a:prstGeom prst="rect">
            <a:avLst/>
          </a:prstGeom>
        </p:spPr>
      </p:pic>
    </p:spTree>
    <p:extLst>
      <p:ext uri="{BB962C8B-B14F-4D97-AF65-F5344CB8AC3E}">
        <p14:creationId xmlns:p14="http://schemas.microsoft.com/office/powerpoint/2010/main" val="319921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33A6D45-5AA3-3AE7-3051-F1E739D55FD9}"/>
              </a:ext>
            </a:extLst>
          </p:cNvPr>
          <p:cNvSpPr>
            <a:spLocks noGrp="1"/>
          </p:cNvSpPr>
          <p:nvPr>
            <p:ph idx="1"/>
          </p:nvPr>
        </p:nvSpPr>
        <p:spPr>
          <a:xfrm>
            <a:off x="838200" y="352425"/>
            <a:ext cx="10515600" cy="5824538"/>
          </a:xfrm>
        </p:spPr>
        <p:txBody>
          <a:bodyPr/>
          <a:lstStyle/>
          <a:p>
            <a:r>
              <a:rPr lang="en-US" altLang="zh-CN" sz="2800" dirty="0">
                <a:latin typeface="Noto Sans" panose="020B0502040504020204" pitchFamily="34" charset="0"/>
              </a:rPr>
              <a:t>got</a:t>
            </a:r>
            <a:r>
              <a:rPr lang="zh-CN" altLang="en-US" sz="2800" dirty="0">
                <a:latin typeface="Noto Sans" panose="020B0502040504020204" pitchFamily="34" charset="0"/>
              </a:rPr>
              <a:t>：储存真实地址。</a:t>
            </a:r>
            <a:endParaRPr lang="en-US" altLang="zh-CN" sz="2800" dirty="0">
              <a:latin typeface="Noto Sans" panose="020B0502040504020204" pitchFamily="34" charset="0"/>
            </a:endParaRPr>
          </a:p>
          <a:p>
            <a:endParaRPr lang="zh-CN" altLang="en-US" dirty="0"/>
          </a:p>
        </p:txBody>
      </p:sp>
      <p:pic>
        <p:nvPicPr>
          <p:cNvPr id="5" name="图片 4">
            <a:extLst>
              <a:ext uri="{FF2B5EF4-FFF2-40B4-BE49-F238E27FC236}">
                <a16:creationId xmlns:a16="http://schemas.microsoft.com/office/drawing/2014/main" id="{7FD91A6C-A4C1-91AC-3D1A-C74C1E7E69F9}"/>
              </a:ext>
            </a:extLst>
          </p:cNvPr>
          <p:cNvPicPr>
            <a:picLocks noChangeAspect="1"/>
          </p:cNvPicPr>
          <p:nvPr/>
        </p:nvPicPr>
        <p:blipFill>
          <a:blip r:embed="rId2"/>
          <a:stretch>
            <a:fillRect/>
          </a:stretch>
        </p:blipFill>
        <p:spPr>
          <a:xfrm>
            <a:off x="1595501" y="1119412"/>
            <a:ext cx="6601746" cy="1800476"/>
          </a:xfrm>
          <a:prstGeom prst="rect">
            <a:avLst/>
          </a:prstGeom>
        </p:spPr>
      </p:pic>
      <p:pic>
        <p:nvPicPr>
          <p:cNvPr id="6" name="图片 5">
            <a:extLst>
              <a:ext uri="{FF2B5EF4-FFF2-40B4-BE49-F238E27FC236}">
                <a16:creationId xmlns:a16="http://schemas.microsoft.com/office/drawing/2014/main" id="{094238D8-5670-25EE-B49B-CD8A03E807CB}"/>
              </a:ext>
            </a:extLst>
          </p:cNvPr>
          <p:cNvPicPr>
            <a:picLocks noChangeAspect="1"/>
          </p:cNvPicPr>
          <p:nvPr/>
        </p:nvPicPr>
        <p:blipFill>
          <a:blip r:embed="rId3"/>
          <a:stretch>
            <a:fillRect/>
          </a:stretch>
        </p:blipFill>
        <p:spPr>
          <a:xfrm>
            <a:off x="1595501" y="3546669"/>
            <a:ext cx="7078063" cy="1190791"/>
          </a:xfrm>
          <a:prstGeom prst="rect">
            <a:avLst/>
          </a:prstGeom>
        </p:spPr>
      </p:pic>
    </p:spTree>
    <p:extLst>
      <p:ext uri="{BB962C8B-B14F-4D97-AF65-F5344CB8AC3E}">
        <p14:creationId xmlns:p14="http://schemas.microsoft.com/office/powerpoint/2010/main" val="1625026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48FC4-2BB6-FB5D-5EF3-45A975A11701}"/>
              </a:ext>
            </a:extLst>
          </p:cNvPr>
          <p:cNvSpPr>
            <a:spLocks noGrp="1"/>
          </p:cNvSpPr>
          <p:nvPr>
            <p:ph type="title"/>
          </p:nvPr>
        </p:nvSpPr>
        <p:spPr>
          <a:xfrm>
            <a:off x="376806" y="155401"/>
            <a:ext cx="10515600" cy="993892"/>
          </a:xfrm>
        </p:spPr>
        <p:txBody>
          <a:bodyPr/>
          <a:lstStyle/>
          <a:p>
            <a:r>
              <a:rPr lang="zh-CN" altLang="en-US" dirty="0"/>
              <a:t>真实地址装载</a:t>
            </a:r>
          </a:p>
        </p:txBody>
      </p:sp>
      <p:sp>
        <p:nvSpPr>
          <p:cNvPr id="3" name="内容占位符 2">
            <a:extLst>
              <a:ext uri="{FF2B5EF4-FFF2-40B4-BE49-F238E27FC236}">
                <a16:creationId xmlns:a16="http://schemas.microsoft.com/office/drawing/2014/main" id="{90960B3F-1AA9-5783-8474-44ECABE337F5}"/>
              </a:ext>
            </a:extLst>
          </p:cNvPr>
          <p:cNvSpPr>
            <a:spLocks noGrp="1"/>
          </p:cNvSpPr>
          <p:nvPr>
            <p:ph idx="1"/>
          </p:nvPr>
        </p:nvSpPr>
        <p:spPr>
          <a:xfrm>
            <a:off x="838200" y="1149293"/>
            <a:ext cx="10515600" cy="5027670"/>
          </a:xfrm>
        </p:spPr>
        <p:txBody>
          <a:bodyPr>
            <a:normAutofit fontScale="92500" lnSpcReduction="20000"/>
          </a:bodyPr>
          <a:lstStyle/>
          <a:p>
            <a:pPr marL="0" indent="0">
              <a:buNone/>
            </a:pPr>
            <a:r>
              <a:rPr lang="zh-CN" altLang="en-US" sz="2800" dirty="0">
                <a:latin typeface="Noto Sans" panose="020B0502040504020204" pitchFamily="34" charset="0"/>
              </a:rPr>
              <a:t>那么真实函数地址是什么时候写入的呢？</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当保护为</a:t>
            </a:r>
            <a:r>
              <a:rPr lang="en-US" altLang="zh-CN" sz="2800" dirty="0">
                <a:latin typeface="Noto Sans" panose="020B0502040504020204" pitchFamily="34" charset="0"/>
              </a:rPr>
              <a:t>No RELRO</a:t>
            </a:r>
            <a:r>
              <a:rPr lang="zh-CN" altLang="en-US" sz="2800" dirty="0">
                <a:latin typeface="Noto Sans" panose="020B0502040504020204" pitchFamily="34" charset="0"/>
              </a:rPr>
              <a:t>和</a:t>
            </a:r>
            <a:r>
              <a:rPr lang="en-US" altLang="zh-CN" sz="2800" dirty="0">
                <a:latin typeface="Noto Sans" panose="020B0502040504020204" pitchFamily="34" charset="0"/>
              </a:rPr>
              <a:t>Partial RELRO</a:t>
            </a:r>
            <a:r>
              <a:rPr lang="zh-CN" altLang="en-US" sz="2800" dirty="0">
                <a:latin typeface="Noto Sans" panose="020B0502040504020204" pitchFamily="34" charset="0"/>
              </a:rPr>
              <a:t>时：</a:t>
            </a:r>
            <a:endParaRPr lang="en-US" altLang="zh-CN" sz="2800" dirty="0">
              <a:latin typeface="Noto Sans" panose="020B0502040504020204" pitchFamily="34" charset="0"/>
            </a:endParaRPr>
          </a:p>
          <a:p>
            <a:pPr indent="0">
              <a:buNone/>
            </a:pPr>
            <a:r>
              <a:rPr lang="zh-CN" altLang="en-US" sz="2800" dirty="0">
                <a:latin typeface="Noto Sans" panose="020B0502040504020204" pitchFamily="34" charset="0"/>
              </a:rPr>
              <a:t>程序开始时</a:t>
            </a:r>
            <a:r>
              <a:rPr lang="en-US" altLang="zh-CN" sz="2800" dirty="0">
                <a:latin typeface="Noto Sans" panose="020B0502040504020204" pitchFamily="34" charset="0"/>
              </a:rPr>
              <a:t>got</a:t>
            </a:r>
            <a:r>
              <a:rPr lang="zh-CN" altLang="en-US" sz="2800" dirty="0">
                <a:latin typeface="Noto Sans" panose="020B0502040504020204" pitchFamily="34" charset="0"/>
              </a:rPr>
              <a:t>表存放函数对应</a:t>
            </a:r>
            <a:r>
              <a:rPr lang="en-US" altLang="zh-CN" sz="2800" dirty="0">
                <a:latin typeface="Noto Sans" panose="020B0502040504020204" pitchFamily="34" charset="0"/>
              </a:rPr>
              <a:t>.plt</a:t>
            </a:r>
            <a:r>
              <a:rPr lang="zh-CN" altLang="en-US" sz="2800" dirty="0">
                <a:latin typeface="Noto Sans" panose="020B0502040504020204" pitchFamily="34" charset="0"/>
              </a:rPr>
              <a:t>段的地址。而</a:t>
            </a:r>
            <a:r>
              <a:rPr lang="en-US" altLang="zh-CN" sz="2800" dirty="0">
                <a:latin typeface="Noto Sans" panose="020B0502040504020204" pitchFamily="34" charset="0"/>
              </a:rPr>
              <a:t>.plt</a:t>
            </a:r>
            <a:r>
              <a:rPr lang="zh-CN" altLang="en-US" sz="2800" dirty="0">
                <a:latin typeface="Noto Sans" panose="020B0502040504020204" pitchFamily="34" charset="0"/>
              </a:rPr>
              <a:t>段会将一个函数序号入栈，然后调用</a:t>
            </a:r>
            <a:r>
              <a:rPr lang="en-US" altLang="zh-CN" sz="2800" dirty="0">
                <a:latin typeface="Noto Sans" panose="020B0502040504020204" pitchFamily="34" charset="0"/>
              </a:rPr>
              <a:t>got</a:t>
            </a:r>
            <a:r>
              <a:rPr lang="zh-CN" altLang="en-US" sz="2800" dirty="0">
                <a:latin typeface="Noto Sans" panose="020B0502040504020204" pitchFamily="34" charset="0"/>
              </a:rPr>
              <a:t>表中第一项函数，即</a:t>
            </a:r>
            <a:r>
              <a:rPr lang="en-US" altLang="zh-CN" sz="2800" b="0" i="0" dirty="0">
                <a:solidFill>
                  <a:srgbClr val="191B1F"/>
                </a:solidFill>
                <a:effectLst/>
                <a:latin typeface="-apple-system"/>
              </a:rPr>
              <a:t>_</a:t>
            </a:r>
            <a:r>
              <a:rPr lang="en-US" altLang="zh-CN" sz="2800" b="0" i="0" dirty="0" err="1">
                <a:solidFill>
                  <a:srgbClr val="191B1F"/>
                </a:solidFill>
                <a:effectLst/>
                <a:latin typeface="-apple-system"/>
              </a:rPr>
              <a:t>dl_runtime_resolve</a:t>
            </a:r>
            <a:r>
              <a:rPr lang="zh-CN" altLang="en-US" sz="2800" b="0" i="0" dirty="0">
                <a:solidFill>
                  <a:srgbClr val="191B1F"/>
                </a:solidFill>
                <a:effectLst/>
                <a:latin typeface="-apple-system"/>
              </a:rPr>
              <a:t>函数。</a:t>
            </a:r>
            <a:endParaRPr lang="en-US" altLang="zh-CN" sz="2800" b="0" i="0" dirty="0">
              <a:solidFill>
                <a:srgbClr val="191B1F"/>
              </a:solidFill>
              <a:effectLst/>
              <a:latin typeface="-apple-system"/>
            </a:endParaRPr>
          </a:p>
          <a:p>
            <a:pPr indent="0">
              <a:buNone/>
            </a:pPr>
            <a:r>
              <a:rPr lang="zh-CN" altLang="en-US" sz="2800" dirty="0">
                <a:solidFill>
                  <a:srgbClr val="191B1F"/>
                </a:solidFill>
                <a:latin typeface="-apple-system"/>
              </a:rPr>
              <a:t>该函数会读取程序的符号表，然后</a:t>
            </a:r>
            <a:r>
              <a:rPr lang="zh-CN" altLang="en-US" sz="2800" b="0" i="0" dirty="0">
                <a:solidFill>
                  <a:srgbClr val="191B1F"/>
                </a:solidFill>
                <a:effectLst/>
                <a:latin typeface="-apple-system"/>
              </a:rPr>
              <a:t>得到函数真实地址并调用，同时将真实地址写入</a:t>
            </a:r>
            <a:r>
              <a:rPr lang="en-US" altLang="zh-CN" sz="2800" b="0" i="0" dirty="0">
                <a:solidFill>
                  <a:srgbClr val="191B1F"/>
                </a:solidFill>
                <a:effectLst/>
                <a:latin typeface="-apple-system"/>
              </a:rPr>
              <a:t>got</a:t>
            </a:r>
            <a:r>
              <a:rPr lang="zh-CN" altLang="en-US" sz="2800" b="0" i="0" dirty="0">
                <a:solidFill>
                  <a:srgbClr val="191B1F"/>
                </a:solidFill>
                <a:effectLst/>
                <a:latin typeface="-apple-system"/>
              </a:rPr>
              <a:t>表。</a:t>
            </a:r>
            <a:endParaRPr lang="en-US" altLang="zh-CN" sz="2800" dirty="0">
              <a:solidFill>
                <a:srgbClr val="191B1F"/>
              </a:solidFill>
              <a:latin typeface="-apple-system"/>
            </a:endParaRPr>
          </a:p>
          <a:p>
            <a:pPr indent="0">
              <a:buNone/>
            </a:pPr>
            <a:r>
              <a:rPr lang="zh-CN" altLang="en-US" sz="2800" dirty="0">
                <a:solidFill>
                  <a:srgbClr val="191B1F"/>
                </a:solidFill>
                <a:latin typeface="-apple-system"/>
              </a:rPr>
              <a:t>第二次及以后调用该函数，则会直接从</a:t>
            </a:r>
            <a:r>
              <a:rPr lang="en-US" altLang="zh-CN" sz="2800" dirty="0">
                <a:solidFill>
                  <a:srgbClr val="191B1F"/>
                </a:solidFill>
                <a:latin typeface="-apple-system"/>
              </a:rPr>
              <a:t>got</a:t>
            </a:r>
            <a:r>
              <a:rPr lang="zh-CN" altLang="en-US" sz="2800" dirty="0">
                <a:solidFill>
                  <a:srgbClr val="191B1F"/>
                </a:solidFill>
                <a:latin typeface="-apple-system"/>
              </a:rPr>
              <a:t>表中获得函数的真实地址，直接调用。</a:t>
            </a:r>
            <a:br>
              <a:rPr lang="en-US" altLang="zh-CN" sz="2800" dirty="0">
                <a:latin typeface="Noto Sans" panose="020B0502040504020204" pitchFamily="34" charset="0"/>
              </a:rPr>
            </a:br>
            <a:endParaRPr lang="en-US" altLang="zh-CN" sz="2800" dirty="0">
              <a:latin typeface="Noto Sans" panose="020B0502040504020204" pitchFamily="34" charset="0"/>
            </a:endParaRPr>
          </a:p>
          <a:p>
            <a:pPr indent="0">
              <a:buNone/>
            </a:pPr>
            <a:r>
              <a:rPr lang="zh-CN" altLang="en-US" sz="2800" dirty="0">
                <a:latin typeface="Noto Sans" panose="020B0502040504020204" pitchFamily="34" charset="0"/>
              </a:rPr>
              <a:t>第一次：执行</a:t>
            </a:r>
            <a:r>
              <a:rPr lang="en-US" altLang="zh-CN" sz="2800" dirty="0">
                <a:latin typeface="Noto Sans" panose="020B0502040504020204" pitchFamily="34" charset="0"/>
              </a:rPr>
              <a:t>.plt.sec -&gt; </a:t>
            </a:r>
            <a:r>
              <a:rPr lang="zh-CN" altLang="en-US" sz="2800" dirty="0">
                <a:latin typeface="Noto Sans" panose="020B0502040504020204" pitchFamily="34" charset="0"/>
              </a:rPr>
              <a:t>读取</a:t>
            </a:r>
            <a:r>
              <a:rPr lang="en-US" altLang="zh-CN" sz="2800" dirty="0">
                <a:latin typeface="Noto Sans" panose="020B0502040504020204" pitchFamily="34" charset="0"/>
              </a:rPr>
              <a:t>.got.plt</a:t>
            </a:r>
            <a:r>
              <a:rPr lang="zh-CN" altLang="en-US" sz="2800" dirty="0">
                <a:latin typeface="Noto Sans" panose="020B0502040504020204" pitchFamily="34" charset="0"/>
              </a:rPr>
              <a:t> </a:t>
            </a:r>
            <a:r>
              <a:rPr lang="en-US" altLang="zh-CN" sz="2800" dirty="0">
                <a:latin typeface="Noto Sans" panose="020B0502040504020204" pitchFamily="34" charset="0"/>
              </a:rPr>
              <a:t>-&gt; </a:t>
            </a:r>
            <a:r>
              <a:rPr lang="zh-CN" altLang="en-US" sz="2800" dirty="0">
                <a:latin typeface="Noto Sans" panose="020B0502040504020204" pitchFamily="34" charset="0"/>
              </a:rPr>
              <a:t>跳至</a:t>
            </a:r>
            <a:r>
              <a:rPr lang="en-US" altLang="zh-CN" sz="2800" dirty="0">
                <a:latin typeface="Noto Sans" panose="020B0502040504020204" pitchFamily="34" charset="0"/>
              </a:rPr>
              <a:t>.plt -&gt; </a:t>
            </a:r>
            <a:r>
              <a:rPr lang="zh-CN" altLang="en-US" sz="2800" dirty="0">
                <a:latin typeface="Noto Sans" panose="020B0502040504020204" pitchFamily="34" charset="0"/>
              </a:rPr>
              <a:t>解析函数 </a:t>
            </a:r>
            <a:r>
              <a:rPr lang="en-US" altLang="zh-CN" sz="2800" dirty="0">
                <a:latin typeface="Noto Sans" panose="020B0502040504020204" pitchFamily="34" charset="0"/>
              </a:rPr>
              <a:t>-&gt; </a:t>
            </a:r>
            <a:r>
              <a:rPr lang="zh-CN" altLang="en-US" sz="2800" dirty="0">
                <a:latin typeface="Noto Sans" panose="020B0502040504020204" pitchFamily="34" charset="0"/>
              </a:rPr>
              <a:t>写入并执行真实函数</a:t>
            </a:r>
            <a:endParaRPr lang="en-US" altLang="zh-CN" sz="2800" dirty="0">
              <a:latin typeface="Noto Sans" panose="020B0502040504020204" pitchFamily="34" charset="0"/>
            </a:endParaRPr>
          </a:p>
          <a:p>
            <a:pPr indent="0">
              <a:buNone/>
            </a:pPr>
            <a:r>
              <a:rPr lang="zh-CN" altLang="en-US" sz="2800" dirty="0">
                <a:latin typeface="Noto Sans" panose="020B0502040504020204" pitchFamily="34" charset="0"/>
              </a:rPr>
              <a:t>第二次：执行</a:t>
            </a:r>
            <a:r>
              <a:rPr lang="en-US" altLang="zh-CN" sz="2800" dirty="0">
                <a:latin typeface="Noto Sans" panose="020B0502040504020204" pitchFamily="34" charset="0"/>
              </a:rPr>
              <a:t>.plt.sec -&gt; </a:t>
            </a:r>
            <a:r>
              <a:rPr lang="zh-CN" altLang="en-US" sz="2800" dirty="0">
                <a:latin typeface="Noto Sans" panose="020B0502040504020204" pitchFamily="34" charset="0"/>
              </a:rPr>
              <a:t>读取</a:t>
            </a:r>
            <a:r>
              <a:rPr lang="en-US" altLang="zh-CN" sz="2800" dirty="0">
                <a:latin typeface="Noto Sans" panose="020B0502040504020204" pitchFamily="34" charset="0"/>
              </a:rPr>
              <a:t>.got.plt</a:t>
            </a:r>
            <a:r>
              <a:rPr lang="zh-CN" altLang="en-US" sz="2800" dirty="0">
                <a:latin typeface="Noto Sans" panose="020B0502040504020204" pitchFamily="34" charset="0"/>
              </a:rPr>
              <a:t> </a:t>
            </a:r>
            <a:r>
              <a:rPr lang="en-US" altLang="zh-CN" sz="2800" dirty="0">
                <a:latin typeface="Noto Sans" panose="020B0502040504020204" pitchFamily="34" charset="0"/>
              </a:rPr>
              <a:t>-&gt; </a:t>
            </a:r>
            <a:r>
              <a:rPr lang="zh-CN" altLang="en-US" sz="2800" dirty="0">
                <a:latin typeface="Noto Sans" panose="020B0502040504020204" pitchFamily="34" charset="0"/>
              </a:rPr>
              <a:t>跳至真实函数</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区别仅在</a:t>
            </a:r>
            <a:r>
              <a:rPr lang="en-US" altLang="zh-CN" sz="2800" dirty="0">
                <a:latin typeface="Noto Sans" panose="020B0502040504020204" pitchFamily="34" charset="0"/>
              </a:rPr>
              <a:t>got</a:t>
            </a:r>
            <a:r>
              <a:rPr lang="zh-CN" altLang="en-US" sz="2800" dirty="0">
                <a:latin typeface="Noto Sans" panose="020B0502040504020204" pitchFamily="34" charset="0"/>
              </a:rPr>
              <a:t>表不同，执行</a:t>
            </a:r>
            <a:r>
              <a:rPr lang="en-US" altLang="zh-CN" sz="2800" dirty="0">
                <a:latin typeface="Noto Sans" panose="020B0502040504020204" pitchFamily="34" charset="0"/>
              </a:rPr>
              <a:t>.plt.sec</a:t>
            </a:r>
            <a:r>
              <a:rPr lang="zh-CN" altLang="en-US" sz="2800" dirty="0">
                <a:latin typeface="Noto Sans" panose="020B0502040504020204" pitchFamily="34" charset="0"/>
              </a:rPr>
              <a:t>，读取</a:t>
            </a:r>
            <a:r>
              <a:rPr lang="en-US" altLang="zh-CN" sz="2800" dirty="0">
                <a:latin typeface="Noto Sans" panose="020B0502040504020204" pitchFamily="34" charset="0"/>
              </a:rPr>
              <a:t>.got.plt</a:t>
            </a:r>
            <a:r>
              <a:rPr lang="zh-CN" altLang="en-US" sz="2800" dirty="0">
                <a:latin typeface="Noto Sans" panose="020B0502040504020204" pitchFamily="34" charset="0"/>
              </a:rPr>
              <a:t>的步骤是不变的。</a:t>
            </a:r>
            <a:endParaRPr lang="zh-CN" altLang="en-US" dirty="0"/>
          </a:p>
        </p:txBody>
      </p:sp>
    </p:spTree>
    <p:extLst>
      <p:ext uri="{BB962C8B-B14F-4D97-AF65-F5344CB8AC3E}">
        <p14:creationId xmlns:p14="http://schemas.microsoft.com/office/powerpoint/2010/main" val="748027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B5004-38AA-D511-61F6-FF464BE322C7}"/>
              </a:ext>
            </a:extLst>
          </p:cNvPr>
          <p:cNvSpPr>
            <a:spLocks noGrp="1"/>
          </p:cNvSpPr>
          <p:nvPr>
            <p:ph type="title"/>
          </p:nvPr>
        </p:nvSpPr>
        <p:spPr/>
        <p:txBody>
          <a:bodyPr/>
          <a:lstStyle/>
          <a:p>
            <a:r>
              <a:rPr lang="zh-CN" altLang="en-US" dirty="0"/>
              <a:t>不同保护比较</a:t>
            </a:r>
          </a:p>
        </p:txBody>
      </p:sp>
      <p:sp>
        <p:nvSpPr>
          <p:cNvPr id="3" name="内容占位符 2">
            <a:extLst>
              <a:ext uri="{FF2B5EF4-FFF2-40B4-BE49-F238E27FC236}">
                <a16:creationId xmlns:a16="http://schemas.microsoft.com/office/drawing/2014/main" id="{ED66A353-DF7E-B134-1BF5-54D3853AEC74}"/>
              </a:ext>
            </a:extLst>
          </p:cNvPr>
          <p:cNvSpPr>
            <a:spLocks noGrp="1"/>
          </p:cNvSpPr>
          <p:nvPr>
            <p:ph idx="1"/>
          </p:nvPr>
        </p:nvSpPr>
        <p:spPr>
          <a:xfrm>
            <a:off x="838200" y="1426128"/>
            <a:ext cx="10515600" cy="4750835"/>
          </a:xfrm>
        </p:spPr>
        <p:txBody>
          <a:bodyPr/>
          <a:lstStyle/>
          <a:p>
            <a:r>
              <a:rPr lang="en-US" altLang="zh-CN" sz="2800" dirty="0">
                <a:latin typeface="Noto Sans" panose="020B0502040504020204" pitchFamily="34" charset="0"/>
              </a:rPr>
              <a:t>No RELRO: </a:t>
            </a:r>
            <a:r>
              <a:rPr lang="zh-CN" altLang="en-US" sz="2800" dirty="0">
                <a:latin typeface="Noto Sans" panose="020B0502040504020204" pitchFamily="34" charset="0"/>
              </a:rPr>
              <a:t>符号表可读写，</a:t>
            </a:r>
            <a:r>
              <a:rPr lang="en-US" altLang="zh-CN" sz="2800" dirty="0">
                <a:latin typeface="Noto Sans" panose="020B0502040504020204" pitchFamily="34" charset="0"/>
              </a:rPr>
              <a:t>got</a:t>
            </a:r>
            <a:r>
              <a:rPr lang="zh-CN" altLang="en-US" sz="2800" dirty="0">
                <a:latin typeface="Noto Sans" panose="020B0502040504020204" pitchFamily="34" charset="0"/>
              </a:rPr>
              <a:t>表可读写。除了一般</a:t>
            </a:r>
            <a:r>
              <a:rPr lang="en-US" altLang="zh-CN" sz="2800" dirty="0">
                <a:latin typeface="Noto Sans" panose="020B0502040504020204" pitchFamily="34" charset="0"/>
              </a:rPr>
              <a:t>ret2libc</a:t>
            </a:r>
            <a:r>
              <a:rPr lang="zh-CN" altLang="en-US" sz="2800" dirty="0">
                <a:latin typeface="Noto Sans" panose="020B0502040504020204" pitchFamily="34" charset="0"/>
              </a:rPr>
              <a:t>、修改</a:t>
            </a:r>
            <a:r>
              <a:rPr lang="en-US" altLang="zh-CN" sz="2800" dirty="0">
                <a:latin typeface="Noto Sans" panose="020B0502040504020204" pitchFamily="34" charset="0"/>
              </a:rPr>
              <a:t>got</a:t>
            </a:r>
            <a:r>
              <a:rPr lang="zh-CN" altLang="en-US" sz="2800" dirty="0">
                <a:latin typeface="Noto Sans" panose="020B0502040504020204" pitchFamily="34" charset="0"/>
              </a:rPr>
              <a:t>表，还可以使用</a:t>
            </a:r>
            <a:r>
              <a:rPr lang="en-US" altLang="zh-CN" sz="2800" dirty="0">
                <a:latin typeface="Noto Sans" panose="020B0502040504020204" pitchFamily="34" charset="0"/>
              </a:rPr>
              <a:t>ret2dlresolve</a:t>
            </a:r>
            <a:r>
              <a:rPr lang="zh-CN" altLang="en-US" sz="2800" dirty="0">
                <a:latin typeface="Noto Sans" panose="020B0502040504020204" pitchFamily="34" charset="0"/>
              </a:rPr>
              <a:t>。</a:t>
            </a:r>
            <a:endParaRPr lang="en-US" altLang="zh-CN" sz="2800" dirty="0">
              <a:latin typeface="Noto Sans" panose="020B0502040504020204" pitchFamily="34" charset="0"/>
            </a:endParaRPr>
          </a:p>
          <a:p>
            <a:r>
              <a:rPr lang="en-US" altLang="zh-CN" sz="2800" dirty="0">
                <a:latin typeface="Noto Sans" panose="020B0502040504020204" pitchFamily="34" charset="0"/>
              </a:rPr>
              <a:t>Partial RELRO</a:t>
            </a:r>
            <a:r>
              <a:rPr lang="zh-CN" altLang="en-US" sz="2800" dirty="0">
                <a:latin typeface="Noto Sans" panose="020B0502040504020204" pitchFamily="34" charset="0"/>
              </a:rPr>
              <a:t>：</a:t>
            </a:r>
            <a:r>
              <a:rPr lang="zh-CN" altLang="en-US" sz="2800" dirty="0">
                <a:solidFill>
                  <a:srgbClr val="FF0000"/>
                </a:solidFill>
                <a:latin typeface="Noto Sans" panose="020B0502040504020204" pitchFamily="34" charset="0"/>
              </a:rPr>
              <a:t>最常见。</a:t>
            </a:r>
            <a:r>
              <a:rPr lang="zh-CN" altLang="en-US" sz="2800" dirty="0">
                <a:latin typeface="Noto Sans" panose="020B0502040504020204" pitchFamily="34" charset="0"/>
              </a:rPr>
              <a:t>符号表仅可读，</a:t>
            </a:r>
            <a:r>
              <a:rPr lang="en-US" altLang="zh-CN" sz="2800" dirty="0">
                <a:latin typeface="Noto Sans" panose="020B0502040504020204" pitchFamily="34" charset="0"/>
              </a:rPr>
              <a:t>Got</a:t>
            </a:r>
            <a:r>
              <a:rPr lang="zh-CN" altLang="en-US" sz="2800" dirty="0">
                <a:latin typeface="Noto Sans" panose="020B0502040504020204" pitchFamily="34" charset="0"/>
              </a:rPr>
              <a:t>表可读写。依然可以修改</a:t>
            </a:r>
            <a:r>
              <a:rPr lang="en-US" altLang="zh-CN" sz="2800" dirty="0">
                <a:latin typeface="Noto Sans" panose="020B0502040504020204" pitchFamily="34" charset="0"/>
              </a:rPr>
              <a:t>got</a:t>
            </a:r>
            <a:r>
              <a:rPr lang="zh-CN" altLang="en-US" sz="2800" dirty="0">
                <a:latin typeface="Noto Sans" panose="020B0502040504020204" pitchFamily="34" charset="0"/>
              </a:rPr>
              <a:t>表。</a:t>
            </a:r>
            <a:endParaRPr lang="en-US" altLang="zh-CN" sz="2800" dirty="0">
              <a:latin typeface="Noto Sans" panose="020B0502040504020204" pitchFamily="34" charset="0"/>
            </a:endParaRPr>
          </a:p>
          <a:p>
            <a:r>
              <a:rPr lang="en-US" altLang="zh-CN" sz="2800" dirty="0">
                <a:latin typeface="Noto Sans" panose="020B0502040504020204" pitchFamily="34" charset="0"/>
              </a:rPr>
              <a:t>Full RELRO</a:t>
            </a:r>
            <a:r>
              <a:rPr lang="zh-CN" altLang="en-US" sz="2800" dirty="0">
                <a:latin typeface="Noto Sans" panose="020B0502040504020204" pitchFamily="34" charset="0"/>
              </a:rPr>
              <a:t>：全保护。符号表和</a:t>
            </a:r>
            <a:r>
              <a:rPr lang="en-US" altLang="zh-CN" sz="2800" dirty="0">
                <a:latin typeface="Noto Sans" panose="020B0502040504020204" pitchFamily="34" charset="0"/>
              </a:rPr>
              <a:t>got</a:t>
            </a:r>
            <a:r>
              <a:rPr lang="zh-CN" altLang="en-US" sz="2800" dirty="0">
                <a:latin typeface="Noto Sans" panose="020B0502040504020204" pitchFamily="34" charset="0"/>
              </a:rPr>
              <a:t>表均仅可读。所有函数真实地址在程序运行阶段已经计算装载完毕，不可修改</a:t>
            </a:r>
            <a:r>
              <a:rPr lang="en-US" altLang="zh-CN" sz="2800" dirty="0">
                <a:latin typeface="Noto Sans" panose="020B0502040504020204" pitchFamily="34" charset="0"/>
              </a:rPr>
              <a:t>got</a:t>
            </a:r>
            <a:r>
              <a:rPr lang="zh-CN" altLang="en-US" sz="2800" dirty="0">
                <a:latin typeface="Noto Sans" panose="020B0502040504020204" pitchFamily="34" charset="0"/>
              </a:rPr>
              <a:t>表。</a:t>
            </a:r>
            <a:endParaRPr lang="en-US" altLang="zh-CN" sz="2800" dirty="0">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1268330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01ABC-C11E-5134-45AE-34447B40F53C}"/>
              </a:ext>
            </a:extLst>
          </p:cNvPr>
          <p:cNvSpPr>
            <a:spLocks noGrp="1"/>
          </p:cNvSpPr>
          <p:nvPr>
            <p:ph type="title"/>
          </p:nvPr>
        </p:nvSpPr>
        <p:spPr/>
        <p:txBody>
          <a:bodyPr/>
          <a:lstStyle/>
          <a:p>
            <a:r>
              <a:rPr lang="zh-CN" altLang="en-US" dirty="0"/>
              <a:t>函数执行</a:t>
            </a:r>
          </a:p>
        </p:txBody>
      </p:sp>
      <p:sp>
        <p:nvSpPr>
          <p:cNvPr id="3" name="内容占位符 2">
            <a:extLst>
              <a:ext uri="{FF2B5EF4-FFF2-40B4-BE49-F238E27FC236}">
                <a16:creationId xmlns:a16="http://schemas.microsoft.com/office/drawing/2014/main" id="{5FDE1305-A1C8-14A2-7331-D0B8FE408C01}"/>
              </a:ext>
            </a:extLst>
          </p:cNvPr>
          <p:cNvSpPr>
            <a:spLocks noGrp="1"/>
          </p:cNvSpPr>
          <p:nvPr>
            <p:ph idx="1"/>
          </p:nvPr>
        </p:nvSpPr>
        <p:spPr/>
        <p:txBody>
          <a:bodyPr/>
          <a:lstStyle/>
          <a:p>
            <a:pPr marL="0" indent="0">
              <a:buNone/>
            </a:pPr>
            <a:r>
              <a:rPr lang="zh-CN" altLang="en-US" sz="2800" dirty="0">
                <a:latin typeface="Noto Sans" panose="020B0502040504020204" pitchFamily="34" charset="0"/>
              </a:rPr>
              <a:t>如果需要劫持返回地址，执行某个函数，可以写入对应函数的</a:t>
            </a:r>
            <a:r>
              <a:rPr lang="en-US" altLang="zh-CN" sz="2800" dirty="0">
                <a:latin typeface="Noto Sans" panose="020B0502040504020204" pitchFamily="34" charset="0"/>
              </a:rPr>
              <a:t>plt</a:t>
            </a:r>
            <a:r>
              <a:rPr lang="zh-CN" altLang="en-US" sz="2800" dirty="0">
                <a:latin typeface="Noto Sans" panose="020B0502040504020204" pitchFamily="34" charset="0"/>
              </a:rPr>
              <a:t>地址。然后构造对应的</a:t>
            </a:r>
            <a:r>
              <a:rPr lang="en-US" altLang="zh-CN" sz="2800" dirty="0">
                <a:latin typeface="Noto Sans" panose="020B0502040504020204" pitchFamily="34" charset="0"/>
              </a:rPr>
              <a:t>rop</a:t>
            </a:r>
            <a:r>
              <a:rPr lang="zh-CN" altLang="en-US" sz="2800" dirty="0">
                <a:latin typeface="Noto Sans" panose="020B0502040504020204" pitchFamily="34" charset="0"/>
              </a:rPr>
              <a:t>链（</a:t>
            </a:r>
            <a:r>
              <a:rPr lang="en-US" altLang="zh-CN" sz="2800" dirty="0">
                <a:latin typeface="Noto Sans" panose="020B0502040504020204" pitchFamily="34" charset="0"/>
              </a:rPr>
              <a:t>Return Oriented Programming</a:t>
            </a:r>
            <a:r>
              <a:rPr lang="zh-CN" altLang="en-US" sz="2800" dirty="0">
                <a:latin typeface="Noto Sans" panose="020B0502040504020204" pitchFamily="34" charset="0"/>
              </a:rPr>
              <a:t>）。</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可以利用</a:t>
            </a:r>
            <a:r>
              <a:rPr lang="en-US" altLang="zh-CN" sz="2800" dirty="0">
                <a:latin typeface="Noto Sans" panose="020B0502040504020204" pitchFamily="34" charset="0"/>
              </a:rPr>
              <a:t>pwntools</a:t>
            </a:r>
            <a:r>
              <a:rPr lang="zh-CN" altLang="en-US" sz="2800" dirty="0">
                <a:latin typeface="Noto Sans" panose="020B0502040504020204" pitchFamily="34" charset="0"/>
              </a:rPr>
              <a:t>的</a:t>
            </a:r>
            <a:r>
              <a:rPr lang="en-US" altLang="zh-CN" sz="2800" dirty="0">
                <a:latin typeface="Noto Sans" panose="020B0502040504020204" pitchFamily="34" charset="0"/>
              </a:rPr>
              <a:t>elf</a:t>
            </a:r>
            <a:r>
              <a:rPr lang="zh-CN" altLang="en-US" sz="2800" dirty="0">
                <a:latin typeface="Noto Sans" panose="020B0502040504020204" pitchFamily="34" charset="0"/>
              </a:rPr>
              <a:t>文件来读取对应函数的地址。（开启</a:t>
            </a:r>
            <a:r>
              <a:rPr lang="en-US" altLang="zh-CN" sz="2800" dirty="0">
                <a:latin typeface="Noto Sans" panose="020B0502040504020204" pitchFamily="34" charset="0"/>
              </a:rPr>
              <a:t>PIE</a:t>
            </a:r>
            <a:r>
              <a:rPr lang="zh-CN" altLang="en-US" sz="2800" dirty="0">
                <a:latin typeface="Noto Sans" panose="020B0502040504020204" pitchFamily="34" charset="0"/>
              </a:rPr>
              <a:t>的</a:t>
            </a:r>
            <a:r>
              <a:rPr lang="en-US" altLang="zh-CN" sz="2800" dirty="0">
                <a:latin typeface="Noto Sans" panose="020B0502040504020204" pitchFamily="34" charset="0"/>
              </a:rPr>
              <a:t>elf</a:t>
            </a:r>
            <a:r>
              <a:rPr lang="zh-CN" altLang="en-US" sz="2800" dirty="0">
                <a:latin typeface="Noto Sans" panose="020B0502040504020204" pitchFamily="34" charset="0"/>
              </a:rPr>
              <a:t>读取的地址为未加基地址的地址。）</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对于动态链接</a:t>
            </a:r>
            <a:r>
              <a:rPr lang="en-US" altLang="zh-CN" sz="2800" dirty="0">
                <a:latin typeface="Noto Sans" panose="020B0502040504020204" pitchFamily="34" charset="0"/>
              </a:rPr>
              <a:t>elf</a:t>
            </a:r>
            <a:r>
              <a:rPr lang="zh-CN" altLang="en-US" sz="2800" dirty="0">
                <a:latin typeface="Noto Sans" panose="020B0502040504020204" pitchFamily="34" charset="0"/>
              </a:rPr>
              <a:t>文件，库函数的</a:t>
            </a:r>
            <a:r>
              <a:rPr lang="en-US" altLang="zh-CN" sz="2800" dirty="0">
                <a:latin typeface="Noto Sans" panose="020B0502040504020204" pitchFamily="34" charset="0"/>
              </a:rPr>
              <a:t>plt</a:t>
            </a:r>
            <a:r>
              <a:rPr lang="zh-CN" altLang="en-US" sz="2800" dirty="0">
                <a:latin typeface="Noto Sans" panose="020B0502040504020204" pitchFamily="34" charset="0"/>
              </a:rPr>
              <a:t>和</a:t>
            </a:r>
            <a:r>
              <a:rPr lang="en-US" altLang="zh-CN" sz="2800" dirty="0">
                <a:latin typeface="Noto Sans" panose="020B0502040504020204" pitchFamily="34" charset="0"/>
              </a:rPr>
              <a:t>sym</a:t>
            </a:r>
            <a:r>
              <a:rPr lang="zh-CN" altLang="en-US" sz="2800" dirty="0">
                <a:latin typeface="Noto Sans" panose="020B0502040504020204" pitchFamily="34" charset="0"/>
              </a:rPr>
              <a:t>地址等价。</a:t>
            </a:r>
            <a:endParaRPr lang="en-US" altLang="zh-CN" sz="2800" dirty="0">
              <a:latin typeface="Noto Sans" panose="020B0502040504020204" pitchFamily="34" charset="0"/>
            </a:endParaRPr>
          </a:p>
          <a:p>
            <a:endParaRPr lang="zh-CN" altLang="en-US" dirty="0"/>
          </a:p>
        </p:txBody>
      </p:sp>
    </p:spTree>
    <p:extLst>
      <p:ext uri="{BB962C8B-B14F-4D97-AF65-F5344CB8AC3E}">
        <p14:creationId xmlns:p14="http://schemas.microsoft.com/office/powerpoint/2010/main" val="3172838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54FA14-D202-0555-A300-1534B3A7527A}"/>
              </a:ext>
            </a:extLst>
          </p:cNvPr>
          <p:cNvSpPr>
            <a:spLocks noGrp="1"/>
          </p:cNvSpPr>
          <p:nvPr>
            <p:ph type="title"/>
          </p:nvPr>
        </p:nvSpPr>
        <p:spPr/>
        <p:txBody>
          <a:bodyPr/>
          <a:lstStyle/>
          <a:p>
            <a:r>
              <a:rPr lang="zh-CN" altLang="en-US" dirty="0"/>
              <a:t>泄露地址</a:t>
            </a:r>
          </a:p>
        </p:txBody>
      </p:sp>
      <p:sp>
        <p:nvSpPr>
          <p:cNvPr id="3" name="内容占位符 2">
            <a:extLst>
              <a:ext uri="{FF2B5EF4-FFF2-40B4-BE49-F238E27FC236}">
                <a16:creationId xmlns:a16="http://schemas.microsoft.com/office/drawing/2014/main" id="{1C2B7A1D-785D-4AE1-FCC7-7770646E9FE9}"/>
              </a:ext>
            </a:extLst>
          </p:cNvPr>
          <p:cNvSpPr>
            <a:spLocks noGrp="1"/>
          </p:cNvSpPr>
          <p:nvPr>
            <p:ph idx="1"/>
          </p:nvPr>
        </p:nvSpPr>
        <p:spPr/>
        <p:txBody>
          <a:bodyPr>
            <a:normAutofit/>
          </a:bodyPr>
          <a:lstStyle/>
          <a:p>
            <a:pPr marL="0" indent="0">
              <a:buNone/>
            </a:pPr>
            <a:r>
              <a:rPr lang="zh-CN" altLang="en-US" sz="2800" dirty="0">
                <a:latin typeface="Noto Sans" panose="020B0502040504020204" pitchFamily="34" charset="0"/>
              </a:rPr>
              <a:t>假如程序没有</a:t>
            </a:r>
            <a:r>
              <a:rPr lang="en-US" altLang="zh-CN" sz="2800" dirty="0">
                <a:latin typeface="Noto Sans" panose="020B0502040504020204" pitchFamily="34" charset="0"/>
              </a:rPr>
              <a:t>system</a:t>
            </a:r>
            <a:r>
              <a:rPr lang="zh-CN" altLang="en-US" sz="2800" dirty="0">
                <a:latin typeface="Noto Sans" panose="020B0502040504020204" pitchFamily="34" charset="0"/>
              </a:rPr>
              <a:t>函数给我们利用，我们就需要直接利用</a:t>
            </a:r>
            <a:r>
              <a:rPr lang="en-US" altLang="zh-CN" sz="2800" dirty="0">
                <a:latin typeface="Noto Sans" panose="020B0502040504020204" pitchFamily="34" charset="0"/>
              </a:rPr>
              <a:t>libc</a:t>
            </a:r>
            <a:r>
              <a:rPr lang="zh-CN" altLang="en-US" sz="2800" dirty="0">
                <a:latin typeface="Noto Sans" panose="020B0502040504020204" pitchFamily="34" charset="0"/>
              </a:rPr>
              <a:t>里的函数了。</a:t>
            </a:r>
            <a:r>
              <a:rPr lang="en-US" altLang="zh-CN" sz="2800" dirty="0">
                <a:latin typeface="Noto Sans" panose="020B0502040504020204" pitchFamily="34" charset="0"/>
              </a:rPr>
              <a:t>Libc</a:t>
            </a:r>
            <a:r>
              <a:rPr lang="zh-CN" altLang="en-US" sz="2800" dirty="0">
                <a:latin typeface="Noto Sans" panose="020B0502040504020204" pitchFamily="34" charset="0"/>
              </a:rPr>
              <a:t>中是有</a:t>
            </a:r>
            <a:r>
              <a:rPr lang="en-US" altLang="zh-CN" sz="2800" dirty="0">
                <a:latin typeface="Noto Sans" panose="020B0502040504020204" pitchFamily="34" charset="0"/>
              </a:rPr>
              <a:t>system</a:t>
            </a:r>
            <a:r>
              <a:rPr lang="zh-CN" altLang="en-US" sz="2800" dirty="0">
                <a:latin typeface="Noto Sans" panose="020B0502040504020204" pitchFamily="34" charset="0"/>
              </a:rPr>
              <a:t>函数的，甚至还有</a:t>
            </a:r>
            <a:r>
              <a:rPr lang="en-US" altLang="zh-CN" sz="2800" dirty="0">
                <a:latin typeface="Noto Sans" panose="020B0502040504020204" pitchFamily="34" charset="0"/>
              </a:rPr>
              <a:t>”/bin/sh”</a:t>
            </a:r>
            <a:r>
              <a:rPr lang="zh-CN" altLang="en-US" sz="2800" dirty="0">
                <a:latin typeface="Noto Sans" panose="020B0502040504020204" pitchFamily="34" charset="0"/>
              </a:rPr>
              <a:t>字符串。</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如何知道</a:t>
            </a:r>
            <a:r>
              <a:rPr lang="en-US" altLang="zh-CN" sz="2800" dirty="0">
                <a:latin typeface="Noto Sans" panose="020B0502040504020204" pitchFamily="34" charset="0"/>
              </a:rPr>
              <a:t>system</a:t>
            </a:r>
            <a:r>
              <a:rPr lang="zh-CN" altLang="en-US" sz="2800" dirty="0">
                <a:latin typeface="Noto Sans" panose="020B0502040504020204" pitchFamily="34" charset="0"/>
              </a:rPr>
              <a:t>函数真实地址呢？我们可以利用偏移。</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无论装载</a:t>
            </a:r>
            <a:r>
              <a:rPr lang="en-US" altLang="zh-CN" sz="2800" dirty="0">
                <a:latin typeface="Noto Sans" panose="020B0502040504020204" pitchFamily="34" charset="0"/>
              </a:rPr>
              <a:t>elf</a:t>
            </a:r>
            <a:r>
              <a:rPr lang="zh-CN" altLang="en-US" sz="2800" dirty="0">
                <a:latin typeface="Noto Sans" panose="020B0502040504020204" pitchFamily="34" charset="0"/>
              </a:rPr>
              <a:t>文件还是</a:t>
            </a:r>
            <a:r>
              <a:rPr lang="en-US" altLang="zh-CN" sz="2800" dirty="0">
                <a:latin typeface="Noto Sans" panose="020B0502040504020204" pitchFamily="34" charset="0"/>
              </a:rPr>
              <a:t>libc.so</a:t>
            </a:r>
            <a:r>
              <a:rPr lang="zh-CN" altLang="en-US" sz="2800" dirty="0">
                <a:latin typeface="Noto Sans" panose="020B0502040504020204" pitchFamily="34" charset="0"/>
              </a:rPr>
              <a:t>文件，都是整个文件装载进内存。因此同个文件内函数或数据之间的地址偏移是固定的。</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只要知道某个函数的真实地址，就可以知道</a:t>
            </a:r>
            <a:r>
              <a:rPr lang="en-US" altLang="zh-CN" sz="2800" dirty="0">
                <a:latin typeface="Noto Sans" panose="020B0502040504020204" pitchFamily="34" charset="0"/>
              </a:rPr>
              <a:t>system</a:t>
            </a:r>
            <a:r>
              <a:rPr lang="zh-CN" altLang="en-US" sz="2800" dirty="0">
                <a:latin typeface="Noto Sans" panose="020B0502040504020204" pitchFamily="34" charset="0"/>
              </a:rPr>
              <a:t>函数的真实地址了。“知道某个函数的真实地址”这一步骤就叫泄露</a:t>
            </a:r>
            <a:r>
              <a:rPr lang="en-US" altLang="zh-CN" sz="2800" dirty="0">
                <a:latin typeface="Noto Sans" panose="020B0502040504020204" pitchFamily="34" charset="0"/>
              </a:rPr>
              <a:t>libc</a:t>
            </a:r>
            <a:r>
              <a:rPr lang="zh-CN" altLang="en-US" sz="2800" dirty="0">
                <a:latin typeface="Noto Sans" panose="020B0502040504020204" pitchFamily="34" charset="0"/>
              </a:rPr>
              <a:t>地址。</a:t>
            </a:r>
            <a:endParaRPr lang="en-US" altLang="zh-CN" sz="2800" dirty="0">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355946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052FB7-18B0-C0AB-B0E7-640B27DAE3FF}"/>
              </a:ext>
            </a:extLst>
          </p:cNvPr>
          <p:cNvSpPr>
            <a:spLocks noGrp="1"/>
          </p:cNvSpPr>
          <p:nvPr>
            <p:ph idx="1"/>
          </p:nvPr>
        </p:nvSpPr>
        <p:spPr>
          <a:xfrm>
            <a:off x="109057" y="145473"/>
            <a:ext cx="11954312" cy="6515100"/>
          </a:xfrm>
        </p:spPr>
        <p:txBody>
          <a:bodyPr>
            <a:normAutofit lnSpcReduction="10000"/>
          </a:bodyPr>
          <a:lstStyle/>
          <a:p>
            <a:pPr marL="0" indent="0">
              <a:buNone/>
            </a:pPr>
            <a:r>
              <a:rPr lang="en-US" altLang="zh-CN" b="1" dirty="0">
                <a:latin typeface="新宋体" panose="02010609030101010101" pitchFamily="49" charset="-122"/>
                <a:ea typeface="新宋体" panose="02010609030101010101" pitchFamily="49" charset="-122"/>
              </a:rPr>
              <a:t>send()</a:t>
            </a:r>
            <a:r>
              <a:rPr lang="en-US" altLang="zh-CN" dirty="0">
                <a:latin typeface="新宋体" panose="02010609030101010101" pitchFamily="49" charset="-122"/>
                <a:ea typeface="新宋体" panose="02010609030101010101" pitchFamily="49" charset="-122"/>
              </a:rPr>
              <a:t>:</a:t>
            </a:r>
            <a:r>
              <a:rPr lang="zh-CN" altLang="en-US" b="0" dirty="0">
                <a:effectLst/>
                <a:latin typeface="新宋体" panose="02010609030101010101" pitchFamily="49" charset="-122"/>
                <a:ea typeface="新宋体" panose="02010609030101010101" pitchFamily="49" charset="-122"/>
              </a:rPr>
              <a:t>直接发送数据</a:t>
            </a:r>
            <a:r>
              <a:rPr lang="en-US" altLang="zh-CN" dirty="0">
                <a:latin typeface="新宋体" panose="02010609030101010101" pitchFamily="49" charset="-122"/>
                <a:ea typeface="新宋体" panose="02010609030101010101" pitchFamily="49" charset="-122"/>
              </a:rPr>
              <a:t>  </a:t>
            </a:r>
          </a:p>
          <a:p>
            <a:pPr marL="0" indent="0">
              <a:buNone/>
            </a:pPr>
            <a:r>
              <a:rPr lang="en-US" altLang="zh-CN" b="1" dirty="0">
                <a:latin typeface="新宋体" panose="02010609030101010101" pitchFamily="49" charset="-122"/>
                <a:ea typeface="新宋体" panose="02010609030101010101" pitchFamily="49" charset="-122"/>
              </a:rPr>
              <a:t>sendafter(“string”,</a:t>
            </a:r>
            <a:r>
              <a:rPr lang="zh-CN" altLang="en-US" b="1" dirty="0">
                <a:latin typeface="新宋体" panose="02010609030101010101" pitchFamily="49" charset="-122"/>
                <a:ea typeface="新宋体" panose="02010609030101010101" pitchFamily="49" charset="-122"/>
              </a:rPr>
              <a:t>  </a:t>
            </a:r>
            <a:r>
              <a:rPr lang="en-US" altLang="zh-CN" b="1"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a:t>
            </a:r>
            <a:r>
              <a:rPr lang="zh-CN" altLang="en-US" b="0" dirty="0">
                <a:effectLst/>
                <a:latin typeface="新宋体" panose="02010609030101010101" pitchFamily="49" charset="-122"/>
                <a:ea typeface="新宋体" panose="02010609030101010101" pitchFamily="49" charset="-122"/>
              </a:rPr>
              <a:t>接收到 </a:t>
            </a:r>
            <a:r>
              <a:rPr lang="en-US" altLang="zh-CN" b="0" dirty="0">
                <a:effectLst/>
                <a:latin typeface="新宋体" panose="02010609030101010101" pitchFamily="49" charset="-122"/>
                <a:ea typeface="新宋体" panose="02010609030101010101" pitchFamily="49" charset="-122"/>
              </a:rPr>
              <a:t>string (</a:t>
            </a:r>
            <a:r>
              <a:rPr lang="zh-CN" altLang="en-US" b="0" dirty="0">
                <a:effectLst/>
                <a:latin typeface="新宋体" panose="02010609030101010101" pitchFamily="49" charset="-122"/>
                <a:ea typeface="新宋体" panose="02010609030101010101" pitchFamily="49" charset="-122"/>
              </a:rPr>
              <a:t>这里说的</a:t>
            </a:r>
            <a:r>
              <a:rPr lang="en-US" altLang="zh-CN" b="0" dirty="0">
                <a:effectLst/>
                <a:latin typeface="新宋体" panose="02010609030101010101" pitchFamily="49" charset="-122"/>
                <a:ea typeface="新宋体" panose="02010609030101010101" pitchFamily="49" charset="-122"/>
              </a:rPr>
              <a:t>string</a:t>
            </a:r>
            <a:r>
              <a:rPr lang="zh-CN" altLang="en-US" b="0" dirty="0">
                <a:effectLst/>
                <a:latin typeface="新宋体" panose="02010609030101010101" pitchFamily="49" charset="-122"/>
                <a:ea typeface="新宋体" panose="02010609030101010101" pitchFamily="49" charset="-122"/>
              </a:rPr>
              <a:t>可以替换成任何信息</a:t>
            </a:r>
            <a:r>
              <a:rPr lang="en-US" altLang="zh-CN" b="0" dirty="0">
                <a:effectLst/>
                <a:latin typeface="新宋体" panose="02010609030101010101" pitchFamily="49" charset="-122"/>
                <a:ea typeface="新宋体" panose="02010609030101010101" pitchFamily="49" charset="-122"/>
              </a:rPr>
              <a:t>) </a:t>
            </a:r>
            <a:r>
              <a:rPr lang="zh-CN" altLang="en-US" b="0" dirty="0">
                <a:effectLst/>
                <a:latin typeface="新宋体" panose="02010609030101010101" pitchFamily="49" charset="-122"/>
                <a:ea typeface="新宋体" panose="02010609030101010101" pitchFamily="49" charset="-122"/>
              </a:rPr>
              <a:t>之后会发送数据，但是如果没有接收到</a:t>
            </a:r>
            <a:r>
              <a:rPr lang="en-US" altLang="zh-CN" b="0" dirty="0">
                <a:effectLst/>
                <a:latin typeface="新宋体" panose="02010609030101010101" pitchFamily="49" charset="-122"/>
                <a:ea typeface="新宋体" panose="02010609030101010101" pitchFamily="49" charset="-122"/>
              </a:rPr>
              <a:t>string</a:t>
            </a:r>
            <a:r>
              <a:rPr lang="zh-CN" altLang="en-US" b="0" dirty="0">
                <a:effectLst/>
                <a:latin typeface="新宋体" panose="02010609030101010101" pitchFamily="49" charset="-122"/>
                <a:ea typeface="新宋体" panose="02010609030101010101" pitchFamily="49" charset="-122"/>
              </a:rPr>
              <a:t>，那么就会导致脚本一直卡在这里不动</a:t>
            </a:r>
            <a:endParaRPr lang="en-US" altLang="zh-CN" dirty="0">
              <a:latin typeface="新宋体" panose="02010609030101010101" pitchFamily="49" charset="-122"/>
              <a:ea typeface="新宋体" panose="02010609030101010101" pitchFamily="49" charset="-122"/>
            </a:endParaRPr>
          </a:p>
          <a:p>
            <a:pPr marL="0" indent="0">
              <a:buNone/>
            </a:pPr>
            <a:r>
              <a:rPr lang="en-US" altLang="zh-CN" b="1" dirty="0">
                <a:latin typeface="新宋体" panose="02010609030101010101" pitchFamily="49" charset="-122"/>
                <a:ea typeface="新宋体" panose="02010609030101010101" pitchFamily="49" charset="-122"/>
              </a:rPr>
              <a:t>sendline()</a:t>
            </a:r>
            <a:r>
              <a:rPr lang="en-US" altLang="zh-CN" dirty="0">
                <a:latin typeface="新宋体" panose="02010609030101010101" pitchFamily="49" charset="-122"/>
                <a:ea typeface="新宋体" panose="02010609030101010101" pitchFamily="49" charset="-122"/>
              </a:rPr>
              <a:t>:</a:t>
            </a:r>
            <a:r>
              <a:rPr lang="zh-CN" altLang="en-US" b="0" dirty="0">
                <a:effectLst/>
                <a:latin typeface="新宋体" panose="02010609030101010101" pitchFamily="49" charset="-122"/>
                <a:ea typeface="新宋体" panose="02010609030101010101" pitchFamily="49" charset="-122"/>
              </a:rPr>
              <a:t>发送数据，但是结尾会有一个</a:t>
            </a:r>
            <a:r>
              <a:rPr lang="en-US" altLang="zh-CN" b="0" dirty="0">
                <a:effectLst/>
                <a:latin typeface="新宋体" panose="02010609030101010101" pitchFamily="49" charset="-122"/>
                <a:ea typeface="新宋体" panose="02010609030101010101" pitchFamily="49" charset="-122"/>
              </a:rPr>
              <a:t>\n</a:t>
            </a:r>
            <a:r>
              <a:rPr lang="en-US" altLang="zh-CN" dirty="0">
                <a:latin typeface="新宋体" panose="02010609030101010101" pitchFamily="49" charset="-122"/>
                <a:ea typeface="新宋体" panose="02010609030101010101" pitchFamily="49" charset="-122"/>
              </a:rPr>
              <a:t> </a:t>
            </a:r>
          </a:p>
          <a:p>
            <a:pPr marL="0" indent="0">
              <a:buNone/>
            </a:pPr>
            <a:r>
              <a:rPr lang="en-US" altLang="zh-CN" b="1" dirty="0">
                <a:latin typeface="新宋体" panose="02010609030101010101" pitchFamily="49" charset="-122"/>
                <a:ea typeface="新宋体" panose="02010609030101010101" pitchFamily="49" charset="-122"/>
              </a:rPr>
              <a:t>sendlineafter():</a:t>
            </a:r>
            <a:r>
              <a:rPr lang="zh-CN" altLang="en-US" b="0" dirty="0">
                <a:effectLst/>
                <a:latin typeface="新宋体" panose="02010609030101010101" pitchFamily="49" charset="-122"/>
                <a:ea typeface="新宋体" panose="02010609030101010101" pitchFamily="49" charset="-122"/>
              </a:rPr>
              <a:t>接收到 </a:t>
            </a:r>
            <a:r>
              <a:rPr lang="en-US" altLang="zh-CN" b="0" dirty="0">
                <a:effectLst/>
                <a:latin typeface="新宋体" panose="02010609030101010101" pitchFamily="49" charset="-122"/>
                <a:ea typeface="新宋体" panose="02010609030101010101" pitchFamily="49" charset="-122"/>
              </a:rPr>
              <a:t>string </a:t>
            </a:r>
            <a:r>
              <a:rPr lang="zh-CN" altLang="en-US" b="0" dirty="0">
                <a:effectLst/>
                <a:latin typeface="新宋体" panose="02010609030101010101" pitchFamily="49" charset="-122"/>
                <a:ea typeface="新宋体" panose="02010609030101010101" pitchFamily="49" charset="-122"/>
              </a:rPr>
              <a:t>之后会发送数据并且在最后添加</a:t>
            </a:r>
            <a:r>
              <a:rPr lang="en-US" altLang="zh-CN" b="0" dirty="0">
                <a:effectLst/>
                <a:latin typeface="新宋体" panose="02010609030101010101" pitchFamily="49" charset="-122"/>
                <a:ea typeface="新宋体" panose="02010609030101010101" pitchFamily="49" charset="-122"/>
              </a:rPr>
              <a:t>\n</a:t>
            </a:r>
            <a:endParaRPr lang="en-US" altLang="zh-CN" dirty="0">
              <a:latin typeface="新宋体" panose="02010609030101010101" pitchFamily="49" charset="-122"/>
              <a:ea typeface="新宋体" panose="02010609030101010101" pitchFamily="49" charset="-122"/>
            </a:endParaRPr>
          </a:p>
          <a:p>
            <a:pPr marL="0" indent="0">
              <a:buNone/>
            </a:pPr>
            <a:r>
              <a:rPr lang="en-US" altLang="zh-CN" b="1" dirty="0">
                <a:latin typeface="新宋体" panose="02010609030101010101" pitchFamily="49" charset="-122"/>
                <a:ea typeface="新宋体" panose="02010609030101010101" pitchFamily="49" charset="-122"/>
              </a:rPr>
              <a:t>recv()</a:t>
            </a:r>
            <a:r>
              <a:rPr lang="zh-CN" altLang="en-US" dirty="0">
                <a:latin typeface="新宋体" panose="02010609030101010101" pitchFamily="49" charset="-122"/>
                <a:ea typeface="新宋体" panose="02010609030101010101" pitchFamily="49" charset="-122"/>
              </a:rPr>
              <a:t>：接收数据</a:t>
            </a:r>
            <a:endParaRPr lang="en-US" altLang="zh-CN" dirty="0">
              <a:latin typeface="新宋体" panose="02010609030101010101" pitchFamily="49" charset="-122"/>
              <a:ea typeface="新宋体" panose="02010609030101010101" pitchFamily="49" charset="-122"/>
            </a:endParaRPr>
          </a:p>
          <a:p>
            <a:pPr marL="0" indent="0">
              <a:buNone/>
            </a:pPr>
            <a:r>
              <a:rPr lang="en-US" altLang="zh-CN" b="1" dirty="0">
                <a:latin typeface="新宋体" panose="02010609030101010101" pitchFamily="49" charset="-122"/>
                <a:ea typeface="新宋体" panose="02010609030101010101" pitchFamily="49" charset="-122"/>
              </a:rPr>
              <a:t>recvline()</a:t>
            </a:r>
            <a:r>
              <a:rPr lang="zh-CN" altLang="en-US" dirty="0">
                <a:latin typeface="新宋体" panose="02010609030101010101" pitchFamily="49" charset="-122"/>
                <a:ea typeface="新宋体" panose="02010609030101010101" pitchFamily="49" charset="-122"/>
              </a:rPr>
              <a:t>：接收一行数据</a:t>
            </a:r>
            <a:endParaRPr lang="en-US" altLang="zh-CN" dirty="0">
              <a:latin typeface="新宋体" panose="02010609030101010101" pitchFamily="49" charset="-122"/>
              <a:ea typeface="新宋体" panose="02010609030101010101" pitchFamily="49" charset="-122"/>
            </a:endParaRPr>
          </a:p>
          <a:p>
            <a:pPr marL="0" indent="0">
              <a:buNone/>
            </a:pPr>
            <a:r>
              <a:rPr lang="en-US" altLang="zh-CN" b="1" dirty="0">
                <a:latin typeface="新宋体" panose="02010609030101010101" pitchFamily="49" charset="-122"/>
                <a:ea typeface="新宋体" panose="02010609030101010101" pitchFamily="49" charset="-122"/>
              </a:rPr>
              <a:t>recvuntil(“string”)</a:t>
            </a:r>
            <a:r>
              <a:rPr lang="zh-CN" altLang="en-US" dirty="0">
                <a:latin typeface="新宋体" panose="02010609030101010101" pitchFamily="49" charset="-122"/>
                <a:ea typeface="新宋体" panose="02010609030101010101" pitchFamily="49" charset="-122"/>
              </a:rPr>
              <a:t>：接收数据，当接收到</a:t>
            </a:r>
            <a:r>
              <a:rPr lang="en-US" altLang="zh-CN" dirty="0">
                <a:latin typeface="新宋体" panose="02010609030101010101" pitchFamily="49" charset="-122"/>
                <a:ea typeface="新宋体" panose="02010609030101010101" pitchFamily="49" charset="-122"/>
              </a:rPr>
              <a:t>string</a:t>
            </a:r>
            <a:r>
              <a:rPr lang="zh-CN" altLang="en-US" dirty="0">
                <a:latin typeface="新宋体" panose="02010609030101010101" pitchFamily="49" charset="-122"/>
                <a:ea typeface="新宋体" panose="02010609030101010101" pitchFamily="49" charset="-122"/>
              </a:rPr>
              <a:t>之后停止</a:t>
            </a:r>
            <a:endParaRPr lang="en-US" altLang="zh-CN" dirty="0">
              <a:latin typeface="新宋体" panose="02010609030101010101" pitchFamily="49" charset="-122"/>
              <a:ea typeface="新宋体" panose="02010609030101010101" pitchFamily="49" charset="-122"/>
            </a:endParaRPr>
          </a:p>
          <a:p>
            <a:pPr marL="0" indent="0">
              <a:buNone/>
            </a:pPr>
            <a:r>
              <a:rPr lang="en-US" altLang="zh-CN" b="1" dirty="0">
                <a:latin typeface="新宋体" panose="02010609030101010101" pitchFamily="49" charset="-122"/>
                <a:ea typeface="新宋体" panose="02010609030101010101" pitchFamily="49" charset="-122"/>
              </a:rPr>
              <a:t>interactive()</a:t>
            </a:r>
            <a:r>
              <a:rPr lang="en-US" altLang="zh-CN" dirty="0">
                <a:latin typeface="新宋体" panose="02010609030101010101" pitchFamily="49" charset="-122"/>
                <a:ea typeface="新宋体" panose="02010609030101010101" pitchFamily="49" charset="-122"/>
              </a:rPr>
              <a:t>:</a:t>
            </a:r>
            <a:r>
              <a:rPr lang="zh-CN" altLang="en-US" b="0" dirty="0">
                <a:effectLst/>
                <a:latin typeface="新宋体" panose="02010609030101010101" pitchFamily="49" charset="-122"/>
                <a:ea typeface="新宋体" panose="02010609030101010101" pitchFamily="49" charset="-122"/>
              </a:rPr>
              <a:t>在终端操作，程序拿到</a:t>
            </a:r>
            <a:r>
              <a:rPr lang="en-US" altLang="zh-CN" b="0" dirty="0">
                <a:effectLst/>
                <a:latin typeface="新宋体" panose="02010609030101010101" pitchFamily="49" charset="-122"/>
                <a:ea typeface="新宋体" panose="02010609030101010101" pitchFamily="49" charset="-122"/>
              </a:rPr>
              <a:t>shell</a:t>
            </a:r>
            <a:r>
              <a:rPr lang="zh-CN" altLang="en-US" b="0" dirty="0">
                <a:effectLst/>
                <a:latin typeface="新宋体" panose="02010609030101010101" pitchFamily="49" charset="-122"/>
                <a:ea typeface="新宋体" panose="02010609030101010101" pitchFamily="49" charset="-122"/>
              </a:rPr>
              <a:t>，然后就可以转接到</a:t>
            </a:r>
            <a:r>
              <a:rPr lang="en-US" altLang="zh-CN" b="0" dirty="0">
                <a:effectLst/>
                <a:latin typeface="新宋体" panose="02010609030101010101" pitchFamily="49" charset="-122"/>
                <a:ea typeface="新宋体" panose="02010609030101010101" pitchFamily="49" charset="-122"/>
              </a:rPr>
              <a:t>linux</a:t>
            </a:r>
            <a:r>
              <a:rPr lang="zh-CN" altLang="en-US" b="0" dirty="0">
                <a:effectLst/>
                <a:latin typeface="新宋体" panose="02010609030101010101" pitchFamily="49" charset="-122"/>
                <a:ea typeface="新宋体" panose="02010609030101010101" pitchFamily="49" charset="-122"/>
              </a:rPr>
              <a:t>终端上</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拿</a:t>
            </a:r>
            <a:r>
              <a:rPr lang="en-US" altLang="zh-CN" dirty="0">
                <a:latin typeface="新宋体" panose="02010609030101010101" pitchFamily="49" charset="-122"/>
                <a:ea typeface="新宋体" panose="02010609030101010101" pitchFamily="49" charset="-122"/>
              </a:rPr>
              <a:t>flag</a:t>
            </a:r>
          </a:p>
          <a:p>
            <a:pPr marL="0" indent="0">
              <a:buNone/>
            </a:pPr>
            <a:r>
              <a:rPr lang="en-US" altLang="zh-CN" b="1" dirty="0">
                <a:latin typeface="新宋体" panose="02010609030101010101" pitchFamily="49" charset="-122"/>
                <a:ea typeface="新宋体" panose="02010609030101010101" pitchFamily="49" charset="-122"/>
              </a:rPr>
              <a:t>asm()</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将汇编代码转为对应的字节码</a:t>
            </a:r>
          </a:p>
          <a:p>
            <a:pPr marL="0" indent="0">
              <a:buNone/>
            </a:pPr>
            <a:r>
              <a:rPr lang="en-US" altLang="zh-CN" b="1" dirty="0">
                <a:latin typeface="新宋体" panose="02010609030101010101" pitchFamily="49" charset="-122"/>
                <a:ea typeface="新宋体" panose="02010609030101010101" pitchFamily="49" charset="-122"/>
              </a:rPr>
              <a:t>disasm()</a:t>
            </a:r>
            <a:r>
              <a:rPr lang="en-US" altLang="zh-CN" dirty="0">
                <a:latin typeface="新宋体" panose="02010609030101010101" pitchFamily="49" charset="-122"/>
                <a:ea typeface="新宋体" panose="02010609030101010101" pitchFamily="49" charset="-122"/>
              </a:rPr>
              <a:t>:</a:t>
            </a:r>
            <a:r>
              <a:rPr lang="zh-CN" altLang="en-US" dirty="0">
                <a:latin typeface="新宋体" panose="02010609030101010101" pitchFamily="49" charset="-122"/>
                <a:ea typeface="新宋体" panose="02010609030101010101" pitchFamily="49" charset="-122"/>
              </a:rPr>
              <a:t>将字节码转化为汇编代码</a:t>
            </a:r>
            <a:endParaRPr lang="en-US" altLang="zh-CN" dirty="0">
              <a:latin typeface="新宋体" panose="02010609030101010101" pitchFamily="49" charset="-122"/>
              <a:ea typeface="新宋体" panose="02010609030101010101" pitchFamily="49" charset="-122"/>
            </a:endParaRPr>
          </a:p>
          <a:p>
            <a:pPr marL="0" indent="0">
              <a:buNone/>
            </a:pPr>
            <a:r>
              <a:rPr lang="en-US" altLang="zh-CN" b="1" dirty="0">
                <a:effectLst/>
                <a:latin typeface="新宋体" panose="02010609030101010101" pitchFamily="49" charset="-122"/>
                <a:ea typeface="新宋体" panose="02010609030101010101" pitchFamily="49" charset="-122"/>
              </a:rPr>
              <a:t>elf = ELF('./pwn') </a:t>
            </a:r>
            <a:br>
              <a:rPr lang="en-US" altLang="zh-CN" dirty="0">
                <a:latin typeface="新宋体" panose="02010609030101010101" pitchFamily="49" charset="-122"/>
                <a:ea typeface="新宋体" panose="02010609030101010101" pitchFamily="49" charset="-122"/>
              </a:rPr>
            </a:br>
            <a:endParaRPr lang="zh-CN" altLang="en-US" dirty="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1448126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70C14-3B8B-0C26-181B-B5487BF6730B}"/>
              </a:ext>
            </a:extLst>
          </p:cNvPr>
          <p:cNvSpPr>
            <a:spLocks noGrp="1"/>
          </p:cNvSpPr>
          <p:nvPr>
            <p:ph type="title"/>
          </p:nvPr>
        </p:nvSpPr>
        <p:spPr/>
        <p:txBody>
          <a:bodyPr/>
          <a:lstStyle/>
          <a:p>
            <a:r>
              <a:rPr lang="zh-CN" altLang="en-US" dirty="0"/>
              <a:t>泄露地址</a:t>
            </a:r>
          </a:p>
        </p:txBody>
      </p:sp>
      <p:sp>
        <p:nvSpPr>
          <p:cNvPr id="3" name="内容占位符 2">
            <a:extLst>
              <a:ext uri="{FF2B5EF4-FFF2-40B4-BE49-F238E27FC236}">
                <a16:creationId xmlns:a16="http://schemas.microsoft.com/office/drawing/2014/main" id="{72561E82-181B-6833-7599-4506BF5A80BC}"/>
              </a:ext>
            </a:extLst>
          </p:cNvPr>
          <p:cNvSpPr>
            <a:spLocks noGrp="1"/>
          </p:cNvSpPr>
          <p:nvPr>
            <p:ph idx="1"/>
          </p:nvPr>
        </p:nvSpPr>
        <p:spPr/>
        <p:txBody>
          <a:bodyPr/>
          <a:lstStyle/>
          <a:p>
            <a:pPr marL="0" indent="0">
              <a:buNone/>
            </a:pPr>
            <a:r>
              <a:rPr lang="en-US" altLang="zh-CN" dirty="0">
                <a:latin typeface="Noto Sans" panose="020B0502040504020204" pitchFamily="34" charset="0"/>
              </a:rPr>
              <a:t>g</a:t>
            </a:r>
            <a:r>
              <a:rPr lang="en-US" altLang="zh-CN" sz="2800" dirty="0">
                <a:latin typeface="Noto Sans" panose="020B0502040504020204" pitchFamily="34" charset="0"/>
              </a:rPr>
              <a:t>ot</a:t>
            </a:r>
            <a:r>
              <a:rPr lang="zh-CN" altLang="en-US" sz="2800" dirty="0">
                <a:latin typeface="Noto Sans" panose="020B0502040504020204" pitchFamily="34" charset="0"/>
              </a:rPr>
              <a:t>表中当某一函数调用后，该项就被填装了真实地址，因此我们仅需把该项打印输出即可获得真实地址。</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例如，把</a:t>
            </a:r>
            <a:r>
              <a:rPr lang="en-US" altLang="zh-CN" sz="2800" dirty="0">
                <a:latin typeface="Noto Sans" panose="020B0502040504020204" pitchFamily="34" charset="0"/>
              </a:rPr>
              <a:t>a</a:t>
            </a:r>
            <a:r>
              <a:rPr lang="zh-CN" altLang="en-US" sz="2800" dirty="0">
                <a:latin typeface="Noto Sans" panose="020B0502040504020204" pitchFamily="34" charset="0"/>
              </a:rPr>
              <a:t>函数的</a:t>
            </a:r>
            <a:r>
              <a:rPr lang="en-US" altLang="zh-CN" sz="2800" dirty="0">
                <a:latin typeface="Noto Sans" panose="020B0502040504020204" pitchFamily="34" charset="0"/>
              </a:rPr>
              <a:t>got</a:t>
            </a:r>
            <a:r>
              <a:rPr lang="zh-CN" altLang="en-US" sz="2800" dirty="0">
                <a:latin typeface="Noto Sans" panose="020B0502040504020204" pitchFamily="34" charset="0"/>
              </a:rPr>
              <a:t>表地址作为</a:t>
            </a:r>
            <a:r>
              <a:rPr lang="en-US" altLang="zh-CN" sz="2800" dirty="0">
                <a:latin typeface="Noto Sans" panose="020B0502040504020204" pitchFamily="34" charset="0"/>
              </a:rPr>
              <a:t>puts</a:t>
            </a:r>
            <a:r>
              <a:rPr lang="zh-CN" altLang="en-US" sz="2800" dirty="0">
                <a:latin typeface="Noto Sans" panose="020B0502040504020204" pitchFamily="34" charset="0"/>
              </a:rPr>
              <a:t>的参数，则</a:t>
            </a:r>
            <a:r>
              <a:rPr lang="en-US" altLang="zh-CN" sz="2800" dirty="0">
                <a:latin typeface="Noto Sans" panose="020B0502040504020204" pitchFamily="34" charset="0"/>
              </a:rPr>
              <a:t>puts</a:t>
            </a:r>
            <a:r>
              <a:rPr lang="zh-CN" altLang="en-US" sz="2800" dirty="0">
                <a:latin typeface="Noto Sans" panose="020B0502040504020204" pitchFamily="34" charset="0"/>
              </a:rPr>
              <a:t>会将该地址指向的内容打印，即把</a:t>
            </a:r>
            <a:r>
              <a:rPr lang="en-US" altLang="zh-CN" sz="2800" dirty="0">
                <a:latin typeface="Noto Sans" panose="020B0502040504020204" pitchFamily="34" charset="0"/>
              </a:rPr>
              <a:t>a</a:t>
            </a:r>
            <a:r>
              <a:rPr lang="zh-CN" altLang="en-US" sz="2800" dirty="0">
                <a:latin typeface="Noto Sans" panose="020B0502040504020204" pitchFamily="34" charset="0"/>
              </a:rPr>
              <a:t>函数的真实地址打印。</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若</a:t>
            </a:r>
            <a:r>
              <a:rPr lang="en-US" altLang="zh-CN" sz="2800" dirty="0">
                <a:latin typeface="Noto Sans" panose="020B0502040504020204" pitchFamily="34" charset="0"/>
              </a:rPr>
              <a:t>a</a:t>
            </a:r>
            <a:r>
              <a:rPr lang="zh-CN" altLang="en-US" sz="2800" dirty="0">
                <a:latin typeface="Noto Sans" panose="020B0502040504020204" pitchFamily="34" charset="0"/>
              </a:rPr>
              <a:t>函数未装载，则</a:t>
            </a:r>
            <a:r>
              <a:rPr lang="en-US" altLang="zh-CN" sz="2800" dirty="0">
                <a:latin typeface="Noto Sans" panose="020B0502040504020204" pitchFamily="34" charset="0"/>
              </a:rPr>
              <a:t>got</a:t>
            </a:r>
            <a:r>
              <a:rPr lang="zh-CN" altLang="en-US" sz="2800" dirty="0">
                <a:latin typeface="Noto Sans" panose="020B0502040504020204" pitchFamily="34" charset="0"/>
              </a:rPr>
              <a:t>储存</a:t>
            </a:r>
            <a:r>
              <a:rPr lang="en-US" altLang="zh-CN" sz="2800" dirty="0">
                <a:latin typeface="Noto Sans" panose="020B0502040504020204" pitchFamily="34" charset="0"/>
              </a:rPr>
              <a:t>.plt</a:t>
            </a:r>
            <a:r>
              <a:rPr lang="zh-CN" altLang="en-US" sz="2800" dirty="0">
                <a:latin typeface="Noto Sans" panose="020B0502040504020204" pitchFamily="34" charset="0"/>
              </a:rPr>
              <a:t>段的地址。泄露该地址可以知道</a:t>
            </a:r>
            <a:r>
              <a:rPr lang="en-US" altLang="zh-CN" sz="2800" dirty="0">
                <a:latin typeface="Noto Sans" panose="020B0502040504020204" pitchFamily="34" charset="0"/>
              </a:rPr>
              <a:t>elf</a:t>
            </a:r>
            <a:r>
              <a:rPr lang="zh-CN" altLang="en-US" sz="2800" dirty="0">
                <a:latin typeface="Noto Sans" panose="020B0502040504020204" pitchFamily="34" charset="0"/>
              </a:rPr>
              <a:t>的及地址（当</a:t>
            </a:r>
            <a:r>
              <a:rPr lang="en-US" altLang="zh-CN" sz="2800" dirty="0">
                <a:latin typeface="Noto Sans" panose="020B0502040504020204" pitchFamily="34" charset="0"/>
              </a:rPr>
              <a:t>PIE</a:t>
            </a:r>
            <a:r>
              <a:rPr lang="zh-CN" altLang="en-US" sz="2800" dirty="0">
                <a:latin typeface="Noto Sans" panose="020B0502040504020204" pitchFamily="34" charset="0"/>
              </a:rPr>
              <a:t>开启时）。</a:t>
            </a:r>
            <a:endParaRPr lang="en-US" altLang="zh-CN" sz="2800" dirty="0">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3810352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2FA1A-805D-BD96-5FAB-73CD4CF515B8}"/>
              </a:ext>
            </a:extLst>
          </p:cNvPr>
          <p:cNvSpPr>
            <a:spLocks noGrp="1"/>
          </p:cNvSpPr>
          <p:nvPr>
            <p:ph type="title"/>
          </p:nvPr>
        </p:nvSpPr>
        <p:spPr/>
        <p:txBody>
          <a:bodyPr/>
          <a:lstStyle/>
          <a:p>
            <a:r>
              <a:rPr lang="zh-CN" altLang="en-US" dirty="0"/>
              <a:t>劫持</a:t>
            </a:r>
            <a:r>
              <a:rPr lang="en-US" altLang="zh-CN" dirty="0"/>
              <a:t>got</a:t>
            </a:r>
            <a:r>
              <a:rPr lang="zh-CN" altLang="en-US" dirty="0"/>
              <a:t>表地址</a:t>
            </a:r>
          </a:p>
        </p:txBody>
      </p:sp>
      <p:sp>
        <p:nvSpPr>
          <p:cNvPr id="3" name="内容占位符 2">
            <a:extLst>
              <a:ext uri="{FF2B5EF4-FFF2-40B4-BE49-F238E27FC236}">
                <a16:creationId xmlns:a16="http://schemas.microsoft.com/office/drawing/2014/main" id="{9CDB919C-E614-7FE6-FB69-0D4B79EB5FE6}"/>
              </a:ext>
            </a:extLst>
          </p:cNvPr>
          <p:cNvSpPr>
            <a:spLocks noGrp="1"/>
          </p:cNvSpPr>
          <p:nvPr>
            <p:ph idx="1"/>
          </p:nvPr>
        </p:nvSpPr>
        <p:spPr/>
        <p:txBody>
          <a:bodyPr/>
          <a:lstStyle/>
          <a:p>
            <a:pPr marL="0" indent="0">
              <a:buNone/>
            </a:pPr>
            <a:r>
              <a:rPr lang="zh-CN" altLang="en-US" sz="2800" dirty="0">
                <a:latin typeface="Noto Sans" panose="020B0502040504020204" pitchFamily="34" charset="0"/>
              </a:rPr>
              <a:t>既然</a:t>
            </a:r>
            <a:r>
              <a:rPr lang="en-US" altLang="zh-CN" sz="2800" dirty="0">
                <a:latin typeface="Noto Sans" panose="020B0502040504020204" pitchFamily="34" charset="0"/>
              </a:rPr>
              <a:t>got</a:t>
            </a:r>
            <a:r>
              <a:rPr lang="zh-CN" altLang="en-US" sz="2800" dirty="0">
                <a:latin typeface="Noto Sans" panose="020B0502040504020204" pitchFamily="34" charset="0"/>
              </a:rPr>
              <a:t>表储存函数真实地址，执行函数时直接跳至</a:t>
            </a:r>
            <a:r>
              <a:rPr lang="en-US" altLang="zh-CN" sz="2800" dirty="0">
                <a:latin typeface="Noto Sans" panose="020B0502040504020204" pitchFamily="34" charset="0"/>
              </a:rPr>
              <a:t>got</a:t>
            </a:r>
            <a:r>
              <a:rPr lang="zh-CN" altLang="en-US" sz="2800" dirty="0">
                <a:latin typeface="Noto Sans" panose="020B0502040504020204" pitchFamily="34" charset="0"/>
              </a:rPr>
              <a:t>储存的地址。</a:t>
            </a:r>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那么假如我们有权限修改</a:t>
            </a:r>
            <a:r>
              <a:rPr lang="en-US" altLang="zh-CN" sz="2800" dirty="0">
                <a:latin typeface="Noto Sans" panose="020B0502040504020204" pitchFamily="34" charset="0"/>
              </a:rPr>
              <a:t>got</a:t>
            </a:r>
            <a:r>
              <a:rPr lang="zh-CN" altLang="en-US" sz="2800" dirty="0">
                <a:latin typeface="Noto Sans" panose="020B0502040504020204" pitchFamily="34" charset="0"/>
              </a:rPr>
              <a:t>表内容，是否就可以直接让程序在执行某函数时跳转到我们指定的地方？</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例如，劫持</a:t>
            </a:r>
            <a:r>
              <a:rPr lang="en-US" altLang="zh-CN" sz="2800" dirty="0">
                <a:latin typeface="Noto Sans" panose="020B0502040504020204" pitchFamily="34" charset="0"/>
              </a:rPr>
              <a:t>puts</a:t>
            </a:r>
            <a:r>
              <a:rPr lang="zh-CN" altLang="en-US" sz="2800" dirty="0">
                <a:latin typeface="Noto Sans" panose="020B0502040504020204" pitchFamily="34" charset="0"/>
              </a:rPr>
              <a:t>函数，将其地址改为</a:t>
            </a:r>
            <a:r>
              <a:rPr lang="en-US" altLang="zh-CN" sz="2800" dirty="0">
                <a:latin typeface="Noto Sans" panose="020B0502040504020204" pitchFamily="34" charset="0"/>
              </a:rPr>
              <a:t>system</a:t>
            </a:r>
            <a:r>
              <a:rPr lang="zh-CN" altLang="en-US" sz="2800" dirty="0">
                <a:latin typeface="Noto Sans" panose="020B0502040504020204" pitchFamily="34" charset="0"/>
              </a:rPr>
              <a:t>的地址，那么当程序执行</a:t>
            </a:r>
            <a:r>
              <a:rPr lang="en-US" altLang="zh-CN" sz="2800" dirty="0">
                <a:latin typeface="Noto Sans" panose="020B0502040504020204" pitchFamily="34" charset="0"/>
              </a:rPr>
              <a:t>puts(“/bin/sh”);</a:t>
            </a:r>
            <a:r>
              <a:rPr lang="zh-CN" altLang="en-US" sz="2800" dirty="0">
                <a:latin typeface="Noto Sans" panose="020B0502040504020204" pitchFamily="34" charset="0"/>
              </a:rPr>
              <a:t>时，即为执行</a:t>
            </a:r>
            <a:r>
              <a:rPr lang="en-US" altLang="zh-CN" sz="2800" dirty="0">
                <a:latin typeface="Noto Sans" panose="020B0502040504020204" pitchFamily="34" charset="0"/>
              </a:rPr>
              <a:t>system(“/bin/sh”);</a:t>
            </a:r>
          </a:p>
          <a:p>
            <a:pPr marL="0" indent="0">
              <a:buNone/>
            </a:pPr>
            <a:endParaRPr lang="zh-CN" altLang="en-US" dirty="0"/>
          </a:p>
        </p:txBody>
      </p:sp>
    </p:spTree>
    <p:extLst>
      <p:ext uri="{BB962C8B-B14F-4D97-AF65-F5344CB8AC3E}">
        <p14:creationId xmlns:p14="http://schemas.microsoft.com/office/powerpoint/2010/main" val="2129150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9AB8FE-6E8D-9B3A-091B-B7812B8A3C85}"/>
              </a:ext>
            </a:extLst>
          </p:cNvPr>
          <p:cNvSpPr>
            <a:spLocks noGrp="1"/>
          </p:cNvSpPr>
          <p:nvPr>
            <p:ph type="title"/>
          </p:nvPr>
        </p:nvSpPr>
        <p:spPr>
          <a:xfrm>
            <a:off x="393583" y="129563"/>
            <a:ext cx="10515600" cy="826782"/>
          </a:xfrm>
        </p:spPr>
        <p:txBody>
          <a:bodyPr/>
          <a:lstStyle/>
          <a:p>
            <a:r>
              <a:rPr lang="zh-CN" altLang="en-US" dirty="0"/>
              <a:t>获取使用的</a:t>
            </a:r>
            <a:r>
              <a:rPr lang="en-US" altLang="zh-CN" dirty="0"/>
              <a:t>libc</a:t>
            </a:r>
            <a:endParaRPr lang="zh-CN" altLang="en-US" dirty="0"/>
          </a:p>
        </p:txBody>
      </p:sp>
      <p:sp>
        <p:nvSpPr>
          <p:cNvPr id="3" name="内容占位符 2">
            <a:extLst>
              <a:ext uri="{FF2B5EF4-FFF2-40B4-BE49-F238E27FC236}">
                <a16:creationId xmlns:a16="http://schemas.microsoft.com/office/drawing/2014/main" id="{16148812-DA0B-D8F0-D65A-F26DD8A0C1C8}"/>
              </a:ext>
            </a:extLst>
          </p:cNvPr>
          <p:cNvSpPr>
            <a:spLocks noGrp="1"/>
          </p:cNvSpPr>
          <p:nvPr>
            <p:ph idx="1"/>
          </p:nvPr>
        </p:nvSpPr>
        <p:spPr>
          <a:xfrm>
            <a:off x="393583" y="897622"/>
            <a:ext cx="11404834" cy="5279341"/>
          </a:xfrm>
        </p:spPr>
        <p:txBody>
          <a:bodyPr>
            <a:normAutofit fontScale="77500" lnSpcReduction="20000"/>
          </a:bodyPr>
          <a:lstStyle/>
          <a:p>
            <a:pPr marL="0" indent="0">
              <a:buNone/>
            </a:pPr>
            <a:r>
              <a:rPr lang="zh-CN" altLang="en-US" sz="3100" dirty="0">
                <a:latin typeface="Noto Sans" panose="020B0502040504020204" pitchFamily="34" charset="0"/>
              </a:rPr>
              <a:t>由于</a:t>
            </a:r>
            <a:r>
              <a:rPr lang="en-US" altLang="zh-CN" sz="3100" dirty="0">
                <a:latin typeface="Noto Sans" panose="020B0502040504020204" pitchFamily="34" charset="0"/>
              </a:rPr>
              <a:t>libc</a:t>
            </a:r>
            <a:r>
              <a:rPr lang="zh-CN" altLang="en-US" sz="3100" dirty="0">
                <a:latin typeface="Noto Sans" panose="020B0502040504020204" pitchFamily="34" charset="0"/>
              </a:rPr>
              <a:t>有众多版本，不同</a:t>
            </a:r>
            <a:r>
              <a:rPr lang="en-US" altLang="zh-CN" sz="3100" dirty="0">
                <a:latin typeface="Noto Sans" panose="020B0502040504020204" pitchFamily="34" charset="0"/>
              </a:rPr>
              <a:t>libc</a:t>
            </a:r>
            <a:r>
              <a:rPr lang="zh-CN" altLang="en-US" sz="3100" dirty="0">
                <a:latin typeface="Noto Sans" panose="020B0502040504020204" pitchFamily="34" charset="0"/>
              </a:rPr>
              <a:t>中函数偏移可能不同。</a:t>
            </a:r>
            <a:endParaRPr lang="en-US" altLang="zh-CN" sz="3100" dirty="0">
              <a:latin typeface="Noto Sans" panose="020B0502040504020204" pitchFamily="34" charset="0"/>
            </a:endParaRPr>
          </a:p>
          <a:p>
            <a:pPr marL="0" indent="0">
              <a:buNone/>
            </a:pPr>
            <a:r>
              <a:rPr lang="zh-CN" altLang="en-US" sz="3100" dirty="0">
                <a:latin typeface="Noto Sans" panose="020B0502040504020204" pitchFamily="34" charset="0"/>
              </a:rPr>
              <a:t>程序装载</a:t>
            </a:r>
            <a:r>
              <a:rPr lang="en-US" altLang="zh-CN" sz="3100" dirty="0">
                <a:latin typeface="Noto Sans" panose="020B0502040504020204" pitchFamily="34" charset="0"/>
              </a:rPr>
              <a:t>elf</a:t>
            </a:r>
            <a:r>
              <a:rPr lang="zh-CN" altLang="en-US" sz="3100" dirty="0">
                <a:latin typeface="Noto Sans" panose="020B0502040504020204" pitchFamily="34" charset="0"/>
              </a:rPr>
              <a:t>和</a:t>
            </a:r>
            <a:r>
              <a:rPr lang="en-US" altLang="zh-CN" sz="3100" dirty="0">
                <a:latin typeface="Noto Sans" panose="020B0502040504020204" pitchFamily="34" charset="0"/>
              </a:rPr>
              <a:t>libc</a:t>
            </a:r>
            <a:r>
              <a:rPr lang="zh-CN" altLang="en-US" sz="3100" dirty="0">
                <a:latin typeface="Noto Sans" panose="020B0502040504020204" pitchFamily="34" charset="0"/>
              </a:rPr>
              <a:t>时，总是页对齐的。即基地址低</a:t>
            </a:r>
            <a:r>
              <a:rPr lang="en-US" altLang="zh-CN" sz="3100" dirty="0">
                <a:latin typeface="Noto Sans" panose="020B0502040504020204" pitchFamily="34" charset="0"/>
              </a:rPr>
              <a:t>12</a:t>
            </a:r>
            <a:r>
              <a:rPr lang="zh-CN" altLang="en-US" sz="3100" dirty="0">
                <a:latin typeface="Noto Sans" panose="020B0502040504020204" pitchFamily="34" charset="0"/>
              </a:rPr>
              <a:t>比特位固定为</a:t>
            </a:r>
            <a:r>
              <a:rPr lang="en-US" altLang="zh-CN" sz="3100" dirty="0">
                <a:latin typeface="Noto Sans" panose="020B0502040504020204" pitchFamily="34" charset="0"/>
              </a:rPr>
              <a:t>0</a:t>
            </a:r>
            <a:r>
              <a:rPr lang="zh-CN" altLang="en-US" sz="3100" dirty="0">
                <a:latin typeface="Noto Sans" panose="020B0502040504020204" pitchFamily="34" charset="0"/>
              </a:rPr>
              <a:t>。因此可以根据泄露函数的低</a:t>
            </a:r>
            <a:r>
              <a:rPr lang="en-US" altLang="zh-CN" sz="3100" dirty="0">
                <a:latin typeface="Noto Sans" panose="020B0502040504020204" pitchFamily="34" charset="0"/>
              </a:rPr>
              <a:t>12</a:t>
            </a:r>
            <a:r>
              <a:rPr lang="zh-CN" altLang="en-US" sz="3100" dirty="0">
                <a:latin typeface="Noto Sans" panose="020B0502040504020204" pitchFamily="34" charset="0"/>
              </a:rPr>
              <a:t>位来猜测使用的</a:t>
            </a:r>
            <a:r>
              <a:rPr lang="en-US" altLang="zh-CN" sz="3100" dirty="0">
                <a:latin typeface="Noto Sans" panose="020B0502040504020204" pitchFamily="34" charset="0"/>
              </a:rPr>
              <a:t>libc</a:t>
            </a:r>
            <a:r>
              <a:rPr lang="zh-CN" altLang="en-US" sz="3100" dirty="0">
                <a:latin typeface="Noto Sans" panose="020B0502040504020204" pitchFamily="34" charset="0"/>
              </a:rPr>
              <a:t>库。</a:t>
            </a:r>
            <a:endParaRPr lang="en-US" altLang="zh-CN" sz="3100" dirty="0">
              <a:latin typeface="Noto Sans" panose="020B0502040504020204" pitchFamily="34" charset="0"/>
            </a:endParaRPr>
          </a:p>
          <a:p>
            <a:endParaRPr lang="en-US" altLang="zh-CN" sz="3100" dirty="0">
              <a:latin typeface="Noto Sans" panose="020B0502040504020204" pitchFamily="34" charset="0"/>
            </a:endParaRPr>
          </a:p>
          <a:p>
            <a:pPr marL="0" indent="0">
              <a:buNone/>
            </a:pPr>
            <a:r>
              <a:rPr lang="zh-CN" altLang="en-US" sz="3100" dirty="0">
                <a:latin typeface="Noto Sans" panose="020B0502040504020204" pitchFamily="34" charset="0"/>
              </a:rPr>
              <a:t>使用</a:t>
            </a:r>
            <a:r>
              <a:rPr lang="en-US" altLang="zh-CN" sz="3100" dirty="0">
                <a:latin typeface="Noto Sans" panose="020B0502040504020204" pitchFamily="34" charset="0"/>
              </a:rPr>
              <a:t>LibcSearcher</a:t>
            </a:r>
            <a:r>
              <a:rPr lang="zh-CN" altLang="en-US" sz="3100" dirty="0">
                <a:latin typeface="Noto Sans" panose="020B0502040504020204" pitchFamily="34" charset="0"/>
              </a:rPr>
              <a:t>完成这一任务。对于未知的</a:t>
            </a:r>
            <a:r>
              <a:rPr lang="en-US" altLang="zh-CN" sz="3100" dirty="0">
                <a:latin typeface="Noto Sans" panose="020B0502040504020204" pitchFamily="34" charset="0"/>
              </a:rPr>
              <a:t>libc</a:t>
            </a:r>
            <a:r>
              <a:rPr lang="zh-CN" altLang="en-US" sz="3100" dirty="0">
                <a:latin typeface="Noto Sans" panose="020B0502040504020204" pitchFamily="34" charset="0"/>
              </a:rPr>
              <a:t>，可以在泄露地址后，使用该包获取</a:t>
            </a:r>
            <a:r>
              <a:rPr lang="en-US" altLang="zh-CN" sz="3100" dirty="0">
                <a:latin typeface="Noto Sans" panose="020B0502040504020204" pitchFamily="34" charset="0"/>
              </a:rPr>
              <a:t>libc</a:t>
            </a:r>
            <a:r>
              <a:rPr lang="zh-CN" altLang="en-US" sz="3100" dirty="0">
                <a:latin typeface="Noto Sans" panose="020B0502040504020204" pitchFamily="34" charset="0"/>
              </a:rPr>
              <a:t>以及所需函数地址。</a:t>
            </a:r>
            <a:endParaRPr lang="en-US" altLang="zh-CN" sz="31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en-US" altLang="zh-CN" dirty="0">
                <a:latin typeface="Noto Sans" panose="020B0502040504020204" pitchFamily="34" charset="0"/>
              </a:rPr>
              <a:t>l</a:t>
            </a:r>
            <a:r>
              <a:rPr lang="en-US" altLang="zh-CN" sz="2800" dirty="0">
                <a:latin typeface="Noto Sans" panose="020B0502040504020204" pitchFamily="34" charset="0"/>
              </a:rPr>
              <a:t>ibc = LibcSearcher(‘__libc_start_main’, lsm_addr)</a:t>
            </a:r>
          </a:p>
          <a:p>
            <a:endParaRPr lang="en-US" altLang="zh-CN" sz="2800" dirty="0">
              <a:latin typeface="Noto Sans" panose="020B0502040504020204" pitchFamily="34" charset="0"/>
            </a:endParaRPr>
          </a:p>
          <a:p>
            <a:pPr marL="0" indent="0">
              <a:buNone/>
            </a:pPr>
            <a:r>
              <a:rPr lang="en-US" altLang="zh-CN" sz="2800" dirty="0">
                <a:latin typeface="Noto Sans" panose="020B0502040504020204" pitchFamily="34" charset="0"/>
              </a:rPr>
              <a:t>libc_base = lsm_addr - libc.dump('__libc_start_main’)</a:t>
            </a:r>
          </a:p>
          <a:p>
            <a:pPr marL="0" indent="0">
              <a:buNone/>
            </a:pPr>
            <a:r>
              <a:rPr lang="en-US" altLang="zh-CN" sz="2800" dirty="0">
                <a:latin typeface="Noto Sans" panose="020B0502040504020204" pitchFamily="34" charset="0"/>
              </a:rPr>
              <a:t>system_addr = libc_base + libc.dump('system')</a:t>
            </a:r>
          </a:p>
          <a:p>
            <a:pPr marL="0" indent="0">
              <a:buNone/>
            </a:pPr>
            <a:r>
              <a:rPr lang="en-US" altLang="zh-CN" sz="2800" dirty="0">
                <a:latin typeface="Noto Sans" panose="020B0502040504020204" pitchFamily="34" charset="0"/>
              </a:rPr>
              <a:t>binsh_addr = libc_base + </a:t>
            </a:r>
            <a:r>
              <a:rPr lang="en-US" altLang="zh-CN" sz="2800" dirty="0">
                <a:solidFill>
                  <a:srgbClr val="FF0000"/>
                </a:solidFill>
                <a:latin typeface="Noto Sans" panose="020B0502040504020204" pitchFamily="34" charset="0"/>
              </a:rPr>
              <a:t>libc.dump('str_bin_sh’)</a:t>
            </a:r>
          </a:p>
          <a:p>
            <a:endParaRPr lang="en-US" altLang="zh-CN" sz="2800" dirty="0">
              <a:latin typeface="Noto Sans" panose="020B0502040504020204" pitchFamily="34" charset="0"/>
            </a:endParaRPr>
          </a:p>
          <a:p>
            <a:pPr marL="0" indent="0">
              <a:buNone/>
            </a:pPr>
            <a:r>
              <a:rPr lang="zh-CN" altLang="en-US" sz="2800" dirty="0">
                <a:latin typeface="Noto Sans" panose="020B0502040504020204" pitchFamily="34" charset="0"/>
              </a:rPr>
              <a:t>缺点很明显，有时候找不到某些库，有时候找到的又太多。较新的</a:t>
            </a:r>
            <a:r>
              <a:rPr lang="en-US" altLang="zh-CN" sz="2800" dirty="0">
                <a:latin typeface="Noto Sans" panose="020B0502040504020204" pitchFamily="34" charset="0"/>
              </a:rPr>
              <a:t>libc</a:t>
            </a:r>
            <a:r>
              <a:rPr lang="zh-CN" altLang="en-US" sz="2800" dirty="0">
                <a:latin typeface="Noto Sans" panose="020B0502040504020204" pitchFamily="34" charset="0"/>
              </a:rPr>
              <a:t>可能找不到。联网搜索相对较慢，离线搜索库不全。</a:t>
            </a:r>
            <a:endParaRPr lang="en-US" altLang="zh-CN" sz="2800" dirty="0">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119186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80020-A987-E0D6-DF77-23CE39CA9774}"/>
              </a:ext>
            </a:extLst>
          </p:cNvPr>
          <p:cNvSpPr>
            <a:spLocks noGrp="1"/>
          </p:cNvSpPr>
          <p:nvPr>
            <p:ph type="title"/>
          </p:nvPr>
        </p:nvSpPr>
        <p:spPr/>
        <p:txBody>
          <a:bodyPr/>
          <a:lstStyle/>
          <a:p>
            <a:r>
              <a:rPr lang="zh-CN" altLang="en-US" dirty="0"/>
              <a:t>获取使用的</a:t>
            </a:r>
            <a:r>
              <a:rPr lang="en-US" altLang="zh-CN" dirty="0"/>
              <a:t>libc</a:t>
            </a:r>
            <a:endParaRPr lang="zh-CN" altLang="en-US" dirty="0"/>
          </a:p>
        </p:txBody>
      </p:sp>
      <p:sp>
        <p:nvSpPr>
          <p:cNvPr id="3" name="内容占位符 2">
            <a:extLst>
              <a:ext uri="{FF2B5EF4-FFF2-40B4-BE49-F238E27FC236}">
                <a16:creationId xmlns:a16="http://schemas.microsoft.com/office/drawing/2014/main" id="{582E1EAC-FF9B-BB7C-47EC-A5D2A8D6F2EB}"/>
              </a:ext>
            </a:extLst>
          </p:cNvPr>
          <p:cNvSpPr>
            <a:spLocks noGrp="1"/>
          </p:cNvSpPr>
          <p:nvPr>
            <p:ph idx="1"/>
          </p:nvPr>
        </p:nvSpPr>
        <p:spPr/>
        <p:txBody>
          <a:bodyPr/>
          <a:lstStyle/>
          <a:p>
            <a:pPr marL="0" indent="0">
              <a:buNone/>
            </a:pPr>
            <a:r>
              <a:rPr lang="zh-CN" altLang="en-US" sz="2800" dirty="0">
                <a:latin typeface="Noto Sans" panose="020B0502040504020204" pitchFamily="34" charset="0"/>
              </a:rPr>
              <a:t>因为大部分题目都会提供</a:t>
            </a:r>
            <a:r>
              <a:rPr lang="en-US" altLang="zh-CN" sz="2800" dirty="0">
                <a:latin typeface="Noto Sans" panose="020B0502040504020204" pitchFamily="34" charset="0"/>
              </a:rPr>
              <a:t>libc</a:t>
            </a:r>
            <a:r>
              <a:rPr lang="zh-CN" altLang="en-US" sz="2800" dirty="0">
                <a:latin typeface="Noto Sans" panose="020B0502040504020204" pitchFamily="34" charset="0"/>
              </a:rPr>
              <a:t>文件，且</a:t>
            </a:r>
            <a:r>
              <a:rPr lang="en-US" altLang="zh-CN" sz="2800" dirty="0" err="1">
                <a:latin typeface="Noto Sans" panose="020B0502040504020204" pitchFamily="34" charset="0"/>
              </a:rPr>
              <a:t>libcSearcher</a:t>
            </a:r>
            <a:r>
              <a:rPr lang="zh-CN" altLang="en-US" sz="2800" dirty="0">
                <a:latin typeface="Noto Sans" panose="020B0502040504020204" pitchFamily="34" charset="0"/>
              </a:rPr>
              <a:t>缺点太致命，所以一般采取直接读取题目提供的</a:t>
            </a:r>
            <a:r>
              <a:rPr lang="en-US" altLang="zh-CN" sz="2800" dirty="0">
                <a:latin typeface="Noto Sans" panose="020B0502040504020204" pitchFamily="34" charset="0"/>
              </a:rPr>
              <a:t>libc</a:t>
            </a:r>
            <a:r>
              <a:rPr lang="zh-CN" altLang="en-US" sz="2800" dirty="0">
                <a:latin typeface="Noto Sans" panose="020B0502040504020204" pitchFamily="34" charset="0"/>
              </a:rPr>
              <a:t>文件来计算地址。</a:t>
            </a:r>
            <a:endParaRPr lang="en-US" altLang="zh-CN" sz="2800" dirty="0">
              <a:latin typeface="Noto Sans" panose="020B0502040504020204" pitchFamily="34" charset="0"/>
            </a:endParaRPr>
          </a:p>
          <a:p>
            <a:pPr marL="0" indent="0">
              <a:buNone/>
            </a:pPr>
            <a:r>
              <a:rPr lang="en-US" altLang="zh-CN" dirty="0">
                <a:latin typeface="Noto Sans" panose="020B0502040504020204" pitchFamily="34" charset="0"/>
              </a:rPr>
              <a:t>l</a:t>
            </a:r>
            <a:r>
              <a:rPr lang="en-US" altLang="zh-CN" sz="2800" dirty="0">
                <a:latin typeface="Noto Sans" panose="020B0502040504020204" pitchFamily="34" charset="0"/>
              </a:rPr>
              <a:t>ibc = ELF(“./libc.so.6”)</a:t>
            </a:r>
          </a:p>
          <a:p>
            <a:pPr marL="0" indent="0">
              <a:buNone/>
            </a:pPr>
            <a:r>
              <a:rPr lang="en-US" altLang="zh-CN" sz="2800" dirty="0">
                <a:latin typeface="Noto Sans" panose="020B0502040504020204" pitchFamily="34" charset="0"/>
              </a:rPr>
              <a:t>libc_base = lsm_addr - libc.symbols["__libc_start_main"]</a:t>
            </a:r>
          </a:p>
          <a:p>
            <a:pPr marL="0" indent="0">
              <a:buNone/>
            </a:pPr>
            <a:r>
              <a:rPr lang="en-US" altLang="zh-CN" sz="2800" dirty="0">
                <a:latin typeface="Noto Sans" panose="020B0502040504020204" pitchFamily="34" charset="0"/>
              </a:rPr>
              <a:t>system_addr = libc_base + libc.symbols["system"]</a:t>
            </a:r>
          </a:p>
          <a:p>
            <a:pPr marL="0" indent="0">
              <a:buNone/>
            </a:pPr>
            <a:r>
              <a:rPr lang="en-US" altLang="zh-CN" sz="2800" dirty="0">
                <a:latin typeface="Noto Sans" panose="020B0502040504020204" pitchFamily="34" charset="0"/>
              </a:rPr>
              <a:t>binsh_addr = libc_base + </a:t>
            </a:r>
            <a:r>
              <a:rPr lang="en-US" altLang="zh-CN" sz="2800" dirty="0">
                <a:solidFill>
                  <a:srgbClr val="FF0000"/>
                </a:solidFill>
                <a:latin typeface="Noto Sans" panose="020B0502040504020204" pitchFamily="34" charset="0"/>
              </a:rPr>
              <a:t>next(libc.search(b"/bin/sh"))</a:t>
            </a:r>
          </a:p>
          <a:p>
            <a:endParaRPr lang="en-US" altLang="zh-CN" sz="2800" dirty="0">
              <a:solidFill>
                <a:srgbClr val="FF0000"/>
              </a:solidFill>
              <a:latin typeface="Noto Sans" panose="020B0502040504020204" pitchFamily="34" charset="0"/>
            </a:endParaRPr>
          </a:p>
          <a:p>
            <a:pPr marL="0" indent="0">
              <a:buNone/>
            </a:pPr>
            <a:r>
              <a:rPr lang="zh-CN" altLang="en-US" sz="2800" dirty="0">
                <a:latin typeface="Noto Sans" panose="020B0502040504020204" pitchFamily="34" charset="0"/>
              </a:rPr>
              <a:t>注意找</a:t>
            </a:r>
            <a:r>
              <a:rPr lang="en-US" altLang="zh-CN" sz="2800" dirty="0">
                <a:latin typeface="Noto Sans" panose="020B0502040504020204" pitchFamily="34" charset="0"/>
              </a:rPr>
              <a:t>/bin/sh</a:t>
            </a:r>
            <a:r>
              <a:rPr lang="zh-CN" altLang="en-US" sz="2800" dirty="0">
                <a:latin typeface="Noto Sans" panose="020B0502040504020204" pitchFamily="34" charset="0"/>
              </a:rPr>
              <a:t>的写法不同。</a:t>
            </a:r>
            <a:endParaRPr lang="en-US" altLang="zh-CN" sz="2800" dirty="0">
              <a:latin typeface="Noto Sans" panose="020B0502040504020204" pitchFamily="34" charset="0"/>
            </a:endParaRPr>
          </a:p>
          <a:p>
            <a:pPr marL="0" indent="0">
              <a:buNone/>
            </a:pPr>
            <a:endParaRPr lang="zh-CN" altLang="en-US" dirty="0"/>
          </a:p>
        </p:txBody>
      </p:sp>
    </p:spTree>
    <p:extLst>
      <p:ext uri="{BB962C8B-B14F-4D97-AF65-F5344CB8AC3E}">
        <p14:creationId xmlns:p14="http://schemas.microsoft.com/office/powerpoint/2010/main" val="2969442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18303-56AB-CF50-F33E-BBC440A3E300}"/>
              </a:ext>
            </a:extLst>
          </p:cNvPr>
          <p:cNvSpPr>
            <a:spLocks noGrp="1"/>
          </p:cNvSpPr>
          <p:nvPr>
            <p:ph type="title"/>
          </p:nvPr>
        </p:nvSpPr>
        <p:spPr>
          <a:xfrm>
            <a:off x="469084" y="172179"/>
            <a:ext cx="10515600" cy="1027448"/>
          </a:xfrm>
        </p:spPr>
        <p:txBody>
          <a:bodyPr/>
          <a:lstStyle/>
          <a:p>
            <a:r>
              <a:rPr lang="zh-CN" altLang="en-US" dirty="0"/>
              <a:t>修改使用的</a:t>
            </a:r>
            <a:r>
              <a:rPr lang="en-US" altLang="zh-CN" dirty="0"/>
              <a:t>libc</a:t>
            </a:r>
            <a:endParaRPr lang="zh-CN" altLang="en-US" dirty="0"/>
          </a:p>
        </p:txBody>
      </p:sp>
      <p:sp>
        <p:nvSpPr>
          <p:cNvPr id="3" name="内容占位符 2">
            <a:extLst>
              <a:ext uri="{FF2B5EF4-FFF2-40B4-BE49-F238E27FC236}">
                <a16:creationId xmlns:a16="http://schemas.microsoft.com/office/drawing/2014/main" id="{98803E3D-3C57-04EC-DD64-F1F3EB8BF168}"/>
              </a:ext>
            </a:extLst>
          </p:cNvPr>
          <p:cNvSpPr>
            <a:spLocks noGrp="1"/>
          </p:cNvSpPr>
          <p:nvPr>
            <p:ph idx="1"/>
          </p:nvPr>
        </p:nvSpPr>
        <p:spPr>
          <a:xfrm>
            <a:off x="595618" y="1124125"/>
            <a:ext cx="10758182" cy="5052838"/>
          </a:xfrm>
        </p:spPr>
        <p:txBody>
          <a:bodyPr>
            <a:normAutofit fontScale="92500" lnSpcReduction="10000"/>
          </a:bodyPr>
          <a:lstStyle/>
          <a:p>
            <a:pPr marL="0" indent="0">
              <a:buNone/>
            </a:pPr>
            <a:r>
              <a:rPr lang="zh-CN" altLang="en-US" sz="3800" dirty="0">
                <a:latin typeface="Noto Sans" panose="020B0502040504020204" pitchFamily="34" charset="0"/>
              </a:rPr>
              <a:t>自己使用的</a:t>
            </a:r>
            <a:r>
              <a:rPr lang="en-US" altLang="zh-CN" sz="3800" dirty="0">
                <a:latin typeface="Noto Sans" panose="020B0502040504020204" pitchFamily="34" charset="0"/>
              </a:rPr>
              <a:t>linux</a:t>
            </a:r>
            <a:r>
              <a:rPr lang="zh-CN" altLang="en-US" sz="3800" dirty="0">
                <a:latin typeface="Noto Sans" panose="020B0502040504020204" pitchFamily="34" charset="0"/>
              </a:rPr>
              <a:t>一般为最新的</a:t>
            </a:r>
            <a:r>
              <a:rPr lang="en-US" altLang="zh-CN" sz="3800" dirty="0">
                <a:latin typeface="Noto Sans" panose="020B0502040504020204" pitchFamily="34" charset="0"/>
              </a:rPr>
              <a:t>libc</a:t>
            </a:r>
            <a:r>
              <a:rPr lang="zh-CN" altLang="en-US" sz="3800" dirty="0">
                <a:latin typeface="Noto Sans" panose="020B0502040504020204" pitchFamily="34" charset="0"/>
              </a:rPr>
              <a:t>，而题目的则不一定。如果要让</a:t>
            </a:r>
            <a:r>
              <a:rPr lang="en-US" altLang="zh-CN" sz="3800" dirty="0">
                <a:latin typeface="Noto Sans" panose="020B0502040504020204" pitchFamily="34" charset="0"/>
              </a:rPr>
              <a:t>elf</a:t>
            </a:r>
            <a:r>
              <a:rPr lang="zh-CN" altLang="en-US" sz="3800" dirty="0">
                <a:latin typeface="Noto Sans" panose="020B0502040504020204" pitchFamily="34" charset="0"/>
              </a:rPr>
              <a:t>在本地也使用与题目环境同版本的</a:t>
            </a:r>
            <a:r>
              <a:rPr lang="en-US" altLang="zh-CN" sz="3800" dirty="0">
                <a:latin typeface="Noto Sans" panose="020B0502040504020204" pitchFamily="34" charset="0"/>
              </a:rPr>
              <a:t>libc</a:t>
            </a:r>
            <a:r>
              <a:rPr lang="zh-CN" altLang="en-US" sz="3800" dirty="0">
                <a:latin typeface="Noto Sans" panose="020B0502040504020204" pitchFamily="34" charset="0"/>
              </a:rPr>
              <a:t>，应该这样操作：</a:t>
            </a:r>
            <a:endParaRPr lang="en-US" altLang="zh-CN" sz="3800" dirty="0">
              <a:latin typeface="Noto Sans" panose="020B0502040504020204" pitchFamily="34" charset="0"/>
            </a:endParaRPr>
          </a:p>
          <a:p>
            <a:pPr marL="0" indent="0">
              <a:buNone/>
            </a:pPr>
            <a:endParaRPr lang="en-US" altLang="zh-CN" sz="3800" dirty="0">
              <a:latin typeface="Noto Sans" panose="020B0502040504020204" pitchFamily="34" charset="0"/>
            </a:endParaRPr>
          </a:p>
          <a:p>
            <a:pPr marL="0" indent="0">
              <a:buNone/>
            </a:pPr>
            <a:r>
              <a:rPr lang="en-US" altLang="zh-CN" sz="2800" dirty="0">
                <a:latin typeface="Noto Sans" panose="020B0502040504020204" pitchFamily="34" charset="0"/>
              </a:rPr>
              <a:t>patchelf --set-interpreter   [ld</a:t>
            </a:r>
            <a:r>
              <a:rPr lang="zh-CN" altLang="en-US" sz="2800" dirty="0">
                <a:latin typeface="Noto Sans" panose="020B0502040504020204" pitchFamily="34" charset="0"/>
              </a:rPr>
              <a:t>文件路径</a:t>
            </a:r>
            <a:r>
              <a:rPr lang="en-US" altLang="zh-CN" dirty="0">
                <a:latin typeface="Noto Sans" panose="020B0502040504020204" pitchFamily="34" charset="0"/>
              </a:rPr>
              <a:t>] </a:t>
            </a:r>
            <a:r>
              <a:rPr lang="en-US" altLang="zh-CN" sz="2800" dirty="0">
                <a:latin typeface="Noto Sans" panose="020B0502040504020204" pitchFamily="34" charset="0"/>
              </a:rPr>
              <a:t> </a:t>
            </a:r>
            <a:r>
              <a:rPr lang="en-US" altLang="zh-CN" dirty="0">
                <a:latin typeface="Noto Sans" panose="020B0502040504020204" pitchFamily="34" charset="0"/>
              </a:rPr>
              <a:t>[</a:t>
            </a:r>
            <a:r>
              <a:rPr lang="en-US" altLang="zh-CN" sz="2800" dirty="0">
                <a:latin typeface="Noto Sans" panose="020B0502040504020204" pitchFamily="34" charset="0"/>
              </a:rPr>
              <a:t>elf</a:t>
            </a:r>
            <a:r>
              <a:rPr lang="zh-CN" altLang="en-US" sz="2800" dirty="0">
                <a:latin typeface="Noto Sans" panose="020B0502040504020204" pitchFamily="34" charset="0"/>
              </a:rPr>
              <a:t>文件路径</a:t>
            </a:r>
            <a:r>
              <a:rPr lang="en-US" altLang="zh-CN" dirty="0">
                <a:latin typeface="Noto Sans" panose="020B0502040504020204" pitchFamily="34" charset="0"/>
              </a:rPr>
              <a:t>]</a:t>
            </a:r>
            <a:endParaRPr lang="en-US" altLang="zh-CN" sz="2800" dirty="0">
              <a:latin typeface="Noto Sans" panose="020B0502040504020204" pitchFamily="34" charset="0"/>
            </a:endParaRPr>
          </a:p>
          <a:p>
            <a:pPr marL="0" indent="0">
              <a:buNone/>
            </a:pPr>
            <a:r>
              <a:rPr lang="en-US" altLang="zh-CN" sz="2800" dirty="0">
                <a:latin typeface="Noto Sans" panose="020B0502040504020204" pitchFamily="34" charset="0"/>
              </a:rPr>
              <a:t>patchelf --replace-needed libc.so.6  [libc</a:t>
            </a:r>
            <a:r>
              <a:rPr lang="zh-CN" altLang="en-US" sz="2800" dirty="0">
                <a:latin typeface="Noto Sans" panose="020B0502040504020204" pitchFamily="34" charset="0"/>
              </a:rPr>
              <a:t>文件路径</a:t>
            </a:r>
            <a:r>
              <a:rPr lang="en-US" altLang="zh-CN" dirty="0">
                <a:latin typeface="Noto Sans" panose="020B0502040504020204" pitchFamily="34" charset="0"/>
              </a:rPr>
              <a:t>]  [</a:t>
            </a:r>
            <a:r>
              <a:rPr lang="en-US" altLang="zh-CN" sz="2800" dirty="0">
                <a:latin typeface="Noto Sans" panose="020B0502040504020204" pitchFamily="34" charset="0"/>
              </a:rPr>
              <a:t>elf</a:t>
            </a:r>
            <a:r>
              <a:rPr lang="zh-CN" altLang="en-US" sz="2800" dirty="0">
                <a:latin typeface="Noto Sans" panose="020B0502040504020204" pitchFamily="34" charset="0"/>
              </a:rPr>
              <a:t>文件路径</a:t>
            </a:r>
            <a:r>
              <a:rPr lang="en-US" altLang="zh-CN" dirty="0">
                <a:latin typeface="Noto Sans" panose="020B0502040504020204" pitchFamily="34" charset="0"/>
              </a:rPr>
              <a:t>]</a:t>
            </a:r>
            <a:endParaRPr lang="en-US" altLang="zh-CN" sz="2800" dirty="0">
              <a:latin typeface="Noto Sans" panose="020B0502040504020204" pitchFamily="34" charset="0"/>
            </a:endParaRPr>
          </a:p>
          <a:p>
            <a:endParaRPr lang="en-US" altLang="zh-CN" sz="2800" dirty="0">
              <a:latin typeface="Noto Sans" panose="020B0502040504020204" pitchFamily="34" charset="0"/>
            </a:endParaRPr>
          </a:p>
          <a:p>
            <a:pPr marL="0" indent="0">
              <a:buNone/>
            </a:pPr>
            <a:r>
              <a:rPr lang="zh-CN" altLang="en-US" sz="3000" dirty="0">
                <a:latin typeface="Noto Sans" panose="020B0502040504020204" pitchFamily="34" charset="0"/>
              </a:rPr>
              <a:t>注意：</a:t>
            </a:r>
            <a:endParaRPr lang="en-US" altLang="zh-CN" sz="3000" dirty="0">
              <a:latin typeface="Noto Sans" panose="020B0502040504020204" pitchFamily="34" charset="0"/>
            </a:endParaRPr>
          </a:p>
          <a:p>
            <a:pPr marL="342900" indent="-342900">
              <a:buFont typeface="Arial" panose="020B0604020202020204" pitchFamily="34" charset="0"/>
              <a:buChar char="•"/>
            </a:pPr>
            <a:r>
              <a:rPr lang="en-US" altLang="zh-CN" sz="3000" dirty="0">
                <a:latin typeface="Noto Sans" panose="020B0502040504020204" pitchFamily="34" charset="0"/>
              </a:rPr>
              <a:t>patchelf</a:t>
            </a:r>
            <a:r>
              <a:rPr lang="zh-CN" altLang="en-US" sz="3000" dirty="0">
                <a:latin typeface="Noto Sans" panose="020B0502040504020204" pitchFamily="34" charset="0"/>
              </a:rPr>
              <a:t>会修改</a:t>
            </a:r>
            <a:r>
              <a:rPr lang="en-US" altLang="zh-CN" sz="3000" dirty="0">
                <a:latin typeface="Noto Sans" panose="020B0502040504020204" pitchFamily="34" charset="0"/>
              </a:rPr>
              <a:t>elf</a:t>
            </a:r>
            <a:r>
              <a:rPr lang="zh-CN" altLang="en-US" sz="3000" dirty="0">
                <a:latin typeface="Noto Sans" panose="020B0502040504020204" pitchFamily="34" charset="0"/>
              </a:rPr>
              <a:t>内的内容，建议备份后修改。</a:t>
            </a:r>
            <a:endParaRPr lang="en-US" altLang="zh-CN" sz="3000" dirty="0">
              <a:latin typeface="Noto Sans" panose="020B0502040504020204" pitchFamily="34" charset="0"/>
            </a:endParaRPr>
          </a:p>
          <a:p>
            <a:pPr marL="342900" indent="-342900">
              <a:buFont typeface="Arial" panose="020B0604020202020204" pitchFamily="34" charset="0"/>
              <a:buChar char="•"/>
            </a:pPr>
            <a:r>
              <a:rPr lang="zh-CN" altLang="en-US" sz="3000" dirty="0">
                <a:latin typeface="Noto Sans" panose="020B0502040504020204" pitchFamily="34" charset="0"/>
              </a:rPr>
              <a:t>需要</a:t>
            </a:r>
            <a:r>
              <a:rPr lang="en-US" altLang="zh-CN" sz="3000" dirty="0">
                <a:latin typeface="Noto Sans" panose="020B0502040504020204" pitchFamily="34" charset="0"/>
              </a:rPr>
              <a:t>ld</a:t>
            </a:r>
            <a:r>
              <a:rPr lang="zh-CN" altLang="en-US" sz="3000" dirty="0">
                <a:latin typeface="Noto Sans" panose="020B0502040504020204" pitchFamily="34" charset="0"/>
              </a:rPr>
              <a:t>文件和</a:t>
            </a:r>
            <a:r>
              <a:rPr lang="en-US" altLang="zh-CN" sz="3000" dirty="0">
                <a:latin typeface="Noto Sans" panose="020B0502040504020204" pitchFamily="34" charset="0"/>
              </a:rPr>
              <a:t>libc</a:t>
            </a:r>
            <a:r>
              <a:rPr lang="zh-CN" altLang="en-US" sz="3000" dirty="0">
                <a:latin typeface="Noto Sans" panose="020B0502040504020204" pitchFamily="34" charset="0"/>
              </a:rPr>
              <a:t>文件，若题目只提供</a:t>
            </a:r>
            <a:r>
              <a:rPr lang="en-US" altLang="zh-CN" sz="3000" dirty="0">
                <a:latin typeface="Noto Sans" panose="020B0502040504020204" pitchFamily="34" charset="0"/>
              </a:rPr>
              <a:t>libc</a:t>
            </a:r>
            <a:r>
              <a:rPr lang="zh-CN" altLang="en-US" sz="3000" dirty="0">
                <a:latin typeface="Noto Sans" panose="020B0502040504020204" pitchFamily="34" charset="0"/>
              </a:rPr>
              <a:t>文件，则需要使用</a:t>
            </a:r>
            <a:r>
              <a:rPr lang="en-US" altLang="zh-CN" sz="3000" dirty="0">
                <a:latin typeface="Noto Sans" panose="020B0502040504020204" pitchFamily="34" charset="0"/>
              </a:rPr>
              <a:t>glibc-all-in-one</a:t>
            </a:r>
          </a:p>
          <a:p>
            <a:pPr marL="0" indent="0">
              <a:buNone/>
            </a:pPr>
            <a:endParaRPr lang="zh-CN" altLang="en-US" dirty="0"/>
          </a:p>
        </p:txBody>
      </p:sp>
    </p:spTree>
    <p:extLst>
      <p:ext uri="{BB962C8B-B14F-4D97-AF65-F5344CB8AC3E}">
        <p14:creationId xmlns:p14="http://schemas.microsoft.com/office/powerpoint/2010/main" val="826856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5C3AC-7739-260A-D250-188C67E101A8}"/>
              </a:ext>
            </a:extLst>
          </p:cNvPr>
          <p:cNvSpPr>
            <a:spLocks noGrp="1"/>
          </p:cNvSpPr>
          <p:nvPr>
            <p:ph type="title"/>
          </p:nvPr>
        </p:nvSpPr>
        <p:spPr>
          <a:xfrm>
            <a:off x="0" y="0"/>
            <a:ext cx="10515600" cy="1325563"/>
          </a:xfrm>
        </p:spPr>
        <p:txBody>
          <a:bodyPr/>
          <a:lstStyle/>
          <a:p>
            <a:r>
              <a:rPr lang="en-US" altLang="zh-CN" dirty="0"/>
              <a:t>ASLR</a:t>
            </a:r>
            <a:endParaRPr lang="zh-CN" altLang="en-US" dirty="0"/>
          </a:p>
        </p:txBody>
      </p:sp>
      <p:sp>
        <p:nvSpPr>
          <p:cNvPr id="3" name="内容占位符 2">
            <a:extLst>
              <a:ext uri="{FF2B5EF4-FFF2-40B4-BE49-F238E27FC236}">
                <a16:creationId xmlns:a16="http://schemas.microsoft.com/office/drawing/2014/main" id="{E4FFC33B-A942-D9E0-9206-EBA15A32F10D}"/>
              </a:ext>
            </a:extLst>
          </p:cNvPr>
          <p:cNvSpPr>
            <a:spLocks noGrp="1"/>
          </p:cNvSpPr>
          <p:nvPr>
            <p:ph idx="1"/>
          </p:nvPr>
        </p:nvSpPr>
        <p:spPr>
          <a:xfrm>
            <a:off x="234891" y="984069"/>
            <a:ext cx="11835189" cy="5364480"/>
          </a:xfrm>
        </p:spPr>
        <p:txBody>
          <a:bodyPr/>
          <a:lstStyle/>
          <a:p>
            <a:pPr marL="0" indent="0">
              <a:buNone/>
            </a:pPr>
            <a:r>
              <a:rPr lang="zh-CN" altLang="en-US" dirty="0"/>
              <a:t>大多数攻击都基于这样一个前提，即攻击者知道程序的内存布局，因此，引入内存布局的随机化能够有效增加漏洞利用的难度，其中一种技术就是</a:t>
            </a:r>
            <a:r>
              <a:rPr lang="zh-CN" altLang="en-US" dirty="0">
                <a:solidFill>
                  <a:srgbClr val="FF0000"/>
                </a:solidFill>
              </a:rPr>
              <a:t>地址空间布局随机化</a:t>
            </a:r>
            <a:r>
              <a:rPr lang="en-US" altLang="zh-CN" dirty="0">
                <a:solidFill>
                  <a:srgbClr val="FF0000"/>
                </a:solidFill>
              </a:rPr>
              <a:t>(Address Space Layout Randomization,ASLR)</a:t>
            </a:r>
            <a:r>
              <a:rPr lang="zh-CN" altLang="en-US" dirty="0"/>
              <a:t>，今已经广泛使用在各类操作系统中。</a:t>
            </a:r>
            <a:endParaRPr lang="en-US" altLang="zh-CN" dirty="0"/>
          </a:p>
          <a:p>
            <a:pPr marL="0" indent="0">
              <a:buNone/>
            </a:pPr>
            <a:r>
              <a:rPr lang="en-US" altLang="zh-CN" dirty="0"/>
              <a:t>ASLR</a:t>
            </a:r>
            <a:r>
              <a:rPr lang="zh-CN" altLang="en-US" dirty="0"/>
              <a:t>（地址随机化）是一种针对缓冲区溢出的安全保护技术，通过对</a:t>
            </a:r>
            <a:r>
              <a:rPr lang="zh-CN" altLang="en-US" dirty="0">
                <a:solidFill>
                  <a:srgbClr val="FF0000"/>
                </a:solidFill>
              </a:rPr>
              <a:t>堆、栈、共享库映射</a:t>
            </a:r>
            <a:r>
              <a:rPr lang="zh-CN" altLang="en-US" dirty="0"/>
              <a:t>等线性区布局的随机化，通过增加攻击者预测目的地址的难度，防止攻击者直接定位攻击代码位置，达到阻止溢出攻击的目的。</a:t>
            </a:r>
            <a:endParaRPr lang="en-US" altLang="zh-CN" dirty="0"/>
          </a:p>
          <a:p>
            <a:pPr marL="0" indent="0">
              <a:buNone/>
            </a:pPr>
            <a:endParaRPr lang="en-US" altLang="zh-CN" dirty="0"/>
          </a:p>
          <a:p>
            <a:pPr marL="0" indent="0">
              <a:buNone/>
            </a:pPr>
            <a:r>
              <a:rPr lang="en-US" altLang="zh-CN" dirty="0"/>
              <a:t>ASLR</a:t>
            </a:r>
            <a:r>
              <a:rPr lang="zh-CN" altLang="en-US" dirty="0"/>
              <a:t>提供的只是概率上的安全性，根据用于随机化的，攻击者有可能幸运地猜测到正确地址，有时攻击者还可以爆破。</a:t>
            </a:r>
          </a:p>
        </p:txBody>
      </p:sp>
    </p:spTree>
    <p:extLst>
      <p:ext uri="{BB962C8B-B14F-4D97-AF65-F5344CB8AC3E}">
        <p14:creationId xmlns:p14="http://schemas.microsoft.com/office/powerpoint/2010/main" val="821991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E5BFC-71AB-C153-0B90-55482CA1565E}"/>
              </a:ext>
            </a:extLst>
          </p:cNvPr>
          <p:cNvSpPr>
            <a:spLocks noGrp="1"/>
          </p:cNvSpPr>
          <p:nvPr>
            <p:ph type="title"/>
          </p:nvPr>
        </p:nvSpPr>
        <p:spPr>
          <a:xfrm>
            <a:off x="167640" y="0"/>
            <a:ext cx="10515600" cy="905691"/>
          </a:xfrm>
        </p:spPr>
        <p:txBody>
          <a:bodyPr/>
          <a:lstStyle/>
          <a:p>
            <a:r>
              <a:rPr lang="en-US" altLang="zh-CN" dirty="0"/>
              <a:t>pie</a:t>
            </a:r>
            <a:r>
              <a:rPr lang="zh-CN" altLang="en-US" dirty="0"/>
              <a:t>保护</a:t>
            </a:r>
          </a:p>
        </p:txBody>
      </p:sp>
      <p:sp>
        <p:nvSpPr>
          <p:cNvPr id="3" name="内容占位符 2">
            <a:extLst>
              <a:ext uri="{FF2B5EF4-FFF2-40B4-BE49-F238E27FC236}">
                <a16:creationId xmlns:a16="http://schemas.microsoft.com/office/drawing/2014/main" id="{26D9D89F-4EEA-234A-274A-C9AFD7AAD6F8}"/>
              </a:ext>
            </a:extLst>
          </p:cNvPr>
          <p:cNvSpPr>
            <a:spLocks noGrp="1"/>
          </p:cNvSpPr>
          <p:nvPr>
            <p:ph idx="1"/>
          </p:nvPr>
        </p:nvSpPr>
        <p:spPr>
          <a:xfrm>
            <a:off x="327171" y="830511"/>
            <a:ext cx="11499069" cy="5337744"/>
          </a:xfrm>
        </p:spPr>
        <p:txBody>
          <a:bodyPr>
            <a:normAutofit/>
          </a:bodyPr>
          <a:lstStyle/>
          <a:p>
            <a:pPr marL="0" indent="0">
              <a:buNone/>
            </a:pPr>
            <a:r>
              <a:rPr lang="zh-CN" altLang="en-US" dirty="0"/>
              <a:t>由于</a:t>
            </a:r>
            <a:r>
              <a:rPr lang="en-US" altLang="zh-CN" dirty="0"/>
              <a:t>ASLR</a:t>
            </a:r>
            <a:r>
              <a:rPr lang="zh-CN" altLang="en-US" dirty="0"/>
              <a:t>是一种操作系统层面的技术，而二进制程序本身是不支持随机化加载的，便出现了一些绕过方式，例如</a:t>
            </a:r>
            <a:r>
              <a:rPr lang="en-US" altLang="zh-CN" dirty="0"/>
              <a:t>ret2plt</a:t>
            </a:r>
            <a:r>
              <a:rPr lang="zh-CN" altLang="en-US" dirty="0"/>
              <a:t>、</a:t>
            </a:r>
            <a:r>
              <a:rPr lang="en-US" altLang="zh-CN" dirty="0"/>
              <a:t>GOT</a:t>
            </a:r>
            <a:r>
              <a:rPr lang="zh-CN" altLang="en-US" dirty="0"/>
              <a:t>劫持、地址爆破等。于是，人们于</a:t>
            </a:r>
            <a:r>
              <a:rPr lang="en-US" altLang="zh-CN" dirty="0"/>
              <a:t>2003</a:t>
            </a:r>
            <a:r>
              <a:rPr lang="zh-CN" altLang="en-US" dirty="0"/>
              <a:t>年引入了</a:t>
            </a:r>
            <a:r>
              <a:rPr lang="zh-CN" altLang="en-US" dirty="0">
                <a:solidFill>
                  <a:srgbClr val="FF0000"/>
                </a:solidFill>
              </a:rPr>
              <a:t>位置无关可执行文件</a:t>
            </a:r>
            <a:r>
              <a:rPr lang="en-US" altLang="zh-CN" dirty="0">
                <a:solidFill>
                  <a:srgbClr val="FF0000"/>
                </a:solidFill>
              </a:rPr>
              <a:t>(Position-Independent Executable</a:t>
            </a:r>
            <a:r>
              <a:rPr lang="zh-CN" altLang="en-US" dirty="0">
                <a:solidFill>
                  <a:srgbClr val="FF0000"/>
                </a:solidFill>
              </a:rPr>
              <a:t>，</a:t>
            </a:r>
            <a:r>
              <a:rPr lang="en-US" altLang="zh-CN" dirty="0">
                <a:solidFill>
                  <a:srgbClr val="FF0000"/>
                </a:solidFill>
              </a:rPr>
              <a:t>PIE)</a:t>
            </a:r>
            <a:r>
              <a:rPr lang="zh-CN" altLang="en-US" dirty="0"/>
              <a:t>，它在应用层的编译器上实现，通过将程序编译为</a:t>
            </a:r>
            <a:r>
              <a:rPr lang="zh-CN" altLang="en-US" dirty="0">
                <a:solidFill>
                  <a:srgbClr val="FF0000"/>
                </a:solidFill>
              </a:rPr>
              <a:t>位置无关代码</a:t>
            </a:r>
            <a:r>
              <a:rPr lang="en-US" altLang="zh-CN" dirty="0">
                <a:solidFill>
                  <a:srgbClr val="FF0000"/>
                </a:solidFill>
              </a:rPr>
              <a:t>(Position-Independent Code</a:t>
            </a:r>
            <a:r>
              <a:rPr lang="zh-CN" altLang="en-US" dirty="0">
                <a:solidFill>
                  <a:srgbClr val="FF0000"/>
                </a:solidFill>
              </a:rPr>
              <a:t>，</a:t>
            </a:r>
            <a:r>
              <a:rPr lang="en-US" altLang="zh-CN" dirty="0">
                <a:solidFill>
                  <a:srgbClr val="FF0000"/>
                </a:solidFill>
              </a:rPr>
              <a:t>PIC)</a:t>
            </a:r>
            <a:r>
              <a:rPr lang="zh-CN" altLang="en-US" dirty="0"/>
              <a:t>，使程序可以被加载到任意位置，就像是一个特殊的共享库。在</a:t>
            </a:r>
            <a:r>
              <a:rPr lang="en-US" altLang="zh-CN" dirty="0"/>
              <a:t>PIE</a:t>
            </a:r>
            <a:r>
              <a:rPr lang="zh-CN" altLang="en-US" dirty="0"/>
              <a:t>和</a:t>
            </a:r>
            <a:r>
              <a:rPr lang="en-US" altLang="zh-CN" dirty="0"/>
              <a:t>ASLR</a:t>
            </a:r>
            <a:r>
              <a:rPr lang="zh-CN" altLang="en-US" dirty="0"/>
              <a:t>同时开启的情况下，攻击者将对程序的内存布局一无所知，大大增加了利用难度。当然凡事有利也有弊，在增加安全性的同时，</a:t>
            </a:r>
            <a:r>
              <a:rPr lang="en-US" altLang="zh-CN" dirty="0"/>
              <a:t>PIE</a:t>
            </a:r>
            <a:r>
              <a:rPr lang="zh-CN" altLang="en-US" dirty="0"/>
              <a:t>也会一定程度上影响性能，因此在大多数操作系统上</a:t>
            </a:r>
            <a:r>
              <a:rPr lang="en-US" altLang="zh-CN" dirty="0"/>
              <a:t>PIE</a:t>
            </a:r>
            <a:r>
              <a:rPr lang="zh-CN" altLang="en-US" dirty="0"/>
              <a:t>仅用于一些对安全性要求比较高的程序。</a:t>
            </a:r>
            <a:endParaRPr lang="en-US" altLang="zh-CN" dirty="0"/>
          </a:p>
          <a:p>
            <a:pPr marL="0" indent="0">
              <a:buNone/>
            </a:pPr>
            <a:r>
              <a:rPr lang="zh-CN" altLang="en-US" b="0" i="0" dirty="0">
                <a:effectLst/>
                <a:latin typeface="-apple-system"/>
              </a:rPr>
              <a:t>由于内存的页载入机制，</a:t>
            </a:r>
            <a:r>
              <a:rPr lang="en-US" altLang="zh-CN" b="0" i="0" dirty="0">
                <a:effectLst/>
                <a:latin typeface="-apple-system"/>
              </a:rPr>
              <a:t>PIE</a:t>
            </a:r>
            <a:r>
              <a:rPr lang="zh-CN" altLang="en-US" b="0" i="0" dirty="0">
                <a:effectLst/>
                <a:latin typeface="-apple-system"/>
              </a:rPr>
              <a:t>的随机化只能影响到单个内存页。通常来说，一个内存页大小为</a:t>
            </a:r>
            <a:r>
              <a:rPr lang="en-US" altLang="zh-CN" b="0" i="0" dirty="0">
                <a:effectLst/>
                <a:latin typeface="-apple-system"/>
              </a:rPr>
              <a:t>0x1000</a:t>
            </a:r>
            <a:r>
              <a:rPr lang="zh-CN" altLang="en-US" b="0" i="0" dirty="0">
                <a:effectLst/>
                <a:latin typeface="-apple-system"/>
              </a:rPr>
              <a:t>，这就意味着不管地址怎么变，某条指令的后</a:t>
            </a:r>
            <a:r>
              <a:rPr lang="en-US" altLang="zh-CN" b="0" i="0" dirty="0">
                <a:solidFill>
                  <a:srgbClr val="FF0000"/>
                </a:solidFill>
                <a:effectLst/>
                <a:latin typeface="-apple-system"/>
              </a:rPr>
              <a:t>12</a:t>
            </a:r>
            <a:r>
              <a:rPr lang="zh-CN" altLang="en-US" b="0" i="0" dirty="0">
                <a:solidFill>
                  <a:srgbClr val="FF0000"/>
                </a:solidFill>
                <a:effectLst/>
                <a:latin typeface="-apple-system"/>
              </a:rPr>
              <a:t>位</a:t>
            </a:r>
            <a:r>
              <a:rPr lang="zh-CN" altLang="en-US" b="0" i="0" dirty="0">
                <a:effectLst/>
                <a:latin typeface="-apple-system"/>
              </a:rPr>
              <a:t>，</a:t>
            </a:r>
            <a:r>
              <a:rPr lang="en-US" altLang="zh-CN" b="0" i="0" dirty="0">
                <a:effectLst/>
                <a:latin typeface="-apple-system"/>
              </a:rPr>
              <a:t>3</a:t>
            </a:r>
            <a:r>
              <a:rPr lang="zh-CN" altLang="en-US" b="0" i="0" dirty="0">
                <a:effectLst/>
                <a:latin typeface="-apple-system"/>
              </a:rPr>
              <a:t>个十六进制数的地址是始终不变的。</a:t>
            </a:r>
            <a:endParaRPr lang="zh-CN" altLang="en-US" dirty="0"/>
          </a:p>
        </p:txBody>
      </p:sp>
    </p:spTree>
    <p:extLst>
      <p:ext uri="{BB962C8B-B14F-4D97-AF65-F5344CB8AC3E}">
        <p14:creationId xmlns:p14="http://schemas.microsoft.com/office/powerpoint/2010/main" val="4022518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CDE9C-13C5-82E4-DC34-728DF4D3438B}"/>
              </a:ext>
            </a:extLst>
          </p:cNvPr>
          <p:cNvSpPr>
            <a:spLocks noGrp="1"/>
          </p:cNvSpPr>
          <p:nvPr>
            <p:ph type="title"/>
          </p:nvPr>
        </p:nvSpPr>
        <p:spPr>
          <a:xfrm>
            <a:off x="0" y="18255"/>
            <a:ext cx="10515600" cy="1097481"/>
          </a:xfrm>
        </p:spPr>
        <p:txBody>
          <a:bodyPr/>
          <a:lstStyle/>
          <a:p>
            <a:r>
              <a:rPr lang="en-US" altLang="zh-CN" dirty="0"/>
              <a:t>canary</a:t>
            </a:r>
            <a:endParaRPr lang="zh-CN" altLang="en-US" dirty="0"/>
          </a:p>
        </p:txBody>
      </p:sp>
      <p:sp>
        <p:nvSpPr>
          <p:cNvPr id="3" name="内容占位符 2">
            <a:extLst>
              <a:ext uri="{FF2B5EF4-FFF2-40B4-BE49-F238E27FC236}">
                <a16:creationId xmlns:a16="http://schemas.microsoft.com/office/drawing/2014/main" id="{980FD98E-680E-EAAA-AF52-7612AB4A9144}"/>
              </a:ext>
            </a:extLst>
          </p:cNvPr>
          <p:cNvSpPr>
            <a:spLocks noGrp="1"/>
          </p:cNvSpPr>
          <p:nvPr>
            <p:ph idx="1"/>
          </p:nvPr>
        </p:nvSpPr>
        <p:spPr>
          <a:xfrm>
            <a:off x="411061" y="998290"/>
            <a:ext cx="11358693" cy="5178673"/>
          </a:xfrm>
        </p:spPr>
        <p:txBody>
          <a:bodyPr/>
          <a:lstStyle/>
          <a:p>
            <a:pPr marL="0" indent="0">
              <a:buNone/>
            </a:pPr>
            <a:r>
              <a:rPr lang="en-US" altLang="zh-CN" dirty="0"/>
              <a:t>Stack Canaries (</a:t>
            </a:r>
            <a:r>
              <a:rPr lang="zh-CN" altLang="en-US" dirty="0"/>
              <a:t>取名自地下煤矿的金丝雀，因为它能比矿工更早地发现煤气泄漏，有预警的作用</a:t>
            </a:r>
            <a:r>
              <a:rPr lang="en-US" altLang="zh-CN" dirty="0"/>
              <a:t>)</a:t>
            </a:r>
            <a:r>
              <a:rPr lang="zh-CN" altLang="en-US" dirty="0"/>
              <a:t>是一种用于对抗栈溢出攻击的技术，即</a:t>
            </a:r>
            <a:r>
              <a:rPr lang="en-US" altLang="zh-CN" dirty="0"/>
              <a:t>SSP</a:t>
            </a:r>
            <a:r>
              <a:rPr lang="zh-CN" altLang="en-US" dirty="0"/>
              <a:t>安全机制，有时也叫作</a:t>
            </a:r>
            <a:r>
              <a:rPr lang="en-US" altLang="zh-CN" dirty="0"/>
              <a:t>Stack cookies</a:t>
            </a:r>
            <a:r>
              <a:rPr lang="zh-CN" altLang="en-US" dirty="0"/>
              <a:t>。 </a:t>
            </a:r>
            <a:r>
              <a:rPr lang="en-US" altLang="zh-CN" dirty="0"/>
              <a:t>Canary</a:t>
            </a:r>
            <a:r>
              <a:rPr lang="zh-CN" altLang="en-US" dirty="0"/>
              <a:t>的值是栈上的一个随机数，在程序启动时随机生成并保存在比函数返回地址更低的位置。由于栈溢出是从低地址向高地址进行覆盖，因此攻击者要想控制函数的返回指针，就一定要先覆盖到</a:t>
            </a:r>
            <a:r>
              <a:rPr lang="en-US" altLang="zh-CN" dirty="0"/>
              <a:t>Canary</a:t>
            </a:r>
            <a:r>
              <a:rPr lang="zh-CN" altLang="en-US" dirty="0"/>
              <a:t>。程序只需要在函数返回前检查</a:t>
            </a:r>
            <a:r>
              <a:rPr lang="en-US" altLang="zh-CN" dirty="0"/>
              <a:t>Canary</a:t>
            </a:r>
            <a:r>
              <a:rPr lang="zh-CN" altLang="en-US" dirty="0"/>
              <a:t>是否被篡改，就可以达到保护栈的目的。</a:t>
            </a:r>
          </a:p>
          <a:p>
            <a:pPr marL="0" indent="0">
              <a:buNone/>
            </a:pPr>
            <a:endParaRPr lang="zh-CN" altLang="en-US" dirty="0"/>
          </a:p>
        </p:txBody>
      </p:sp>
    </p:spTree>
    <p:extLst>
      <p:ext uri="{BB962C8B-B14F-4D97-AF65-F5344CB8AC3E}">
        <p14:creationId xmlns:p14="http://schemas.microsoft.com/office/powerpoint/2010/main" val="21432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C6147-CE2A-1E32-ACC1-214E8C264CC2}"/>
              </a:ext>
            </a:extLst>
          </p:cNvPr>
          <p:cNvSpPr>
            <a:spLocks noGrp="1"/>
          </p:cNvSpPr>
          <p:nvPr>
            <p:ph type="title"/>
          </p:nvPr>
        </p:nvSpPr>
        <p:spPr>
          <a:xfrm>
            <a:off x="838200" y="365126"/>
            <a:ext cx="10515600" cy="975302"/>
          </a:xfrm>
        </p:spPr>
        <p:txBody>
          <a:bodyPr/>
          <a:lstStyle/>
          <a:p>
            <a:r>
              <a:rPr lang="zh-CN" altLang="en-US" dirty="0"/>
              <a:t>栈</a:t>
            </a:r>
          </a:p>
        </p:txBody>
      </p:sp>
      <p:sp>
        <p:nvSpPr>
          <p:cNvPr id="3" name="内容占位符 2">
            <a:extLst>
              <a:ext uri="{FF2B5EF4-FFF2-40B4-BE49-F238E27FC236}">
                <a16:creationId xmlns:a16="http://schemas.microsoft.com/office/drawing/2014/main" id="{5149B91E-D253-7763-B8B5-A7B69B54E7B2}"/>
              </a:ext>
            </a:extLst>
          </p:cNvPr>
          <p:cNvSpPr>
            <a:spLocks noGrp="1"/>
          </p:cNvSpPr>
          <p:nvPr>
            <p:ph idx="1"/>
          </p:nvPr>
        </p:nvSpPr>
        <p:spPr>
          <a:xfrm>
            <a:off x="838200" y="1340428"/>
            <a:ext cx="10893136" cy="4836535"/>
          </a:xfrm>
        </p:spPr>
        <p:txBody>
          <a:bodyPr/>
          <a:lstStyle/>
          <a:p>
            <a:pPr marL="0" indent="0">
              <a:buNone/>
            </a:pPr>
            <a:r>
              <a:rPr lang="zh-CN" altLang="en-US" dirty="0"/>
              <a:t>  栈是一种典型的后进先出 </a:t>
            </a:r>
            <a:r>
              <a:rPr lang="en-US" altLang="zh-CN" dirty="0"/>
              <a:t>(Last in First Out) </a:t>
            </a:r>
            <a:r>
              <a:rPr lang="zh-CN" altLang="en-US" dirty="0"/>
              <a:t>的数据结构，其操作主要有入栈 </a:t>
            </a:r>
            <a:r>
              <a:rPr lang="en-US" altLang="zh-CN" dirty="0"/>
              <a:t>(push) </a:t>
            </a:r>
            <a:r>
              <a:rPr lang="zh-CN" altLang="en-US" dirty="0"/>
              <a:t>与出栈 </a:t>
            </a:r>
            <a:r>
              <a:rPr lang="en-US" altLang="zh-CN" dirty="0"/>
              <a:t>(pop) </a:t>
            </a:r>
            <a:r>
              <a:rPr lang="zh-CN" altLang="en-US" dirty="0"/>
              <a:t>两种操作，一般来说</a:t>
            </a:r>
            <a:r>
              <a:rPr lang="en-US" altLang="zh-CN" b="1" dirty="0"/>
              <a:t>esp</a:t>
            </a:r>
            <a:r>
              <a:rPr lang="zh-CN" altLang="en-US" b="1" dirty="0"/>
              <a:t>寄存器</a:t>
            </a:r>
            <a:r>
              <a:rPr lang="zh-CN" altLang="en-US" dirty="0"/>
              <a:t>的值作为栈顶，</a:t>
            </a:r>
            <a:r>
              <a:rPr lang="en-US" altLang="zh-CN" b="1" dirty="0"/>
              <a:t>ebp</a:t>
            </a:r>
            <a:r>
              <a:rPr lang="zh-CN" altLang="en-US" b="1" dirty="0"/>
              <a:t>寄存器</a:t>
            </a:r>
            <a:r>
              <a:rPr lang="zh-CN" altLang="en-US" dirty="0"/>
              <a:t>的值作为栈底。</a:t>
            </a:r>
          </a:p>
        </p:txBody>
      </p:sp>
      <p:pic>
        <p:nvPicPr>
          <p:cNvPr id="4" name="图片 3">
            <a:extLst>
              <a:ext uri="{FF2B5EF4-FFF2-40B4-BE49-F238E27FC236}">
                <a16:creationId xmlns:a16="http://schemas.microsoft.com/office/drawing/2014/main" id="{3BC1EC7F-E1B3-D1AF-55CC-A21E37CCF445}"/>
              </a:ext>
            </a:extLst>
          </p:cNvPr>
          <p:cNvPicPr>
            <a:picLocks noChangeAspect="1"/>
          </p:cNvPicPr>
          <p:nvPr/>
        </p:nvPicPr>
        <p:blipFill>
          <a:blip r:embed="rId2"/>
          <a:stretch>
            <a:fillRect/>
          </a:stretch>
        </p:blipFill>
        <p:spPr>
          <a:xfrm>
            <a:off x="6968056" y="3429000"/>
            <a:ext cx="3724275" cy="2676525"/>
          </a:xfrm>
          <a:prstGeom prst="rect">
            <a:avLst/>
          </a:prstGeom>
        </p:spPr>
      </p:pic>
    </p:spTree>
    <p:extLst>
      <p:ext uri="{BB962C8B-B14F-4D97-AF65-F5344CB8AC3E}">
        <p14:creationId xmlns:p14="http://schemas.microsoft.com/office/powerpoint/2010/main" val="179252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FDB84-AA9D-FA5C-FBBA-994F6A7B7A35}"/>
              </a:ext>
            </a:extLst>
          </p:cNvPr>
          <p:cNvSpPr>
            <a:spLocks noGrp="1"/>
          </p:cNvSpPr>
          <p:nvPr>
            <p:ph type="title"/>
          </p:nvPr>
        </p:nvSpPr>
        <p:spPr>
          <a:xfrm>
            <a:off x="339436" y="105353"/>
            <a:ext cx="10515600" cy="699990"/>
          </a:xfrm>
        </p:spPr>
        <p:txBody>
          <a:bodyPr/>
          <a:lstStyle/>
          <a:p>
            <a:r>
              <a:rPr lang="zh-CN" altLang="en-US" dirty="0"/>
              <a:t>函数调用栈</a:t>
            </a:r>
          </a:p>
        </p:txBody>
      </p:sp>
      <p:sp>
        <p:nvSpPr>
          <p:cNvPr id="3" name="内容占位符 2">
            <a:extLst>
              <a:ext uri="{FF2B5EF4-FFF2-40B4-BE49-F238E27FC236}">
                <a16:creationId xmlns:a16="http://schemas.microsoft.com/office/drawing/2014/main" id="{247E1EDC-86E0-43EA-BCB7-FBD9E8370CD3}"/>
              </a:ext>
            </a:extLst>
          </p:cNvPr>
          <p:cNvSpPr>
            <a:spLocks noGrp="1"/>
          </p:cNvSpPr>
          <p:nvPr>
            <p:ph idx="1"/>
          </p:nvPr>
        </p:nvSpPr>
        <p:spPr>
          <a:xfrm>
            <a:off x="109057" y="704675"/>
            <a:ext cx="11912367" cy="6047972"/>
          </a:xfrm>
        </p:spPr>
        <p:txBody>
          <a:bodyPr>
            <a:normAutofit fontScale="55000" lnSpcReduction="20000"/>
          </a:bodyPr>
          <a:lstStyle/>
          <a:p>
            <a:pPr marL="0" indent="0">
              <a:lnSpc>
                <a:spcPct val="170000"/>
              </a:lnSpc>
              <a:buNone/>
            </a:pPr>
            <a:r>
              <a:rPr lang="zh-CN" altLang="en-US" sz="3300" dirty="0">
                <a:latin typeface="HarmonyOS Sans SC" panose="00000800000000000000" pitchFamily="2" charset="-122"/>
                <a:ea typeface="HarmonyOS Sans SC" panose="00000800000000000000" pitchFamily="2" charset="-122"/>
              </a:rPr>
              <a:t>    前面提到了栈其实是一种容器，一种数据结构。这是我们计算机程序里的重要概念，在技术系统中，栈则是一个具有容器属性的动态内存区域，程序可以将数据压入</a:t>
            </a:r>
            <a:r>
              <a:rPr lang="en-US" altLang="zh-CN" sz="3300" dirty="0">
                <a:latin typeface="HarmonyOS Sans SC" panose="00000800000000000000" pitchFamily="2" charset="-122"/>
                <a:ea typeface="HarmonyOS Sans SC" panose="00000800000000000000" pitchFamily="2" charset="-122"/>
              </a:rPr>
              <a:t>(push)</a:t>
            </a:r>
            <a:r>
              <a:rPr lang="zh-CN" altLang="en-US" sz="3300" dirty="0">
                <a:latin typeface="HarmonyOS Sans SC" panose="00000800000000000000" pitchFamily="2" charset="-122"/>
                <a:ea typeface="HarmonyOS Sans SC" panose="00000800000000000000" pitchFamily="2" charset="-122"/>
              </a:rPr>
              <a:t>栈中，也可以出</a:t>
            </a:r>
            <a:r>
              <a:rPr lang="en-US" altLang="zh-CN" sz="3300" dirty="0">
                <a:latin typeface="HarmonyOS Sans SC" panose="00000800000000000000" pitchFamily="2" charset="-122"/>
                <a:ea typeface="HarmonyOS Sans SC" panose="00000800000000000000" pitchFamily="2" charset="-122"/>
              </a:rPr>
              <a:t>(pop)</a:t>
            </a:r>
            <a:r>
              <a:rPr lang="zh-CN" altLang="en-US" sz="3300" dirty="0">
                <a:latin typeface="HarmonyOS Sans SC" panose="00000800000000000000" pitchFamily="2" charset="-122"/>
                <a:ea typeface="HarmonyOS Sans SC" panose="00000800000000000000" pitchFamily="2" charset="-122"/>
              </a:rPr>
              <a:t>栈。在程序地址空间里也提到栈的空间总是向下增长的</a:t>
            </a:r>
            <a:r>
              <a:rPr lang="en-US" altLang="zh-CN" sz="3300" dirty="0">
                <a:latin typeface="HarmonyOS Sans SC" panose="00000800000000000000" pitchFamily="2" charset="-122"/>
                <a:ea typeface="HarmonyOS Sans SC" panose="00000800000000000000" pitchFamily="2" charset="-122"/>
              </a:rPr>
              <a:t>,</a:t>
            </a:r>
            <a:r>
              <a:rPr lang="zh-CN" altLang="en-US" sz="3300" dirty="0">
                <a:latin typeface="HarmonyOS Sans SC" panose="00000800000000000000" pitchFamily="2" charset="-122"/>
                <a:ea typeface="HarmonyOS Sans SC" panose="00000800000000000000" pitchFamily="2" charset="-122"/>
              </a:rPr>
              <a:t>即由高地址向低地址生长。</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zh-CN" altLang="en-US" sz="3300" dirty="0">
                <a:latin typeface="HarmonyOS Sans SC" panose="00000800000000000000" pitchFamily="2" charset="-122"/>
                <a:ea typeface="HarmonyOS Sans SC" panose="00000800000000000000" pitchFamily="2" charset="-122"/>
              </a:rPr>
              <a:t>  函数调用栈是指程序运行时内存里的一段连续的区域，保存函数运行时的状态信息，称之为活动记录或者</a:t>
            </a:r>
            <a:r>
              <a:rPr lang="zh-CN" altLang="en-US" sz="3300" dirty="0">
                <a:solidFill>
                  <a:srgbClr val="FF0000"/>
                </a:solidFill>
                <a:latin typeface="HarmonyOS Sans SC" panose="00000800000000000000" pitchFamily="2" charset="-122"/>
                <a:ea typeface="HarmonyOS Sans SC" panose="00000800000000000000" pitchFamily="2" charset="-122"/>
              </a:rPr>
              <a:t>栈帧</a:t>
            </a:r>
            <a:r>
              <a:rPr lang="zh-CN" altLang="en-US" sz="3300" dirty="0">
                <a:latin typeface="HarmonyOS Sans SC" panose="00000800000000000000" pitchFamily="2" charset="-122"/>
                <a:ea typeface="HarmonyOS Sans SC" panose="00000800000000000000" pitchFamily="2" charset="-122"/>
              </a:rPr>
              <a:t>，按照调用的顺序依次压入栈中。栈帧主要包括以下几个内容：  函数的返回地址和参数、局部变量、调用前后上下文。</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zh-CN" altLang="en-US" sz="3300" dirty="0">
                <a:latin typeface="HarmonyOS Sans SC" panose="00000800000000000000" pitchFamily="2" charset="-122"/>
                <a:ea typeface="HarmonyOS Sans SC" panose="00000800000000000000" pitchFamily="2" charset="-122"/>
              </a:rPr>
              <a:t>  发生函数调用时，调用函数的状态信息被保存在栈内，被调用函数的状态信息被压入栈顶。</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zh-CN" altLang="en-US" sz="3300" dirty="0">
                <a:latin typeface="HarmonyOS Sans SC" panose="00000800000000000000" pitchFamily="2" charset="-122"/>
                <a:ea typeface="HarmonyOS Sans SC" panose="00000800000000000000" pitchFamily="2" charset="-122"/>
              </a:rPr>
              <a:t>  函数调用结束时，栈顶的被调用函数的状态信息被弹出，栈顶恢复到调用函数的状态。</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zh-CN" altLang="en-US" sz="3300" dirty="0">
                <a:latin typeface="HarmonyOS Sans SC" panose="00000800000000000000" pitchFamily="2" charset="-122"/>
                <a:ea typeface="HarmonyOS Sans SC" panose="00000800000000000000" pitchFamily="2" charset="-122"/>
              </a:rPr>
              <a:t> 注意：</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zh-CN" altLang="en-US" sz="3300" dirty="0">
                <a:latin typeface="HarmonyOS Sans SC" panose="00000800000000000000" pitchFamily="2" charset="-122"/>
                <a:ea typeface="HarmonyOS Sans SC" panose="00000800000000000000" pitchFamily="2" charset="-122"/>
              </a:rPr>
              <a:t>   </a:t>
            </a:r>
            <a:r>
              <a:rPr lang="en-US" altLang="zh-CN" sz="3300" dirty="0">
                <a:latin typeface="HarmonyOS Sans SC" panose="00000800000000000000" pitchFamily="2" charset="-122"/>
                <a:ea typeface="HarmonyOS Sans SC" panose="00000800000000000000" pitchFamily="2" charset="-122"/>
              </a:rPr>
              <a:t>1.</a:t>
            </a:r>
            <a:r>
              <a:rPr lang="zh-CN" altLang="en-US" sz="3300" dirty="0">
                <a:latin typeface="HarmonyOS Sans SC" panose="00000800000000000000" pitchFamily="2" charset="-122"/>
                <a:ea typeface="HarmonyOS Sans SC" panose="00000800000000000000" pitchFamily="2" charset="-122"/>
              </a:rPr>
              <a:t>函数调用栈在内存中从</a:t>
            </a:r>
            <a:r>
              <a:rPr lang="zh-CN" altLang="en-US" sz="3300" dirty="0">
                <a:solidFill>
                  <a:srgbClr val="FF0000"/>
                </a:solidFill>
                <a:latin typeface="HarmonyOS Sans SC" panose="00000800000000000000" pitchFamily="2" charset="-122"/>
                <a:ea typeface="HarmonyOS Sans SC" panose="00000800000000000000" pitchFamily="2" charset="-122"/>
              </a:rPr>
              <a:t>高地址</a:t>
            </a:r>
            <a:r>
              <a:rPr lang="zh-CN" altLang="en-US" sz="3300" dirty="0">
                <a:latin typeface="HarmonyOS Sans SC" panose="00000800000000000000" pitchFamily="2" charset="-122"/>
                <a:ea typeface="HarmonyOS Sans SC" panose="00000800000000000000" pitchFamily="2" charset="-122"/>
              </a:rPr>
              <a:t>向</a:t>
            </a:r>
            <a:r>
              <a:rPr lang="zh-CN" altLang="en-US" sz="3300" dirty="0">
                <a:solidFill>
                  <a:srgbClr val="FF0000"/>
                </a:solidFill>
                <a:latin typeface="HarmonyOS Sans SC" panose="00000800000000000000" pitchFamily="2" charset="-122"/>
                <a:ea typeface="HarmonyOS Sans SC" panose="00000800000000000000" pitchFamily="2" charset="-122"/>
              </a:rPr>
              <a:t>低地址</a:t>
            </a:r>
            <a:r>
              <a:rPr lang="zh-CN" altLang="en-US" sz="3300" dirty="0">
                <a:latin typeface="HarmonyOS Sans SC" panose="00000800000000000000" pitchFamily="2" charset="-122"/>
                <a:ea typeface="HarmonyOS Sans SC" panose="00000800000000000000" pitchFamily="2" charset="-122"/>
              </a:rPr>
              <a:t>生长。</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en-US" altLang="zh-CN" sz="3300" dirty="0">
                <a:latin typeface="HarmonyOS Sans SC" panose="00000800000000000000" pitchFamily="2" charset="-122"/>
                <a:ea typeface="HarmonyOS Sans SC" panose="00000800000000000000" pitchFamily="2" charset="-122"/>
              </a:rPr>
              <a:t>   2.</a:t>
            </a:r>
            <a:r>
              <a:rPr lang="zh-CN" altLang="en-US" sz="3300" dirty="0">
                <a:latin typeface="HarmonyOS Sans SC" panose="00000800000000000000" pitchFamily="2" charset="-122"/>
                <a:ea typeface="HarmonyOS Sans SC" panose="00000800000000000000" pitchFamily="2" charset="-122"/>
              </a:rPr>
              <a:t>一个函数占用一个栈帧</a:t>
            </a:r>
            <a:endParaRPr lang="en-US" altLang="zh-CN" sz="3300" dirty="0">
              <a:latin typeface="HarmonyOS Sans SC" panose="00000800000000000000" pitchFamily="2" charset="-122"/>
              <a:ea typeface="HarmonyOS Sans SC" panose="00000800000000000000" pitchFamily="2" charset="-122"/>
            </a:endParaRPr>
          </a:p>
          <a:p>
            <a:pPr marL="0" indent="0">
              <a:lnSpc>
                <a:spcPct val="170000"/>
              </a:lnSpc>
              <a:buNone/>
            </a:pPr>
            <a:r>
              <a:rPr lang="en-US" altLang="zh-CN" sz="3300" dirty="0">
                <a:latin typeface="HarmonyOS Sans SC" panose="00000800000000000000" pitchFamily="2" charset="-122"/>
                <a:ea typeface="HarmonyOS Sans SC" panose="00000800000000000000" pitchFamily="2" charset="-122"/>
              </a:rPr>
              <a:t>   3.</a:t>
            </a:r>
            <a:r>
              <a:rPr lang="zh-CN" altLang="en-US" sz="3300" dirty="0">
                <a:latin typeface="HarmonyOS Sans SC" panose="00000800000000000000" pitchFamily="2" charset="-122"/>
                <a:ea typeface="HarmonyOS Sans SC" panose="00000800000000000000" pitchFamily="2" charset="-122"/>
              </a:rPr>
              <a:t>函数之间通过栈来进行传参以及控制程序的流程</a:t>
            </a:r>
          </a:p>
          <a:p>
            <a:pPr marL="0" indent="0">
              <a:lnSpc>
                <a:spcPct val="170000"/>
              </a:lnSpc>
              <a:buNone/>
            </a:pPr>
            <a:r>
              <a:rPr lang="en-US" altLang="zh-CN" sz="3300" dirty="0">
                <a:latin typeface="HarmonyOS Sans SC" panose="00000800000000000000" pitchFamily="2" charset="-122"/>
                <a:ea typeface="HarmonyOS Sans SC" panose="00000800000000000000" pitchFamily="2" charset="-122"/>
              </a:rPr>
              <a:t>	</a:t>
            </a:r>
          </a:p>
          <a:p>
            <a:pPr marL="0" indent="0">
              <a:lnSpc>
                <a:spcPct val="170000"/>
              </a:lnSpc>
              <a:buNone/>
            </a:pPr>
            <a:endParaRPr lang="zh-CN" altLang="en-US" sz="3300" dirty="0"/>
          </a:p>
        </p:txBody>
      </p:sp>
    </p:spTree>
    <p:extLst>
      <p:ext uri="{BB962C8B-B14F-4D97-AF65-F5344CB8AC3E}">
        <p14:creationId xmlns:p14="http://schemas.microsoft.com/office/powerpoint/2010/main" val="284519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D8166-B065-8808-F89D-780C6AF5319B}"/>
              </a:ext>
            </a:extLst>
          </p:cNvPr>
          <p:cNvSpPr>
            <a:spLocks noGrp="1"/>
          </p:cNvSpPr>
          <p:nvPr>
            <p:ph type="title"/>
          </p:nvPr>
        </p:nvSpPr>
        <p:spPr>
          <a:xfrm>
            <a:off x="0" y="58723"/>
            <a:ext cx="10515600" cy="939567"/>
          </a:xfrm>
        </p:spPr>
        <p:txBody>
          <a:bodyPr>
            <a:normAutofit/>
          </a:bodyPr>
          <a:lstStyle/>
          <a:p>
            <a:r>
              <a:rPr lang="zh-CN" altLang="en-US" sz="2800" b="1" dirty="0">
                <a:latin typeface="HarmonyOS Sans SC" panose="00000800000000000000" pitchFamily="2" charset="-122"/>
                <a:ea typeface="HarmonyOS Sans SC" panose="00000800000000000000" pitchFamily="2" charset="-122"/>
              </a:rPr>
              <a:t>内存中的</a:t>
            </a:r>
            <a:r>
              <a:rPr lang="en-US" altLang="zh-CN" sz="2800" b="1" dirty="0">
                <a:latin typeface="HarmonyOS Sans SC" panose="00000800000000000000" pitchFamily="2" charset="-122"/>
                <a:ea typeface="HarmonyOS Sans SC" panose="00000800000000000000" pitchFamily="2" charset="-122"/>
              </a:rPr>
              <a:t>ELF</a:t>
            </a:r>
            <a:r>
              <a:rPr lang="zh-CN" altLang="en-US" sz="2800" b="1" dirty="0">
                <a:latin typeface="HarmonyOS Sans SC" panose="00000800000000000000" pitchFamily="2" charset="-122"/>
                <a:ea typeface="HarmonyOS Sans SC" panose="00000800000000000000" pitchFamily="2" charset="-122"/>
              </a:rPr>
              <a:t>（进程内存映像）</a:t>
            </a:r>
          </a:p>
        </p:txBody>
      </p:sp>
      <p:sp>
        <p:nvSpPr>
          <p:cNvPr id="4" name="矩形 3">
            <a:extLst>
              <a:ext uri="{FF2B5EF4-FFF2-40B4-BE49-F238E27FC236}">
                <a16:creationId xmlns:a16="http://schemas.microsoft.com/office/drawing/2014/main" id="{0BD000B3-D881-5130-A210-94EF47389D46}"/>
              </a:ext>
            </a:extLst>
          </p:cNvPr>
          <p:cNvSpPr/>
          <p:nvPr/>
        </p:nvSpPr>
        <p:spPr>
          <a:xfrm>
            <a:off x="2164360" y="1265699"/>
            <a:ext cx="3154260" cy="64071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Stack</a:t>
            </a:r>
            <a:endParaRPr lang="zh-CN" altLang="en-US" dirty="0">
              <a:solidFill>
                <a:schemeClr val="tx1"/>
              </a:solidFill>
            </a:endParaRPr>
          </a:p>
        </p:txBody>
      </p:sp>
      <p:sp>
        <p:nvSpPr>
          <p:cNvPr id="7" name="矩形 6">
            <a:extLst>
              <a:ext uri="{FF2B5EF4-FFF2-40B4-BE49-F238E27FC236}">
                <a16:creationId xmlns:a16="http://schemas.microsoft.com/office/drawing/2014/main" id="{B28118BD-1CE9-3569-81C0-E26D851C267D}"/>
              </a:ext>
            </a:extLst>
          </p:cNvPr>
          <p:cNvSpPr/>
          <p:nvPr/>
        </p:nvSpPr>
        <p:spPr>
          <a:xfrm>
            <a:off x="2164360" y="4160938"/>
            <a:ext cx="3154260" cy="5452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Heap</a:t>
            </a:r>
            <a:endParaRPr lang="zh-CN" altLang="en-US" dirty="0"/>
          </a:p>
        </p:txBody>
      </p:sp>
      <p:sp>
        <p:nvSpPr>
          <p:cNvPr id="8" name="矩形 7">
            <a:extLst>
              <a:ext uri="{FF2B5EF4-FFF2-40B4-BE49-F238E27FC236}">
                <a16:creationId xmlns:a16="http://schemas.microsoft.com/office/drawing/2014/main" id="{EC7CD28E-5B2C-5091-7569-12441084FB94}"/>
              </a:ext>
            </a:extLst>
          </p:cNvPr>
          <p:cNvSpPr/>
          <p:nvPr/>
        </p:nvSpPr>
        <p:spPr>
          <a:xfrm>
            <a:off x="2164360" y="4733494"/>
            <a:ext cx="3154260" cy="660627"/>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Data</a:t>
            </a:r>
            <a:endParaRPr lang="zh-CN" altLang="en-US" dirty="0"/>
          </a:p>
        </p:txBody>
      </p:sp>
      <p:sp>
        <p:nvSpPr>
          <p:cNvPr id="9" name="矩形 8">
            <a:extLst>
              <a:ext uri="{FF2B5EF4-FFF2-40B4-BE49-F238E27FC236}">
                <a16:creationId xmlns:a16="http://schemas.microsoft.com/office/drawing/2014/main" id="{309D0F41-B63A-985E-F22E-96B0D3ABB6A9}"/>
              </a:ext>
            </a:extLst>
          </p:cNvPr>
          <p:cNvSpPr/>
          <p:nvPr/>
        </p:nvSpPr>
        <p:spPr>
          <a:xfrm>
            <a:off x="2164360" y="803252"/>
            <a:ext cx="3154260" cy="497042"/>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For</a:t>
            </a:r>
            <a:r>
              <a:rPr lang="zh-CN" altLang="en-US" dirty="0"/>
              <a:t>   </a:t>
            </a:r>
            <a:r>
              <a:rPr lang="en-US" altLang="zh-CN" dirty="0"/>
              <a:t>Kernel</a:t>
            </a:r>
            <a:endParaRPr lang="zh-CN" altLang="en-US" dirty="0"/>
          </a:p>
        </p:txBody>
      </p:sp>
      <p:sp>
        <p:nvSpPr>
          <p:cNvPr id="10" name="矩形 9">
            <a:extLst>
              <a:ext uri="{FF2B5EF4-FFF2-40B4-BE49-F238E27FC236}">
                <a16:creationId xmlns:a16="http://schemas.microsoft.com/office/drawing/2014/main" id="{797AADBD-CD23-F203-1BD1-C8966DA438D2}"/>
              </a:ext>
            </a:extLst>
          </p:cNvPr>
          <p:cNvSpPr/>
          <p:nvPr/>
        </p:nvSpPr>
        <p:spPr>
          <a:xfrm>
            <a:off x="2164360" y="5394121"/>
            <a:ext cx="3154260" cy="66062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Code</a:t>
            </a:r>
            <a:endParaRPr lang="zh-CN" altLang="en-US" dirty="0"/>
          </a:p>
        </p:txBody>
      </p:sp>
      <p:sp>
        <p:nvSpPr>
          <p:cNvPr id="11" name="矩形 10">
            <a:extLst>
              <a:ext uri="{FF2B5EF4-FFF2-40B4-BE49-F238E27FC236}">
                <a16:creationId xmlns:a16="http://schemas.microsoft.com/office/drawing/2014/main" id="{A177EF2D-DE4D-AAEA-0EA5-AA87B17AB70C}"/>
              </a:ext>
            </a:extLst>
          </p:cNvPr>
          <p:cNvSpPr/>
          <p:nvPr/>
        </p:nvSpPr>
        <p:spPr>
          <a:xfrm>
            <a:off x="2164360" y="6082018"/>
            <a:ext cx="3154260" cy="59666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Unused</a:t>
            </a:r>
            <a:endParaRPr lang="zh-CN" altLang="en-US" dirty="0">
              <a:solidFill>
                <a:schemeClr val="tx1"/>
              </a:solidFill>
            </a:endParaRPr>
          </a:p>
        </p:txBody>
      </p:sp>
      <p:sp>
        <p:nvSpPr>
          <p:cNvPr id="13" name="矩形 12">
            <a:extLst>
              <a:ext uri="{FF2B5EF4-FFF2-40B4-BE49-F238E27FC236}">
                <a16:creationId xmlns:a16="http://schemas.microsoft.com/office/drawing/2014/main" id="{4AA152E6-A206-1E83-81D4-E5D5999A026E}"/>
              </a:ext>
            </a:extLst>
          </p:cNvPr>
          <p:cNvSpPr/>
          <p:nvPr/>
        </p:nvSpPr>
        <p:spPr>
          <a:xfrm>
            <a:off x="2164360" y="2696690"/>
            <a:ext cx="3154260" cy="68369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Shared libraries</a:t>
            </a:r>
            <a:endParaRPr lang="zh-CN" altLang="en-US" dirty="0"/>
          </a:p>
        </p:txBody>
      </p:sp>
      <p:cxnSp>
        <p:nvCxnSpPr>
          <p:cNvPr id="15" name="直接箭头连接符 14">
            <a:extLst>
              <a:ext uri="{FF2B5EF4-FFF2-40B4-BE49-F238E27FC236}">
                <a16:creationId xmlns:a16="http://schemas.microsoft.com/office/drawing/2014/main" id="{A8177100-433E-BBA5-4366-CBD099DCCBF0}"/>
              </a:ext>
            </a:extLst>
          </p:cNvPr>
          <p:cNvCxnSpPr>
            <a:cxnSpLocks/>
          </p:cNvCxnSpPr>
          <p:nvPr/>
        </p:nvCxnSpPr>
        <p:spPr>
          <a:xfrm>
            <a:off x="3724712" y="1906410"/>
            <a:ext cx="0" cy="639363"/>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F01AD135-26B4-4F54-6D93-7512009DC1F6}"/>
              </a:ext>
            </a:extLst>
          </p:cNvPr>
          <p:cNvCxnSpPr>
            <a:cxnSpLocks/>
          </p:cNvCxnSpPr>
          <p:nvPr/>
        </p:nvCxnSpPr>
        <p:spPr>
          <a:xfrm flipV="1">
            <a:off x="3741490" y="3626427"/>
            <a:ext cx="0" cy="534511"/>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8C0A94F1-24F8-5BC6-ADA1-9BFADAECDF33}"/>
              </a:ext>
            </a:extLst>
          </p:cNvPr>
          <p:cNvCxnSpPr>
            <a:cxnSpLocks/>
          </p:cNvCxnSpPr>
          <p:nvPr/>
        </p:nvCxnSpPr>
        <p:spPr>
          <a:xfrm>
            <a:off x="5493327" y="803252"/>
            <a:ext cx="120534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B4A3A9D-272D-9B07-DC23-E6B74F68BE3D}"/>
              </a:ext>
            </a:extLst>
          </p:cNvPr>
          <p:cNvSpPr txBox="1"/>
          <p:nvPr/>
        </p:nvSpPr>
        <p:spPr>
          <a:xfrm>
            <a:off x="6945178" y="595294"/>
            <a:ext cx="1943863" cy="369332"/>
          </a:xfrm>
          <a:prstGeom prst="rect">
            <a:avLst/>
          </a:prstGeom>
          <a:noFill/>
        </p:spPr>
        <p:txBody>
          <a:bodyPr wrap="square" rtlCol="0">
            <a:spAutoFit/>
          </a:bodyPr>
          <a:lstStyle/>
          <a:p>
            <a:r>
              <a:rPr lang="en-US" altLang="zh-CN" b="1" dirty="0">
                <a:latin typeface="HarmonyOS Sans SC" panose="00000800000000000000" pitchFamily="2" charset="-122"/>
                <a:ea typeface="HarmonyOS Sans SC" panose="00000800000000000000" pitchFamily="2" charset="-122"/>
              </a:rPr>
              <a:t>0xffffffff</a:t>
            </a:r>
            <a:endParaRPr lang="zh-CN" altLang="en-US" b="1" dirty="0">
              <a:latin typeface="HarmonyOS Sans SC" panose="00000800000000000000" pitchFamily="2" charset="-122"/>
              <a:ea typeface="HarmonyOS Sans SC" panose="00000800000000000000" pitchFamily="2" charset="-122"/>
            </a:endParaRPr>
          </a:p>
        </p:txBody>
      </p:sp>
      <p:cxnSp>
        <p:nvCxnSpPr>
          <p:cNvPr id="27" name="直接箭头连接符 26">
            <a:extLst>
              <a:ext uri="{FF2B5EF4-FFF2-40B4-BE49-F238E27FC236}">
                <a16:creationId xmlns:a16="http://schemas.microsoft.com/office/drawing/2014/main" id="{A1FBD607-8DEF-76C9-5B18-5E2A33318B5B}"/>
              </a:ext>
            </a:extLst>
          </p:cNvPr>
          <p:cNvCxnSpPr>
            <a:cxnSpLocks/>
          </p:cNvCxnSpPr>
          <p:nvPr/>
        </p:nvCxnSpPr>
        <p:spPr>
          <a:xfrm>
            <a:off x="5318620" y="6678683"/>
            <a:ext cx="120534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EA3213B4-40CF-A3C3-7277-6D08AD6DB351}"/>
              </a:ext>
            </a:extLst>
          </p:cNvPr>
          <p:cNvSpPr txBox="1"/>
          <p:nvPr/>
        </p:nvSpPr>
        <p:spPr>
          <a:xfrm>
            <a:off x="6873382" y="6429945"/>
            <a:ext cx="1641763" cy="369332"/>
          </a:xfrm>
          <a:prstGeom prst="rect">
            <a:avLst/>
          </a:prstGeom>
          <a:noFill/>
        </p:spPr>
        <p:txBody>
          <a:bodyPr wrap="square" rtlCol="0">
            <a:spAutoFit/>
          </a:bodyPr>
          <a:lstStyle/>
          <a:p>
            <a:r>
              <a:rPr lang="en-US" altLang="zh-CN" b="1" dirty="0"/>
              <a:t>0x00000000</a:t>
            </a:r>
            <a:endParaRPr lang="zh-CN" altLang="en-US" b="1" dirty="0"/>
          </a:p>
        </p:txBody>
      </p:sp>
    </p:spTree>
    <p:extLst>
      <p:ext uri="{BB962C8B-B14F-4D97-AF65-F5344CB8AC3E}">
        <p14:creationId xmlns:p14="http://schemas.microsoft.com/office/powerpoint/2010/main" val="278975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3AB07-276A-BB55-14C6-8D3D11249519}"/>
              </a:ext>
            </a:extLst>
          </p:cNvPr>
          <p:cNvSpPr>
            <a:spLocks noGrp="1"/>
          </p:cNvSpPr>
          <p:nvPr>
            <p:ph type="title"/>
          </p:nvPr>
        </p:nvSpPr>
        <p:spPr>
          <a:xfrm>
            <a:off x="557646" y="312881"/>
            <a:ext cx="10515600" cy="736311"/>
          </a:xfrm>
        </p:spPr>
        <p:txBody>
          <a:bodyPr/>
          <a:lstStyle/>
          <a:p>
            <a:r>
              <a:rPr lang="zh-CN" altLang="en-US" dirty="0"/>
              <a:t>三个重要的寄存器</a:t>
            </a:r>
          </a:p>
        </p:txBody>
      </p:sp>
      <p:sp>
        <p:nvSpPr>
          <p:cNvPr id="3" name="内容占位符 2">
            <a:extLst>
              <a:ext uri="{FF2B5EF4-FFF2-40B4-BE49-F238E27FC236}">
                <a16:creationId xmlns:a16="http://schemas.microsoft.com/office/drawing/2014/main" id="{B6915DB8-150B-D76E-1EA6-5556C71DAA83}"/>
              </a:ext>
            </a:extLst>
          </p:cNvPr>
          <p:cNvSpPr>
            <a:spLocks noGrp="1"/>
          </p:cNvSpPr>
          <p:nvPr>
            <p:ph idx="1"/>
          </p:nvPr>
        </p:nvSpPr>
        <p:spPr>
          <a:xfrm>
            <a:off x="443346" y="1389207"/>
            <a:ext cx="10515600" cy="4351338"/>
          </a:xfrm>
        </p:spPr>
        <p:txBody>
          <a:bodyPr/>
          <a:lstStyle/>
          <a:p>
            <a:r>
              <a:rPr lang="en-US" altLang="zh-CN" dirty="0">
                <a:latin typeface="HarmonyOS Sans SC" panose="00000800000000000000" pitchFamily="2" charset="-122"/>
                <a:ea typeface="HarmonyOS Sans SC" panose="00000800000000000000" pitchFamily="2" charset="-122"/>
              </a:rPr>
              <a:t>eip:</a:t>
            </a:r>
            <a:r>
              <a:rPr lang="zh-CN" altLang="en-US" dirty="0">
                <a:latin typeface="HarmonyOS Sans SC" panose="00000800000000000000" pitchFamily="2" charset="-122"/>
                <a:ea typeface="HarmonyOS Sans SC" panose="00000800000000000000" pitchFamily="2" charset="-122"/>
              </a:rPr>
              <a:t>存储即将执行的程序指令的地址</a:t>
            </a:r>
            <a:endParaRPr lang="en-US" altLang="zh-CN" dirty="0">
              <a:latin typeface="HarmonyOS Sans SC" panose="00000800000000000000" pitchFamily="2" charset="-122"/>
              <a:ea typeface="HarmonyOS Sans SC" panose="00000800000000000000" pitchFamily="2" charset="-122"/>
            </a:endParaRPr>
          </a:p>
          <a:p>
            <a:r>
              <a:rPr lang="en-US" altLang="zh-CN" dirty="0">
                <a:latin typeface="HarmonyOS Sans SC" panose="00000800000000000000" pitchFamily="2" charset="-122"/>
                <a:ea typeface="HarmonyOS Sans SC" panose="00000800000000000000" pitchFamily="2" charset="-122"/>
              </a:rPr>
              <a:t>esp:</a:t>
            </a:r>
            <a:r>
              <a:rPr lang="zh-CN" altLang="en-US" dirty="0">
                <a:latin typeface="HarmonyOS Sans SC" panose="00000800000000000000" pitchFamily="2" charset="-122"/>
                <a:ea typeface="HarmonyOS Sans SC" panose="00000800000000000000" pitchFamily="2" charset="-122"/>
              </a:rPr>
              <a:t>存储函数调用栈的栈顶地址</a:t>
            </a:r>
            <a:endParaRPr lang="en-US" altLang="zh-CN" dirty="0">
              <a:latin typeface="HarmonyOS Sans SC" panose="00000800000000000000" pitchFamily="2" charset="-122"/>
              <a:ea typeface="HarmonyOS Sans SC" panose="00000800000000000000" pitchFamily="2" charset="-122"/>
            </a:endParaRPr>
          </a:p>
          <a:p>
            <a:r>
              <a:rPr lang="en-US" altLang="zh-CN" dirty="0">
                <a:latin typeface="HarmonyOS Sans SC" panose="00000800000000000000" pitchFamily="2" charset="-122"/>
                <a:ea typeface="HarmonyOS Sans SC" panose="00000800000000000000" pitchFamily="2" charset="-122"/>
              </a:rPr>
              <a:t>ebp:</a:t>
            </a:r>
            <a:r>
              <a:rPr lang="zh-CN" altLang="en-US" dirty="0">
                <a:latin typeface="HarmonyOS Sans SC" panose="00000800000000000000" pitchFamily="2" charset="-122"/>
                <a:ea typeface="HarmonyOS Sans SC" panose="00000800000000000000" pitchFamily="2" charset="-122"/>
              </a:rPr>
              <a:t>存储当前函数状态的基地址</a:t>
            </a:r>
            <a:endParaRPr lang="en-US" altLang="zh-CN" dirty="0">
              <a:latin typeface="HarmonyOS Sans SC" panose="00000800000000000000" pitchFamily="2" charset="-122"/>
              <a:ea typeface="HarmonyOS Sans SC" panose="00000800000000000000" pitchFamily="2" charset="-122"/>
            </a:endParaRPr>
          </a:p>
          <a:p>
            <a:endParaRPr lang="en-US" altLang="zh-CN" dirty="0"/>
          </a:p>
          <a:p>
            <a:pPr marL="0" indent="0">
              <a:buNone/>
            </a:pPr>
            <a:r>
              <a:rPr lang="zh-CN" altLang="en-US" dirty="0">
                <a:latin typeface="HarmonyOS Sans SC" panose="00000800000000000000" pitchFamily="2" charset="-122"/>
                <a:ea typeface="HarmonyOS Sans SC" panose="00000800000000000000" pitchFamily="2" charset="-122"/>
              </a:rPr>
              <a:t>函数调用栈是一种动态内存结构，栈顶和栈底的选取并非固定，而需依靠</a:t>
            </a:r>
            <a:r>
              <a:rPr lang="en-US" altLang="zh-CN" dirty="0">
                <a:latin typeface="HarmonyOS Sans SC" panose="00000800000000000000" pitchFamily="2" charset="-122"/>
                <a:ea typeface="HarmonyOS Sans SC" panose="00000800000000000000" pitchFamily="2" charset="-122"/>
              </a:rPr>
              <a:t>esp, ebp</a:t>
            </a:r>
            <a:r>
              <a:rPr lang="zh-CN" altLang="en-US" dirty="0">
                <a:latin typeface="HarmonyOS Sans SC" panose="00000800000000000000" pitchFamily="2" charset="-122"/>
                <a:ea typeface="HarmonyOS Sans SC" panose="00000800000000000000" pitchFamily="2" charset="-122"/>
              </a:rPr>
              <a:t>来标示出来。改变了</a:t>
            </a:r>
            <a:r>
              <a:rPr lang="en-US" altLang="zh-CN" dirty="0">
                <a:latin typeface="HarmonyOS Sans SC" panose="00000800000000000000" pitchFamily="2" charset="-122"/>
                <a:ea typeface="HarmonyOS Sans SC" panose="00000800000000000000" pitchFamily="2" charset="-122"/>
              </a:rPr>
              <a:t>esp , ebp</a:t>
            </a:r>
            <a:r>
              <a:rPr lang="zh-CN" altLang="en-US" dirty="0">
                <a:latin typeface="HarmonyOS Sans SC" panose="00000800000000000000" pitchFamily="2" charset="-122"/>
                <a:ea typeface="HarmonyOS Sans SC" panose="00000800000000000000" pitchFamily="2" charset="-122"/>
              </a:rPr>
              <a:t>的值，也就改变了栈的位置。</a:t>
            </a:r>
          </a:p>
        </p:txBody>
      </p:sp>
    </p:spTree>
    <p:extLst>
      <p:ext uri="{BB962C8B-B14F-4D97-AF65-F5344CB8AC3E}">
        <p14:creationId xmlns:p14="http://schemas.microsoft.com/office/powerpoint/2010/main" val="3641254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8948D-C1B5-6AE5-BFD5-6D2DF07FE748}"/>
              </a:ext>
            </a:extLst>
          </p:cNvPr>
          <p:cNvSpPr>
            <a:spLocks noGrp="1"/>
          </p:cNvSpPr>
          <p:nvPr>
            <p:ph type="title"/>
          </p:nvPr>
        </p:nvSpPr>
        <p:spPr>
          <a:xfrm>
            <a:off x="838200" y="365126"/>
            <a:ext cx="11204864" cy="1301102"/>
          </a:xfrm>
        </p:spPr>
        <p:txBody>
          <a:bodyPr>
            <a:normAutofit fontScale="90000"/>
          </a:bodyPr>
          <a:lstStyle/>
          <a:p>
            <a:pPr marL="0" indent="0">
              <a:lnSpc>
                <a:spcPct val="170000"/>
              </a:lnSpc>
            </a:pPr>
            <a:r>
              <a:rPr lang="zh-CN" altLang="en-US" sz="2400" dirty="0">
                <a:latin typeface="HarmonyOS Sans SC" panose="00000800000000000000" pitchFamily="2" charset="-122"/>
                <a:ea typeface="HarmonyOS Sans SC" panose="00000800000000000000" pitchFamily="2" charset="-122"/>
              </a:rPr>
              <a:t>栈顶对应的内存地址（</a:t>
            </a:r>
            <a:r>
              <a:rPr lang="en-US" altLang="zh-CN" sz="2400" dirty="0">
                <a:latin typeface="HarmonyOS Sans SC" panose="00000800000000000000" pitchFamily="2" charset="-122"/>
                <a:ea typeface="HarmonyOS Sans SC" panose="00000800000000000000" pitchFamily="2" charset="-122"/>
              </a:rPr>
              <a:t>esp</a:t>
            </a:r>
            <a:r>
              <a:rPr lang="zh-CN" altLang="en-US" sz="2400" dirty="0">
                <a:latin typeface="HarmonyOS Sans SC" panose="00000800000000000000" pitchFamily="2" charset="-122"/>
                <a:ea typeface="HarmonyOS Sans SC" panose="00000800000000000000" pitchFamily="2" charset="-122"/>
              </a:rPr>
              <a:t>指向的地址）在入栈（</a:t>
            </a:r>
            <a:r>
              <a:rPr lang="en-US" altLang="zh-CN" sz="2400" dirty="0">
                <a:latin typeface="HarmonyOS Sans SC" panose="00000800000000000000" pitchFamily="2" charset="-122"/>
                <a:ea typeface="HarmonyOS Sans SC" panose="00000800000000000000" pitchFamily="2" charset="-122"/>
              </a:rPr>
              <a:t>push</a:t>
            </a:r>
            <a:r>
              <a:rPr lang="zh-CN" altLang="en-US" sz="2400" dirty="0">
                <a:latin typeface="HarmonyOS Sans SC" panose="00000800000000000000" pitchFamily="2" charset="-122"/>
                <a:ea typeface="HarmonyOS Sans SC" panose="00000800000000000000" pitchFamily="2" charset="-122"/>
              </a:rPr>
              <a:t>）时变小，出栈（</a:t>
            </a:r>
            <a:r>
              <a:rPr lang="en-US" altLang="zh-CN" sz="2400" dirty="0">
                <a:latin typeface="HarmonyOS Sans SC" panose="00000800000000000000" pitchFamily="2" charset="-122"/>
                <a:ea typeface="HarmonyOS Sans SC" panose="00000800000000000000" pitchFamily="2" charset="-122"/>
              </a:rPr>
              <a:t>pop</a:t>
            </a:r>
            <a:r>
              <a:rPr lang="zh-CN" altLang="en-US" sz="2400" dirty="0">
                <a:latin typeface="HarmonyOS Sans SC" panose="00000800000000000000" pitchFamily="2" charset="-122"/>
                <a:ea typeface="HarmonyOS Sans SC" panose="00000800000000000000" pitchFamily="2" charset="-122"/>
              </a:rPr>
              <a:t>）时变大。</a:t>
            </a:r>
            <a:br>
              <a:rPr lang="zh-CN" altLang="en-US" sz="2400" dirty="0">
                <a:latin typeface="HarmonyOS Sans SC" panose="00000800000000000000" pitchFamily="2" charset="-122"/>
                <a:ea typeface="HarmonyOS Sans SC" panose="00000800000000000000" pitchFamily="2" charset="-122"/>
              </a:rPr>
            </a:br>
            <a:r>
              <a:rPr lang="zh-CN" altLang="en-US" sz="2400" dirty="0">
                <a:latin typeface="HarmonyOS Sans SC" panose="00000800000000000000" pitchFamily="2" charset="-122"/>
                <a:ea typeface="HarmonyOS Sans SC" panose="00000800000000000000" pitchFamily="2" charset="-122"/>
              </a:rPr>
              <a:t>一个栈帧的具体结构如下图。</a:t>
            </a:r>
            <a:br>
              <a:rPr lang="zh-CN" altLang="en-US" sz="2400" dirty="0">
                <a:latin typeface="HarmonyOS Sans SC" panose="00000800000000000000" pitchFamily="2" charset="-122"/>
                <a:ea typeface="HarmonyOS Sans SC" panose="00000800000000000000" pitchFamily="2" charset="-122"/>
              </a:rPr>
            </a:br>
            <a:endParaRPr lang="zh-CN" altLang="en-US" sz="2400" dirty="0">
              <a:latin typeface="HarmonyOS Sans SC" panose="00000800000000000000" pitchFamily="2" charset="-122"/>
              <a:ea typeface="HarmonyOS Sans SC" panose="00000800000000000000" pitchFamily="2" charset="-122"/>
            </a:endParaRPr>
          </a:p>
        </p:txBody>
      </p:sp>
      <p:sp>
        <p:nvSpPr>
          <p:cNvPr id="6" name="文本框 5">
            <a:extLst>
              <a:ext uri="{FF2B5EF4-FFF2-40B4-BE49-F238E27FC236}">
                <a16:creationId xmlns:a16="http://schemas.microsoft.com/office/drawing/2014/main" id="{1A5305EA-DAF9-CBC3-6324-DF679D84F750}"/>
              </a:ext>
            </a:extLst>
          </p:cNvPr>
          <p:cNvSpPr txBox="1"/>
          <p:nvPr/>
        </p:nvSpPr>
        <p:spPr>
          <a:xfrm>
            <a:off x="4214545" y="1356099"/>
            <a:ext cx="3855188" cy="3970318"/>
          </a:xfrm>
          <a:prstGeom prst="rect">
            <a:avLst/>
          </a:prstGeom>
          <a:noFill/>
        </p:spPr>
        <p:txBody>
          <a:bodyPr wrap="square">
            <a:spAutoFit/>
          </a:bodyPr>
          <a:lstStyle/>
          <a:p>
            <a:r>
              <a:rPr lang="zh-CN" altLang="en-US" dirty="0">
                <a:latin typeface="HarmonyOS Sans SC" panose="00000800000000000000" pitchFamily="2" charset="-122"/>
                <a:ea typeface="HarmonyOS Sans SC" panose="00000800000000000000" pitchFamily="2" charset="-122"/>
              </a:rPr>
              <a:t>参数内容之后便是当前函数的栈帧。</a:t>
            </a:r>
          </a:p>
          <a:p>
            <a:endParaRPr lang="zh-CN" altLang="en-US" dirty="0">
              <a:latin typeface="HarmonyOS Sans SC" panose="00000800000000000000" pitchFamily="2" charset="-122"/>
              <a:ea typeface="HarmonyOS Sans SC" panose="00000800000000000000" pitchFamily="2" charset="-122"/>
            </a:endParaRPr>
          </a:p>
          <a:p>
            <a:r>
              <a:rPr lang="zh-CN" altLang="en-US" dirty="0">
                <a:latin typeface="HarmonyOS Sans SC" panose="00000800000000000000" pitchFamily="2" charset="-122"/>
                <a:ea typeface="HarmonyOS Sans SC" panose="00000800000000000000" pitchFamily="2" charset="-122"/>
              </a:rPr>
              <a:t>那么</a:t>
            </a:r>
            <a:r>
              <a:rPr lang="en-US" altLang="zh-CN" dirty="0">
                <a:latin typeface="HarmonyOS Sans SC" panose="00000800000000000000" pitchFamily="2" charset="-122"/>
                <a:ea typeface="HarmonyOS Sans SC" panose="00000800000000000000" pitchFamily="2" charset="-122"/>
              </a:rPr>
              <a:t>ebp</a:t>
            </a:r>
            <a:r>
              <a:rPr lang="zh-CN" altLang="en-US" dirty="0">
                <a:latin typeface="HarmonyOS Sans SC" panose="00000800000000000000" pitchFamily="2" charset="-122"/>
                <a:ea typeface="HarmonyOS Sans SC" panose="00000800000000000000" pitchFamily="2" charset="-122"/>
              </a:rPr>
              <a:t>可以用来做什么呢？</a:t>
            </a:r>
            <a:endParaRPr lang="en-US" altLang="zh-CN" dirty="0">
              <a:latin typeface="HarmonyOS Sans SC" panose="00000800000000000000" pitchFamily="2" charset="-122"/>
              <a:ea typeface="HarmonyOS Sans SC" panose="00000800000000000000" pitchFamily="2" charset="-122"/>
            </a:endParaRPr>
          </a:p>
          <a:p>
            <a:endParaRPr lang="zh-CN" altLang="en-US" dirty="0">
              <a:latin typeface="HarmonyOS Sans SC" panose="00000800000000000000" pitchFamily="2" charset="-122"/>
              <a:ea typeface="HarmonyOS Sans SC" panose="00000800000000000000" pitchFamily="2" charset="-122"/>
            </a:endParaRPr>
          </a:p>
          <a:p>
            <a:r>
              <a:rPr lang="zh-CN" altLang="en-US" dirty="0">
                <a:latin typeface="HarmonyOS Sans SC" panose="00000800000000000000" pitchFamily="2" charset="-122"/>
                <a:ea typeface="HarmonyOS Sans SC" panose="00000800000000000000" pitchFamily="2" charset="-122"/>
              </a:rPr>
              <a:t>根据上图，可以很容易想到，</a:t>
            </a:r>
            <a:r>
              <a:rPr lang="en-US" altLang="zh-CN" dirty="0">
                <a:latin typeface="HarmonyOS Sans SC" panose="00000800000000000000" pitchFamily="2" charset="-122"/>
                <a:ea typeface="HarmonyOS Sans SC" panose="00000800000000000000" pitchFamily="2" charset="-122"/>
              </a:rPr>
              <a:t>ebp</a:t>
            </a:r>
            <a:r>
              <a:rPr lang="zh-CN" altLang="en-US" dirty="0">
                <a:latin typeface="HarmonyOS Sans SC" panose="00000800000000000000" pitchFamily="2" charset="-122"/>
                <a:ea typeface="HarmonyOS Sans SC" panose="00000800000000000000" pitchFamily="2" charset="-122"/>
              </a:rPr>
              <a:t>可以根据地址的加减，来获取相应的栈帧内容，比如获取返回地址 ，</a:t>
            </a:r>
            <a:r>
              <a:rPr lang="en-US" altLang="zh-CN" dirty="0">
                <a:latin typeface="HarmonyOS Sans SC" panose="00000800000000000000" pitchFamily="2" charset="-122"/>
                <a:ea typeface="HarmonyOS Sans SC" panose="00000800000000000000" pitchFamily="2" charset="-122"/>
              </a:rPr>
              <a:t>ebp+4</a:t>
            </a:r>
            <a:r>
              <a:rPr lang="zh-CN" altLang="en-US" dirty="0">
                <a:latin typeface="HarmonyOS Sans SC" panose="00000800000000000000" pitchFamily="2" charset="-122"/>
                <a:ea typeface="HarmonyOS Sans SC" panose="00000800000000000000" pitchFamily="2" charset="-122"/>
              </a:rPr>
              <a:t>就是返回地址，参数也可以用</a:t>
            </a:r>
            <a:r>
              <a:rPr lang="en-US" altLang="zh-CN" dirty="0">
                <a:latin typeface="HarmonyOS Sans SC" panose="00000800000000000000" pitchFamily="2" charset="-122"/>
                <a:ea typeface="HarmonyOS Sans SC" panose="00000800000000000000" pitchFamily="2" charset="-122"/>
              </a:rPr>
              <a:t>ebp-4</a:t>
            </a:r>
            <a:r>
              <a:rPr lang="zh-CN" altLang="en-US" dirty="0">
                <a:latin typeface="HarmonyOS Sans SC" panose="00000800000000000000" pitchFamily="2" charset="-122"/>
                <a:ea typeface="HarmonyOS Sans SC" panose="00000800000000000000" pitchFamily="2" charset="-122"/>
              </a:rPr>
              <a:t>、</a:t>
            </a:r>
            <a:r>
              <a:rPr lang="en-US" altLang="zh-CN" dirty="0">
                <a:latin typeface="HarmonyOS Sans SC" panose="00000800000000000000" pitchFamily="2" charset="-122"/>
                <a:ea typeface="HarmonyOS Sans SC" panose="00000800000000000000" pitchFamily="2" charset="-122"/>
              </a:rPr>
              <a:t>ebp-8</a:t>
            </a:r>
            <a:r>
              <a:rPr lang="zh-CN" altLang="en-US" dirty="0">
                <a:latin typeface="HarmonyOS Sans SC" panose="00000800000000000000" pitchFamily="2" charset="-122"/>
                <a:ea typeface="HarmonyOS Sans SC" panose="00000800000000000000" pitchFamily="2" charset="-122"/>
              </a:rPr>
              <a:t>来获取，为什么是</a:t>
            </a:r>
            <a:r>
              <a:rPr lang="en-US" altLang="zh-CN" dirty="0">
                <a:latin typeface="HarmonyOS Sans SC" panose="00000800000000000000" pitchFamily="2" charset="-122"/>
                <a:ea typeface="HarmonyOS Sans SC" panose="00000800000000000000" pitchFamily="2" charset="-122"/>
              </a:rPr>
              <a:t>-4</a:t>
            </a:r>
            <a:r>
              <a:rPr lang="zh-CN" altLang="en-US" dirty="0">
                <a:latin typeface="HarmonyOS Sans SC" panose="00000800000000000000" pitchFamily="2" charset="-122"/>
                <a:ea typeface="HarmonyOS Sans SC" panose="00000800000000000000" pitchFamily="2" charset="-122"/>
              </a:rPr>
              <a:t>呢，我们在开头约定了是在</a:t>
            </a:r>
            <a:r>
              <a:rPr lang="en-US" altLang="zh-CN" dirty="0">
                <a:latin typeface="HarmonyOS Sans SC" panose="00000800000000000000" pitchFamily="2" charset="-122"/>
                <a:ea typeface="HarmonyOS Sans SC" panose="00000800000000000000" pitchFamily="2" charset="-122"/>
              </a:rPr>
              <a:t>32</a:t>
            </a:r>
            <a:r>
              <a:rPr lang="zh-CN" altLang="en-US" dirty="0">
                <a:latin typeface="HarmonyOS Sans SC" panose="00000800000000000000" pitchFamily="2" charset="-122"/>
                <a:ea typeface="HarmonyOS Sans SC" panose="00000800000000000000" pitchFamily="2" charset="-122"/>
              </a:rPr>
              <a:t>位机器下，</a:t>
            </a:r>
            <a:r>
              <a:rPr lang="en-US" altLang="zh-CN" dirty="0">
                <a:latin typeface="HarmonyOS Sans SC" panose="00000800000000000000" pitchFamily="2" charset="-122"/>
                <a:ea typeface="HarmonyOS Sans SC" panose="00000800000000000000" pitchFamily="2" charset="-122"/>
              </a:rPr>
              <a:t>4</a:t>
            </a:r>
            <a:r>
              <a:rPr lang="zh-CN" altLang="en-US" dirty="0">
                <a:latin typeface="HarmonyOS Sans SC" panose="00000800000000000000" pitchFamily="2" charset="-122"/>
                <a:ea typeface="HarmonyOS Sans SC" panose="00000800000000000000" pitchFamily="2" charset="-122"/>
              </a:rPr>
              <a:t>个字节就是</a:t>
            </a:r>
            <a:r>
              <a:rPr lang="en-US" altLang="zh-CN" dirty="0">
                <a:latin typeface="HarmonyOS Sans SC" panose="00000800000000000000" pitchFamily="2" charset="-122"/>
                <a:ea typeface="HarmonyOS Sans SC" panose="00000800000000000000" pitchFamily="2" charset="-122"/>
              </a:rPr>
              <a:t>32</a:t>
            </a:r>
            <a:r>
              <a:rPr lang="zh-CN" altLang="en-US" dirty="0">
                <a:latin typeface="HarmonyOS Sans SC" panose="00000800000000000000" pitchFamily="2" charset="-122"/>
                <a:ea typeface="HarmonyOS Sans SC" panose="00000800000000000000" pitchFamily="2" charset="-122"/>
              </a:rPr>
              <a:t>位了。</a:t>
            </a:r>
            <a:r>
              <a:rPr lang="en-US" altLang="zh-CN" dirty="0">
                <a:latin typeface="HarmonyOS Sans SC" panose="00000800000000000000" pitchFamily="2" charset="-122"/>
                <a:ea typeface="HarmonyOS Sans SC" panose="00000800000000000000" pitchFamily="2" charset="-122"/>
              </a:rPr>
              <a:t>(</a:t>
            </a:r>
            <a:r>
              <a:rPr lang="zh-CN" altLang="en-US" dirty="0">
                <a:latin typeface="HarmonyOS Sans SC" panose="00000800000000000000" pitchFamily="2" charset="-122"/>
                <a:ea typeface="HarmonyOS Sans SC" panose="00000800000000000000" pitchFamily="2" charset="-122"/>
              </a:rPr>
              <a:t>相应地，</a:t>
            </a:r>
            <a:r>
              <a:rPr lang="en-US" altLang="zh-CN" dirty="0">
                <a:latin typeface="HarmonyOS Sans SC" panose="00000800000000000000" pitchFamily="2" charset="-122"/>
                <a:ea typeface="HarmonyOS Sans SC" panose="00000800000000000000" pitchFamily="2" charset="-122"/>
              </a:rPr>
              <a:t>64</a:t>
            </a:r>
            <a:r>
              <a:rPr lang="zh-CN" altLang="en-US" dirty="0">
                <a:latin typeface="HarmonyOS Sans SC" panose="00000800000000000000" pitchFamily="2" charset="-122"/>
                <a:ea typeface="HarmonyOS Sans SC" panose="00000800000000000000" pitchFamily="2" charset="-122"/>
              </a:rPr>
              <a:t>位就是</a:t>
            </a:r>
            <a:r>
              <a:rPr lang="en-US" altLang="zh-CN" dirty="0">
                <a:latin typeface="HarmonyOS Sans SC" panose="00000800000000000000" pitchFamily="2" charset="-122"/>
                <a:ea typeface="HarmonyOS Sans SC" panose="00000800000000000000" pitchFamily="2" charset="-122"/>
              </a:rPr>
              <a:t>rbp-8</a:t>
            </a:r>
            <a:r>
              <a:rPr lang="zh-CN" altLang="en-US" dirty="0">
                <a:latin typeface="HarmonyOS Sans SC" panose="00000800000000000000" pitchFamily="2" charset="-122"/>
                <a:ea typeface="HarmonyOS Sans SC" panose="00000800000000000000" pitchFamily="2" charset="-122"/>
              </a:rPr>
              <a:t>、</a:t>
            </a:r>
            <a:r>
              <a:rPr lang="en-US" altLang="zh-CN" dirty="0">
                <a:latin typeface="HarmonyOS Sans SC" panose="00000800000000000000" pitchFamily="2" charset="-122"/>
                <a:ea typeface="HarmonyOS Sans SC" panose="00000800000000000000" pitchFamily="2" charset="-122"/>
              </a:rPr>
              <a:t>rbp-16)</a:t>
            </a:r>
            <a:r>
              <a:rPr lang="zh-CN" altLang="en-US" dirty="0">
                <a:latin typeface="HarmonyOS Sans SC" panose="00000800000000000000" pitchFamily="2" charset="-122"/>
                <a:ea typeface="HarmonyOS Sans SC" panose="00000800000000000000" pitchFamily="2" charset="-122"/>
              </a:rPr>
              <a:t>所以</a:t>
            </a:r>
            <a:r>
              <a:rPr lang="en-US" altLang="zh-CN" dirty="0">
                <a:latin typeface="HarmonyOS Sans SC" panose="00000800000000000000" pitchFamily="2" charset="-122"/>
                <a:ea typeface="HarmonyOS Sans SC" panose="00000800000000000000" pitchFamily="2" charset="-122"/>
              </a:rPr>
              <a:t>ebp</a:t>
            </a:r>
            <a:r>
              <a:rPr lang="zh-CN" altLang="en-US" dirty="0">
                <a:latin typeface="HarmonyOS Sans SC" panose="00000800000000000000" pitchFamily="2" charset="-122"/>
                <a:ea typeface="HarmonyOS Sans SC" panose="00000800000000000000" pitchFamily="2" charset="-122"/>
              </a:rPr>
              <a:t>寄存器可以用来追踪我们的函数调用链，从而定位相关出错问题。</a:t>
            </a:r>
          </a:p>
        </p:txBody>
      </p:sp>
      <p:pic>
        <p:nvPicPr>
          <p:cNvPr id="11" name="图片 10">
            <a:extLst>
              <a:ext uri="{FF2B5EF4-FFF2-40B4-BE49-F238E27FC236}">
                <a16:creationId xmlns:a16="http://schemas.microsoft.com/office/drawing/2014/main" id="{3002977C-B7F3-A139-0B59-EA8B49E4DD84}"/>
              </a:ext>
            </a:extLst>
          </p:cNvPr>
          <p:cNvPicPr>
            <a:picLocks noChangeAspect="1"/>
          </p:cNvPicPr>
          <p:nvPr/>
        </p:nvPicPr>
        <p:blipFill>
          <a:blip r:embed="rId2"/>
          <a:stretch>
            <a:fillRect/>
          </a:stretch>
        </p:blipFill>
        <p:spPr>
          <a:xfrm>
            <a:off x="58722" y="1356099"/>
            <a:ext cx="4060272" cy="4745301"/>
          </a:xfrm>
          <a:prstGeom prst="rect">
            <a:avLst/>
          </a:prstGeom>
        </p:spPr>
      </p:pic>
      <p:pic>
        <p:nvPicPr>
          <p:cNvPr id="3" name="Picture 2" descr="x86-64平台栈帧结构与ARM64栈帧结构对比_程序猿Ricky的日常干货-CSDN博客">
            <a:extLst>
              <a:ext uri="{FF2B5EF4-FFF2-40B4-BE49-F238E27FC236}">
                <a16:creationId xmlns:a16="http://schemas.microsoft.com/office/drawing/2014/main" id="{F896B8C6-7587-12DB-3EF2-3559ADA1D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5285" y="1470678"/>
            <a:ext cx="3967993" cy="463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2384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3092</TotalTime>
  <Words>6002</Words>
  <Application>Microsoft Office PowerPoint</Application>
  <PresentationFormat>宽屏</PresentationFormat>
  <Paragraphs>328</Paragraphs>
  <Slides>47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47</vt:i4>
      </vt:variant>
    </vt:vector>
  </HeadingPairs>
  <TitlesOfParts>
    <vt:vector size="57" baseType="lpstr">
      <vt:lpstr>-apple-system</vt:lpstr>
      <vt:lpstr>HarmonyOS Sans SC</vt:lpstr>
      <vt:lpstr>Helvetica Neue</vt:lpstr>
      <vt:lpstr>等线</vt:lpstr>
      <vt:lpstr>等线 Light</vt:lpstr>
      <vt:lpstr>微软雅黑</vt:lpstr>
      <vt:lpstr>新宋体</vt:lpstr>
      <vt:lpstr>Arial</vt:lpstr>
      <vt:lpstr>Noto Sans</vt:lpstr>
      <vt:lpstr>Office 主题​​</vt:lpstr>
      <vt:lpstr>PWN</vt:lpstr>
      <vt:lpstr>CTF-PWN</vt:lpstr>
      <vt:lpstr>  pwntools — pwntools 4.14.0 documentation</vt:lpstr>
      <vt:lpstr>PowerPoint 演示文稿</vt:lpstr>
      <vt:lpstr>栈</vt:lpstr>
      <vt:lpstr>函数调用栈</vt:lpstr>
      <vt:lpstr>内存中的ELF（进程内存映像）</vt:lpstr>
      <vt:lpstr>三个重要的寄存器</vt:lpstr>
      <vt:lpstr>栈顶对应的内存地址（esp指向的地址）在入栈（push）时变小，出栈（pop）时变大。 一个栈帧的具体结构如下图。 </vt:lpstr>
      <vt:lpstr>调用过程</vt:lpstr>
      <vt:lpstr>PowerPoint 演示文稿</vt:lpstr>
      <vt:lpstr>PowerPoint 演示文稿</vt:lpstr>
      <vt:lpstr>函数调用约定</vt:lpstr>
      <vt:lpstr>栈溢出原理</vt:lpstr>
      <vt:lpstr>栈溢出原理</vt:lpstr>
      <vt:lpstr>栈溢出的常见函数</vt:lpstr>
      <vt:lpstr>PowerPoint 演示文稿</vt:lpstr>
      <vt:lpstr>PowerPoint 演示文稿</vt:lpstr>
      <vt:lpstr>栈溢出基础利用——基本ROP</vt:lpstr>
      <vt:lpstr>ret2text</vt:lpstr>
      <vt:lpstr>构造payload</vt:lpstr>
      <vt:lpstr>ret2shellcode</vt:lpstr>
      <vt:lpstr>生成shellcode和利用</vt:lpstr>
      <vt:lpstr>PowerPoint 演示文稿</vt:lpstr>
      <vt:lpstr>ret2syscall</vt:lpstr>
      <vt:lpstr>PowerPoint 演示文稿</vt:lpstr>
      <vt:lpstr>PowerPoint 演示文稿</vt:lpstr>
      <vt:lpstr>PowerPoint 演示文稿</vt:lpstr>
      <vt:lpstr>计算偏移量</vt:lpstr>
      <vt:lpstr>ret2libc</vt:lpstr>
      <vt:lpstr>示例</vt:lpstr>
      <vt:lpstr>延迟绑定</vt:lpstr>
      <vt:lpstr>PowerPoint 演示文稿</vt:lpstr>
      <vt:lpstr>PowerPoint 演示文稿</vt:lpstr>
      <vt:lpstr>PowerPoint 演示文稿</vt:lpstr>
      <vt:lpstr>真实地址装载</vt:lpstr>
      <vt:lpstr>不同保护比较</vt:lpstr>
      <vt:lpstr>函数执行</vt:lpstr>
      <vt:lpstr>泄露地址</vt:lpstr>
      <vt:lpstr>泄露地址</vt:lpstr>
      <vt:lpstr>劫持got表地址</vt:lpstr>
      <vt:lpstr>获取使用的libc</vt:lpstr>
      <vt:lpstr>获取使用的libc</vt:lpstr>
      <vt:lpstr>修改使用的libc</vt:lpstr>
      <vt:lpstr>ASLR</vt:lpstr>
      <vt:lpstr>pie保护</vt:lpstr>
      <vt:lpstr>canary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Harry cordon</dc:creator>
  <cp:lastModifiedBy>Harry cordon</cp:lastModifiedBy>
  <cp:revision>1</cp:revision>
  <dcterms:created xsi:type="dcterms:W3CDTF">2025-01-06T13:23:10Z</dcterms:created>
  <dcterms:modified xsi:type="dcterms:W3CDTF">2025-01-25T12:39:55Z</dcterms:modified>
</cp:coreProperties>
</file>