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729" r:id="rId2"/>
    <p:sldId id="651" r:id="rId3"/>
    <p:sldId id="753" r:id="rId4"/>
    <p:sldId id="754" r:id="rId5"/>
    <p:sldId id="755" r:id="rId6"/>
    <p:sldId id="757" r:id="rId7"/>
    <p:sldId id="756" r:id="rId8"/>
    <p:sldId id="760" r:id="rId9"/>
    <p:sldId id="761" r:id="rId10"/>
    <p:sldId id="759" r:id="rId11"/>
    <p:sldId id="771" r:id="rId12"/>
    <p:sldId id="762" r:id="rId13"/>
    <p:sldId id="758" r:id="rId14"/>
    <p:sldId id="7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223"/>
    <a:srgbClr val="0602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7" autoAdjust="0"/>
    <p:restoredTop sz="94719"/>
  </p:normalViewPr>
  <p:slideViewPr>
    <p:cSldViewPr snapToGrid="0" snapToObjects="1">
      <p:cViewPr varScale="1">
        <p:scale>
          <a:sx n="87" d="100"/>
          <a:sy n="87" d="100"/>
        </p:scale>
        <p:origin x="2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6-18T14:41:03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3235 8853 0,'38'0'47,"0"0"-47,0-38 15,0 38-15,0 0 16,-20-37-16,20 37 16,38 0-16,0 0 15,-1 0-15,1 0 16,0 0-16,18 0 16,-18 0-16,-57 0 15,57 0-15,-1 0 16,58 0-16,-1 0 15,1 0-15,-1 0 16,38 0-16,-37 0 16,56 0-16,-19 0 15,19 0-15,-18 0 16,18 0-16,-57 0 16,39 0-16,-39 0 15,-56 0 1,-1 0-16,20 0 15,-19 0-15,-1 0 16,-37 0-16,-19 0 16,19 0-16,38 0 15,37 0 1,-37 0-16,-38 0 16,-1 0-16,-18-38 15,19 38-15,0 0 16,0 0-16,0 0 15,-19 0-15,19 0 16,-1 0-16,1 0 16,0 0-16,38 0 15,-1-38-15,1 38 16,0 0-16,-1 0 16,1 0-16,19-38 15,37 38-15,-56 0 16,0 0-16,-1-38 15,1 38-15,0 0 16,-1 0-16,-37 0 16,38 0-16,-1 0 15,1 0-15,0 0 16,-1 0 0,20 0-16,-76 0 0,19 0 62,0 0-46,0 0-16,-1 0 15,-18-38-15,19 38 16,0 0-16,0 0 125,0 0-109,-1 0-16,-18 0 15,19 0 1,0-37-16,38 37 15,-1 0-15,1-38 16,0 38-16,18 0 16,-18-38-1,-38 38-15,0 0 16</inkml:trace>
  <inkml:trace contextRef="#ctx0" brushRef="#br0" timeOffset="2990.9">21871 6962 0,'38'0'250,"0"0"-234,38 0-16,-38 0 16,37 0-16,1 0 15,-57 0-15,19 0 16,0 0 0,-1 0-16,1 0 15,0 0 1,-19 0-1,19 0 1,0 0 0,0 0-1,-1 0 1,1 0 0,-19 0-16,19-38 15,0 38-15,0 0 16,0 0-16,-20 0 15,20 0-15,0 0 16,0 0 0,0 0-1,0 0-15,-19 0 16,56 0-16,58 0 16,-1 0-16,1 0 15,-1 0-15,-18 0 16,-39 0-16,20 0 15,-76 0-15,19 0 16,37 0-16,-37 0 16,38 0-16,-1 0 15,1 0-15,0 0 16,56-57-16,1 57 16,-1-38-16,1 38 15,-1-38-15,0 38 16,-18 0-16,18 0 15,-37-38-15,-19 38 16,-39 0-16,-18 0 31,19 0-15,0 0-16,0 0 16,0 0-16,37 0 15,1 0-15,57 0 16,-20 0-1,20 0-15,-1-56 16,0 56-16,1 0 16,-1-38-16,1 38 15,-58 0-15,1 0 16,0 0-16,-1 0 16,-37 0-16,0 0 15,0 0-15,-19 0 16,57 0-1,-39 0-15,39 0 0,0 0 16,-1 19-16,20-19 16,-19 0-16,37 0 15,20 0-15,56 0 16,-19 0-16,19 0 16,1 0-16,-77 0 15,20 0-15,-1 38 16,0-38-16,1 0 15,-57 0-15,-1 0 16,-37 0 0,0 37-16,0-37 31,-19 0-15,18 0-1,1 0 1,0 0-16,0 0 15,0 0-15,19 0 16,18 0 0,20 0-16,-76 0 0,56 0 15,1 0-15,-38 0 16,0 0-16,0 0 16,0 0-16,-20 0 15,20 0 48,0 0-63,0 0 15,0 0-15,0 0 16,18 0-16,-18 0 16,0 0-16,0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44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64.35045" units="1/cm"/>
          <inkml:channelProperty channel="Y" name="resolution" value="86.95652" units="1/cm"/>
          <inkml:channelProperty channel="T" name="resolution" value="1" units="1/dev"/>
        </inkml:channelProperties>
      </inkml:inkSource>
      <inkml:timestamp xml:id="ts0" timeString="2020-06-18T14:38:30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8571 12353 0,'-19'0'47,"-19"19"-31,0 57-16,38-1 15,-38 1-15,0 19 16,1 37-16,37-56 16,-57 56-16,57 1 15,0-1-15,0 38 16,0-37-16,0-1 16,0 0-16,0-56 15,0 0-15,38 56 16,0 1-16,-1-1 15,58 1-15,-38 56 16,-19-57-16,-1 1 16,1-58-16,19 20 15,-19-20-15,0-37 16</inkml:trace>
  <inkml:trace contextRef="#ctx0" brushRef="#br0" timeOffset="920.83">13074 12334 0,'38'0'31,"-38"19"-16,37 19-15,1-38 16,0 76 0,38-1-16,18 77 15,1-20-15,0 0 16,-1 58-16,1 18 16,-1-19-16,-37 0 15,-19 0-15,19-56 16,-57-1-16,0 0 15,0-56-15,-38 0 16,0 18-16,0-18 16,0-38-16,0 38 15,1-1-15,-1 20 16,-57-19-16,76-39 16,-19 1-16,1 0 15,-1-19-15,0 19 94,0-38-78,19 0-1</inkml:trace>
  <inkml:trace contextRef="#ctx0" brushRef="#br0" timeOffset="1951.89">11560 14831 0,'38'0'15,"-38"19"1,0 19-16,0 0 15,-19-38 1,0 0 0,-19 0-16,0 0 15,1 0-15,-1 0 16,0 0-16,19 0 16,-19 0 15,38-19 0,19 19-31,0 0 16,19 0-16,0 0 31,-38 19-15,0 19-1,-19-38 79,19-19-78,0-19-1,0 0 1,19 38-16,18-38 15,39 38-15,0 0 16,0 0-16,-1 0 16,1 0-16,-38 0 15,37 19-15,-37 19 16,0 38-16,0 18 16,-38-18-16,0 56 15,0-18-15,0-38 16,-19 75-16,-38-75 15,19-1-15,1 20 16,-39-57-16,-19-1 16,76 1-16,-18 0 15,-1-19-15,0 19 16,-38-38-16,38 38 16,-18-38-16,-39 0 15,19 0 1,-56 38-16,-38-38 15</inkml:trace>
  <inkml:trace contextRef="#ctx0" brushRef="#br0" timeOffset="4816.99">9990 14869 0,'0'-19'93,"0"-19"-77,0-18-16,0-39 16,0-18-16,0 18 15,0-19-15,0-18 16,0 56-16,0 1 15,0 131 48,0 20-47,38-57-16,-38 57 15,37-39-15,1 1 16,-38 0-16,38-38 47,-19-19-32,19-19 1,0 1-16,0-1 16,-1-38-16,1 57 46,0 19-30,-38 76 0,38 18-16,-38-18 15,38 0-15,-38-38 16,38-1-16,-1-37 78,-37-18-78,19-20 16,-19-38-16,0 38 15,0 19-15,0 57 63,0 38-63,0-1 15,0-37-15,0 0 47,0-57-31,0-19-16,0-37 16,0 56-16,0-57 15,0 38-15,0 0 16</inkml:trace>
  <inkml:trace contextRef="#ctx0" brushRef="#br0" timeOffset="6479.38">12279 13942 0,'0'38'0,"-19"0"16,19-19-16,0 56 15,0-37-15,0 38 16,0-38-16,0 0 15,0-57 48,0-57-47,0 0-16,0 1 15,0-1-15,0-19 16,0 114 46,0 19-62,0 38 16,0-1-16,0 1 16,0 0-16,0-38 15,19-1 1,0-37-1,19-18 1,0-58 0,-1 0-16,20-18 15,-57-39-15,38 58 16,-38-1-16,0 0 16,0 95 15,0 19-16,0 19-15,0 37 16,0 20-16,0-39 16,0 20-16,0-76 15,0 19-15,38-38 32,-38-19-17,38-57-15,0 1 16,-1-1-1,-37 0-15,38-75 16,-38 75-16,38 57 16,-38 57 31,0 38-47,0-1 15,0 58-15,0-1 16,0-56-16,0 0 15,38-39 1,0-55 15,-38-20-31,38-38 16,-1 0-16,1-18 16,-38 18-16,0 57 15,38-19 1,-38 57-1,0 0-15,0 19 16,0 0 0,0 38-16,0-39 0,0 1 15,38-19 17,0-19-17,-19-38 1,-19 0-16,38 1 15,-38-1-15,0 57 63,0 19-47,0-1-1</inkml:trace>
  <inkml:trace contextRef="#ctx0" brushRef="#br0" timeOffset="10863.35">15003 13942 0,'19'0'110,"19"0"-95,38 0-15,56 0 16,-56 0-16,56 0 16,-18 0-1,75 0-15,57 0 16,0 0-16,-57 0 16,-75 0-16,18 0 15,-56 0-15</inkml:trace>
  <inkml:trace contextRef="#ctx0" brushRef="#br0" timeOffset="12095.04">16195 13318 0,'0'19'62,"38"19"-46,38-1-16,19 1 16,-20 0-16,1 0 15,19 0-15,-77 0 16,58-1-16,19-37 16,-20 38-16,1 19 15,-38-38-15,38 19 16,-1-38-16,-37 38 15,38-38-15,-38 0 16,-1 37-16,-18-37 16,19 0-16,0 0 15,0 0 1,0 38 0,-19-38-1,-19 38 126,-38-38-126,0 38-15,0-38 16,-38 38-16,39-19 16,18-19-16,-57 38 15,38-1-15,-37 39 16,-20-38-16,19 56 16,-18-56-16,75 0 15,-57 0-15,38 0 16,-37 0-16,37 0 15,0-20-15,38 20 32,-38-38-32,0 0 31,38 38-31,-19-38 16,19 38-1,-38 0 1,1-38 93</inkml:trace>
  <inkml:trace contextRef="#ctx0" brushRef="#br0" timeOffset="15623.95">19866 11180 0,'38'0'31,"-38"19"-15,0 0-1,38 19-15,-38 0 16,37 37-16,-37 1 0,38 19 15,-38 18 1,0 20-16,0-58 16,0 58-16,0-1 15,0 0-15,0-56 16,0 0-16,0-1 16,-19 1-16,-37 19 15,18-20-15,0 20 16,0-19-16,-57 18 15,58-18-15,-1 0 16,-38-39-16,-18 20 16,18-19-16,38 0 15,-38-38-15,38 0 16,20 0-16,-20 0 16,0 0-1,0 0-15,57 0 110,19 0-95,0 19 1,-19 19-16,18-1 15,1 1-15,0 38 16,0 0-16,-38 56 16,38-56-16,-38 56 15,57 1-15,-20-39 16,-37-18-16,0 56 16,0-18-16,0-20 15,0-18-15,0 0 16,0 56-16,0-56 15,0 56-15,0-56 16,38 56-16,0-56 16,19 56-16,-57-56 15,38-38-15,-38 0 16,19 0-16,-19-20 16,37 20 62</inkml:trace>
  <inkml:trace contextRef="#ctx0" brushRef="#br0" timeOffset="17313.71">30745 11804 0,'0'19'62,"0"19"-46,-19 0-16,-19 38 0,38-1 15,-38 1 1,38 56-16,0-56 16,0 57-16,0-58 15,0 1-15,0 56 16,0-56-16,0 0 15,0-1-15,0 1 16,19 19-16,-19-20 16,57 1-16,-19 19 15,0-20-15,-1 1 16,1 18-16,0-56 16,0-19-16,-38 19 15,38-38-15,-38 38 188,-19 0-188,-19 0 15,0 37-15,0 58 16,-18-1-16,18 0 16,38 1-16,0 37 15,0-37-15,0-1 16,0 0-16,0-18 15,19 18-15,37 20 16,-56-77-16,38 1 16,-38 0-16,0-38 15,0-1 32,0 1-31,0-19-16,-19-19 109</inkml:trace>
  <inkml:trace contextRef="#ctx0" brushRef="#br0" timeOffset="21231.33">21285 12391 0,'-38'0'15,"38"19"1,-38 56-16,38 1 16,-38 19-16,-18 37 15,56-56-15,0 0 16,0-39-16,19-56 47,18-18-32,1-77-15,57 19 16,-19-37-16,18 0 16,1-1-1,-1 1-15,39-20 0,-39 77 16,-75 75 15,-19 19-15,0 37-1,0 77-15,0-57 16,0-1-16,0 20 16,57-20-16,-38-37 31,19-57-16,0-56 1,56-20-16,-56-37 16,57-1-16,-1 58 15,-56-20-15,0 19 16,0 39-16,0 37 31,-38 56-15,0 20-16,0 56 15,0 1-15,0-20 16,0 20-16,37-39 16,1-56-16,-19-38 31,19-19-15,0-19-16,38-75 15,18-38-15,1-39 16,56-18-16,19 0 15,-37 76-15,-39 37 16,-56 57-16,-19 38 31,-19 19-31,0 57 16,0 56-16,0 1 16,0-20-16,57 76 15,-57-56-15,38-57 16,0 18-16,0-56 31,-1-95-15,58-37-16,-19-39 15,18 1-15,58-20 16,-20 20-16,-37 37 16,-20 20-16,-37 75 31,-38 57-16,0 56-15,0 19 16,0 1-16,0-1 16,38 1-1,0-58-15,-38 1 16,38-38 0,-1-38-1,-37-19-15,38 0 0,0-57 16,38-18-16,18-39 15,1 1-15,0 0 16,-20 37-16,20 0 16,-19 58-1,-39 37 1,-37 56-16,0 20 16,0 56-16,0 1 15,57 56-15,-19-57 16,0-56-16,-38 0 15,38-38-15,0-38 16,-1 0 0,-18-19-16,19-57 15,57 0-15,-1-75 16,39 19-16,-39-1 16,-18 39-16,-38 94 31,0 0-16,-38 56-15,0 77 16,0 56-16,38-19 16,18 19-16,-18 0 15,57-56-15,-1 18 16,1-18-16,37-58 16,-56-18-16,-38-57 15,38-19-15,-39-19 16,39-37-16,-38-58 15,19 1-15,37-76 16,1 19-16,-38 56 16,-19 57-16,-1 39 47</inkml:trace>
  <inkml:trace contextRef="#ctx0" brushRef="#br0" timeOffset="22727.09">21266 14472 0,'38'0'47,"0"0"-47,0 19 16,-1 19-16,1 37 15,-19-37-15,19-19 16,0 19-16,0 0 16,-1 0 77,-18-38-93,19 0 16,-38-19 0,38-19-16,0-38 15,0 0-15,56-56 16,1-19-16,0-39 16,75-93-16,-19 75 15,-56 75-15,-1 39 16,-75 75 15</inkml:trace>
  <inkml:trace contextRef="#ctx0" brushRef="#br0" timeOffset="23351.72">22817 14169 0,'38'0'32,"-38"-38"-1,0 0-31,0 1 16,0-1-16,0 19 15,0-19-15,0 0 16,-19 0-16,0 1 15,-18-1-15,-1 19 16,0 19-16,0 0 16,0 0-16,19 0 15,-19 38 1,38 37 0,0 1-16,0 56 15,0 1-15,0-1 16,0 1-16,19-1 15,19 1-15,19-1 16,-19-56-16,0-1 16,0-37-16,-1 0 15,1 0-15,-19-38 16,57 0 0,-38 0-16,37 0 15,-37-19-15,0 19 16,-19 0-1,-19-38 1</inkml:trace>
  <inkml:trace contextRef="#ctx0" brushRef="#br0" timeOffset="23720.98">23745 13564 0,'0'38'31,"0"37"-15,0 114-16,0-18 15,0 18 1,0-57-16,0 39 0,0 18 16,0-57-1,0-18-15,0-39 16,0 20-16,0-114 62,-38-57-46</inkml:trace>
  <inkml:trace contextRef="#ctx0" brushRef="#br0" timeOffset="23982.86">23366 14377 0,'0'-38'16,"57"38"-16,19 0 15,113 0-15,38 0 16,113 0-16,-18 0 16,-133 0-16,-19 0 15,-75-37-15,-57-1 47</inkml:trace>
  <inkml:trace contextRef="#ctx0" brushRef="#br0" timeOffset="24456.94">25391 14358 0,'0'19'47,"0"19"-47,0 38 15,0 56-15,0 1 16,0-20-16,0-18 15,0-20-15,0 1 16,18-38-16,20-19 16,0 19-16,38-1 15,-1-37-15,1 0 16,0 0 0,-38-18-16,0-1 15,-1-19-15,1-38 16,0-18-16,0-39 15,-38 1-15,57-1 16,-57-37-16,0-19 16,37 56-16,-37 1 15,0 113 32,38 19-47,-38 38 31</inkml:trace>
  <inkml:trace contextRef="#ctx0" brushRef="#br0" timeOffset="24902.91">26147 14037 0,'38'38'0,"-19"-1"0,19 1 16,38 38 0,18 56-16,58 1 15,-20 18-15,-37-18 16,-20-58-16,20 20 16,-57-20-16,0 20 15,-38-76-15,-19-19 78,19-38-62,0-38-16,0 1 16,0-58-16,0-56 15,37 19-15,1-19 16,76-19-16,-76 132 15,0-19-15,-38 76 63</inkml:trace>
  <inkml:trace contextRef="#ctx0" brushRef="#br0" timeOffset="25535.8">27585 14775 0,'57'75'16,"-114"-150"-16,152 245 0,-57-95 0,-38 1 15,0 0-15,0-38 16,38-1-16,-38 1 16,0-57 46,0-18-46,0-39-16,0 0 15,0-56-15,37-1 16,1 1 0,19-57-1,-19 113-15,0 0 0,-1 39 16,1 37-16,0 0 15,0 18-15,38 20 16,-1 38-16,20 19 16,-19-20-16,18 58 15,1-39-15,-19 39 16,-20-39-16,-18 39 16,-38-58-16,0-37 15,0-19-15,0 19 16,0-57 46,0 0-46,0-19-16,0 0 16</inkml:trace>
  <inkml:trace contextRef="#ctx0" brushRef="#br0" timeOffset="49840.19">21588 6810 0,'37'0'172,"1"0"-172,-19 0 16,19 0 0,0 0-1,0 0 1,-38-38-1,38 38-15,-1 0 47,-18 0-47,19 0 16,0 0-16,0 0 16,38-37-1,-1 37-15,1 0 16,-38 0-16,0 0 15,-19 0-15,18-38 16,1 38-16,0 0 31,0 0-15,0 0 0,-19 0-16,18 0 15,1 0-15,0 0 16,0 0-16,0 0 15,-19 0-15,19 0 16,-1 0-16,1 0 16,0 0-16,19 0 15,-19 0-15,0 0 16,-1 0-16,1 0 16,0 0-16,-19 0 15,19 0 1,0 0-16,0 0 15,-1 0 1,1 0-16,-19 0 16,19 0-16,0 0 15,0 0-15,-1 0 16,-18 0 0,57 0-16,0 0 15,-1 0-15,20 0 16,19 0-16,-20 0 15,-18 0-15,0 0 16,-1 0-16,1 0 16,-38 0-16,0 0 15,-20 0-15,20 0 16,0 0 0,0 0-16,0 0 15,-19 0-15,19 0 16,-1 19-16,39-19 15,0 0-15,-1 0 16,1 0-16,0 0 16,56 0-16,-56 0 15,-38 0-15,0 0 16,-1 0-16,1 0 16,-19 0 15,19 0-31,0 0 15,0 0 1</inkml:trace>
  <inkml:trace contextRef="#ctx0" brushRef="#br0" timeOffset="51760.21">26620 6791 0,'38'0'140,"0"0"-124,-19 0-16,57 0 15,56 0-15,57 0 16,-75 0-16,75 0 16,57-38-16,0 38 15,-57 0-15,0 0 16,-18 0-16,-39 0 16,0 0-16,-56 0 15,-38 0 1,0 0-16,-19 0 31,19 0-31,-1 0 16,1 0-16,0 0 15,-19 0-15,19 0 16,0 0-16,37 0 16,1 0-16,-38 0 15,38 0-15,-1 0 16,-37 0-16,0 0 15,-19 0-15,19 0 63,0 0-63,-1 0 16,1 0-16,-19 0 15,19 0-15,0 0 16,0 0-16,-1 0 15,1 0-15,-19 0 16,19 0-16,0 0 16,0 0-16,0 0 15,-19 0 1,18 0 0,1 0-1,0 0 1,0 0 31,0 0-32,-19 0 1,18 0 0,1 0-16,0 0 15,0 0-15,-19 0 16,19 0-1</inkml:trace>
  <inkml:trace contextRef="#ctx0" brushRef="#br0" timeOffset="57503.06">31767 5770 0,'-38'0'125,"19"0"-125,-19 0 16,0 0-16,0 0 15,0 0-15,1 0 16,18 0-16,-57 0 15,0 0 1,38 19-16,-37-19 0,37 37 16,0-37-16,19 38 15,-19-38 1,1 0 0,37 38-16,0-19 15,-38-19 1,38 38-16,-38-38 15,38 38-15,-38-38 16,38 38-16,-19-1 16,19 1-16,-38-38 15,38 19-15,0 19 16,0 0-16,0 0 16,0 0-16,0-20 15,0 20 1,0 0-16,0 0 15,0 0-15,0 0 32,0-19-32,0 18 15,0 1 1,0 0-16,19 0 16,0 0-1,-19-19-15,38 18 0,0 1 16,-38 0-1,38-38-15,-38 38 32,37-38-32,-37 19 15,38-19 1,-38 38 0,19-38-16,-19 38 15,38-38-15,-38 37 16,38-37-16,-38 38 15,38-38-15,-38 38 16,38-19-16,-20 19 16,20-38-16,0 0 15,-38 38-15,38-38 16,0 37-16,0-37 16,-38 38-16,19-38 15,18 0-15,1 19 16,0-19-16,0 0 15,-19 38-15,19-38 32,0 0-17,-1 0 1,1 0 0,0 0-16,-19 0 15,19 0-15,0 0 16,0 0-16,-1 0 15,-18 0-15,19 0 16,0 0-16,0 0 16,0 0-16,-1 0 15,-37-19-15,19 19 16,19 0-16,-38-19 16,38 19-16,-38-38 15,0 1 1,38 37-1,-38-38-15,0 0 16,0 19 15,38 19-31,-38-38 16,0 0-16,0 0 16,0 1-1,0-1-15,0 19 31,0-19 1,0 0-17,0 0 17,0 1-17,0 18 1,0-19-1,0 0 17,0 0-17,0 0 17,0 0-17,0 20 1,0-20-1,0 0-15,0 0 16,0 0 0,0 0-16,0 19 15,0-18-15,-19 37 16,19-38-16,0 0 31,-38 38-31,38-38 0,0 19 31,-38-19-31,38 1 32,-38 37-32,38-38 15,-19 38-15,19-38 16,0 0 0,-37 38 15,37-19 0,-38 19-31,0 0 16,38-38-1,-38 38-15,0 0 32,38-38-32,-19 38 15,-19 0 1,1 0-1,-1 0 1,0 0 0,38-37-1,-19 37-15,-19 0 16,0 0 0,0 0 62</inkml:trace>
  <inkml:trace contextRef="#ctx0" brushRef="#br0" timeOffset="77663.23">3879 7756 0,'0'38'94,"19"-38"-78,18 0-1,39 0-15,0 0 16,-1 0-16,1 0 15,0 0-15,-1 0 16,1 0 0,-38 0-16,38 0 0,-39 0 15,1 0 1,0 0-16,-19 0 0,19 0 16,0 0-16,0 0 15,-1 0-15,-18 0 16,19 0-16,0 0 15,0 0-15</inkml:trace>
  <inkml:trace contextRef="#ctx0" brushRef="#br0" timeOffset="79334.61">10898 7586 0,'0'38'78,"19"-38"-78,56 0 15,1 0-15,0 0 16,0 0-16,-1 0 16,58 0-16,-58 0 15,58 0-15,-58 38 16,-37-38-16,0 0 15,0 0-15</inkml:trace>
  <inkml:trace contextRef="#ctx0" brushRef="#br0" timeOffset="80111.09">12374 7699 0,'37'0'110,"39"0"-110,0 0 15,56 0-15,114 0 16,152 0-16,18 0 16,57 0-16,94 0 15,-75 0-15,76 0 16,-171 0-16,-56 0 15,-171 0-15</inkml:trace>
  <inkml:trace contextRef="#ctx0" brushRef="#br0" timeOffset="82742.88">4730 8494 0,'19'0'109,"19"38"-93,37-38-16,1 0 15,38 0-15,18 0 16,0 0 0,1 0-16,-1 0 15,-56 0-15,56 0 16,1 0-16,-20 0 15,20 0-15,-1 0 16,1 0-16,-1 0 16,1 0-16,-20 0 15,20 0-15,-1 0 16,0 0-16,-56 0 16,0 0-16,0 0 15,-1 0-15,-37 0 16,0 0-16,0 0 15,0 0-15,-20 0 16,20 0-16,0 0 16,0 0-16,0 0 31,-19 0-15,19 0-16,-1 0 15,1 0-15,0 0 16,0 0-16,-19 0 15,19 0 1,-38-19 15,38 19-31,-38-38 16,0 19-16,0-19 16,0 0-16,0 1 15,0-1-15,0 0 16,-19 19-16,19-19 15,0 0-15,0 0 16,0 1-16,0 18 16,0-19-16,0 0 15,0 0-15,0-37 16,0 37-16,-38 19 16,38-19-16,0 0 15,-19 0 63,-19 38-46,38-38-32,-38 38 15,-37 0 1,-1 0-16,0 0 15,-56 0-15,-1 0 16,1 0-16,18 0 16,-75 0-16,0 0 15,19 0-15,-76-37 16,-19 37-16,-151-57 16,94 57-16,0 0 15,-18-57-15,-1 57 16,1-57-16,18 57 15,76 0-15,57 0 16,19 0-16,37-56 16,1 56-16,-1 0 15,1 0-15,56 0 16,0 0-16,1 0 16,-1 0-16,38 0 15,-37 0-15,37 0 16,19 0 109,19 18-110,0 20 1,38 38-16,-1-38 16,39 38-16,-38-1 15,57 20-15,-58-20 16,1-37-16,0 0 16,0 38-16,0-38 15,-38 18-15,19-18 16,-19 0-16,38 0 15,-38 38-15,0-39 16,37-18-16,-37 19 16,38-38 31,-38 38-47,38-38 15,0 0-15,-19 0 16,19 0-16,-38 38 15,38-38 1,-1 0-16,39 0 0,0 0 16,-1 0-1,1 0-15,-38 0 16,0 0-16,-19-19 16</inkml:trace>
  <inkml:trace contextRef="#ctx0" brushRef="#br0" timeOffset="84607.52">21493 5145 0,'38'0'16,"-38"-18"-1,38 18-15,-38-19 16,0-19-16,19 0 16,-19 0-16,0 0 15,0 0-15,0 57 110,0 19-95,0 0-15,0 38 16,0-1-16,0 1 16,0-38-16,37 38 15,1-39-15,-38 20 16,38-19-16,0 0 15,0-38-15,0 0 16,-19 0 0,18 0-1,-37-19 1</inkml:trace>
  <inkml:trace contextRef="#ctx0" brushRef="#br0" timeOffset="85183.2">22080 4918 0,'-38'0'0,"0"0"15,38 19-15,-38 0 16,0 19-16,38 0 16,0 0-16,0 0 15,0-19-15,0 18 16,0 39-16,0-38 16,0 38-1,19-39-15,19-18 16,-38 19-16,38-38 15,0 0-15,-19 0 16,18 0-16,1-19 16,-38 0-16,38-56 15,-38-1-15,0-19 16,0-18-16,0 37 16,0-18-16,0 18 15,0 57-15,-19 19 31,-19 0-15,19 0-16,-18 0 31,37 38-31,0 0 16,0 0 15</inkml:trace>
  <inkml:trace contextRef="#ctx0" brushRef="#br0" timeOffset="86127.17">22534 4918 0,'37'0'31,"-37"19"-31,0 0 16,0 19-16,0 0 16,0 0-16,0 0 15,0-1-15,0-18 16,0-56 78,0-39-79,38-19-15,-38 20 16,38-1-16,-38 38 15,38 0 1,0 38 15,-38 19-31,38 19 16,-38 0-16,38 38 16,-38-1-16,37 1 15,-37-38-15,0 0 16,38-1-16,0-37 78,-38-19-78,0-56 16,38-1-1,0-18-15,0 18 16,-1 38-16,1 0 15,0 57 17,-38 19-32,0 38 15,0 56-15,0-56 16,38-1-16,-38 1 16</inkml:trace>
  <inkml:trace contextRef="#ctx0" brushRef="#br0" timeOffset="87047.46">23347 4862 0,'38'0'16,"0"19"-1,0 56-15,-38 1 16,38 56-16,-38 1 16,0-1-16,0 1 15,0-58-15,56 1 16,-56 19-16,0-20 15,38 1-15,-38-95 79,0-19-79,0 19 15,0-56-15,-38-58 16,38 1-16,0-1 15,0-56-15,0 19 16,0-19 0,0 18-16,0 39 0,38 37 15,-19 77-15,19-20 16,0 38 0,0 0-1,-1 19 1,-18 0-16,19 18 15,0 1-15,0 0 16,-38 38-16,0-38 16,0-20-16,0 58 15,0-38-15,0 38 16,0-39-16,-19 1 16,-19-19-1,38 19-15,-38-38 16,19 0 15,-18 0-15,-1 0-16,0 0 15,0 0-15</inkml:trace>
  <inkml:trace contextRef="#ctx0" brushRef="#br0" timeOffset="87886.38">24558 4559 0,'0'-38'32,"-19"38"-1,-19 0-31,0 0 15,1 0 1,18 19 0,19 19-16,-38 38 15,38-1-15,0 1 16,0 0-16,0-1 16,0 1-16,0 0 15,0-39-15,0 1 31,0-57 16,0-18-47,38-39 16,-38 0-16,0 1 16,0-1-16,38 38 15,-38-38-15,0 39 16,37 18 31,1 94-32,0 20 1,-38-19-16,0-1 16,0 1-16,38 0 15,0-39-15,-38 1 16,0 0-16</inkml:trace>
  <inkml:trace contextRef="#ctx0" brushRef="#br0" timeOffset="88352.02">24804 4805 0,'38'0'0,"0"0"31,-38 19-31,0 19 16,38-19-16,-1 56 15,-37 20-15,38-76 16,-38 19-16,0-57 78,0 0-78,0-19 16,-19-38-16,19 1 15,0-1-15,19-19 16,19 20-16,0-20 16,0 76-16,-38-19 15,38 1 1</inkml:trace>
  <inkml:trace contextRef="#ctx0" brushRef="#br0" timeOffset="89184.04">25277 4881 0,'38'0'47,"0"0"-16,0 0-15,-20-19-16,20-19 16,0 0-16,-38 0 15,38 19-15,-38-56 16,0 37-16,0-38 15,0 38-15,0 0 47,-19 38-31,-19 0 0,38 19-16,0 19 15,-38-38 1,38 38-16,0 0 15,0-19-15,-19 19 16,19 37-16,0 1 16,0 0-16,0-1 15,0 1-15,0 19 16,0-20-16,0-56 16,0 19-16,0 0 15,0 0 1,0-1-1,38-37-15,0 0 16,0 0-16,38 0 16,-1 0-16,1 0 15,0 0 1,56-37-16,1 37 0,-58 0 16,1-38-16,0 38 15,-39 0-15</inkml:trace>
  <inkml:trace contextRef="#ctx0" brushRef="#br0" timeOffset="91863.46">4541 10291 0,'19'0'63,"19"0"-63,-20 0 15,58 0-15,0 0 16,56 0 0,-37-38-1,-19-19-15,94 57 16,19 0-16,57 0 16,0 0-16,19-37 15,-19 37-15,-114 0 16,76 0-1</inkml:trace>
  <inkml:trace contextRef="#ctx0" brushRef="#br0" timeOffset="108767.04">378 12429 0,'0'-38'78,"19"38"-62,-19-38-16,19 38 15,-19-38-15,38 38 16,-38-38-16,38 1 16,0 37-16,-38-19 15,38-19-15,-38 0 16,37 0-16,-18 0 16,-19 19-16,38-18 15,-38-1-15,38 0 16,-38-38-16,38 1 15,0-20-15,-38 76 16,0-57-16,38 39 16,-38-1-16,37 0 15,-37 0-15,38 19 16,0-19 0,-19 0-16,19 1 15,-38-1-15,38-38 16,0 57-16,-1-57 15,1 39-15,0-39 16,0 38-16,0-38 16,-38 39-16,38-1 15,-38 0-15,18 19 16,20 19-16,0-38 16,0 0-16,0 1 15,0-1-15,-19 0 16,18 19-16,1-57 15,0 38-15,-38-37 16,38 37-16,0-38 16,0 38-16,-38 20 15,19-20-15,18 0 16,1 0-16,0 0 16,0 0-16,-38 19 15,38-18-15,-19-1 16,19-38-16,-38 38 15,37 0-15,1 1 16,-38 18-16,38-19 16,0 38-1,-38-38-15,19 0 16,19 0-16,-1 19 16,-37-18-16,38-1 15,0 0-15,-38 0 16,38 0-16,-38 19 15,19 19-15,19-38 16,-38 1-16,38 37 16,-1-38-16,1 0 15,-38 19 1,19 19-16,19 0 16,-38-38-16,38 38 15,-38-38-15,38 38 16,0 0-16,-1-37 15,-37-1-15,19 38 16,19 0-16,0 0 16,0-38-16,0 38 15,0-19-15,-20 19 16,20-38 0,0 38-16,0 0 15,0-38 1,-19 38-16,19 0 15,37 0-15,1 0 16,19-38-16,-77 38 16,58 0-16,0 0 15,-38 0-15,37 0 16,-37 0-16,38 0 16,0 0-16,-1 0 15,58 0-15,37 0 16,19 0-16,-113-37 15,56-20-15,1 57 16,-1 38-16,1-38 16,-1 0-16,0 0 15,-56 0-15,57 0 16,-1 38-16,-19-38 16,20 0-16,56 0 15,-19 0-15,95 56 16,-19-56-16,0 0 15,0 0-15,170 0 16,-18 0-16,18 0 16,-19 0-1,95 0-15,76 0 0,-76 0 16,-19 0-16,19 0 16,-76-56-1,-76-1-15,77-57 16,-77 58-16,1-1 15,-76 0-15,0 0 16,-1 19-16,77-18 16,-76-1-16,75 0 15,-94 57-15,95-57 16,-95 57-16,94-56 16,1-1-16,-76 0 15,0 0-15,0 20 16,56-20-16,-56 0 15,-76 0-15,1 20 16,-1-20-16,-57 57 16,-56-38-16,0 38 15,-39 0 48,1 0-48,38-38-15,0 38 16,-1-38-16,20 38 16,-76-38-1,56 38-15,-37-37 16,38-1-16,0 0 16,18 0-16,-18 0 15,-38 0-15,0 1 16</inkml:trace>
  <inkml:trace contextRef="#ctx0" brushRef="#br0" timeOffset="111352.12">4938 10821 0,'-19'0'125,"-19"0"-110,1 0-15,-39 0 16,-38 0 0,-18 0-16,-1 0 0,-56 0 15,19 0-15,-19 0 16,18 0-1,-18 0-15,-57 0 16,0 0-16,0 0 16,0 0-16,57 0 15,19 0-15,38 0 16,-1 0-16,57 0 16,39 0-16,-39 0 15,38 0-15,19 0 16,-19 0-16,0 0 15,1 0-15,-1 0 16,-38 19-16,38 18 16,-19-37-16,-37 38 15,18-38-15,1 38 16,-1-38-16,38 38 16,0 0 30,38 0-30,0-19 0,0 18-16,0 1 0,0 0 15,0 0-15,0 0 16,0-19 0,19 19-16,-19-1 15,0 1-15,0 0 16,0-19-16,38 19 15,-38 0-15,0-1 16,19-37-16,-19 38 16,0 0-16,0-19 15,38-19 1,-38 38-16,0 0 0,38 0 16,-38-1-16,37-37 15,-37 38-15,0-19 16,38 19-16,0 0 15,-38 0 1,19-38-16,19 37 16,0-18-16,-1 19 15,1 0-15,-19-38 16,-19 38-16,38 0 16,0-38-16,0 0 15,0 38-15,-1-20 16,-18 20-16,57-38 15,19 38-15,-20 19 16,1-19 0,19 0-16,37-1 0,-56 1 15,56 19 1,1-19-16,-1-38 16,0 38-16,58 18 15,-1-18-15,-19-38 16,19 57-16,57-57 15,19 0-15,-19 0 16,-57 38-16,-18-38 16,18 0-16,-57 0 15,-56 0-15,0 0 16,-1 0-16,-37 0 16,38 0-16,-1-19 15,1-19-15,19 0 16,-20 0-16,1 38 15,-38-37-15,0-1 16,0 38-16,-19-38 16,18 0-16,1 38 15,-38-38-15,38 38 16,0-19-16,0-19 16,-19 1-16,19-1 15,-1-38 1,1 38-16,0 19 15,-38-56-15,38 37 16,-19 0-16,-19 0 16,38 0-16,-38 19 15,0-18-15,37-1 16,-37 0-16,0 0 16,0-38-16,0 1 15,0-1-15,0 0 16,0 1-16,0-1 15,0 0-15,0 1 16,-18 37-16,-20-38 16,0 38-16,38 1 15,-19-1-15,-19 19 16,0 19-16,38-38 16,-38 0-16,1 0 15,18 38-15,-19-38 16,0 20-16,0 18 15,-38-38-15,1 38 16,-1-57-16,38 57 16,-37 0-16,-1-38 15,-19 0 1,20 38-16,-1 0 0,0 0 16,38 0-1,1 0 1,-1 0-1,19 0-15,-19 0 16,0 0-16</inkml:trace>
  <inkml:trace contextRef="#ctx0" brushRef="#br0" timeOffset="112696.15">6035 11786 0,'0'37'16,"19"-37"-16,19 38 15,0-38-15,38 38 16,-1 0-16,20 0 16,37 18-16,1-18 15,56 0-15,76 19 16,0 56-16,0-56 16,0-19-16,75 19 15,76 18-15,-94-75 16,19 57-16,-1 0 15,-18-57-15,18 0 16,-18 0-16,-76 0 16,19 0-16,-19-38 15,19-19-15,18-56 16,153-76-16,-1 18 16,-19-18-16,-56 0 15,75 19-15,-76-76 16,20 0-1,-96 76-15,-75-57 16,-56 94-16,-1-75 16,-56 76-16,-1-1 15,-56 1-15,0-19 16,0 75-16,19-57 16,-20 1-16,-37 0 15,38-1-15,19-56 16,-57 75-16,0-75 15,0 0-15,0 19 16,0-19-16,0 18 16,-38-18-16,0 0 15,1 57-15,-20-1 16,19 58-16,-57-77 16,58 77-16,-39-20 15,-19 19-15,1-18 16,18 18-16,-19-19 15,20 20-15,-20 18 16,19 19-16,1 0 16,-20 1-16,19-1 15,39 0-15,-1 0 16,0 0 0,19 38-16,-19 0 15,0-38-15,0 38 16,1-19-16,18 19 15,19-37-15,-38-1 16,0 38-16,0-38 16,0 0-16,1 19 15,18-19-15,-19 0 16,0 1-16,0-39 16,0 38-16,0-38 15,1 1-15,-1-20 16,0 76-16,0-19 15,38 1-15,-38-1 16,38 0-16,-38 19 16,38-19-16,-19 38 15,19-38-15</inkml:trace>
  <inkml:trace contextRef="#ctx0" brushRef="#br0" timeOffset="114207.89">13452 4994 0,'0'19'62,"0"0"-62,0 19 16,38 0-16,0-1 15,-38 1-15,0 0 16,0-19-16,0-95 156,0 39-140,-19-39-16,19 38 16,0-38-16,-38 1 15,38 37-15,0 0 16,0 0-16,0 19 15,0-19-15,-38 1 16,38-1-16,19 38 94,19 0-94,0 0 15,-19 0-15,19 19 16,37 19-16,1-38 16,18 37-16,-18 1 15,-38-38-15,0 0 16,-19 0-16,19 38 109,-1-38-109,-37 38 110,-18-38-95,18 38 1,-38 0-16,-38-1 0,57-18 16,-57 19-16,20 57 15,37-57-15,-57 37 16,38-56-16,0 19 15,1 0-15,37 0 16,-38-1-16,38 1 16</inkml:trace>
  <inkml:trace contextRef="#ctx0" brushRef="#br0" timeOffset="115655.12">12260 5354 0,'-19'0'94,"-19"-38"-78,-37 38-16,-1 0 15,-56 0-15,-1 0 16,-37 0-16,-19 0 15,18 0-15,-18 0 16,19 0-16,37 0 16,1 0-16,0 0 15,-1 0-15,57 0 16,1 0-16,-1-38 16,0 38-16,-18 0 15,18 0-15,57 0 16,-19 0-16,1 0 15,-1 0-15,0 0 16,0 0-16,19 0 16,-19 0-1,-37 0-15,-1 0 0,38 0 16,0 0 0,-37 0-16,56 0 15,-19 0 48,0 0-48,0 0-15,0 0 16,0 0-16,-18 0 16,18 0-16,-38 0 15,38 0-15,0 0 16,1 0-16,18 0 15</inkml:trace>
  <inkml:trace contextRef="#ctx0" brushRef="#br0" timeOffset="118679.57">17501 6867 0,'0'38'62,"38"-38"-62,37 0 16,58 0-16,37 0 16,19 0-16,1 0 15,37 0-15,37 0 16,-93 0-16,18 0 16,-19 0-16,19 0 15,-56 0-15,-20 0 16,20 0-16,-57 0 15</inkml:trace>
  <inkml:trace contextRef="#ctx0" brushRef="#br0" timeOffset="142487.76">16366 2138 0,'19'0'31,"18"0"-15,77 0-16,18 0 15,1 0-15,94 0 16,113 0-16,-18 0 15,94 0-15,-18 0 16,18 0 0,-94 0-16,94 0 0,-19 0 15,19 0 1,-94 0-16,0 0 16,18 0-16,-18 0 15,-1 0-15,-56 0 16,-19 0-16,0 0 15,76 0-15,-57 0 16,-95 0-16,19 0 16,-18 0-16,-39 0 15,57 0-15,-19 0 16,20 0-16,-20 0 16,-38 0-16,58 0 15,-20 0-15,19 0 16,0 0-16,-75 0 15,18 0-15,-56 0 16,0 0-16,18 0 16,-18 0-16,0 0 15,-1 0-15,1 0 16,-38 0-16,0 0 16,-20 0-16,20 0 109,-38-38-93,0 0-16,38 38 15,-38-38-15,38 0 16,-38 0-16,38 19 15,-38-18-15,0-1 16,19 0-16,-19 0 16,0 19-16,0-19 15,38-37-15,-38-1 16,0 0-16,0-18 16,0-20-16,0-18 15,0-1-15,0 1 16,0 0-16,-19 56 15,19 0 1,0 38-16,0 1 0,-38-1 78,19 38-47,-19 0-31,0 0 16,0 0-16,-37-38 16,-58 38-16,-94 0 15,-113-57-15,-1 57 16,-56 0-16,-95 0 16,95 0-16,-171 0 15,0 0-15,76 0 16,19 0-16,-18 0 15,74 0-15,-56 0 16,57 0-16,19 0 16,56 0-16,20 0 15,75 0-15,-19 0 16,19 0-16,75 0 16,39 0-16,0 0 15,-1 0-15,57 38 16,1-38-16,37 0 15,0 0-15,0 0 16,-37 0 0,56 0-16,-57 0 15,38 0-15,-38 0 16,39 0-16,-1 0 16,19 0-16,-19 0 15,0 0-15,0 19 16,1-19-16,-1 0 15,19 0-15,-19 38 16,0-38-16,-75 0 16,-20 0-16,1 0 15,-39 0-15,-18 0 16,0 56-16,57-56 16,18 0-16,19 0 15,20 0-15,56 0 16,-19 19-16,38 19 62,-38-38-46,0 38-16,38 0 16,-38 0-16,38 37 15,-37 1 1,-1 0-16,38-1 15,0 20-15,0-19 16,0-1-16,0-37 16,0-19-16,0 19 15,19 0-15,-19 0 16,38-38-16,-20 0 47,-18 37-32,38-37 1,-38 19-16,38-19 78,-38 38-62,38 38-16,0-38 15,0 0-15,-38-1 16,19 1-16,18-19 16,-37 19-16,38-38 31,-38 38-15,38-38-16,0 0 15,0 0 1,-19 0-16,-19 38 15,38-38-15,-1 0 16,1 0 109</inkml:trace>
  <inkml:trace contextRef="#ctx0" brushRef="#br0" timeOffset="144119.96">26828 1381 0,'19'0'125,"19"0"-109,0 0-16,0 0 16,0 0-16,-19 0 15,18 0-15,1 0 16,0 0-16,38 0 15,0 0 1,-1 0-16,1 0 0,0 0 16,56 0-1,-56 0-15,56 38 16,57 0-16,1-1 16,-1 77-16,0-76 15,19 75-15,-19-75 16,-56 0-16,-1 19 15,-56-20-15,-38 1 16,-1 0 15,1-19-31,-38 19 16,0 0-16,0 0 16,0-1-16,0-18 15,0 57-15,0 0 16,0-1-1,-38 20-15,1-19 0,37-1 16,-38-37 0,-38 38-16,-18 56 15,18 20-15,-19-20 16,-37-37-16,-1-20 16,39 20-16,-1-20 15,19 20-15,39-57 16,-1 0-1,0-19-15,19 18 16,-19 1-16,0 0 16,1 0-16,-1 0 15</inkml:trace>
  <inkml:trace contextRef="#ctx0" brushRef="#br0" timeOffset="145414.69">28058 3651 0,'-38'-38'47,"38"57"-32,0 19-15,-37-19 16,37 19-16,-38 37 16,0 20-16,0-19 15,38-1-15,-38 1 16,0-38-16,1 0 16,37-1-16,-38 1 15,38 0-15,-19-19 16,19 19 15,-38 0-15,38 0 15,-38-38 0,38 37-31,-38-37 16,38 38-16,-38-38 31,38 19-15,-37 19-1,37 0 1,0 0 0,18-38 109,20 0-110,0 0 1,38-19-16,0-19 15,18-19-15,-18 19 16,56 0-16,-56 1 16,56-20-16,-37-19 15,37 19-15,-56 20 16,19-1-16,-20 0 16,20 0-16,-76 0 15,19 0-15,37 38 16,-37-37-16,0 37 15,0-38 95,-38 19-95,0-19-15,-19 0 16,-19 0-16,0-37 16,-56-1-16,18-19 15,38 58-15,-37-39 16,-20 38 0,76 0-16</inkml:trace>
  <inkml:trace contextRef="#ctx0" brushRef="#br0" timeOffset="160191.89">24955 6602 0,'0'38'47,"19"-38"-31,19 0 0,0 0-16,0 0 15,0 0 1,-1 0-1,-18 0 1,19 0 31,0 0-16,-38 38 219</inkml:trace>
  <inkml:trace contextRef="#ctx0" brushRef="#br0" timeOffset="161591.54">30121 6848 0,'18'0'78,"1"0"-63,57 0-15,0 0 16,-1 0-16,1 0 16,19 0-16,-20 0 15,1 0-15,0 0 16,-38 0-16,-1 0 16,-18 0 140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EFCF-7460-304C-A5A0-1B8F92A19CA2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D353-A642-3846-B922-4C97C909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4D353-A642-3846-B922-4C97C909CA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278495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689619" y="2679376"/>
            <a:ext cx="6812762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1353F6-57EF-E64A-9689-07FECC09F9C9}"/>
              </a:ext>
            </a:extLst>
          </p:cNvPr>
          <p:cNvSpPr txBox="1">
            <a:spLocks noChangeArrowheads="1"/>
          </p:cNvSpPr>
          <p:nvPr/>
        </p:nvSpPr>
        <p:spPr>
          <a:xfrm>
            <a:off x="4691585" y="3499734"/>
            <a:ext cx="2808846" cy="4985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0"/>
              </a:rPr>
              <a:t>Comparadores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29EC3-0FAF-E54C-8119-686244F3F7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827" y="5592844"/>
            <a:ext cx="1324173" cy="126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FD83A-EDA4-DB41-90AF-7983634A6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18" y="5656976"/>
            <a:ext cx="3239193" cy="113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0540-716A-6148-9647-5644B3A02C7A}"/>
              </a:ext>
            </a:extLst>
          </p:cNvPr>
          <p:cNvSpPr/>
          <p:nvPr/>
        </p:nvSpPr>
        <p:spPr>
          <a:xfrm>
            <a:off x="3768440" y="4420198"/>
            <a:ext cx="4655121" cy="5847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entury Gothic" pitchFamily="34" charset="0"/>
                <a:hlinkClick r:id="rId4"/>
              </a:rPr>
              <a:t>www.ggmendez.com</a:t>
            </a:r>
            <a:endParaRPr lang="en-US" sz="140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77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La Interface </a:t>
            </a:r>
            <a:r>
              <a:rPr lang="en-GB" sz="32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Comparator&lt;E&gt;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FA7EE-2B92-475F-AE08-FCDE93CF425A}"/>
              </a:ext>
            </a:extLst>
          </p:cNvPr>
          <p:cNvSpPr/>
          <p:nvPr/>
        </p:nvSpPr>
        <p:spPr>
          <a:xfrm>
            <a:off x="307054" y="1061604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  <a:cs typeface="Arial" pitchFamily="34" charset="0"/>
              </a:rPr>
              <a:t>Provee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orden</a:t>
            </a:r>
            <a:r>
              <a:rPr lang="en-US" sz="2800" dirty="0">
                <a:latin typeface="+mj-lt"/>
                <a:cs typeface="Arial" pitchFamily="34" charset="0"/>
              </a:rPr>
              <a:t> para </a:t>
            </a:r>
            <a:r>
              <a:rPr lang="en-US" sz="2800" dirty="0" err="1">
                <a:latin typeface="+mj-lt"/>
                <a:cs typeface="Arial" pitchFamily="34" charset="0"/>
              </a:rPr>
              <a:t>colecciones</a:t>
            </a:r>
            <a:r>
              <a:rPr lang="en-US" sz="2800" dirty="0">
                <a:latin typeface="+mj-lt"/>
                <a:cs typeface="Arial" pitchFamily="34" charset="0"/>
              </a:rPr>
              <a:t> de </a:t>
            </a:r>
            <a:r>
              <a:rPr lang="en-US" sz="2800" dirty="0" err="1">
                <a:latin typeface="+mj-lt"/>
                <a:cs typeface="Arial" pitchFamily="34" charset="0"/>
              </a:rPr>
              <a:t>objetos</a:t>
            </a:r>
            <a:r>
              <a:rPr lang="en-US" sz="2800" dirty="0">
                <a:latin typeface="+mj-lt"/>
                <a:cs typeface="Arial" pitchFamily="34" charset="0"/>
              </a:rPr>
              <a:t> que no </a:t>
            </a:r>
            <a:r>
              <a:rPr lang="en-US" sz="2800" dirty="0" err="1">
                <a:latin typeface="+mj-lt"/>
                <a:cs typeface="Arial" pitchFamily="34" charset="0"/>
              </a:rPr>
              <a:t>tiene</a:t>
            </a:r>
            <a:r>
              <a:rPr lang="en-US" sz="2800" dirty="0">
                <a:latin typeface="+mj-lt"/>
                <a:cs typeface="Arial" pitchFamily="34" charset="0"/>
              </a:rPr>
              <a:t> un </a:t>
            </a:r>
            <a:r>
              <a:rPr lang="en-US" sz="2800" dirty="0" err="1">
                <a:latin typeface="+mj-lt"/>
                <a:cs typeface="Arial" pitchFamily="34" charset="0"/>
              </a:rPr>
              <a:t>orden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i="1" dirty="0">
                <a:latin typeface="+mj-lt"/>
                <a:cs typeface="Arial" pitchFamily="34" charset="0"/>
              </a:rPr>
              <a:t>natural</a:t>
            </a:r>
            <a:endParaRPr lang="es-EC" sz="2800" i="1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17DB1-EC04-4B9F-81D8-60AAD3378FEB}"/>
              </a:ext>
            </a:extLst>
          </p:cNvPr>
          <p:cNvSpPr/>
          <p:nvPr/>
        </p:nvSpPr>
        <p:spPr>
          <a:xfrm>
            <a:off x="194872" y="1766753"/>
            <a:ext cx="1174344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compare (</a:t>
            </a:r>
            <a:r>
              <a:rPr lang="en-US" sz="2400" b="1" dirty="0">
                <a:latin typeface="Consolas" panose="020B0609020204030204" pitchFamily="49" charset="0"/>
                <a:cs typeface="Arial" pitchFamily="34" charset="0"/>
              </a:rPr>
              <a:t>T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object1, </a:t>
            </a:r>
            <a:r>
              <a:rPr lang="en-US" sz="2400" b="1" dirty="0">
                <a:latin typeface="Consolas" panose="020B0609020204030204" pitchFamily="49" charset="0"/>
                <a:cs typeface="Arial" pitchFamily="34" charset="0"/>
              </a:rPr>
              <a:t>T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object2)</a:t>
            </a:r>
            <a:endParaRPr lang="es-EC" sz="24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870F2-68FB-4A97-956C-E89C48558410}"/>
              </a:ext>
            </a:extLst>
          </p:cNvPr>
          <p:cNvSpPr/>
          <p:nvPr/>
        </p:nvSpPr>
        <p:spPr>
          <a:xfrm>
            <a:off x="307055" y="3487277"/>
            <a:ext cx="2820366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latin typeface="+mj-lt"/>
                <a:cs typeface="Arial" pitchFamily="34" charset="0"/>
              </a:rPr>
              <a:t>Retorna un entero: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AD88F4-FBC0-4FE2-8A93-71D3318A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37285"/>
              </p:ext>
            </p:extLst>
          </p:nvPr>
        </p:nvGraphicFramePr>
        <p:xfrm>
          <a:off x="3127420" y="2832156"/>
          <a:ext cx="593716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056">
                  <a:extLst>
                    <a:ext uri="{9D8B030D-6E8A-4147-A177-3AD203B41FA5}">
                      <a16:colId xmlns:a16="http://schemas.microsoft.com/office/drawing/2014/main" val="1303853542"/>
                    </a:ext>
                  </a:extLst>
                </a:gridCol>
                <a:gridCol w="3871105">
                  <a:extLst>
                    <a:ext uri="{9D8B030D-6E8A-4147-A177-3AD203B41FA5}">
                      <a16:colId xmlns:a16="http://schemas.microsoft.com/office/drawing/2014/main" val="16311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Valor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err="1"/>
                        <a:t>Significado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7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>
                          <a:latin typeface="+mj-lt"/>
                        </a:rPr>
                        <a:t>Negativo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object1 </a:t>
                      </a:r>
                      <a:r>
                        <a:rPr lang="en-GB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&lt; 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object2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+mj-lt"/>
                        </a:rPr>
                        <a:t>Cero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object1 </a:t>
                      </a:r>
                      <a:r>
                        <a:rPr lang="en-GB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= 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object2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4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>
                          <a:latin typeface="+mj-lt"/>
                        </a:rPr>
                        <a:t>Positivo</a:t>
                      </a:r>
                      <a:endParaRPr lang="en-GB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object1 </a:t>
                      </a:r>
                      <a:r>
                        <a:rPr lang="en-GB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&gt; 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Arial" pitchFamily="34" charset="0"/>
                        </a:rPr>
                        <a:t>object2</a:t>
                      </a:r>
                      <a:endParaRPr lang="en-GB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620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DA1440-2F69-4D43-83E3-1A9250285A73}"/>
              </a:ext>
            </a:extLst>
          </p:cNvPr>
          <p:cNvSpPr/>
          <p:nvPr/>
        </p:nvSpPr>
        <p:spPr>
          <a:xfrm>
            <a:off x="194872" y="5784236"/>
            <a:ext cx="1199712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pt-BR" sz="2400" dirty="0" err="1">
                <a:latin typeface="Consolas" panose="020B0609020204030204" pitchFamily="49" charset="0"/>
                <a:cs typeface="Arial" pitchFamily="34" charset="0"/>
              </a:rPr>
              <a:t>LinkedList</a:t>
            </a:r>
            <a:r>
              <a:rPr lang="pt-BR" sz="2400" dirty="0">
                <a:latin typeface="Consolas" panose="020B0609020204030204" pitchFamily="49" charset="0"/>
                <a:cs typeface="Arial" pitchFamily="34" charset="0"/>
              </a:rPr>
              <a:t>&lt;E&gt; </a:t>
            </a:r>
            <a:r>
              <a:rPr lang="pt-BR" sz="2400" b="1" dirty="0">
                <a:latin typeface="Consolas" panose="020B0609020204030204" pitchFamily="49" charset="0"/>
                <a:cs typeface="Arial" pitchFamily="34" charset="0"/>
              </a:rPr>
              <a:t>findAll</a:t>
            </a:r>
            <a:r>
              <a:rPr lang="pt-BR" sz="2400" dirty="0">
                <a:latin typeface="Consolas" panose="020B0609020204030204" pitchFamily="49" charset="0"/>
                <a:cs typeface="Arial" pitchFamily="34" charset="0"/>
              </a:rPr>
              <a:t> (Comparator&lt;E&gt; cmp, E object)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8C38F-0C6C-45A3-809B-A1BC58B98599}"/>
              </a:ext>
            </a:extLst>
          </p:cNvPr>
          <p:cNvSpPr/>
          <p:nvPr/>
        </p:nvSpPr>
        <p:spPr>
          <a:xfrm>
            <a:off x="119383" y="5079087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  <a:cs typeface="Arial" pitchFamily="34" charset="0"/>
              </a:rPr>
              <a:t>Esto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permite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implementar</a:t>
            </a:r>
            <a:r>
              <a:rPr lang="en-US" sz="2800" dirty="0">
                <a:latin typeface="+mj-lt"/>
                <a:cs typeface="Arial" pitchFamily="34" charset="0"/>
              </a:rPr>
              <a:t> la </a:t>
            </a:r>
            <a:r>
              <a:rPr lang="en-US" sz="2800" dirty="0" err="1">
                <a:latin typeface="+mj-lt"/>
                <a:cs typeface="Arial" pitchFamily="34" charset="0"/>
              </a:rPr>
              <a:t>búsqueda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en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nuestro</a:t>
            </a:r>
            <a:r>
              <a:rPr lang="en-US" sz="2800" dirty="0">
                <a:latin typeface="+mj-lt"/>
                <a:cs typeface="Arial" pitchFamily="34" charset="0"/>
              </a:rPr>
              <a:t> TDA: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8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/>
      <p:bldP spid="7" grpId="0"/>
      <p:bldP spid="9" grpId="0" uiExpand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1157290" y="3096602"/>
            <a:ext cx="9877512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Formas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Utilizar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Comparadores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9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130875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1. </a:t>
            </a:r>
            <a:r>
              <a:rPr lang="en-US" sz="3600" dirty="0" err="1">
                <a:solidFill>
                  <a:srgbClr val="FFFFFF"/>
                </a:solidFill>
                <a:latin typeface="Arial"/>
                <a:cs typeface="Arial"/>
              </a:rPr>
              <a:t>Creando</a:t>
            </a:r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 una </a:t>
            </a:r>
            <a:r>
              <a:rPr lang="en-US" sz="3600" dirty="0" err="1">
                <a:solidFill>
                  <a:srgbClr val="FFFFFF"/>
                </a:solidFill>
                <a:latin typeface="Arial"/>
                <a:cs typeface="Arial"/>
              </a:rPr>
              <a:t>instancia</a:t>
            </a:r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 de la </a:t>
            </a:r>
            <a:r>
              <a:rPr lang="en-US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Comparator</a:t>
            </a:r>
            <a:endParaRPr lang="es-EC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9F796-530A-4D6C-BE01-143346A1DE43}"/>
              </a:ext>
            </a:extLst>
          </p:cNvPr>
          <p:cNvSpPr/>
          <p:nvPr/>
        </p:nvSpPr>
        <p:spPr>
          <a:xfrm>
            <a:off x="139521" y="1306299"/>
            <a:ext cx="11912958" cy="5416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Comparator&lt;Customer&gt; </a:t>
            </a:r>
            <a:r>
              <a:rPr lang="en-US" sz="2200" b="1" dirty="0" err="1">
                <a:latin typeface="Consolas" panose="020B0609020204030204" pitchFamily="49" charset="0"/>
                <a:cs typeface="Arial" pitchFamily="34" charset="0"/>
              </a:rPr>
              <a:t>cmpByCity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= new Comparator&lt;Customer&gt;() </a:t>
            </a:r>
            <a:r>
              <a:rPr lang="en-US" sz="22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@Override</a:t>
            </a:r>
          </a:p>
          <a:p>
            <a:r>
              <a:rPr lang="en-US" sz="2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       public int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compare(Customer o1, Customer o2) {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    if (o1.getCity().equals(o2.getCity())) {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        </a:t>
            </a:r>
            <a:r>
              <a:rPr lang="en-US" sz="2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0;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    } else {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        </a:t>
            </a:r>
            <a:r>
              <a:rPr lang="en-US" sz="2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1;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    }</a:t>
            </a: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      }</a:t>
            </a:r>
          </a:p>
          <a:p>
            <a:r>
              <a:rPr lang="en-US" sz="2200" b="1" dirty="0">
                <a:latin typeface="Consolas" panose="020B0609020204030204" pitchFamily="49" charset="0"/>
                <a:cs typeface="Arial" pitchFamily="34" charset="0"/>
              </a:rPr>
              <a:t>}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endParaRPr lang="en-US" sz="22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// </a:t>
            </a:r>
            <a:r>
              <a:rPr lang="en-US" sz="2200" dirty="0" err="1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usamos</a:t>
            </a:r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 una </a:t>
            </a:r>
            <a:r>
              <a:rPr lang="en-US" sz="2200" dirty="0" err="1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instancia</a:t>
            </a:r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 que </a:t>
            </a:r>
            <a:r>
              <a:rPr lang="en-US" sz="2200" dirty="0" err="1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contiene</a:t>
            </a:r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 el </a:t>
            </a:r>
            <a:r>
              <a:rPr lang="en-US" sz="2200" dirty="0" err="1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criterio</a:t>
            </a:r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 o valor que </a:t>
            </a:r>
            <a:r>
              <a:rPr lang="en-US" sz="2200" dirty="0" err="1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queremos</a:t>
            </a:r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200" dirty="0" err="1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buscar</a:t>
            </a:r>
            <a:endParaRPr lang="en-US" sz="2200" dirty="0">
              <a:solidFill>
                <a:srgbClr val="386223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Customer </a:t>
            </a:r>
            <a:r>
              <a:rPr lang="en-US" sz="2200" dirty="0" err="1">
                <a:latin typeface="Consolas" panose="020B0609020204030204" pitchFamily="49" charset="0"/>
                <a:cs typeface="Arial" pitchFamily="34" charset="0"/>
              </a:rPr>
              <a:t>customerGye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22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new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 Customer();</a:t>
            </a:r>
          </a:p>
          <a:p>
            <a:r>
              <a:rPr lang="en-US" sz="2200" dirty="0" err="1">
                <a:latin typeface="Consolas" panose="020B0609020204030204" pitchFamily="49" charset="0"/>
                <a:cs typeface="Arial" pitchFamily="34" charset="0"/>
              </a:rPr>
              <a:t>customerGye.setCity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220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"Guayaquil"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endParaRPr lang="en-US" sz="22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LinkedList&lt;Customer&gt; results = </a:t>
            </a:r>
            <a:r>
              <a:rPr lang="en-US" sz="2200" dirty="0" err="1">
                <a:latin typeface="Consolas" panose="020B0609020204030204" pitchFamily="49" charset="0"/>
                <a:cs typeface="Arial" pitchFamily="34" charset="0"/>
              </a:rPr>
              <a:t>allCustomers.findAll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2200" b="1" dirty="0" err="1">
                <a:latin typeface="Consolas" panose="020B0609020204030204" pitchFamily="49" charset="0"/>
                <a:cs typeface="Arial" pitchFamily="34" charset="0"/>
              </a:rPr>
              <a:t>cmpByCity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Arial" pitchFamily="34" charset="0"/>
              </a:rPr>
              <a:t>customerGye</a:t>
            </a:r>
            <a:r>
              <a:rPr lang="en-US" sz="2200" dirty="0">
                <a:latin typeface="Consolas" panose="020B0609020204030204" pitchFamily="49" charset="0"/>
                <a:cs typeface="Arial" pitchFamily="34" charset="0"/>
              </a:rPr>
              <a:t>);</a:t>
            </a:r>
            <a:endParaRPr lang="pt-BR" sz="220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3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2.Usando 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clase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abstracta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9F796-530A-4D6C-BE01-143346A1DE43}"/>
              </a:ext>
            </a:extLst>
          </p:cNvPr>
          <p:cNvSpPr/>
          <p:nvPr/>
        </p:nvSpPr>
        <p:spPr>
          <a:xfrm>
            <a:off x="139521" y="1159092"/>
            <a:ext cx="11921544" cy="420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Customer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customerGye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new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Customer();</a:t>
            </a:r>
          </a:p>
          <a:p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customerGye.setCity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("Guayaquil"); </a:t>
            </a:r>
          </a:p>
          <a:p>
            <a:endParaRPr lang="en-US" sz="21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LinkedList&lt;Customer&gt; results = allCustomers.</a:t>
            </a:r>
            <a:r>
              <a:rPr lang="pt-BR" sz="2100" b="1" dirty="0">
                <a:latin typeface="Consolas" panose="020B0609020204030204" pitchFamily="49" charset="0"/>
                <a:cs typeface="Arial" pitchFamily="34" charset="0"/>
              </a:rPr>
              <a:t>findAll</a:t>
            </a:r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pt-BR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new</a:t>
            </a:r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Comparator&lt;Customer&gt;() </a:t>
            </a:r>
            <a:r>
              <a:rPr lang="pt-BR" sz="2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pt-BR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@Override</a:t>
            </a:r>
          </a:p>
          <a:p>
            <a:r>
              <a:rPr lang="pt-BR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       public int</a:t>
            </a:r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compare(Customer o1, Customer o2) {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    if (o1.getCity().equals(o2.getCity())) {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        </a:t>
            </a:r>
            <a:r>
              <a:rPr lang="pt-BR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0;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    } else {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        </a:t>
            </a:r>
            <a:r>
              <a:rPr lang="pt-BR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1;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    }</a:t>
            </a:r>
          </a:p>
          <a:p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       }</a:t>
            </a:r>
          </a:p>
          <a:p>
            <a:r>
              <a:rPr lang="pt-BR" sz="2100" b="1" dirty="0">
                <a:latin typeface="Consolas" panose="020B0609020204030204" pitchFamily="49" charset="0"/>
                <a:cs typeface="Arial" pitchFamily="34" charset="0"/>
              </a:rPr>
              <a:t>}</a:t>
            </a:r>
            <a:r>
              <a:rPr lang="pt-BR" sz="2100" dirty="0">
                <a:latin typeface="Consolas" panose="020B0609020204030204" pitchFamily="49" charset="0"/>
                <a:cs typeface="Arial" pitchFamily="34" charset="0"/>
              </a:rPr>
              <a:t>, customerGye);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1F1592-1966-4D7D-9919-AD4B39E76D80}"/>
                  </a:ext>
                </a:extLst>
              </p14:cNvPr>
              <p14:cNvContentPartPr/>
              <p14:nvPr/>
            </p14:nvContentPartPr>
            <p14:xfrm>
              <a:off x="1164600" y="2397240"/>
              <a:ext cx="9999360" cy="79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1F1592-1966-4D7D-9919-AD4B39E76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240" y="2387880"/>
                <a:ext cx="10018080" cy="8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9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Mediante una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expresión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lambda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9F796-530A-4D6C-BE01-143346A1DE43}"/>
              </a:ext>
            </a:extLst>
          </p:cNvPr>
          <p:cNvSpPr/>
          <p:nvPr/>
        </p:nvSpPr>
        <p:spPr>
          <a:xfrm>
            <a:off x="38637" y="1165868"/>
            <a:ext cx="12114727" cy="31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50" dirty="0">
                <a:latin typeface="Consolas" panose="020B0609020204030204" pitchFamily="49" charset="0"/>
                <a:cs typeface="Arial" pitchFamily="34" charset="0"/>
              </a:rPr>
              <a:t>Customer </a:t>
            </a:r>
            <a:r>
              <a:rPr lang="en-US" sz="2050" dirty="0" err="1">
                <a:latin typeface="Consolas" panose="020B0609020204030204" pitchFamily="49" charset="0"/>
                <a:cs typeface="Arial" pitchFamily="34" charset="0"/>
              </a:rPr>
              <a:t>customerGye</a:t>
            </a:r>
            <a:r>
              <a:rPr lang="en-US" sz="2050" dirty="0">
                <a:latin typeface="Consolas" panose="020B0609020204030204" pitchFamily="49" charset="0"/>
                <a:cs typeface="Arial" pitchFamily="34" charset="0"/>
              </a:rPr>
              <a:t> = </a:t>
            </a:r>
            <a:r>
              <a:rPr lang="en-US" sz="205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new</a:t>
            </a:r>
            <a:r>
              <a:rPr lang="en-US" sz="2050" dirty="0">
                <a:latin typeface="Consolas" panose="020B0609020204030204" pitchFamily="49" charset="0"/>
                <a:cs typeface="Arial" pitchFamily="34" charset="0"/>
              </a:rPr>
              <a:t> Customer();</a:t>
            </a:r>
          </a:p>
          <a:p>
            <a:r>
              <a:rPr lang="en-US" sz="2050" dirty="0" err="1">
                <a:latin typeface="Consolas" panose="020B0609020204030204" pitchFamily="49" charset="0"/>
                <a:cs typeface="Arial" pitchFamily="34" charset="0"/>
              </a:rPr>
              <a:t>customerGye.setCity</a:t>
            </a:r>
            <a:r>
              <a:rPr lang="en-US" sz="205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2050" dirty="0">
                <a:solidFill>
                  <a:srgbClr val="386223"/>
                </a:solidFill>
                <a:latin typeface="Consolas" panose="020B0609020204030204" pitchFamily="49" charset="0"/>
                <a:cs typeface="Arial" pitchFamily="34" charset="0"/>
              </a:rPr>
              <a:t>"Guayaquil"</a:t>
            </a:r>
            <a:r>
              <a:rPr lang="en-US" sz="2050" dirty="0">
                <a:latin typeface="Consolas" panose="020B0609020204030204" pitchFamily="49" charset="0"/>
                <a:cs typeface="Arial" pitchFamily="34" charset="0"/>
              </a:rPr>
              <a:t>); </a:t>
            </a:r>
          </a:p>
          <a:p>
            <a:endParaRPr lang="en-US" sz="205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LinkedList&lt;Customer&gt; results = allCustomers.</a:t>
            </a:r>
            <a:r>
              <a:rPr lang="pt-BR" sz="2050" b="1" dirty="0">
                <a:latin typeface="Consolas" panose="020B0609020204030204" pitchFamily="49" charset="0"/>
                <a:cs typeface="Arial" pitchFamily="34" charset="0"/>
              </a:rPr>
              <a:t>findAll</a:t>
            </a:r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((Customer o1, Customer o2) -&gt; </a:t>
            </a:r>
            <a:r>
              <a:rPr lang="pt-BR" sz="205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     if (o1.getCity().equals(o2.getCity())) {</a:t>
            </a:r>
          </a:p>
          <a:p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pt-BR" sz="205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0;</a:t>
            </a:r>
          </a:p>
          <a:p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     } else {</a:t>
            </a:r>
          </a:p>
          <a:p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         </a:t>
            </a:r>
            <a:r>
              <a:rPr lang="pt-BR" sz="205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1;</a:t>
            </a:r>
          </a:p>
          <a:p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      }</a:t>
            </a:r>
          </a:p>
          <a:p>
            <a:r>
              <a:rPr lang="pt-BR" sz="2050" b="1" dirty="0">
                <a:latin typeface="Consolas" panose="020B0609020204030204" pitchFamily="49" charset="0"/>
                <a:cs typeface="Arial" pitchFamily="34" charset="0"/>
              </a:rPr>
              <a:t>}</a:t>
            </a:r>
            <a:r>
              <a:rPr lang="pt-BR" sz="2050" dirty="0">
                <a:latin typeface="Consolas" panose="020B0609020204030204" pitchFamily="49" charset="0"/>
                <a:cs typeface="Arial" pitchFamily="34" charset="0"/>
              </a:rPr>
              <a:t>, customerGye);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8EFF14-2592-4941-849F-0857B73DF5BE}"/>
                  </a:ext>
                </a:extLst>
              </p14:cNvPr>
              <p14:cNvContentPartPr/>
              <p14:nvPr/>
            </p14:nvContentPartPr>
            <p14:xfrm>
              <a:off x="136080" y="142920"/>
              <a:ext cx="11538720" cy="566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8EFF14-2592-4941-849F-0857B73DF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0" y="133560"/>
                <a:ext cx="11557440" cy="56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3601370" y="3096602"/>
            <a:ext cx="4989315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Búsqueda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en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Java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contains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la 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A03D1-201D-7C47-AB4B-C4831A1288B1}"/>
              </a:ext>
            </a:extLst>
          </p:cNvPr>
          <p:cNvSpPr/>
          <p:nvPr/>
        </p:nvSpPr>
        <p:spPr>
          <a:xfrm>
            <a:off x="5274921" y="2204754"/>
            <a:ext cx="6457340" cy="2448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&gt; basket = new </a:t>
            </a:r>
            <a:r>
              <a:rPr lang="en-US" b="1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&gt;();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thing1 = new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(100); 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basket.add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(thing1);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thing2 = new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(200);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basket.add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(thing2);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basket.contains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(thing2);</a:t>
            </a:r>
            <a:endParaRPr lang="es-EC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474F3-F645-443D-8EF9-1EC2870565D2}"/>
              </a:ext>
            </a:extLst>
          </p:cNvPr>
          <p:cNvSpPr/>
          <p:nvPr/>
        </p:nvSpPr>
        <p:spPr>
          <a:xfrm>
            <a:off x="660752" y="2204754"/>
            <a:ext cx="3939646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{  </a:t>
            </a:r>
          </a:p>
          <a:p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    public int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value; 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x) {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    value = x;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equals (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x) {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	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x.value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== value) </a:t>
            </a:r>
            <a:r>
              <a:rPr lang="en-GB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		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 true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GB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GB" dirty="0">
                <a:latin typeface="Consolas" panose="020B0609020204030204" pitchFamily="49" charset="0"/>
                <a:cs typeface="Arial" pitchFamily="34" charset="0"/>
              </a:rPr>
              <a:t>	}</a:t>
            </a:r>
            <a:endParaRPr lang="en-US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 false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s-EC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666F9-12B6-4219-BB15-1AA660533197}"/>
              </a:ext>
            </a:extLst>
          </p:cNvPr>
          <p:cNvSpPr/>
          <p:nvPr/>
        </p:nvSpPr>
        <p:spPr>
          <a:xfrm>
            <a:off x="307054" y="1124229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  <a:cs typeface="Arial" pitchFamily="34" charset="0"/>
              </a:rPr>
              <a:t>Retorna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true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si</a:t>
            </a:r>
            <a:r>
              <a:rPr lang="en-US" sz="2800" dirty="0">
                <a:latin typeface="+mj-lt"/>
                <a:cs typeface="Arial" pitchFamily="34" charset="0"/>
              </a:rPr>
              <a:t> una </a:t>
            </a:r>
            <a:r>
              <a:rPr lang="en-US" sz="2800" dirty="0" err="1">
                <a:latin typeface="+mj-lt"/>
                <a:cs typeface="Arial" pitchFamily="34" charset="0"/>
              </a:rPr>
              <a:t>lista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contiene</a:t>
            </a:r>
            <a:r>
              <a:rPr lang="en-US" sz="2800" dirty="0">
                <a:latin typeface="+mj-lt"/>
                <a:cs typeface="Arial" pitchFamily="34" charset="0"/>
              </a:rPr>
              <a:t> el element </a:t>
            </a:r>
            <a:r>
              <a:rPr lang="en-US" sz="2800" dirty="0" err="1">
                <a:latin typeface="+mj-lt"/>
                <a:cs typeface="Arial" pitchFamily="34" charset="0"/>
              </a:rPr>
              <a:t>especificad</a:t>
            </a:r>
            <a:r>
              <a:rPr lang="en-GB" sz="2800" dirty="0">
                <a:latin typeface="+mj-lt"/>
                <a:cs typeface="Arial" pitchFamily="34" charset="0"/>
              </a:rPr>
              <a:t>o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C72770-F677-4350-A36E-056BDBCB6902}"/>
              </a:ext>
            </a:extLst>
          </p:cNvPr>
          <p:cNvSpPr/>
          <p:nvPr/>
        </p:nvSpPr>
        <p:spPr>
          <a:xfrm>
            <a:off x="307054" y="5725974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¿</a:t>
            </a:r>
            <a:r>
              <a:rPr lang="en-US" sz="2800" dirty="0" err="1">
                <a:latin typeface="+mj-lt"/>
                <a:cs typeface="Arial" pitchFamily="34" charset="0"/>
              </a:rPr>
              <a:t>Qué</a:t>
            </a:r>
            <a:r>
              <a:rPr lang="en-US" sz="2800" dirty="0">
                <a:latin typeface="+mj-lt"/>
                <a:cs typeface="Arial" pitchFamily="34" charset="0"/>
              </a:rPr>
              <a:t> se </a:t>
            </a:r>
            <a:r>
              <a:rPr lang="en-US" sz="2800" dirty="0" err="1">
                <a:latin typeface="+mj-lt"/>
                <a:cs typeface="Arial" pitchFamily="34" charset="0"/>
              </a:rPr>
              <a:t>retorna</a:t>
            </a:r>
            <a:r>
              <a:rPr lang="en-US" sz="2800" dirty="0">
                <a:latin typeface="+mj-lt"/>
                <a:cs typeface="Arial" pitchFamily="34" charset="0"/>
              </a:rPr>
              <a:t>?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contains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la 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A03D1-201D-7C47-AB4B-C4831A1288B1}"/>
              </a:ext>
            </a:extLst>
          </p:cNvPr>
          <p:cNvSpPr/>
          <p:nvPr/>
        </p:nvSpPr>
        <p:spPr>
          <a:xfrm>
            <a:off x="5274921" y="2204754"/>
            <a:ext cx="6457340" cy="2448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&gt; basket = new </a:t>
            </a:r>
            <a:r>
              <a:rPr lang="en-US" b="1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&gt;();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thing1 = new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(100); 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basket.add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(thing1); 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thing2 = new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(200);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basket.add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(thing2);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  <a:cs typeface="Arial" pitchFamily="34" charset="0"/>
              </a:rPr>
              <a:t>basket.contains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(thing2);</a:t>
            </a:r>
            <a:endParaRPr lang="es-EC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474F3-F645-443D-8EF9-1EC2870565D2}"/>
              </a:ext>
            </a:extLst>
          </p:cNvPr>
          <p:cNvSpPr/>
          <p:nvPr/>
        </p:nvSpPr>
        <p:spPr>
          <a:xfrm>
            <a:off x="660752" y="2204754"/>
            <a:ext cx="3939646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public class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{  </a:t>
            </a:r>
          </a:p>
          <a:p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    public int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value;  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Arial" pitchFamily="34" charset="0"/>
              </a:rPr>
              <a:t>Thing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x) {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    value = x;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s-EC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666F9-12B6-4219-BB15-1AA660533197}"/>
              </a:ext>
            </a:extLst>
          </p:cNvPr>
          <p:cNvSpPr/>
          <p:nvPr/>
        </p:nvSpPr>
        <p:spPr>
          <a:xfrm>
            <a:off x="307054" y="1124229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  <a:cs typeface="Arial" pitchFamily="34" charset="0"/>
              </a:rPr>
              <a:t>Retorna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true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si</a:t>
            </a:r>
            <a:r>
              <a:rPr lang="en-US" sz="2800" dirty="0">
                <a:latin typeface="+mj-lt"/>
                <a:cs typeface="Arial" pitchFamily="34" charset="0"/>
              </a:rPr>
              <a:t> una </a:t>
            </a:r>
            <a:r>
              <a:rPr lang="en-US" sz="2800" dirty="0" err="1">
                <a:latin typeface="+mj-lt"/>
                <a:cs typeface="Arial" pitchFamily="34" charset="0"/>
              </a:rPr>
              <a:t>lista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contiene</a:t>
            </a:r>
            <a:r>
              <a:rPr lang="en-US" sz="2800" dirty="0">
                <a:latin typeface="+mj-lt"/>
                <a:cs typeface="Arial" pitchFamily="34" charset="0"/>
              </a:rPr>
              <a:t> el element </a:t>
            </a:r>
            <a:r>
              <a:rPr lang="en-US" sz="2800" dirty="0" err="1">
                <a:latin typeface="+mj-lt"/>
                <a:cs typeface="Arial" pitchFamily="34" charset="0"/>
              </a:rPr>
              <a:t>especificad</a:t>
            </a:r>
            <a:r>
              <a:rPr lang="en-GB" sz="2800" dirty="0">
                <a:latin typeface="+mj-lt"/>
                <a:cs typeface="Arial" pitchFamily="34" charset="0"/>
              </a:rPr>
              <a:t>o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FA7EE-2B92-475F-AE08-FCDE93CF425A}"/>
              </a:ext>
            </a:extLst>
          </p:cNvPr>
          <p:cNvSpPr/>
          <p:nvPr/>
        </p:nvSpPr>
        <p:spPr>
          <a:xfrm>
            <a:off x="307054" y="5288830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¿</a:t>
            </a:r>
            <a:r>
              <a:rPr lang="en-US" sz="2800" dirty="0" err="1">
                <a:latin typeface="+mj-lt"/>
                <a:cs typeface="Arial" pitchFamily="34" charset="0"/>
              </a:rPr>
              <a:t>Qué</a:t>
            </a:r>
            <a:r>
              <a:rPr lang="en-US" sz="2800" dirty="0">
                <a:latin typeface="+mj-lt"/>
                <a:cs typeface="Arial" pitchFamily="34" charset="0"/>
              </a:rPr>
              <a:t> se </a:t>
            </a:r>
            <a:r>
              <a:rPr lang="en-US" sz="2800" dirty="0" err="1">
                <a:latin typeface="+mj-lt"/>
                <a:cs typeface="Arial" pitchFamily="34" charset="0"/>
              </a:rPr>
              <a:t>retorna</a:t>
            </a:r>
            <a:r>
              <a:rPr lang="en-US" sz="2800" dirty="0">
                <a:latin typeface="+mj-lt"/>
                <a:cs typeface="Arial" pitchFamily="34" charset="0"/>
              </a:rPr>
              <a:t>?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contains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la 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FA7EE-2B92-475F-AE08-FCDE93CF425A}"/>
              </a:ext>
            </a:extLst>
          </p:cNvPr>
          <p:cNvSpPr/>
          <p:nvPr/>
        </p:nvSpPr>
        <p:spPr>
          <a:xfrm>
            <a:off x="307054" y="1038344"/>
            <a:ext cx="11631261" cy="1225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El </a:t>
            </a:r>
            <a:r>
              <a:rPr lang="en-US" sz="2800" dirty="0" err="1">
                <a:latin typeface="+mj-lt"/>
                <a:cs typeface="Arial" pitchFamily="34" charset="0"/>
              </a:rPr>
              <a:t>uso</a:t>
            </a:r>
            <a:r>
              <a:rPr lang="en-US" sz="2800" dirty="0">
                <a:latin typeface="+mj-lt"/>
                <a:cs typeface="Arial" pitchFamily="34" charset="0"/>
              </a:rPr>
              <a:t> del </a:t>
            </a:r>
            <a:r>
              <a:rPr lang="en-US" sz="2800" dirty="0" err="1">
                <a:latin typeface="+mj-lt"/>
                <a:cs typeface="Arial" pitchFamily="34" charset="0"/>
              </a:rPr>
              <a:t>método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equals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hace</a:t>
            </a:r>
            <a:r>
              <a:rPr lang="en-US" sz="2800" dirty="0">
                <a:latin typeface="+mj-lt"/>
                <a:cs typeface="Arial" pitchFamily="34" charset="0"/>
              </a:rPr>
              <a:t> que la </a:t>
            </a:r>
            <a:r>
              <a:rPr lang="en-US" sz="2800" dirty="0" err="1">
                <a:latin typeface="+mj-lt"/>
                <a:cs typeface="Arial" pitchFamily="34" charset="0"/>
              </a:rPr>
              <a:t>comparación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tenga</a:t>
            </a:r>
            <a:r>
              <a:rPr lang="en-US" sz="2800" dirty="0">
                <a:latin typeface="+mj-lt"/>
                <a:cs typeface="Arial" pitchFamily="34" charset="0"/>
              </a:rPr>
              <a:t> que ser </a:t>
            </a:r>
            <a:r>
              <a:rPr lang="en-US" sz="2800" dirty="0" err="1">
                <a:latin typeface="+mj-lt"/>
                <a:cs typeface="Arial" pitchFamily="34" charset="0"/>
              </a:rPr>
              <a:t>holística</a:t>
            </a:r>
            <a:endParaRPr lang="en-US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La </a:t>
            </a:r>
            <a:r>
              <a:rPr lang="en-US" sz="2800" dirty="0" err="1">
                <a:latin typeface="+mj-lt"/>
                <a:cs typeface="Arial" pitchFamily="34" charset="0"/>
              </a:rPr>
              <a:t>instancia</a:t>
            </a:r>
            <a:r>
              <a:rPr lang="en-US" sz="2800" dirty="0">
                <a:latin typeface="+mj-lt"/>
                <a:cs typeface="Arial" pitchFamily="34" charset="0"/>
              </a:rPr>
              <a:t>, </a:t>
            </a:r>
            <a:r>
              <a:rPr lang="en-US" sz="2800" dirty="0" err="1">
                <a:latin typeface="+mj-lt"/>
                <a:cs typeface="Arial" pitchFamily="34" charset="0"/>
              </a:rPr>
              <a:t>en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su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totalidad</a:t>
            </a:r>
            <a:r>
              <a:rPr lang="en-US" sz="2800" dirty="0">
                <a:latin typeface="+mj-lt"/>
                <a:cs typeface="Arial" pitchFamily="34" charset="0"/>
              </a:rPr>
              <a:t>, es </a:t>
            </a:r>
            <a:r>
              <a:rPr lang="en-US" sz="2800" dirty="0" err="1">
                <a:latin typeface="+mj-lt"/>
                <a:cs typeface="Arial" pitchFamily="34" charset="0"/>
              </a:rPr>
              <a:t>usualmente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comparada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17DB1-EC04-4B9F-81D8-60AAD3378FEB}"/>
              </a:ext>
            </a:extLst>
          </p:cNvPr>
          <p:cNvSpPr/>
          <p:nvPr/>
        </p:nvSpPr>
        <p:spPr>
          <a:xfrm>
            <a:off x="744511" y="2884513"/>
            <a:ext cx="10702977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Person </a:t>
            </a:r>
            <a:r>
              <a:rPr lang="en-US" sz="2400" dirty="0" err="1">
                <a:latin typeface="Consolas" panose="020B0609020204030204" pitchFamily="49" charset="0"/>
                <a:cs typeface="Arial" pitchFamily="34" charset="0"/>
              </a:rPr>
              <a:t>lookupPerson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(String </a:t>
            </a:r>
            <a:r>
              <a:rPr lang="en-US" sz="2400" dirty="0" err="1">
                <a:latin typeface="Consolas" panose="020B0609020204030204" pitchFamily="49" charset="0"/>
                <a:cs typeface="Arial" pitchFamily="34" charset="0"/>
              </a:rPr>
              <a:t>personName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) {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(final Person </a:t>
            </a:r>
            <a:r>
              <a:rPr lang="en-US" sz="2400" dirty="0" err="1">
                <a:latin typeface="Consolas" panose="020B0609020204030204" pitchFamily="49" charset="0"/>
                <a:cs typeface="Arial" pitchFamily="34" charset="0"/>
              </a:rPr>
              <a:t>person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: persons) {        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Arial" pitchFamily="34" charset="0"/>
              </a:rPr>
              <a:t>person.name.</a:t>
            </a:r>
            <a:r>
              <a:rPr lang="en-US" sz="2400" b="1" dirty="0" err="1">
                <a:latin typeface="Consolas" panose="020B0609020204030204" pitchFamily="49" charset="0"/>
                <a:cs typeface="Arial" pitchFamily="34" charset="0"/>
              </a:rPr>
              <a:t>equals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Arial" pitchFamily="34" charset="0"/>
              </a:rPr>
              <a:t>personName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)) {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        // Found matching person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       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person;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    }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// Traversed whole list but did not find a matching person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s-EC" sz="2400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10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método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contains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de la interface </a:t>
            </a:r>
            <a:r>
              <a:rPr lang="en-GB" sz="3600" dirty="0">
                <a:solidFill>
                  <a:srgbClr val="FFFFFF"/>
                </a:solidFill>
                <a:latin typeface="Consolas" panose="020B0609020204030204" pitchFamily="49" charset="0"/>
                <a:cs typeface="Arial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FA7EE-2B92-475F-AE08-FCDE93CF425A}"/>
              </a:ext>
            </a:extLst>
          </p:cNvPr>
          <p:cNvSpPr/>
          <p:nvPr/>
        </p:nvSpPr>
        <p:spPr>
          <a:xfrm>
            <a:off x="307054" y="1038344"/>
            <a:ext cx="11631261" cy="12258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El </a:t>
            </a:r>
            <a:r>
              <a:rPr lang="en-US" sz="2800" dirty="0" err="1">
                <a:latin typeface="+mj-lt"/>
                <a:cs typeface="Arial" pitchFamily="34" charset="0"/>
              </a:rPr>
              <a:t>uso</a:t>
            </a:r>
            <a:r>
              <a:rPr lang="en-US" sz="2800" dirty="0">
                <a:latin typeface="+mj-lt"/>
                <a:cs typeface="Arial" pitchFamily="34" charset="0"/>
              </a:rPr>
              <a:t> del </a:t>
            </a:r>
            <a:r>
              <a:rPr lang="en-US" sz="2800" dirty="0" err="1">
                <a:latin typeface="+mj-lt"/>
                <a:cs typeface="Arial" pitchFamily="34" charset="0"/>
              </a:rPr>
              <a:t>método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Arial" pitchFamily="34" charset="0"/>
              </a:rPr>
              <a:t>equals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hace</a:t>
            </a:r>
            <a:r>
              <a:rPr lang="en-US" sz="2800" dirty="0">
                <a:latin typeface="+mj-lt"/>
                <a:cs typeface="Arial" pitchFamily="34" charset="0"/>
              </a:rPr>
              <a:t> que la </a:t>
            </a:r>
            <a:r>
              <a:rPr lang="en-US" sz="2800" dirty="0" err="1">
                <a:latin typeface="+mj-lt"/>
                <a:cs typeface="Arial" pitchFamily="34" charset="0"/>
              </a:rPr>
              <a:t>comparación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tenga</a:t>
            </a:r>
            <a:r>
              <a:rPr lang="en-US" sz="2800" dirty="0">
                <a:latin typeface="+mj-lt"/>
                <a:cs typeface="Arial" pitchFamily="34" charset="0"/>
              </a:rPr>
              <a:t> que ser </a:t>
            </a:r>
            <a:r>
              <a:rPr lang="en-US" sz="2800" dirty="0" err="1">
                <a:latin typeface="+mj-lt"/>
                <a:cs typeface="Arial" pitchFamily="34" charset="0"/>
              </a:rPr>
              <a:t>holística</a:t>
            </a:r>
            <a:endParaRPr lang="en-US" sz="28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La </a:t>
            </a:r>
            <a:r>
              <a:rPr lang="en-US" sz="2800" dirty="0" err="1">
                <a:latin typeface="+mj-lt"/>
                <a:cs typeface="Arial" pitchFamily="34" charset="0"/>
              </a:rPr>
              <a:t>instancia</a:t>
            </a:r>
            <a:r>
              <a:rPr lang="en-US" sz="2800" dirty="0">
                <a:latin typeface="+mj-lt"/>
                <a:cs typeface="Arial" pitchFamily="34" charset="0"/>
              </a:rPr>
              <a:t>, </a:t>
            </a:r>
            <a:r>
              <a:rPr lang="en-US" sz="2800" dirty="0" err="1">
                <a:latin typeface="+mj-lt"/>
                <a:cs typeface="Arial" pitchFamily="34" charset="0"/>
              </a:rPr>
              <a:t>en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su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totalidad</a:t>
            </a:r>
            <a:r>
              <a:rPr lang="en-US" sz="2800" dirty="0">
                <a:latin typeface="+mj-lt"/>
                <a:cs typeface="Arial" pitchFamily="34" charset="0"/>
              </a:rPr>
              <a:t>, es </a:t>
            </a:r>
            <a:r>
              <a:rPr lang="en-US" sz="2800" dirty="0" err="1">
                <a:latin typeface="+mj-lt"/>
                <a:cs typeface="Arial" pitchFamily="34" charset="0"/>
              </a:rPr>
              <a:t>usualmente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comparada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pic>
        <p:nvPicPr>
          <p:cNvPr id="7170" name="Picture 2" descr="Office Girl icon">
            <a:extLst>
              <a:ext uri="{FF2B5EF4-FFF2-40B4-BE49-F238E27FC236}">
                <a16:creationId xmlns:a16="http://schemas.microsoft.com/office/drawing/2014/main" id="{A9DE4768-B31F-47ED-8077-C3B4B2C8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97" y="2556641"/>
            <a:ext cx="1744718" cy="17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ffice Girl icon">
            <a:extLst>
              <a:ext uri="{FF2B5EF4-FFF2-40B4-BE49-F238E27FC236}">
                <a16:creationId xmlns:a16="http://schemas.microsoft.com/office/drawing/2014/main" id="{4CAC5511-15AF-41BA-B4A3-B0532999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86" y="2556641"/>
            <a:ext cx="1744718" cy="174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E72EF-67A4-457F-B060-5FF16464ADF3}"/>
              </a:ext>
            </a:extLst>
          </p:cNvPr>
          <p:cNvSpPr/>
          <p:nvPr/>
        </p:nvSpPr>
        <p:spPr>
          <a:xfrm>
            <a:off x="307054" y="4301359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+mj-lt"/>
                <a:cs typeface="Arial" pitchFamily="34" charset="0"/>
              </a:rPr>
              <a:t>Estas</a:t>
            </a:r>
            <a:r>
              <a:rPr lang="en-US" sz="2800" dirty="0">
                <a:latin typeface="+mj-lt"/>
                <a:cs typeface="Arial" pitchFamily="34" charset="0"/>
              </a:rPr>
              <a:t> dos personas son </a:t>
            </a:r>
            <a:r>
              <a:rPr lang="en-US" sz="2800" dirty="0" err="1">
                <a:latin typeface="+mj-lt"/>
                <a:cs typeface="Arial" pitchFamily="34" charset="0"/>
              </a:rPr>
              <a:t>iguales</a:t>
            </a:r>
            <a:r>
              <a:rPr lang="en-US" sz="2800" dirty="0">
                <a:latin typeface="+mj-lt"/>
                <a:cs typeface="Arial" pitchFamily="34" charset="0"/>
              </a:rPr>
              <a:t> solo </a:t>
            </a:r>
            <a:r>
              <a:rPr lang="en-US" sz="2800" dirty="0" err="1">
                <a:latin typeface="+mj-lt"/>
                <a:cs typeface="Arial" pitchFamily="34" charset="0"/>
              </a:rPr>
              <a:t>si</a:t>
            </a:r>
            <a:r>
              <a:rPr lang="en-US" sz="2800" dirty="0">
                <a:latin typeface="+mj-lt"/>
                <a:cs typeface="Arial" pitchFamily="34" charset="0"/>
              </a:rPr>
              <a:t>: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00E5-C597-4063-B40E-73CA9A4CA7B6}"/>
              </a:ext>
            </a:extLst>
          </p:cNvPr>
          <p:cNvSpPr/>
          <p:nvPr/>
        </p:nvSpPr>
        <p:spPr>
          <a:xfrm>
            <a:off x="886674" y="4929507"/>
            <a:ext cx="4924513" cy="1602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400" dirty="0">
                <a:latin typeface="Consolas" panose="020B0609020204030204" pitchFamily="49" charset="0"/>
                <a:cs typeface="Arial" pitchFamily="34" charset="0"/>
              </a:rPr>
              <a:t>p1.nombres = p2.nombres;</a:t>
            </a:r>
          </a:p>
          <a:p>
            <a:pPr>
              <a:lnSpc>
                <a:spcPct val="150000"/>
              </a:lnSpc>
            </a:pPr>
            <a:r>
              <a:rPr lang="es-EC" sz="2400" dirty="0">
                <a:latin typeface="Consolas" panose="020B0609020204030204" pitchFamily="49" charset="0"/>
                <a:cs typeface="Arial" pitchFamily="34" charset="0"/>
              </a:rPr>
              <a:t>p1.apellidos = p2.apellidos;</a:t>
            </a:r>
          </a:p>
          <a:p>
            <a:pPr>
              <a:lnSpc>
                <a:spcPct val="150000"/>
              </a:lnSpc>
            </a:pPr>
            <a:r>
              <a:rPr lang="es-EC" sz="2400" dirty="0">
                <a:latin typeface="Consolas" panose="020B0609020204030204" pitchFamily="49" charset="0"/>
                <a:cs typeface="Arial" pitchFamily="34" charset="0"/>
              </a:rPr>
              <a:t>p1.edad = p2.edad;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D9F21-F3EE-4067-A359-B3F88EDE7A25}"/>
              </a:ext>
            </a:extLst>
          </p:cNvPr>
          <p:cNvSpPr/>
          <p:nvPr/>
        </p:nvSpPr>
        <p:spPr>
          <a:xfrm>
            <a:off x="6096000" y="5252836"/>
            <a:ext cx="5719896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dirty="0" err="1">
                <a:latin typeface="+mj-lt"/>
                <a:cs typeface="Arial" pitchFamily="34" charset="0"/>
              </a:rPr>
              <a:t>Funciona</a:t>
            </a:r>
            <a:r>
              <a:rPr lang="en-US" sz="2800" dirty="0">
                <a:latin typeface="+mj-lt"/>
                <a:cs typeface="Arial" pitchFamily="34" charset="0"/>
              </a:rPr>
              <a:t> solo </a:t>
            </a:r>
            <a:r>
              <a:rPr lang="en-US" sz="2800" dirty="0" err="1">
                <a:latin typeface="+mj-lt"/>
                <a:cs typeface="Arial" pitchFamily="34" charset="0"/>
              </a:rPr>
              <a:t>cuando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ya</a:t>
            </a:r>
            <a:r>
              <a:rPr lang="en-US" sz="2800" dirty="0">
                <a:latin typeface="+mj-lt"/>
                <a:cs typeface="Arial" pitchFamily="34" charset="0"/>
              </a:rPr>
              <a:t> se </a:t>
            </a:r>
            <a:r>
              <a:rPr lang="en-US" sz="2800" dirty="0" err="1">
                <a:latin typeface="+mj-lt"/>
                <a:cs typeface="Arial" pitchFamily="34" charset="0"/>
              </a:rPr>
              <a:t>conoce</a:t>
            </a:r>
            <a:r>
              <a:rPr lang="en-US" sz="2800" dirty="0">
                <a:latin typeface="+mj-lt"/>
                <a:cs typeface="Arial" pitchFamily="34" charset="0"/>
              </a:rPr>
              <a:t> la </a:t>
            </a:r>
            <a:r>
              <a:rPr lang="en-US" sz="2800" dirty="0" err="1">
                <a:latin typeface="+mj-lt"/>
                <a:cs typeface="Arial" pitchFamily="34" charset="0"/>
              </a:rPr>
              <a:t>instancia</a:t>
            </a:r>
            <a:r>
              <a:rPr lang="en-US" sz="2800" dirty="0">
                <a:latin typeface="+mj-lt"/>
                <a:cs typeface="Arial" pitchFamily="34" charset="0"/>
              </a:rPr>
              <a:t> que se </a:t>
            </a:r>
            <a:r>
              <a:rPr lang="en-US" sz="2800" dirty="0" err="1">
                <a:latin typeface="+mj-lt"/>
                <a:cs typeface="Arial" pitchFamily="34" charset="0"/>
              </a:rPr>
              <a:t>quiere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encontrar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Sin embargo…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FA7EE-2B92-475F-AE08-FCDE93CF425A}"/>
              </a:ext>
            </a:extLst>
          </p:cNvPr>
          <p:cNvSpPr/>
          <p:nvPr/>
        </p:nvSpPr>
        <p:spPr>
          <a:xfrm>
            <a:off x="280369" y="965454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A </a:t>
            </a:r>
            <a:r>
              <a:rPr lang="en-US" sz="2800" dirty="0" err="1">
                <a:latin typeface="+mj-lt"/>
                <a:cs typeface="Arial" pitchFamily="34" charset="0"/>
              </a:rPr>
              <a:t>veces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podríamos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querer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buscar</a:t>
            </a:r>
            <a:r>
              <a:rPr lang="en-US" sz="2800" dirty="0">
                <a:latin typeface="+mj-lt"/>
                <a:cs typeface="Arial" pitchFamily="34" charset="0"/>
              </a:rPr>
              <a:t> por </a:t>
            </a:r>
            <a:r>
              <a:rPr lang="en-US" sz="2800" dirty="0" err="1">
                <a:latin typeface="+mj-lt"/>
                <a:cs typeface="Arial" pitchFamily="34" charset="0"/>
              </a:rPr>
              <a:t>atributos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específicos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17DB1-EC04-4B9F-81D8-60AAD3378FEB}"/>
              </a:ext>
            </a:extLst>
          </p:cNvPr>
          <p:cNvSpPr/>
          <p:nvPr/>
        </p:nvSpPr>
        <p:spPr>
          <a:xfrm>
            <a:off x="194872" y="2364154"/>
            <a:ext cx="11997128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&lt;Customer&gt; </a:t>
            </a:r>
            <a:r>
              <a:rPr lang="en-US" sz="2000" b="1" dirty="0" err="1">
                <a:latin typeface="Consolas" panose="020B0609020204030204" pitchFamily="49" charset="0"/>
                <a:cs typeface="Arial" pitchFamily="34" charset="0"/>
              </a:rPr>
              <a:t>findByCategory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&lt;Customer&gt; customers, String category) 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&lt;Customer&gt; results </a:t>
            </a:r>
            <a:r>
              <a:rPr lang="en-GB" sz="2000" dirty="0">
                <a:latin typeface="Consolas" panose="020B0609020204030204" pitchFamily="49" charset="0"/>
                <a:cs typeface="Arial" pitchFamily="34" charset="0"/>
              </a:rPr>
              <a:t>= new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(Customer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customer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: customers) {</a:t>
            </a:r>
          </a:p>
          <a:p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US" sz="2000" b="1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b="1" dirty="0" err="1">
                <a:latin typeface="Consolas" panose="020B0609020204030204" pitchFamily="49" charset="0"/>
                <a:cs typeface="Arial" pitchFamily="34" charset="0"/>
              </a:rPr>
              <a:t>customer.getCategory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().equals(category) {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        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results.add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(customer);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results; </a:t>
            </a:r>
          </a:p>
          <a:p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s-EC" sz="20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6277E-D486-4DE9-97CE-C07F540B435E}"/>
              </a:ext>
            </a:extLst>
          </p:cNvPr>
          <p:cNvSpPr/>
          <p:nvPr/>
        </p:nvSpPr>
        <p:spPr>
          <a:xfrm>
            <a:off x="280369" y="1546181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Ejemplo: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Encontrar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clientes</a:t>
            </a:r>
            <a:r>
              <a:rPr lang="en-GB" sz="2800" dirty="0">
                <a:latin typeface="+mj-lt"/>
                <a:cs typeface="Arial" pitchFamily="34" charset="0"/>
              </a:rPr>
              <a:t> de una </a:t>
            </a:r>
            <a:r>
              <a:rPr lang="en-GB" sz="2800" dirty="0" err="1">
                <a:latin typeface="+mj-lt"/>
                <a:cs typeface="Arial" pitchFamily="34" charset="0"/>
              </a:rPr>
              <a:t>categoría</a:t>
            </a:r>
            <a:r>
              <a:rPr lang="en-GB" sz="2800" dirty="0">
                <a:latin typeface="+mj-lt"/>
                <a:cs typeface="Arial" pitchFamily="34" charset="0"/>
              </a:rPr>
              <a:t> particular: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2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Sin embargo…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17DB1-EC04-4B9F-81D8-60AAD3378FEB}"/>
              </a:ext>
            </a:extLst>
          </p:cNvPr>
          <p:cNvSpPr/>
          <p:nvPr/>
        </p:nvSpPr>
        <p:spPr>
          <a:xfrm>
            <a:off x="194872" y="2364154"/>
            <a:ext cx="11997128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&lt;Customer&gt; </a:t>
            </a:r>
            <a:r>
              <a:rPr lang="en-US" sz="2000" b="1" dirty="0" err="1">
                <a:latin typeface="Consolas" panose="020B0609020204030204" pitchFamily="49" charset="0"/>
                <a:cs typeface="Arial" pitchFamily="34" charset="0"/>
              </a:rPr>
              <a:t>findByCity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&lt;Customer&gt; customers, String city) 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&lt;Customer&gt; results </a:t>
            </a:r>
            <a:r>
              <a:rPr lang="en-GB" sz="2000" dirty="0">
                <a:latin typeface="Consolas" panose="020B0609020204030204" pitchFamily="49" charset="0"/>
                <a:cs typeface="Arial" pitchFamily="34" charset="0"/>
              </a:rPr>
              <a:t>= new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(Customer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customer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: customers) {</a:t>
            </a:r>
          </a:p>
          <a:p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US" sz="2000" b="1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000" b="1" dirty="0" err="1">
                <a:latin typeface="Consolas" panose="020B0609020204030204" pitchFamily="49" charset="0"/>
                <a:cs typeface="Arial" pitchFamily="34" charset="0"/>
              </a:rPr>
              <a:t>customer.getCity</a:t>
            </a:r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().equals(city) {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         </a:t>
            </a:r>
            <a:r>
              <a:rPr lang="en-US" sz="2000" dirty="0" err="1">
                <a:latin typeface="Consolas" panose="020B0609020204030204" pitchFamily="49" charset="0"/>
                <a:cs typeface="Arial" pitchFamily="34" charset="0"/>
              </a:rPr>
              <a:t>results.add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(customer);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    }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Arial" pitchFamily="34" charset="0"/>
              </a:rPr>
              <a:t>results; </a:t>
            </a:r>
          </a:p>
          <a:p>
            <a:endParaRPr lang="en-US" sz="20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s-EC" sz="20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B2BAE-8390-9642-897D-554E53751669}"/>
              </a:ext>
            </a:extLst>
          </p:cNvPr>
          <p:cNvSpPr/>
          <p:nvPr/>
        </p:nvSpPr>
        <p:spPr>
          <a:xfrm>
            <a:off x="280369" y="965454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A </a:t>
            </a:r>
            <a:r>
              <a:rPr lang="en-US" sz="2800" dirty="0" err="1">
                <a:latin typeface="+mj-lt"/>
                <a:cs typeface="Arial" pitchFamily="34" charset="0"/>
              </a:rPr>
              <a:t>veces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podríamos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querer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buscar</a:t>
            </a:r>
            <a:r>
              <a:rPr lang="en-US" sz="2800" dirty="0">
                <a:latin typeface="+mj-lt"/>
                <a:cs typeface="Arial" pitchFamily="34" charset="0"/>
              </a:rPr>
              <a:t> por </a:t>
            </a:r>
            <a:r>
              <a:rPr lang="en-US" sz="2800" dirty="0" err="1">
                <a:latin typeface="+mj-lt"/>
                <a:cs typeface="Arial" pitchFamily="34" charset="0"/>
              </a:rPr>
              <a:t>atributos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específicos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7747A-2819-6C46-88CC-8DC2C8AA2267}"/>
              </a:ext>
            </a:extLst>
          </p:cNvPr>
          <p:cNvSpPr/>
          <p:nvPr/>
        </p:nvSpPr>
        <p:spPr>
          <a:xfrm>
            <a:off x="280369" y="1546181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s-EC" sz="2800" dirty="0">
                <a:latin typeface="+mj-lt"/>
                <a:cs typeface="Arial" pitchFamily="34" charset="0"/>
              </a:rPr>
              <a:t>Ejemplo: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Encontrar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clientes</a:t>
            </a:r>
            <a:r>
              <a:rPr lang="en-GB" sz="2800" dirty="0">
                <a:latin typeface="+mj-lt"/>
                <a:cs typeface="Arial" pitchFamily="34" charset="0"/>
              </a:rPr>
              <a:t> de una </a:t>
            </a:r>
            <a:r>
              <a:rPr lang="en-GB" sz="2800" dirty="0" err="1">
                <a:latin typeface="+mj-lt"/>
                <a:cs typeface="Arial" pitchFamily="34" charset="0"/>
              </a:rPr>
              <a:t>categoría</a:t>
            </a:r>
            <a:r>
              <a:rPr lang="en-GB" sz="2800" dirty="0">
                <a:latin typeface="+mj-lt"/>
                <a:cs typeface="Arial" pitchFamily="34" charset="0"/>
              </a:rPr>
              <a:t> particular: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6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Sin embargo…</a:t>
            </a:r>
            <a:endParaRPr lang="en-GB" sz="3600" dirty="0">
              <a:solidFill>
                <a:srgbClr val="FFFFFF"/>
              </a:solidFill>
              <a:latin typeface="Consolas" panose="020B0609020204030204" pitchFamily="49" charset="0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FA7EE-2B92-475F-AE08-FCDE93CF425A}"/>
              </a:ext>
            </a:extLst>
          </p:cNvPr>
          <p:cNvSpPr/>
          <p:nvPr/>
        </p:nvSpPr>
        <p:spPr>
          <a:xfrm>
            <a:off x="280369" y="1061604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  <a:cs typeface="Arial" pitchFamily="34" charset="0"/>
              </a:rPr>
              <a:t>¿</a:t>
            </a:r>
            <a:r>
              <a:rPr lang="en-US" sz="2800" dirty="0" err="1">
                <a:latin typeface="+mj-lt"/>
                <a:cs typeface="Arial" pitchFamily="34" charset="0"/>
              </a:rPr>
              <a:t>Cuál</a:t>
            </a:r>
            <a:r>
              <a:rPr lang="en-US" sz="2800" dirty="0">
                <a:latin typeface="+mj-lt"/>
                <a:cs typeface="Arial" pitchFamily="34" charset="0"/>
              </a:rPr>
              <a:t> es el </a:t>
            </a:r>
            <a:r>
              <a:rPr lang="en-US" sz="2800" dirty="0" err="1">
                <a:latin typeface="+mj-lt"/>
                <a:cs typeface="Arial" pitchFamily="34" charset="0"/>
              </a:rPr>
              <a:t>problema</a:t>
            </a:r>
            <a:r>
              <a:rPr lang="en-US" sz="2800" dirty="0">
                <a:latin typeface="+mj-lt"/>
                <a:cs typeface="Arial" pitchFamily="34" charset="0"/>
              </a:rPr>
              <a:t> con </a:t>
            </a:r>
            <a:r>
              <a:rPr lang="en-US" sz="2800" dirty="0" err="1">
                <a:latin typeface="+mj-lt"/>
                <a:cs typeface="Arial" pitchFamily="34" charset="0"/>
              </a:rPr>
              <a:t>esta</a:t>
            </a:r>
            <a:r>
              <a:rPr lang="en-US" sz="2800" dirty="0">
                <a:latin typeface="+mj-lt"/>
                <a:cs typeface="Arial" pitchFamily="34" charset="0"/>
              </a:rPr>
              <a:t> </a:t>
            </a:r>
            <a:r>
              <a:rPr lang="en-US" sz="2800" dirty="0" err="1">
                <a:latin typeface="+mj-lt"/>
                <a:cs typeface="Arial" pitchFamily="34" charset="0"/>
              </a:rPr>
              <a:t>estrategia</a:t>
            </a:r>
            <a:r>
              <a:rPr lang="en-US" sz="2800" dirty="0">
                <a:latin typeface="+mj-lt"/>
                <a:cs typeface="Arial" pitchFamily="34" charset="0"/>
              </a:rPr>
              <a:t>?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17DB1-EC04-4B9F-81D8-60AAD3378FEB}"/>
              </a:ext>
            </a:extLst>
          </p:cNvPr>
          <p:cNvSpPr/>
          <p:nvPr/>
        </p:nvSpPr>
        <p:spPr>
          <a:xfrm>
            <a:off x="97436" y="3254907"/>
            <a:ext cx="11997128" cy="2908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&lt;T&gt;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findAll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&lt;T&gt; elements, Comparator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cmp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, T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anotherElement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2100" b="1" dirty="0"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2100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&lt;T&gt; results </a:t>
            </a:r>
            <a:r>
              <a:rPr lang="en-GB" sz="2100" dirty="0">
                <a:latin typeface="Consolas" panose="020B0609020204030204" pitchFamily="49" charset="0"/>
                <a:cs typeface="Arial" pitchFamily="34" charset="0"/>
              </a:rPr>
              <a:t>= new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ArrayList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for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(T element : elements) {</a:t>
            </a: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US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cmp.</a:t>
            </a:r>
            <a:r>
              <a:rPr lang="en-US" sz="2100" b="1" dirty="0" err="1">
                <a:latin typeface="Consolas" panose="020B0609020204030204" pitchFamily="49" charset="0"/>
                <a:cs typeface="Arial" pitchFamily="34" charset="0"/>
              </a:rPr>
              <a:t>compare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(element,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anotherElement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) == 0) {</a:t>
            </a: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         </a:t>
            </a:r>
            <a:r>
              <a:rPr lang="en-US" sz="2100" dirty="0" err="1">
                <a:latin typeface="Consolas" panose="020B0609020204030204" pitchFamily="49" charset="0"/>
                <a:cs typeface="Arial" pitchFamily="34" charset="0"/>
              </a:rPr>
              <a:t>results.add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(element);</a:t>
            </a: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    }</a:t>
            </a: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2100" dirty="0">
                <a:solidFill>
                  <a:srgbClr val="0602FF"/>
                </a:solidFill>
                <a:latin typeface="Consolas" panose="020B0609020204030204" pitchFamily="49" charset="0"/>
                <a:cs typeface="Arial" pitchFamily="34" charset="0"/>
              </a:rPr>
              <a:t>return </a:t>
            </a:r>
            <a:r>
              <a:rPr lang="en-US" sz="2100" dirty="0">
                <a:latin typeface="Consolas" panose="020B0609020204030204" pitchFamily="49" charset="0"/>
                <a:cs typeface="Arial" pitchFamily="34" charset="0"/>
              </a:rPr>
              <a:t>results; </a:t>
            </a:r>
          </a:p>
          <a:p>
            <a:r>
              <a:rPr lang="en-US" sz="2100" b="1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s-EC" sz="21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6277E-D486-4DE9-97CE-C07F540B435E}"/>
              </a:ext>
            </a:extLst>
          </p:cNvPr>
          <p:cNvSpPr/>
          <p:nvPr/>
        </p:nvSpPr>
        <p:spPr>
          <a:xfrm>
            <a:off x="280369" y="1569331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+mj-lt"/>
                <a:cs typeface="Arial" pitchFamily="34" charset="0"/>
              </a:rPr>
              <a:t>¿</a:t>
            </a:r>
            <a:r>
              <a:rPr lang="en-GB" sz="2800" dirty="0" err="1">
                <a:latin typeface="+mj-lt"/>
                <a:cs typeface="Arial" pitchFamily="34" charset="0"/>
              </a:rPr>
              <a:t>Cómo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podríamos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generalizarla</a:t>
            </a:r>
            <a:r>
              <a:rPr lang="en-GB" sz="2800" dirty="0">
                <a:latin typeface="+mj-lt"/>
                <a:cs typeface="Arial" pitchFamily="34" charset="0"/>
              </a:rPr>
              <a:t>?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1920D-27DE-47B8-892A-F178623EFBB6}"/>
              </a:ext>
            </a:extLst>
          </p:cNvPr>
          <p:cNvSpPr/>
          <p:nvPr/>
        </p:nvSpPr>
        <p:spPr>
          <a:xfrm>
            <a:off x="280369" y="2077058"/>
            <a:ext cx="11631261" cy="579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>
                <a:latin typeface="+mj-lt"/>
                <a:cs typeface="Arial" pitchFamily="34" charset="0"/>
              </a:rPr>
              <a:t>Usando</a:t>
            </a:r>
            <a:r>
              <a:rPr lang="en-GB" sz="2800" dirty="0">
                <a:latin typeface="+mj-lt"/>
                <a:cs typeface="Arial" pitchFamily="34" charset="0"/>
              </a:rPr>
              <a:t> </a:t>
            </a:r>
            <a:r>
              <a:rPr lang="en-GB" sz="2800" dirty="0" err="1">
                <a:latin typeface="+mj-lt"/>
                <a:cs typeface="Arial" pitchFamily="34" charset="0"/>
              </a:rPr>
              <a:t>comparadores</a:t>
            </a:r>
            <a:endParaRPr lang="es-EC" sz="28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981</Words>
  <Application>Microsoft Office PowerPoint</Application>
  <PresentationFormat>Widescreen</PresentationFormat>
  <Paragraphs>161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Gabriel Mendez Cobena</dc:creator>
  <cp:lastModifiedBy>Gonzalo Gabriel Méndez Cobeña</cp:lastModifiedBy>
  <cp:revision>488</cp:revision>
  <cp:lastPrinted>2019-06-18T14:07:12Z</cp:lastPrinted>
  <dcterms:created xsi:type="dcterms:W3CDTF">2019-05-18T17:25:17Z</dcterms:created>
  <dcterms:modified xsi:type="dcterms:W3CDTF">2020-06-18T15:14:57Z</dcterms:modified>
</cp:coreProperties>
</file>