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729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65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681" r:id="rId26"/>
  </p:sldIdLst>
  <p:sldSz cx="9144000" cy="6858000" type="screen4x3"/>
  <p:notesSz cx="6858000" cy="9144000"/>
  <p:defaultTextStyle>
    <a:lvl1pPr>
      <a:defRPr sz="2400">
        <a:latin typeface="Arial Narrow"/>
        <a:ea typeface="Arial Narrow"/>
        <a:cs typeface="Arial Narrow"/>
        <a:sym typeface="Arial Narrow"/>
      </a:defRPr>
    </a:lvl1pPr>
    <a:lvl2pPr indent="457200">
      <a:defRPr sz="2400">
        <a:latin typeface="Arial Narrow"/>
        <a:ea typeface="Arial Narrow"/>
        <a:cs typeface="Arial Narrow"/>
        <a:sym typeface="Arial Narrow"/>
      </a:defRPr>
    </a:lvl2pPr>
    <a:lvl3pPr indent="914400">
      <a:defRPr sz="2400">
        <a:latin typeface="Arial Narrow"/>
        <a:ea typeface="Arial Narrow"/>
        <a:cs typeface="Arial Narrow"/>
        <a:sym typeface="Arial Narrow"/>
      </a:defRPr>
    </a:lvl3pPr>
    <a:lvl4pPr indent="1371600">
      <a:defRPr sz="2400">
        <a:latin typeface="Arial Narrow"/>
        <a:ea typeface="Arial Narrow"/>
        <a:cs typeface="Arial Narrow"/>
        <a:sym typeface="Arial Narrow"/>
      </a:defRPr>
    </a:lvl4pPr>
    <a:lvl5pPr indent="1828800">
      <a:defRPr sz="2400">
        <a:latin typeface="Arial Narrow"/>
        <a:ea typeface="Arial Narrow"/>
        <a:cs typeface="Arial Narrow"/>
        <a:sym typeface="Arial Narrow"/>
      </a:defRPr>
    </a:lvl5pPr>
    <a:lvl6pPr>
      <a:defRPr sz="2400">
        <a:latin typeface="Arial Narrow"/>
        <a:ea typeface="Arial Narrow"/>
        <a:cs typeface="Arial Narrow"/>
        <a:sym typeface="Arial Narrow"/>
      </a:defRPr>
    </a:lvl6pPr>
    <a:lvl7pPr>
      <a:defRPr sz="2400">
        <a:latin typeface="Arial Narrow"/>
        <a:ea typeface="Arial Narrow"/>
        <a:cs typeface="Arial Narrow"/>
        <a:sym typeface="Arial Narrow"/>
      </a:defRPr>
    </a:lvl7pPr>
    <a:lvl8pPr>
      <a:defRPr sz="2400">
        <a:latin typeface="Arial Narrow"/>
        <a:ea typeface="Arial Narrow"/>
        <a:cs typeface="Arial Narrow"/>
        <a:sym typeface="Arial Narrow"/>
      </a:defRPr>
    </a:lvl8pPr>
    <a:lvl9pPr>
      <a:defRPr sz="2400"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2"/>
    <p:restoredTop sz="97628" autoAdjust="0"/>
  </p:normalViewPr>
  <p:slideViewPr>
    <p:cSldViewPr snapToGrid="0" snapToObjects="1">
      <p:cViewPr varScale="1">
        <p:scale>
          <a:sx n="92" d="100"/>
          <a:sy n="92" d="100"/>
        </p:scale>
        <p:origin x="11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8B25962-9879-5A4D-BB43-074D28A42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D418E1B9-D507-D24A-84FF-66DCC8CE4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DD11229-3474-6D47-9ED0-05B040C96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44ECA-FC0C-2B47-90E6-DFA15DF9F78E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796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77BA0-0BEC-5C48-B73F-37A313F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B3B8F-8971-3048-85E1-98F943184E8B}" type="datetimeFigureOut">
              <a:rPr lang="es-EC"/>
              <a:pPr>
                <a:defRPr/>
              </a:pPr>
              <a:t>2/7/2020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9F375-7A0B-F442-A0E6-115554A6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97642-D52B-2F4F-B5A8-42444BCD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DC4D0-3B2E-9E46-9A91-44D541E181D3}" type="slidenum">
              <a:rPr lang="es-EC"/>
              <a:pPr>
                <a:defRPr/>
              </a:pPr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76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 defTabSz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1312" indent="-341312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1957" indent="-324757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2352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924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496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6068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64000" indent="-406400" defTabSz="457200"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gmendez.co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tif"/><Relationship Id="rId4" Type="http://schemas.openxmlformats.org/officeDocument/2006/relationships/image" Target="../media/image14.t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"/><Relationship Id="rId3" Type="http://schemas.openxmlformats.org/officeDocument/2006/relationships/image" Target="../media/image6.tif"/><Relationship Id="rId7" Type="http://schemas.openxmlformats.org/officeDocument/2006/relationships/image" Target="../media/image10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"/><Relationship Id="rId5" Type="http://schemas.openxmlformats.org/officeDocument/2006/relationships/image" Target="../media/image8.tif"/><Relationship Id="rId4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405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405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05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4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B45E6F6-7489-3A4B-8D1C-A5F04894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038" y="3481738"/>
            <a:ext cx="1453924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solidFill>
                  <a:schemeClr val="bg1"/>
                </a:solidFill>
                <a:latin typeface="Gill Sans MT" panose="020B0502020104020203" pitchFamily="34" charset="77"/>
              </a:rPr>
              <a:t>TDA Cola</a:t>
            </a:r>
          </a:p>
        </p:txBody>
      </p:sp>
      <p:pic>
        <p:nvPicPr>
          <p:cNvPr id="4101" name="Picture 8">
            <a:extLst>
              <a:ext uri="{FF2B5EF4-FFF2-40B4-BE49-F238E27FC236}">
                <a16:creationId xmlns:a16="http://schemas.microsoft.com/office/drawing/2014/main" id="{91C786AF-40EA-B54D-89AE-78DFBD75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>
            <a:extLst>
              <a:ext uri="{FF2B5EF4-FFF2-40B4-BE49-F238E27FC236}">
                <a16:creationId xmlns:a16="http://schemas.microsoft.com/office/drawing/2014/main" id="{E6016671-2358-ED46-8C36-156C8DE6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0540-716A-6148-9647-5644B3A02C7A}"/>
              </a:ext>
            </a:extLst>
          </p:cNvPr>
          <p:cNvSpPr/>
          <p:nvPr/>
        </p:nvSpPr>
        <p:spPr>
          <a:xfrm>
            <a:off x="2828925" y="4171950"/>
            <a:ext cx="3486150" cy="4397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  <a:p>
            <a:pPr algn="ctr">
              <a:defRPr/>
            </a:pPr>
            <a:r>
              <a:rPr lang="en-US" sz="1050" dirty="0">
                <a:solidFill>
                  <a:srgbClr val="000000"/>
                </a:solidFill>
                <a:latin typeface="Century Gothic" pitchFamily="34" charset="0"/>
                <a:hlinkClick r:id="rId5"/>
              </a:rPr>
              <a:t>www.ggmendez.com</a:t>
            </a:r>
            <a:endParaRPr lang="en-US" sz="1050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8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 idx="4294967295"/>
          </p:nvPr>
        </p:nvSpPr>
        <p:spPr>
          <a:xfrm>
            <a:off x="381000" y="354012"/>
            <a:ext cx="8229600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31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312" i="1">
                <a:solidFill>
                  <a:srgbClr val="008080"/>
                </a:solidFill>
              </a:rPr>
              <a:t>COMO RESOLVER EL PROBLEMA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4294967295"/>
          </p:nvPr>
        </p:nvSpPr>
        <p:spPr>
          <a:xfrm>
            <a:off x="468312" y="1828800"/>
            <a:ext cx="6551613" cy="1284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Como vimos esta estrategia no es optima, se desperdicia espacio libre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El problema es al DesEnColar elementos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Usando arreglos lineales, hay dos posibles soluciones: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284162" y="4221162"/>
            <a:ext cx="4316413" cy="2286001"/>
            <a:chOff x="0" y="0"/>
            <a:chExt cx="4316412" cy="2286000"/>
          </a:xfrm>
        </p:grpSpPr>
        <p:sp>
          <p:nvSpPr>
            <p:cNvPr id="340" name="Shape 340"/>
            <p:cNvSpPr/>
            <p:nvPr/>
          </p:nvSpPr>
          <p:spPr>
            <a:xfrm>
              <a:off x="0" y="0"/>
              <a:ext cx="4316413" cy="2286001"/>
            </a:xfrm>
            <a:prstGeom prst="roundRect">
              <a:avLst>
                <a:gd name="adj" fmla="val 69"/>
              </a:avLst>
            </a:prstGeom>
            <a:solidFill>
              <a:srgbClr val="FFFF99"/>
            </a:solidFill>
            <a:ln w="9360" cap="flat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0" y="0"/>
              <a:ext cx="4316413" cy="2122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marL="303388" lvl="0" indent="-303388">
                <a:lnSpc>
                  <a:spcPct val="93000"/>
                </a:lnSpc>
                <a:spcBef>
                  <a:spcPts val="4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Retroceder con cada DesEncolamiento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Al remover un elemento, no mover el </a:t>
              </a:r>
              <a:r>
                <a:rPr sz="1400" b="1">
                  <a:solidFill>
                    <a:srgbClr val="002850"/>
                  </a:solidFill>
                </a:rPr>
                <a:t>Frente</a:t>
              </a:r>
              <a:r>
                <a:rPr sz="1400">
                  <a:solidFill>
                    <a:srgbClr val="002850"/>
                  </a:solidFill>
                </a:rPr>
                <a:t> hacia delante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Mas bien, hacer que todos los elementos retrocedan una posición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Así no se desperdicia un “puesto” vacio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En esta estrategia el </a:t>
              </a:r>
              <a:r>
                <a:rPr sz="1400" b="1">
                  <a:solidFill>
                    <a:srgbClr val="002850"/>
                  </a:solidFill>
                </a:rPr>
                <a:t>Frente</a:t>
              </a:r>
              <a:r>
                <a:rPr sz="1400">
                  <a:solidFill>
                    <a:srgbClr val="002850"/>
                  </a:solidFill>
                </a:rPr>
                <a:t> nunca se mueve, </a:t>
              </a:r>
              <a:r>
                <a:rPr sz="1200">
                  <a:solidFill>
                    <a:srgbClr val="002850"/>
                  </a:solidFill>
                </a:rPr>
                <a:t>S</a:t>
              </a:r>
              <a:r>
                <a:rPr sz="1400">
                  <a:solidFill>
                    <a:srgbClr val="002850"/>
                  </a:solidFill>
                </a:rPr>
                <a:t>iempre es 0</a:t>
              </a:r>
            </a:p>
            <a:p>
              <a:pPr marL="678215" lvl="1" indent="-221015">
                <a:spcBef>
                  <a:spcPts val="3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400">
                  <a:solidFill>
                    <a:srgbClr val="002850"/>
                  </a:solidFill>
                </a:rPr>
                <a:t>El </a:t>
              </a:r>
              <a:r>
                <a:rPr sz="1400" b="1">
                  <a:solidFill>
                    <a:srgbClr val="002850"/>
                  </a:solidFill>
                </a:rPr>
                <a:t>Final</a:t>
              </a:r>
              <a:r>
                <a:rPr sz="1400">
                  <a:solidFill>
                    <a:srgbClr val="002850"/>
                  </a:solidFill>
                </a:rPr>
                <a:t> disminuye en una posición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4781550" y="4221162"/>
            <a:ext cx="4191000" cy="2286001"/>
            <a:chOff x="0" y="0"/>
            <a:chExt cx="4191000" cy="2286000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4191000" cy="2286000"/>
            </a:xfrm>
            <a:prstGeom prst="roundRect">
              <a:avLst>
                <a:gd name="adj" fmla="val 69"/>
              </a:avLst>
            </a:prstGeom>
            <a:solidFill>
              <a:srgbClr val="CCFFCC"/>
            </a:solidFill>
            <a:ln w="936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0"/>
              <a:ext cx="4191000" cy="2145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marL="341312" lvl="0" indent="-341312">
                <a:lnSpc>
                  <a:spcPct val="93000"/>
                </a:lnSpc>
                <a:spcBef>
                  <a:spcPts val="4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>
                  <a:solidFill>
                    <a:srgbClr val="002850"/>
                  </a:solidFill>
                </a:rPr>
                <a:t>Cuando la Cola este Llena, Retroceder</a:t>
              </a:r>
            </a:p>
            <a:p>
              <a:pPr marL="709788" lvl="1" indent="-252588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Cuando </a:t>
              </a:r>
              <a:r>
                <a:rPr sz="1600" b="1">
                  <a:solidFill>
                    <a:srgbClr val="002850"/>
                  </a:solidFill>
                </a:rPr>
                <a:t>Final </a:t>
              </a:r>
              <a:r>
                <a:rPr sz="1600">
                  <a:solidFill>
                    <a:srgbClr val="002850"/>
                  </a:solidFill>
                </a:rPr>
                <a:t>llegue a su limite,</a:t>
              </a:r>
            </a:p>
            <a:p>
              <a:pPr marL="709788" lvl="1" indent="-252588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Retroceder todos los elementos hasta el inicio del arreglo</a:t>
              </a:r>
            </a:p>
            <a:p>
              <a:pPr marL="709788" lvl="1" indent="-252588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El </a:t>
              </a:r>
              <a:r>
                <a:rPr sz="1600" b="1">
                  <a:solidFill>
                    <a:srgbClr val="002850"/>
                  </a:solidFill>
                </a:rPr>
                <a:t>Frente</a:t>
              </a:r>
              <a:r>
                <a:rPr sz="1600">
                  <a:solidFill>
                    <a:srgbClr val="002850"/>
                  </a:solidFill>
                </a:rPr>
                <a:t>, que aumento durante el EnColamiento vuelve a ser 0</a:t>
              </a:r>
            </a:p>
            <a:p>
              <a:pPr marL="709788" lvl="1" indent="-252588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901700" algn="l"/>
                  <a:tab pos="1816100" algn="l"/>
                  <a:tab pos="2730500" algn="l"/>
                  <a:tab pos="3644900" algn="l"/>
                  <a:tab pos="4559300" algn="l"/>
                  <a:tab pos="5473700" algn="l"/>
                  <a:tab pos="6388100" algn="l"/>
                  <a:tab pos="7302500" algn="l"/>
                  <a:tab pos="8216900" algn="l"/>
                  <a:tab pos="9131300" algn="l"/>
                  <a:tab pos="100457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</a:rPr>
                <a:t>El </a:t>
              </a:r>
              <a:r>
                <a:rPr sz="1600" b="1">
                  <a:solidFill>
                    <a:srgbClr val="002850"/>
                  </a:solidFill>
                </a:rPr>
                <a:t>Final</a:t>
              </a:r>
              <a:r>
                <a:rPr sz="1600">
                  <a:solidFill>
                    <a:srgbClr val="002850"/>
                  </a:solidFill>
                </a:rPr>
                <a:t> disminuye el numero de “espacios vacios” que habian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788987" y="3311524"/>
            <a:ext cx="2286001" cy="811624"/>
            <a:chOff x="0" y="0"/>
            <a:chExt cx="2286000" cy="811622"/>
          </a:xfrm>
        </p:grpSpPr>
        <p:grpSp>
          <p:nvGrpSpPr>
            <p:cNvPr id="350" name="Group 350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348" name="Group 348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46" name="Shape 346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349" name="Shape 349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355" name="Group 355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353" name="Group 353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51" name="Shape 351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</a:t>
                  </a:r>
                </a:p>
              </p:txBody>
            </p:sp>
          </p:grpSp>
          <p:sp>
            <p:nvSpPr>
              <p:cNvPr id="354" name="Shape 354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360" name="Group 360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358" name="Group 358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56" name="Shape 356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359" name="Shape 359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365" name="Group 365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363" name="Group 363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61" name="Shape 361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364" name="Shape 364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368" name="Group 368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66" name="Shape 366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67" name="Shape 367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369" name="Shape 369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397" name="Group 397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376" name="Group 376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374" name="Group 37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72" name="Shape 37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</a:t>
                  </a:r>
                </a:p>
              </p:txBody>
            </p:sp>
          </p:grpSp>
          <p:sp>
            <p:nvSpPr>
              <p:cNvPr id="375" name="Shape 37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381" name="Group 381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379" name="Group 37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77" name="Shape 37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</a:t>
                  </a:r>
                </a:p>
              </p:txBody>
            </p:sp>
          </p:grpSp>
          <p:sp>
            <p:nvSpPr>
              <p:cNvPr id="380" name="Shape 38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386" name="Group 386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384" name="Group 38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82" name="Shape 38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385" name="Shape 38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391" name="Group 391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389" name="Group 38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390" name="Shape 39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396" name="Group 396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394" name="Group 39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392" name="Shape 39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395" name="Shape 39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402" name="Group 402"/>
          <p:cNvGrpSpPr/>
          <p:nvPr/>
        </p:nvGrpSpPr>
        <p:grpSpPr>
          <a:xfrm>
            <a:off x="2465387" y="2930525"/>
            <a:ext cx="677863" cy="336550"/>
            <a:chOff x="0" y="0"/>
            <a:chExt cx="677862" cy="336550"/>
          </a:xfrm>
        </p:grpSpPr>
        <p:sp>
          <p:nvSpPr>
            <p:cNvPr id="398" name="Shape 398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401" name="Group 401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399" name="Shape 399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407" name="Group 407"/>
          <p:cNvGrpSpPr/>
          <p:nvPr/>
        </p:nvGrpSpPr>
        <p:grpSpPr>
          <a:xfrm>
            <a:off x="179387" y="2930525"/>
            <a:ext cx="763589" cy="336550"/>
            <a:chOff x="0" y="0"/>
            <a:chExt cx="763587" cy="336550"/>
          </a:xfrm>
        </p:grpSpPr>
        <p:grpSp>
          <p:nvGrpSpPr>
            <p:cNvPr id="405" name="Group 405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406" name="Shape 406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2312987" y="28543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413" name="Group 413"/>
          <p:cNvGrpSpPr/>
          <p:nvPr/>
        </p:nvGrpSpPr>
        <p:grpSpPr>
          <a:xfrm>
            <a:off x="1855787" y="2930525"/>
            <a:ext cx="677863" cy="336550"/>
            <a:chOff x="0" y="0"/>
            <a:chExt cx="677862" cy="336550"/>
          </a:xfrm>
        </p:grpSpPr>
        <p:sp>
          <p:nvSpPr>
            <p:cNvPr id="409" name="Shape 409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412" name="Group 412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439" name="Group 439"/>
          <p:cNvGrpSpPr/>
          <p:nvPr/>
        </p:nvGrpSpPr>
        <p:grpSpPr>
          <a:xfrm>
            <a:off x="788987" y="3311524"/>
            <a:ext cx="2286001" cy="811624"/>
            <a:chOff x="0" y="0"/>
            <a:chExt cx="2286000" cy="811622"/>
          </a:xfrm>
        </p:grpSpPr>
        <p:grpSp>
          <p:nvGrpSpPr>
            <p:cNvPr id="418" name="Group 418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416" name="Group 41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14" name="Shape 41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 </a:t>
                  </a:r>
                </a:p>
              </p:txBody>
            </p:sp>
          </p:grpSp>
          <p:sp>
            <p:nvSpPr>
              <p:cNvPr id="417" name="Shape 41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423" name="Group 423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421" name="Group 42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19" name="Shape 41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422" name="Shape 42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428" name="Group 428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426" name="Group 42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24" name="Shape 42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25" name="Shape 42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</a:t>
                  </a:r>
                </a:p>
              </p:txBody>
            </p:sp>
          </p:grpSp>
          <p:sp>
            <p:nvSpPr>
              <p:cNvPr id="427" name="Shape 42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433" name="Group 433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431" name="Group 43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29" name="Shape 42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432" name="Shape 43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438" name="Group 438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436" name="Group 43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34" name="Shape 43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35" name="Shape 43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437" name="Shape 43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444" name="Group 444"/>
          <p:cNvGrpSpPr/>
          <p:nvPr/>
        </p:nvGrpSpPr>
        <p:grpSpPr>
          <a:xfrm>
            <a:off x="4370387" y="2930525"/>
            <a:ext cx="763589" cy="336550"/>
            <a:chOff x="0" y="0"/>
            <a:chExt cx="763587" cy="336550"/>
          </a:xfrm>
        </p:grpSpPr>
        <p:grpSp>
          <p:nvGrpSpPr>
            <p:cNvPr id="442" name="Group 442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440" name="Shape 440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443" name="Shape 443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6122987" y="2974975"/>
            <a:ext cx="677863" cy="336550"/>
            <a:chOff x="0" y="0"/>
            <a:chExt cx="677862" cy="336550"/>
          </a:xfrm>
        </p:grpSpPr>
        <p:sp>
          <p:nvSpPr>
            <p:cNvPr id="445" name="Shape 445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448" name="Group 448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475" name="Group 475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454" name="Group 454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452" name="Group 45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50" name="Shape 45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</a:t>
                  </a:r>
                </a:p>
              </p:txBody>
            </p:sp>
          </p:grpSp>
          <p:sp>
            <p:nvSpPr>
              <p:cNvPr id="453" name="Shape 45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459" name="Group 459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457" name="Group 45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55" name="Shape 45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</a:t>
                  </a:r>
                </a:p>
              </p:txBody>
            </p:sp>
          </p:grpSp>
          <p:sp>
            <p:nvSpPr>
              <p:cNvPr id="458" name="Shape 45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464" name="Group 464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462" name="Group 46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60" name="Shape 46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463" name="Shape 46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469" name="Group 469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467" name="Group 46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65" name="Shape 46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468" name="Shape 46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474" name="Group 474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472" name="Group 47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70" name="Shape 47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473" name="Shape 47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476" name="Shape 476"/>
          <p:cNvSpPr/>
          <p:nvPr/>
        </p:nvSpPr>
        <p:spPr>
          <a:xfrm>
            <a:off x="58943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481" name="Group 481"/>
          <p:cNvGrpSpPr/>
          <p:nvPr/>
        </p:nvGrpSpPr>
        <p:grpSpPr>
          <a:xfrm>
            <a:off x="6511924" y="2898775"/>
            <a:ext cx="677864" cy="336550"/>
            <a:chOff x="0" y="0"/>
            <a:chExt cx="677862" cy="336550"/>
          </a:xfrm>
        </p:grpSpPr>
        <p:sp>
          <p:nvSpPr>
            <p:cNvPr id="477" name="Shape 477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480" name="Group 480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507" name="Group 507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486" name="Group 486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484" name="Group 48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82" name="Shape 48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485" name="Shape 48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491" name="Group 491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489" name="Group 48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87" name="Shape 48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B</a:t>
                  </a:r>
                </a:p>
              </p:txBody>
            </p:sp>
          </p:grpSp>
          <p:sp>
            <p:nvSpPr>
              <p:cNvPr id="490" name="Shape 49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496" name="Group 496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494" name="Group 49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92" name="Shape 49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93" name="Shape 49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495" name="Shape 49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501" name="Group 501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499" name="Group 49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497" name="Shape 49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500" name="Shape 50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506" name="Group 506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504" name="Group 50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02" name="Shape 50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505" name="Shape 50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508" name="Shape 508"/>
          <p:cNvSpPr/>
          <p:nvPr/>
        </p:nvSpPr>
        <p:spPr>
          <a:xfrm>
            <a:off x="44465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4827587" y="2930525"/>
            <a:ext cx="763589" cy="336550"/>
            <a:chOff x="0" y="0"/>
            <a:chExt cx="763587" cy="336550"/>
          </a:xfrm>
        </p:grpSpPr>
        <p:grpSp>
          <p:nvGrpSpPr>
            <p:cNvPr id="511" name="Group 511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509" name="Shape 509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512" name="Shape 512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535" name="Group 535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518" name="Group 518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516" name="Group 51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14" name="Shape 51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517" name="Shape 51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521" name="Group 521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0" y="0"/>
                <a:ext cx="457200" cy="4572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526" name="Group 526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524" name="Group 52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22" name="Shape 52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525" name="Shape 52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531" name="Group 531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529" name="Group 52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530" name="Shape 53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534" name="Group 534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sp>
            <p:nvSpPr>
              <p:cNvPr id="532" name="Shape 532"/>
              <p:cNvSpPr/>
              <p:nvPr/>
            </p:nvSpPr>
            <p:spPr>
              <a:xfrm>
                <a:off x="0" y="0"/>
                <a:ext cx="457200" cy="4572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536" name="Shape 536"/>
          <p:cNvSpPr/>
          <p:nvPr/>
        </p:nvSpPr>
        <p:spPr>
          <a:xfrm>
            <a:off x="48275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541" name="Group 541"/>
          <p:cNvGrpSpPr/>
          <p:nvPr/>
        </p:nvGrpSpPr>
        <p:grpSpPr>
          <a:xfrm>
            <a:off x="5360987" y="2898775"/>
            <a:ext cx="763589" cy="336550"/>
            <a:chOff x="0" y="0"/>
            <a:chExt cx="763587" cy="336550"/>
          </a:xfrm>
        </p:grpSpPr>
        <p:grpSp>
          <p:nvGrpSpPr>
            <p:cNvPr id="539" name="Group 539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537" name="Shape 537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540" name="Shape 540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565" name="Group 565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546" name="Group 546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544" name="Group 54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42" name="Shape 54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545" name="Shape 54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549" name="Group 549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sp>
            <p:nvSpPr>
              <p:cNvPr id="547" name="Shape 547"/>
              <p:cNvSpPr/>
              <p:nvPr/>
            </p:nvSpPr>
            <p:spPr>
              <a:xfrm>
                <a:off x="0" y="0"/>
                <a:ext cx="457200" cy="4572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554" name="Group 554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552" name="Group 55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50" name="Shape 55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</a:t>
                  </a:r>
                </a:p>
              </p:txBody>
            </p:sp>
          </p:grpSp>
          <p:sp>
            <p:nvSpPr>
              <p:cNvPr id="553" name="Shape 55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559" name="Group 559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557" name="Group 55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55" name="Shape 55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558" name="Shape 55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564" name="Group 564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562" name="Group 56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60" name="Shape 56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E</a:t>
                  </a:r>
                </a:p>
              </p:txBody>
            </p:sp>
          </p:grpSp>
          <p:sp>
            <p:nvSpPr>
              <p:cNvPr id="563" name="Shape 56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566" name="Shape 566"/>
          <p:cNvSpPr/>
          <p:nvPr/>
        </p:nvSpPr>
        <p:spPr>
          <a:xfrm>
            <a:off x="64277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571" name="Group 571"/>
          <p:cNvGrpSpPr/>
          <p:nvPr/>
        </p:nvGrpSpPr>
        <p:grpSpPr>
          <a:xfrm>
            <a:off x="6969124" y="2854325"/>
            <a:ext cx="677864" cy="336550"/>
            <a:chOff x="0" y="0"/>
            <a:chExt cx="677862" cy="336550"/>
          </a:xfrm>
        </p:grpSpPr>
        <p:sp>
          <p:nvSpPr>
            <p:cNvPr id="567" name="Shape 567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570" name="Group 570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574" name="Group 574"/>
          <p:cNvGrpSpPr/>
          <p:nvPr/>
        </p:nvGrpSpPr>
        <p:grpSpPr>
          <a:xfrm>
            <a:off x="7235825" y="908050"/>
            <a:ext cx="990241" cy="1730016"/>
            <a:chOff x="0" y="0"/>
            <a:chExt cx="990240" cy="1730015"/>
          </a:xfrm>
        </p:grpSpPr>
        <p:sp>
          <p:nvSpPr>
            <p:cNvPr id="572" name="Shape 572"/>
            <p:cNvSpPr/>
            <p:nvPr/>
          </p:nvSpPr>
          <p:spPr>
            <a:xfrm>
              <a:off x="0" y="0"/>
              <a:ext cx="990241" cy="173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5" y="15529"/>
                  </a:moveTo>
                  <a:lnTo>
                    <a:pt x="2998" y="15215"/>
                  </a:lnTo>
                  <a:lnTo>
                    <a:pt x="2637" y="14887"/>
                  </a:lnTo>
                  <a:lnTo>
                    <a:pt x="2300" y="14541"/>
                  </a:lnTo>
                  <a:lnTo>
                    <a:pt x="1978" y="14181"/>
                  </a:lnTo>
                  <a:lnTo>
                    <a:pt x="1680" y="13813"/>
                  </a:lnTo>
                  <a:lnTo>
                    <a:pt x="1405" y="13431"/>
                  </a:lnTo>
                  <a:lnTo>
                    <a:pt x="1154" y="13035"/>
                  </a:lnTo>
                  <a:lnTo>
                    <a:pt x="926" y="12636"/>
                  </a:lnTo>
                  <a:lnTo>
                    <a:pt x="722" y="12222"/>
                  </a:lnTo>
                  <a:lnTo>
                    <a:pt x="542" y="11800"/>
                  </a:lnTo>
                  <a:lnTo>
                    <a:pt x="385" y="11373"/>
                  </a:lnTo>
                  <a:lnTo>
                    <a:pt x="259" y="10942"/>
                  </a:lnTo>
                  <a:lnTo>
                    <a:pt x="149" y="10506"/>
                  </a:lnTo>
                  <a:lnTo>
                    <a:pt x="78" y="10061"/>
                  </a:lnTo>
                  <a:lnTo>
                    <a:pt x="24" y="9620"/>
                  </a:lnTo>
                  <a:lnTo>
                    <a:pt x="0" y="9171"/>
                  </a:lnTo>
                  <a:lnTo>
                    <a:pt x="8" y="8726"/>
                  </a:lnTo>
                  <a:lnTo>
                    <a:pt x="31" y="8281"/>
                  </a:lnTo>
                  <a:lnTo>
                    <a:pt x="86" y="7837"/>
                  </a:lnTo>
                  <a:lnTo>
                    <a:pt x="173" y="7396"/>
                  </a:lnTo>
                  <a:lnTo>
                    <a:pt x="283" y="6960"/>
                  </a:lnTo>
                  <a:lnTo>
                    <a:pt x="416" y="6529"/>
                  </a:lnTo>
                  <a:lnTo>
                    <a:pt x="573" y="6102"/>
                  </a:lnTo>
                  <a:lnTo>
                    <a:pt x="761" y="5684"/>
                  </a:lnTo>
                  <a:lnTo>
                    <a:pt x="965" y="5275"/>
                  </a:lnTo>
                  <a:lnTo>
                    <a:pt x="1201" y="4875"/>
                  </a:lnTo>
                  <a:lnTo>
                    <a:pt x="1460" y="4480"/>
                  </a:lnTo>
                  <a:lnTo>
                    <a:pt x="1735" y="4103"/>
                  </a:lnTo>
                  <a:lnTo>
                    <a:pt x="2041" y="3734"/>
                  </a:lnTo>
                  <a:lnTo>
                    <a:pt x="2362" y="3379"/>
                  </a:lnTo>
                  <a:lnTo>
                    <a:pt x="2708" y="3038"/>
                  </a:lnTo>
                  <a:lnTo>
                    <a:pt x="3077" y="2710"/>
                  </a:lnTo>
                  <a:lnTo>
                    <a:pt x="3453" y="2400"/>
                  </a:lnTo>
                  <a:lnTo>
                    <a:pt x="3862" y="2103"/>
                  </a:lnTo>
                  <a:lnTo>
                    <a:pt x="4278" y="1824"/>
                  </a:lnTo>
                  <a:lnTo>
                    <a:pt x="4709" y="1568"/>
                  </a:lnTo>
                  <a:lnTo>
                    <a:pt x="5157" y="1326"/>
                  </a:lnTo>
                  <a:lnTo>
                    <a:pt x="5628" y="1101"/>
                  </a:lnTo>
                  <a:lnTo>
                    <a:pt x="6099" y="899"/>
                  </a:lnTo>
                  <a:lnTo>
                    <a:pt x="6585" y="714"/>
                  </a:lnTo>
                  <a:lnTo>
                    <a:pt x="7087" y="548"/>
                  </a:lnTo>
                  <a:lnTo>
                    <a:pt x="7590" y="404"/>
                  </a:lnTo>
                  <a:lnTo>
                    <a:pt x="8108" y="283"/>
                  </a:lnTo>
                  <a:lnTo>
                    <a:pt x="8626" y="184"/>
                  </a:lnTo>
                  <a:lnTo>
                    <a:pt x="9160" y="103"/>
                  </a:lnTo>
                  <a:lnTo>
                    <a:pt x="9685" y="49"/>
                  </a:lnTo>
                  <a:lnTo>
                    <a:pt x="10219" y="13"/>
                  </a:lnTo>
                  <a:lnTo>
                    <a:pt x="10753" y="0"/>
                  </a:lnTo>
                  <a:lnTo>
                    <a:pt x="11294" y="9"/>
                  </a:lnTo>
                  <a:lnTo>
                    <a:pt x="11828" y="40"/>
                  </a:lnTo>
                  <a:lnTo>
                    <a:pt x="12354" y="94"/>
                  </a:lnTo>
                  <a:lnTo>
                    <a:pt x="12888" y="171"/>
                  </a:lnTo>
                  <a:lnTo>
                    <a:pt x="13406" y="265"/>
                  </a:lnTo>
                  <a:lnTo>
                    <a:pt x="13924" y="386"/>
                  </a:lnTo>
                  <a:lnTo>
                    <a:pt x="14434" y="526"/>
                  </a:lnTo>
                  <a:lnTo>
                    <a:pt x="14928" y="683"/>
                  </a:lnTo>
                  <a:lnTo>
                    <a:pt x="15423" y="867"/>
                  </a:lnTo>
                  <a:lnTo>
                    <a:pt x="15902" y="1065"/>
                  </a:lnTo>
                  <a:lnTo>
                    <a:pt x="16365" y="1285"/>
                  </a:lnTo>
                  <a:lnTo>
                    <a:pt x="16820" y="1523"/>
                  </a:lnTo>
                  <a:lnTo>
                    <a:pt x="17252" y="1784"/>
                  </a:lnTo>
                  <a:lnTo>
                    <a:pt x="17676" y="2058"/>
                  </a:lnTo>
                  <a:lnTo>
                    <a:pt x="18076" y="2350"/>
                  </a:lnTo>
                  <a:lnTo>
                    <a:pt x="18468" y="2660"/>
                  </a:lnTo>
                  <a:lnTo>
                    <a:pt x="18829" y="2984"/>
                  </a:lnTo>
                  <a:lnTo>
                    <a:pt x="19183" y="3321"/>
                  </a:lnTo>
                  <a:lnTo>
                    <a:pt x="19512" y="3676"/>
                  </a:lnTo>
                  <a:lnTo>
                    <a:pt x="19810" y="4040"/>
                  </a:lnTo>
                  <a:lnTo>
                    <a:pt x="20101" y="4417"/>
                  </a:lnTo>
                  <a:lnTo>
                    <a:pt x="20360" y="4808"/>
                  </a:lnTo>
                  <a:lnTo>
                    <a:pt x="20595" y="5208"/>
                  </a:lnTo>
                  <a:lnTo>
                    <a:pt x="20807" y="5617"/>
                  </a:lnTo>
                  <a:lnTo>
                    <a:pt x="20996" y="6035"/>
                  </a:lnTo>
                  <a:lnTo>
                    <a:pt x="21160" y="6457"/>
                  </a:lnTo>
                  <a:lnTo>
                    <a:pt x="21302" y="6888"/>
                  </a:lnTo>
                  <a:lnTo>
                    <a:pt x="21412" y="7324"/>
                  </a:lnTo>
                  <a:lnTo>
                    <a:pt x="21498" y="7765"/>
                  </a:lnTo>
                  <a:lnTo>
                    <a:pt x="21561" y="8210"/>
                  </a:lnTo>
                  <a:lnTo>
                    <a:pt x="21592" y="8654"/>
                  </a:lnTo>
                  <a:lnTo>
                    <a:pt x="21600" y="9099"/>
                  </a:lnTo>
                  <a:lnTo>
                    <a:pt x="21576" y="9544"/>
                  </a:lnTo>
                  <a:lnTo>
                    <a:pt x="21537" y="9989"/>
                  </a:lnTo>
                  <a:lnTo>
                    <a:pt x="21459" y="10434"/>
                  </a:lnTo>
                  <a:lnTo>
                    <a:pt x="21365" y="10870"/>
                  </a:lnTo>
                  <a:lnTo>
                    <a:pt x="21239" y="11306"/>
                  </a:lnTo>
                  <a:lnTo>
                    <a:pt x="21090" y="11732"/>
                  </a:lnTo>
                  <a:lnTo>
                    <a:pt x="20909" y="12155"/>
                  </a:lnTo>
                  <a:lnTo>
                    <a:pt x="20713" y="12568"/>
                  </a:lnTo>
                  <a:lnTo>
                    <a:pt x="20485" y="12973"/>
                  </a:lnTo>
                  <a:lnTo>
                    <a:pt x="20242" y="13368"/>
                  </a:lnTo>
                  <a:lnTo>
                    <a:pt x="19967" y="13750"/>
                  </a:lnTo>
                  <a:lnTo>
                    <a:pt x="19677" y="14123"/>
                  </a:lnTo>
                  <a:lnTo>
                    <a:pt x="19355" y="14482"/>
                  </a:lnTo>
                  <a:lnTo>
                    <a:pt x="19018" y="14828"/>
                  </a:lnTo>
                  <a:lnTo>
                    <a:pt x="18665" y="15161"/>
                  </a:lnTo>
                  <a:lnTo>
                    <a:pt x="18288" y="15480"/>
                  </a:lnTo>
                  <a:lnTo>
                    <a:pt x="17895" y="15781"/>
                  </a:lnTo>
                  <a:lnTo>
                    <a:pt x="17479" y="16064"/>
                  </a:lnTo>
                  <a:lnTo>
                    <a:pt x="17048" y="16334"/>
                  </a:lnTo>
                  <a:lnTo>
                    <a:pt x="16608" y="16581"/>
                  </a:lnTo>
                  <a:lnTo>
                    <a:pt x="16145" y="16810"/>
                  </a:lnTo>
                  <a:lnTo>
                    <a:pt x="15674" y="17021"/>
                  </a:lnTo>
                  <a:lnTo>
                    <a:pt x="15195" y="17214"/>
                  </a:lnTo>
                  <a:lnTo>
                    <a:pt x="14701" y="17385"/>
                  </a:lnTo>
                  <a:lnTo>
                    <a:pt x="14199" y="17538"/>
                  </a:lnTo>
                  <a:lnTo>
                    <a:pt x="13681" y="17664"/>
                  </a:lnTo>
                  <a:lnTo>
                    <a:pt x="13163" y="17772"/>
                  </a:lnTo>
                  <a:lnTo>
                    <a:pt x="12637" y="17861"/>
                  </a:lnTo>
                  <a:lnTo>
                    <a:pt x="12111" y="17924"/>
                  </a:lnTo>
                  <a:lnTo>
                    <a:pt x="11577" y="17969"/>
                  </a:lnTo>
                  <a:lnTo>
                    <a:pt x="11043" y="17992"/>
                  </a:lnTo>
                  <a:lnTo>
                    <a:pt x="10502" y="17987"/>
                  </a:lnTo>
                  <a:lnTo>
                    <a:pt x="9968" y="17965"/>
                  </a:lnTo>
                  <a:lnTo>
                    <a:pt x="9442" y="17920"/>
                  </a:lnTo>
                  <a:lnTo>
                    <a:pt x="8908" y="17852"/>
                  </a:lnTo>
                  <a:lnTo>
                    <a:pt x="8383" y="17763"/>
                  </a:lnTo>
                  <a:lnTo>
                    <a:pt x="7865" y="17655"/>
                  </a:lnTo>
                  <a:lnTo>
                    <a:pt x="7354" y="17520"/>
                  </a:lnTo>
                  <a:lnTo>
                    <a:pt x="6852" y="17367"/>
                  </a:lnTo>
                  <a:lnTo>
                    <a:pt x="1295" y="21600"/>
                  </a:lnTo>
                  <a:lnTo>
                    <a:pt x="3375" y="15529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46049" y="264000"/>
              <a:ext cx="696914" cy="9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El Final llego a su limite</a:t>
              </a:r>
            </a:p>
          </p:txBody>
        </p:sp>
      </p:grpSp>
      <p:grpSp>
        <p:nvGrpSpPr>
          <p:cNvPr id="600" name="Group 600"/>
          <p:cNvGrpSpPr/>
          <p:nvPr/>
        </p:nvGrpSpPr>
        <p:grpSpPr>
          <a:xfrm>
            <a:off x="4979987" y="3344862"/>
            <a:ext cx="2286001" cy="811624"/>
            <a:chOff x="0" y="0"/>
            <a:chExt cx="2286000" cy="811622"/>
          </a:xfrm>
        </p:grpSpPr>
        <p:grpSp>
          <p:nvGrpSpPr>
            <p:cNvPr id="579" name="Group 579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577" name="Group 57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75" name="Shape 57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578" name="Shape 57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584" name="Group 584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582" name="Group 58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80" name="Shape 58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</a:t>
                  </a:r>
                </a:p>
              </p:txBody>
            </p:sp>
          </p:grpSp>
          <p:sp>
            <p:nvSpPr>
              <p:cNvPr id="583" name="Shape 58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589" name="Group 589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587" name="Group 58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85" name="Shape 58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E</a:t>
                  </a:r>
                </a:p>
              </p:txBody>
            </p:sp>
          </p:grpSp>
          <p:sp>
            <p:nvSpPr>
              <p:cNvPr id="588" name="Shape 58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594" name="Group 594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592" name="Group 59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90" name="Shape 59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91" name="Shape 59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593" name="Shape 59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597" name="Group 59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595" name="Shape 59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598" name="Shape 59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601" name="Shape 601"/>
          <p:cNvSpPr/>
          <p:nvPr/>
        </p:nvSpPr>
        <p:spPr>
          <a:xfrm>
            <a:off x="52847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606" name="Group 606"/>
          <p:cNvGrpSpPr/>
          <p:nvPr/>
        </p:nvGrpSpPr>
        <p:grpSpPr>
          <a:xfrm>
            <a:off x="4446587" y="2930525"/>
            <a:ext cx="763589" cy="336550"/>
            <a:chOff x="0" y="0"/>
            <a:chExt cx="763587" cy="336550"/>
          </a:xfrm>
        </p:grpSpPr>
        <p:grpSp>
          <p:nvGrpSpPr>
            <p:cNvPr id="604" name="Group 604"/>
            <p:cNvGrpSpPr/>
            <p:nvPr/>
          </p:nvGrpSpPr>
          <p:grpSpPr>
            <a:xfrm>
              <a:off x="0" y="0"/>
              <a:ext cx="757238" cy="336550"/>
              <a:chOff x="0" y="0"/>
              <a:chExt cx="757237" cy="336550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0" y="0"/>
                <a:ext cx="757238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467" y="467"/>
                <a:ext cx="679686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Frente</a:t>
                </a:r>
              </a:p>
            </p:txBody>
          </p:sp>
        </p:grpSp>
        <p:sp>
          <p:nvSpPr>
            <p:cNvPr id="605" name="Shape 605"/>
            <p:cNvSpPr/>
            <p:nvPr/>
          </p:nvSpPr>
          <p:spPr>
            <a:xfrm>
              <a:off x="761999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607" name="Shape 607"/>
          <p:cNvSpPr/>
          <p:nvPr/>
        </p:nvSpPr>
        <p:spPr>
          <a:xfrm>
            <a:off x="65801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612" name="Group 612"/>
          <p:cNvGrpSpPr/>
          <p:nvPr/>
        </p:nvGrpSpPr>
        <p:grpSpPr>
          <a:xfrm>
            <a:off x="6046787" y="2930525"/>
            <a:ext cx="677863" cy="336550"/>
            <a:chOff x="0" y="0"/>
            <a:chExt cx="677862" cy="336550"/>
          </a:xfrm>
        </p:grpSpPr>
        <p:sp>
          <p:nvSpPr>
            <p:cNvPr id="608" name="Shape 608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611" name="Group 611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609" name="Shape 609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638" name="Group 638"/>
          <p:cNvGrpSpPr/>
          <p:nvPr/>
        </p:nvGrpSpPr>
        <p:grpSpPr>
          <a:xfrm>
            <a:off x="788987" y="3311524"/>
            <a:ext cx="2286001" cy="811624"/>
            <a:chOff x="0" y="0"/>
            <a:chExt cx="2286000" cy="811622"/>
          </a:xfrm>
        </p:grpSpPr>
        <p:grpSp>
          <p:nvGrpSpPr>
            <p:cNvPr id="617" name="Group 617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615" name="Group 615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13" name="Shape 613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14" name="Shape 614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616" name="Shape 616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622" name="Group 622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620" name="Group 620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18" name="Shape 618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19" name="Shape 619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</a:t>
                  </a:r>
                </a:p>
              </p:txBody>
            </p:sp>
          </p:grpSp>
          <p:sp>
            <p:nvSpPr>
              <p:cNvPr id="621" name="Shape 621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627" name="Group 627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625" name="Group 625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23" name="Shape 623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26" name="Shape 626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632" name="Group 632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630" name="Group 630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28" name="Shape 628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29" name="Shape 629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631" name="Shape 631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637" name="Group 637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635" name="Group 635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33" name="Shape 633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36" name="Shape 636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639" name="Shape 639"/>
          <p:cNvSpPr/>
          <p:nvPr/>
        </p:nvSpPr>
        <p:spPr>
          <a:xfrm>
            <a:off x="1703387" y="2930525"/>
            <a:ext cx="990601" cy="381000"/>
          </a:xfrm>
          <a:prstGeom prst="roundRect">
            <a:avLst>
              <a:gd name="adj" fmla="val 4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644" name="Group 644"/>
          <p:cNvGrpSpPr/>
          <p:nvPr/>
        </p:nvGrpSpPr>
        <p:grpSpPr>
          <a:xfrm>
            <a:off x="1474787" y="2930525"/>
            <a:ext cx="677863" cy="336550"/>
            <a:chOff x="0" y="0"/>
            <a:chExt cx="677862" cy="336550"/>
          </a:xfrm>
        </p:grpSpPr>
        <p:sp>
          <p:nvSpPr>
            <p:cNvPr id="640" name="Shape 640"/>
            <p:cNvSpPr/>
            <p:nvPr/>
          </p:nvSpPr>
          <p:spPr>
            <a:xfrm>
              <a:off x="-1" y="76199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643" name="Group 643"/>
            <p:cNvGrpSpPr/>
            <p:nvPr/>
          </p:nvGrpSpPr>
          <p:grpSpPr>
            <a:xfrm>
              <a:off x="76200" y="0"/>
              <a:ext cx="601663" cy="336550"/>
              <a:chOff x="0" y="0"/>
              <a:chExt cx="601662" cy="336550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0" y="0"/>
                <a:ext cx="601663" cy="336550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467" y="467"/>
                <a:ext cx="52510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Final</a:t>
                </a:r>
              </a:p>
            </p:txBody>
          </p:sp>
        </p:grpSp>
      </p:grpSp>
      <p:grpSp>
        <p:nvGrpSpPr>
          <p:cNvPr id="650" name="Group 650"/>
          <p:cNvGrpSpPr/>
          <p:nvPr/>
        </p:nvGrpSpPr>
        <p:grpSpPr>
          <a:xfrm>
            <a:off x="3227387" y="3006725"/>
            <a:ext cx="1371244" cy="991828"/>
            <a:chOff x="0" y="0"/>
            <a:chExt cx="1371242" cy="991827"/>
          </a:xfrm>
        </p:grpSpPr>
        <p:grpSp>
          <p:nvGrpSpPr>
            <p:cNvPr id="648" name="Group 648"/>
            <p:cNvGrpSpPr/>
            <p:nvPr/>
          </p:nvGrpSpPr>
          <p:grpSpPr>
            <a:xfrm>
              <a:off x="0" y="0"/>
              <a:ext cx="1371243" cy="991828"/>
              <a:chOff x="0" y="0"/>
              <a:chExt cx="1371242" cy="991827"/>
            </a:xfrm>
          </p:grpSpPr>
          <p:sp>
            <p:nvSpPr>
              <p:cNvPr id="645" name="Shape 645"/>
              <p:cNvSpPr/>
              <p:nvPr/>
            </p:nvSpPr>
            <p:spPr>
              <a:xfrm>
                <a:off x="0" y="0"/>
                <a:ext cx="1158515" cy="991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171"/>
                    </a:moveTo>
                    <a:lnTo>
                      <a:pt x="3660" y="16171"/>
                    </a:lnTo>
                    <a:lnTo>
                      <a:pt x="3660" y="21600"/>
                    </a:lnTo>
                    <a:lnTo>
                      <a:pt x="0" y="10804"/>
                    </a:lnTo>
                    <a:lnTo>
                      <a:pt x="3660" y="0"/>
                    </a:lnTo>
                    <a:lnTo>
                      <a:pt x="3660" y="5437"/>
                    </a:lnTo>
                    <a:lnTo>
                      <a:pt x="21600" y="5437"/>
                    </a:lnTo>
                    <a:lnTo>
                      <a:pt x="21600" y="16171"/>
                    </a:lnTo>
                  </a:path>
                </a:pathLst>
              </a:cu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1328737" y="249237"/>
                <a:ext cx="42506" cy="491767"/>
              </a:xfrm>
              <a:prstGeom prst="rect">
                <a:avLst/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1200150" y="249237"/>
                <a:ext cx="85367" cy="491767"/>
              </a:xfrm>
              <a:prstGeom prst="rect">
                <a:avLst/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sp>
          <p:nvSpPr>
            <p:cNvPr id="649" name="Shape 649"/>
            <p:cNvSpPr/>
            <p:nvPr/>
          </p:nvSpPr>
          <p:spPr>
            <a:xfrm>
              <a:off x="214768" y="288479"/>
              <a:ext cx="1059539" cy="413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desencola();</a:t>
              </a:r>
            </a:p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desencola();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>
            <a:off x="7440612" y="2933700"/>
            <a:ext cx="1523643" cy="1142641"/>
            <a:chOff x="0" y="0"/>
            <a:chExt cx="1523641" cy="1142640"/>
          </a:xfrm>
        </p:grpSpPr>
        <p:grpSp>
          <p:nvGrpSpPr>
            <p:cNvPr id="654" name="Group 654"/>
            <p:cNvGrpSpPr/>
            <p:nvPr/>
          </p:nvGrpSpPr>
          <p:grpSpPr>
            <a:xfrm>
              <a:off x="0" y="0"/>
              <a:ext cx="1523642" cy="1142641"/>
              <a:chOff x="0" y="0"/>
              <a:chExt cx="1523641" cy="1142640"/>
            </a:xfrm>
          </p:grpSpPr>
          <p:sp>
            <p:nvSpPr>
              <p:cNvPr id="651" name="Shape 651"/>
              <p:cNvSpPr/>
              <p:nvPr/>
            </p:nvSpPr>
            <p:spPr>
              <a:xfrm>
                <a:off x="0" y="0"/>
                <a:ext cx="1285516" cy="1142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750"/>
                    </a:moveTo>
                    <a:lnTo>
                      <a:pt x="3881" y="18750"/>
                    </a:lnTo>
                    <a:lnTo>
                      <a:pt x="3881" y="21600"/>
                    </a:lnTo>
                    <a:lnTo>
                      <a:pt x="0" y="10800"/>
                    </a:lnTo>
                    <a:lnTo>
                      <a:pt x="3881" y="0"/>
                    </a:lnTo>
                    <a:lnTo>
                      <a:pt x="3881" y="2856"/>
                    </a:lnTo>
                    <a:lnTo>
                      <a:pt x="21600" y="2856"/>
                    </a:lnTo>
                    <a:lnTo>
                      <a:pt x="21600" y="18750"/>
                    </a:lnTo>
                  </a:path>
                </a:pathLst>
              </a:cu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1476375" y="150812"/>
                <a:ext cx="47267" cy="841016"/>
              </a:xfrm>
              <a:prstGeom prst="rect">
                <a:avLst/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1333500" y="150812"/>
                <a:ext cx="94892" cy="841016"/>
              </a:xfrm>
              <a:prstGeom prst="rect">
                <a:avLst/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sp>
          <p:nvSpPr>
            <p:cNvPr id="655" name="Shape 655"/>
            <p:cNvSpPr/>
            <p:nvPr/>
          </p:nvSpPr>
          <p:spPr>
            <a:xfrm>
              <a:off x="238592" y="197039"/>
              <a:ext cx="1115079" cy="748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encola(’D’);</a:t>
              </a:r>
            </a:p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desencola();</a:t>
              </a:r>
            </a:p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desencola();</a:t>
              </a:r>
            </a:p>
            <a:p>
              <a:pPr lvl="0" algn="ctr">
                <a:lnSpc>
                  <a:spcPct val="60000"/>
                </a:lnSpc>
                <a:spcBef>
                  <a:spcPts val="6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000">
                  <a:latin typeface="Tahoma"/>
                  <a:ea typeface="Tahoma"/>
                  <a:cs typeface="Tahoma"/>
                  <a:sym typeface="Tahoma"/>
                </a:rPr>
                <a:t>encolar(’E’);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1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1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1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1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1" build="p" animBg="1" advAuto="0"/>
      <p:bldP spid="342" grpId="2" animBg="1" advAuto="0"/>
      <p:bldP spid="345" grpId="13" animBg="1" advAuto="0"/>
      <p:bldP spid="371" grpId="3" animBg="1" advAuto="0"/>
      <p:bldP spid="397" grpId="14" animBg="1" advAuto="0"/>
      <p:bldP spid="402" grpId="5" animBg="1" advAuto="0"/>
      <p:bldP spid="407" grpId="4" animBg="1" advAuto="0"/>
      <p:bldP spid="408" grpId="8" animBg="1" advAuto="0"/>
      <p:bldP spid="413" grpId="9" animBg="1" advAuto="0"/>
      <p:bldP spid="439" grpId="7" animBg="1" advAuto="0"/>
      <p:bldP spid="444" grpId="15" animBg="1" advAuto="0"/>
      <p:bldP spid="449" grpId="16" animBg="1" advAuto="0"/>
      <p:bldP spid="475" grpId="18" animBg="1" advAuto="0"/>
      <p:bldP spid="476" grpId="19" animBg="1" advAuto="0"/>
      <p:bldP spid="481" grpId="20" animBg="1" advAuto="0"/>
      <p:bldP spid="507" grpId="21" animBg="1" advAuto="0"/>
      <p:bldP spid="508" grpId="22" animBg="1" advAuto="0"/>
      <p:bldP spid="513" grpId="23" animBg="1" advAuto="0"/>
      <p:bldP spid="535" grpId="24" animBg="1" advAuto="0"/>
      <p:bldP spid="536" grpId="25" animBg="1" advAuto="0"/>
      <p:bldP spid="541" grpId="26" animBg="1" advAuto="0"/>
      <p:bldP spid="565" grpId="27" animBg="1" advAuto="0"/>
      <p:bldP spid="566" grpId="28" animBg="1" advAuto="0"/>
      <p:bldP spid="571" grpId="29" animBg="1" advAuto="0"/>
      <p:bldP spid="574" grpId="30" animBg="1" advAuto="0"/>
      <p:bldP spid="600" grpId="31" animBg="1" advAuto="0"/>
      <p:bldP spid="601" grpId="32" animBg="1" advAuto="0"/>
      <p:bldP spid="606" grpId="33" animBg="1" advAuto="0"/>
      <p:bldP spid="607" grpId="34" animBg="1" advAuto="0"/>
      <p:bldP spid="612" grpId="35" animBg="1" advAuto="0"/>
      <p:bldP spid="638" grpId="10" animBg="1" advAuto="0"/>
      <p:bldP spid="639" grpId="11" animBg="1" advAuto="0"/>
      <p:bldP spid="644" grpId="12" animBg="1" advAuto="0"/>
      <p:bldP spid="650" grpId="6" animBg="1" advAuto="0"/>
      <p:bldP spid="656" grpId="17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ARREGLOS CIRCULARES</a:t>
            </a:r>
          </a:p>
        </p:txBody>
      </p:sp>
      <p:sp>
        <p:nvSpPr>
          <p:cNvPr id="659" name="Shape 659"/>
          <p:cNvSpPr>
            <a:spLocks noGrp="1"/>
          </p:cNvSpPr>
          <p:nvPr>
            <p:ph type="body" idx="4294967295"/>
          </p:nvPr>
        </p:nvSpPr>
        <p:spPr>
          <a:xfrm>
            <a:off x="457200" y="1557337"/>
            <a:ext cx="8229600" cy="4767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Sin embargo, ninguna de las anteriores es la ideal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Si una cola tiene 1000 elementos, y uno se DesEnCola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Hay que mover 999 elementos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Es muy poco eficiente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El problema del primer enfoque que revisamos era que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Cuando el Final llegaba al limite, no se podía seguir avanzando y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La Cola aparecía llena y esto no necesariamente era verdadero</a:t>
            </a:r>
          </a:p>
          <a:p>
            <a:pPr marL="191988" lvl="0" indent="-191988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Imaginemos un arreglo sin ese problema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Al recorrer todo arreglo, se hace desde inicio 0, hasta fin MAX-1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¿Que tal si al recorrer el arreglo, al llegar a  MAX-1, volvemos al primer elemento?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Este seria un arreglo circular</a:t>
            </a:r>
          </a:p>
        </p:txBody>
      </p:sp>
      <p:grpSp>
        <p:nvGrpSpPr>
          <p:cNvPr id="685" name="Group 685"/>
          <p:cNvGrpSpPr/>
          <p:nvPr/>
        </p:nvGrpSpPr>
        <p:grpSpPr>
          <a:xfrm>
            <a:off x="1066800" y="5300662"/>
            <a:ext cx="2286000" cy="811624"/>
            <a:chOff x="0" y="0"/>
            <a:chExt cx="2286000" cy="811622"/>
          </a:xfrm>
        </p:grpSpPr>
        <p:grpSp>
          <p:nvGrpSpPr>
            <p:cNvPr id="664" name="Group 664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662" name="Group 66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60" name="Shape 66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61" name="Shape 66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663" name="Shape 66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669" name="Group 669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667" name="Group 66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65" name="Shape 66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66" name="Shape 66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68" name="Shape 66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674" name="Group 674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672" name="Group 67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70" name="Shape 67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71" name="Shape 67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73" name="Shape 67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679" name="Group 679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677" name="Group 677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75" name="Shape 675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76" name="Shape 676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678" name="Shape 678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684" name="Group 684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682" name="Group 682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680" name="Shape 680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81" name="Shape 681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683" name="Shape 683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699" name="Group 699"/>
          <p:cNvGrpSpPr/>
          <p:nvPr/>
        </p:nvGrpSpPr>
        <p:grpSpPr>
          <a:xfrm>
            <a:off x="5253510" y="4713760"/>
            <a:ext cx="1912256" cy="2035113"/>
            <a:chOff x="0" y="0"/>
            <a:chExt cx="1912254" cy="2035112"/>
          </a:xfrm>
        </p:grpSpPr>
        <p:sp>
          <p:nvSpPr>
            <p:cNvPr id="686" name="Shape 686"/>
            <p:cNvSpPr/>
            <p:nvPr/>
          </p:nvSpPr>
          <p:spPr>
            <a:xfrm>
              <a:off x="838200" y="1662112"/>
              <a:ext cx="231093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</a:t>
              </a:r>
            </a:p>
          </p:txBody>
        </p:sp>
        <p:grpSp>
          <p:nvGrpSpPr>
            <p:cNvPr id="698" name="Group 698"/>
            <p:cNvGrpSpPr/>
            <p:nvPr/>
          </p:nvGrpSpPr>
          <p:grpSpPr>
            <a:xfrm>
              <a:off x="-1" y="-1"/>
              <a:ext cx="1912256" cy="1661281"/>
              <a:chOff x="0" y="0"/>
              <a:chExt cx="1912254" cy="1661279"/>
            </a:xfrm>
          </p:grpSpPr>
          <p:sp>
            <p:nvSpPr>
              <p:cNvPr id="687" name="Shape 687"/>
              <p:cNvSpPr/>
              <p:nvPr/>
            </p:nvSpPr>
            <p:spPr>
              <a:xfrm>
                <a:off x="1524000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688" name="Shape 688"/>
              <p:cNvSpPr/>
              <p:nvPr/>
            </p:nvSpPr>
            <p:spPr>
              <a:xfrm>
                <a:off x="1681162" y="11287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689" name="Shape 689"/>
              <p:cNvSpPr/>
              <p:nvPr/>
            </p:nvSpPr>
            <p:spPr>
              <a:xfrm>
                <a:off x="0" y="9001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  <p:sp>
            <p:nvSpPr>
              <p:cNvPr id="690" name="Shape 690"/>
              <p:cNvSpPr/>
              <p:nvPr/>
            </p:nvSpPr>
            <p:spPr>
              <a:xfrm>
                <a:off x="233362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grpSp>
            <p:nvGrpSpPr>
              <p:cNvPr id="697" name="Group 697"/>
              <p:cNvGrpSpPr/>
              <p:nvPr/>
            </p:nvGrpSpPr>
            <p:grpSpPr>
              <a:xfrm>
                <a:off x="232889" y="61439"/>
                <a:ext cx="1600201" cy="1599841"/>
                <a:chOff x="0" y="0"/>
                <a:chExt cx="1600199" cy="1599840"/>
              </a:xfrm>
            </p:grpSpPr>
            <p:sp>
              <p:nvSpPr>
                <p:cNvPr id="691" name="Shape 691"/>
                <p:cNvSpPr/>
                <p:nvPr/>
              </p:nvSpPr>
              <p:spPr>
                <a:xfrm>
                  <a:off x="0" y="0"/>
                  <a:ext cx="1599841" cy="1599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2" y="0"/>
                      </a:moveTo>
                      <a:cubicBezTo>
                        <a:pt x="16920" y="0"/>
                        <a:pt x="21600" y="4679"/>
                        <a:pt x="21600" y="10800"/>
                      </a:cubicBezTo>
                      <a:cubicBezTo>
                        <a:pt x="21600" y="16921"/>
                        <a:pt x="16920" y="21600"/>
                        <a:pt x="10802" y="21600"/>
                      </a:cubicBezTo>
                      <a:cubicBezTo>
                        <a:pt x="4680" y="21600"/>
                        <a:pt x="0" y="16921"/>
                        <a:pt x="0" y="10800"/>
                      </a:cubicBezTo>
                      <a:cubicBezTo>
                        <a:pt x="0" y="4679"/>
                        <a:pt x="4680" y="0"/>
                        <a:pt x="10802" y="0"/>
                      </a:cubicBezTo>
                      <a:close/>
                      <a:moveTo>
                        <a:pt x="10802" y="7200"/>
                      </a:moveTo>
                      <a:cubicBezTo>
                        <a:pt x="12839" y="7200"/>
                        <a:pt x="14398" y="8760"/>
                        <a:pt x="14398" y="10800"/>
                      </a:cubicBezTo>
                      <a:cubicBezTo>
                        <a:pt x="14398" y="12836"/>
                        <a:pt x="12839" y="14400"/>
                        <a:pt x="10802" y="14400"/>
                      </a:cubicBezTo>
                      <a:cubicBezTo>
                        <a:pt x="8761" y="14400"/>
                        <a:pt x="7202" y="12836"/>
                        <a:pt x="7202" y="10800"/>
                      </a:cubicBezTo>
                      <a:cubicBezTo>
                        <a:pt x="7202" y="8760"/>
                        <a:pt x="8761" y="7200"/>
                        <a:pt x="10802" y="72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692" name="Shape 692"/>
                <p:cNvSpPr/>
                <p:nvPr/>
              </p:nvSpPr>
              <p:spPr>
                <a:xfrm>
                  <a:off x="800099" y="0"/>
                  <a:ext cx="1589" cy="533401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3" name="Shape 693"/>
                <p:cNvSpPr/>
                <p:nvPr/>
              </p:nvSpPr>
              <p:spPr>
                <a:xfrm flipV="1">
                  <a:off x="1066799" y="684212"/>
                  <a:ext cx="533401" cy="793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914399" y="1066800"/>
                  <a:ext cx="273051" cy="45720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 flipH="1">
                  <a:off x="227012" y="990599"/>
                  <a:ext cx="384176" cy="38100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 flipH="1" flipV="1">
                  <a:off x="74612" y="455612"/>
                  <a:ext cx="506413" cy="2317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1" build="p" animBg="1" advAuto="0"/>
      <p:bldP spid="685" grpId="2" animBg="1" advAuto="0"/>
      <p:bldP spid="699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 idx="4294967295"/>
          </p:nvPr>
        </p:nvSpPr>
        <p:spPr>
          <a:xfrm>
            <a:off x="323850" y="404812"/>
            <a:ext cx="832008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¿Y COMO FUNCIONARIA?</a:t>
            </a:r>
          </a:p>
        </p:txBody>
      </p:sp>
      <p:sp>
        <p:nvSpPr>
          <p:cNvPr id="702" name="Shape 702"/>
          <p:cNvSpPr>
            <a:spLocks noGrp="1"/>
          </p:cNvSpPr>
          <p:nvPr>
            <p:ph type="body" idx="4294967295"/>
          </p:nvPr>
        </p:nvSpPr>
        <p:spPr>
          <a:xfrm>
            <a:off x="457200" y="1700212"/>
            <a:ext cx="4691063" cy="141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En un arreglo lineal, vimos: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Al EnColar, el Final, se mueve hacia el siguiente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Al DesEnColar, el Frente, se mueve hacia el siguiente</a:t>
            </a:r>
          </a:p>
        </p:txBody>
      </p:sp>
      <p:grpSp>
        <p:nvGrpSpPr>
          <p:cNvPr id="716" name="Group 716"/>
          <p:cNvGrpSpPr/>
          <p:nvPr/>
        </p:nvGrpSpPr>
        <p:grpSpPr>
          <a:xfrm>
            <a:off x="1295872" y="3658072"/>
            <a:ext cx="1912256" cy="2035114"/>
            <a:chOff x="0" y="0"/>
            <a:chExt cx="1912254" cy="2035112"/>
          </a:xfrm>
        </p:grpSpPr>
        <p:sp>
          <p:nvSpPr>
            <p:cNvPr id="703" name="Shape 703"/>
            <p:cNvSpPr/>
            <p:nvPr/>
          </p:nvSpPr>
          <p:spPr>
            <a:xfrm>
              <a:off x="838200" y="1662112"/>
              <a:ext cx="231093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</a:t>
              </a:r>
            </a:p>
          </p:txBody>
        </p:sp>
        <p:grpSp>
          <p:nvGrpSpPr>
            <p:cNvPr id="715" name="Group 715"/>
            <p:cNvGrpSpPr/>
            <p:nvPr/>
          </p:nvGrpSpPr>
          <p:grpSpPr>
            <a:xfrm>
              <a:off x="-1" y="-1"/>
              <a:ext cx="1912256" cy="1661281"/>
              <a:chOff x="0" y="0"/>
              <a:chExt cx="1912254" cy="1661279"/>
            </a:xfrm>
          </p:grpSpPr>
          <p:sp>
            <p:nvSpPr>
              <p:cNvPr id="704" name="Shape 704"/>
              <p:cNvSpPr/>
              <p:nvPr/>
            </p:nvSpPr>
            <p:spPr>
              <a:xfrm>
                <a:off x="1524000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705" name="Shape 705"/>
              <p:cNvSpPr/>
              <p:nvPr/>
            </p:nvSpPr>
            <p:spPr>
              <a:xfrm>
                <a:off x="1681162" y="11287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706" name="Shape 706"/>
              <p:cNvSpPr/>
              <p:nvPr/>
            </p:nvSpPr>
            <p:spPr>
              <a:xfrm>
                <a:off x="0" y="9001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233362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grpSp>
            <p:nvGrpSpPr>
              <p:cNvPr id="714" name="Group 714"/>
              <p:cNvGrpSpPr/>
              <p:nvPr/>
            </p:nvGrpSpPr>
            <p:grpSpPr>
              <a:xfrm>
                <a:off x="232889" y="61439"/>
                <a:ext cx="1600201" cy="1599841"/>
                <a:chOff x="0" y="0"/>
                <a:chExt cx="1600199" cy="1599840"/>
              </a:xfrm>
            </p:grpSpPr>
            <p:sp>
              <p:nvSpPr>
                <p:cNvPr id="708" name="Shape 708"/>
                <p:cNvSpPr/>
                <p:nvPr/>
              </p:nvSpPr>
              <p:spPr>
                <a:xfrm>
                  <a:off x="0" y="0"/>
                  <a:ext cx="1599841" cy="1599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2" y="0"/>
                      </a:moveTo>
                      <a:cubicBezTo>
                        <a:pt x="16920" y="0"/>
                        <a:pt x="21600" y="4679"/>
                        <a:pt x="21600" y="10800"/>
                      </a:cubicBezTo>
                      <a:cubicBezTo>
                        <a:pt x="21600" y="16921"/>
                        <a:pt x="16920" y="21600"/>
                        <a:pt x="10802" y="21600"/>
                      </a:cubicBezTo>
                      <a:cubicBezTo>
                        <a:pt x="4680" y="21600"/>
                        <a:pt x="0" y="16921"/>
                        <a:pt x="0" y="10800"/>
                      </a:cubicBezTo>
                      <a:cubicBezTo>
                        <a:pt x="0" y="4679"/>
                        <a:pt x="4680" y="0"/>
                        <a:pt x="10802" y="0"/>
                      </a:cubicBezTo>
                      <a:close/>
                      <a:moveTo>
                        <a:pt x="10802" y="7200"/>
                      </a:moveTo>
                      <a:cubicBezTo>
                        <a:pt x="12839" y="7200"/>
                        <a:pt x="14398" y="8760"/>
                        <a:pt x="14398" y="10800"/>
                      </a:cubicBezTo>
                      <a:cubicBezTo>
                        <a:pt x="14398" y="12836"/>
                        <a:pt x="12839" y="14400"/>
                        <a:pt x="10802" y="14400"/>
                      </a:cubicBezTo>
                      <a:cubicBezTo>
                        <a:pt x="8761" y="14400"/>
                        <a:pt x="7202" y="12836"/>
                        <a:pt x="7202" y="10800"/>
                      </a:cubicBezTo>
                      <a:cubicBezTo>
                        <a:pt x="7202" y="8760"/>
                        <a:pt x="8761" y="7200"/>
                        <a:pt x="10802" y="72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800099" y="0"/>
                  <a:ext cx="1589" cy="533401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 flipV="1">
                  <a:off x="1066799" y="684212"/>
                  <a:ext cx="533401" cy="793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11" name="Shape 711"/>
                <p:cNvSpPr/>
                <p:nvPr/>
              </p:nvSpPr>
              <p:spPr>
                <a:xfrm>
                  <a:off x="914399" y="1066800"/>
                  <a:ext cx="273051" cy="45720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12" name="Shape 712"/>
                <p:cNvSpPr/>
                <p:nvPr/>
              </p:nvSpPr>
              <p:spPr>
                <a:xfrm flipH="1">
                  <a:off x="227012" y="990599"/>
                  <a:ext cx="384176" cy="38100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13" name="Shape 713"/>
                <p:cNvSpPr/>
                <p:nvPr/>
              </p:nvSpPr>
              <p:spPr>
                <a:xfrm flipH="1" flipV="1">
                  <a:off x="74612" y="455612"/>
                  <a:ext cx="506413" cy="2317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742" name="Group 742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721" name="Group 721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719" name="Group 71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17" name="Shape 71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18" name="Shape 71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720" name="Shape 72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726" name="Group 726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724" name="Group 72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22" name="Shape 72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25" name="Shape 72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731" name="Group 731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729" name="Group 72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27" name="Shape 72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28" name="Shape 72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30" name="Shape 73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736" name="Group 736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734" name="Group 734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32" name="Shape 732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735" name="Shape 735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741" name="Group 741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739" name="Group 739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37" name="Shape 737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40" name="Shape 740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745" name="Group 745"/>
          <p:cNvGrpSpPr/>
          <p:nvPr/>
        </p:nvGrpSpPr>
        <p:grpSpPr>
          <a:xfrm>
            <a:off x="4648665" y="1618128"/>
            <a:ext cx="685336" cy="309501"/>
            <a:chOff x="0" y="0"/>
            <a:chExt cx="685334" cy="309500"/>
          </a:xfrm>
        </p:grpSpPr>
        <p:sp>
          <p:nvSpPr>
            <p:cNvPr id="743" name="Shape 743"/>
            <p:cNvSpPr/>
            <p:nvPr/>
          </p:nvSpPr>
          <p:spPr>
            <a:xfrm>
              <a:off x="683746" y="7573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0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748" name="Group 748"/>
          <p:cNvGrpSpPr/>
          <p:nvPr/>
        </p:nvGrpSpPr>
        <p:grpSpPr>
          <a:xfrm>
            <a:off x="5638799" y="1618128"/>
            <a:ext cx="474807" cy="323385"/>
            <a:chOff x="0" y="0"/>
            <a:chExt cx="474805" cy="323384"/>
          </a:xfrm>
        </p:grpSpPr>
        <p:sp>
          <p:nvSpPr>
            <p:cNvPr id="746" name="Shape 746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774" name="Group 77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753" name="Group 75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751" name="Group 75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49" name="Shape 74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752" name="Shape 75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758" name="Group 75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756" name="Group 75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54" name="Shape 75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55" name="Shape 75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B</a:t>
                  </a:r>
                </a:p>
              </p:txBody>
            </p:sp>
          </p:grpSp>
          <p:sp>
            <p:nvSpPr>
              <p:cNvPr id="757" name="Shape 75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763" name="Group 76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761" name="Group 76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59" name="Shape 75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60" name="Shape 76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62" name="Shape 76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768" name="Group 76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766" name="Group 76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64" name="Shape 76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767" name="Shape 76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773" name="Group 77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771" name="Group 77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69" name="Shape 76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70" name="Shape 77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772" name="Shape 77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775" name="Shape 775"/>
          <p:cNvSpPr/>
          <p:nvPr/>
        </p:nvSpPr>
        <p:spPr>
          <a:xfrm>
            <a:off x="55626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778" name="Group 778"/>
          <p:cNvGrpSpPr/>
          <p:nvPr/>
        </p:nvGrpSpPr>
        <p:grpSpPr>
          <a:xfrm>
            <a:off x="6000749" y="1618128"/>
            <a:ext cx="474807" cy="323385"/>
            <a:chOff x="0" y="0"/>
            <a:chExt cx="474805" cy="323384"/>
          </a:xfrm>
        </p:grpSpPr>
        <p:sp>
          <p:nvSpPr>
            <p:cNvPr id="776" name="Shape 776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804" name="Group 80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783" name="Group 78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781" name="Group 78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79" name="Shape 77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782" name="Shape 78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788" name="Group 78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786" name="Group 78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84" name="Shape 78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85" name="Shape 78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B</a:t>
                  </a:r>
                </a:p>
              </p:txBody>
            </p:sp>
          </p:grpSp>
          <p:sp>
            <p:nvSpPr>
              <p:cNvPr id="787" name="Shape 78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793" name="Group 79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791" name="Group 79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89" name="Shape 78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792" name="Shape 79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798" name="Group 79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796" name="Group 79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94" name="Shape 79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797" name="Shape 79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803" name="Group 80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801" name="Group 80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799" name="Shape 79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02" name="Shape 80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805" name="Shape 805"/>
          <p:cNvSpPr/>
          <p:nvPr/>
        </p:nvSpPr>
        <p:spPr>
          <a:xfrm>
            <a:off x="58674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08" name="Group 808"/>
          <p:cNvGrpSpPr/>
          <p:nvPr/>
        </p:nvGrpSpPr>
        <p:grpSpPr>
          <a:xfrm>
            <a:off x="6457949" y="1618128"/>
            <a:ext cx="474807" cy="323385"/>
            <a:chOff x="0" y="0"/>
            <a:chExt cx="474805" cy="323384"/>
          </a:xfrm>
        </p:grpSpPr>
        <p:sp>
          <p:nvSpPr>
            <p:cNvPr id="806" name="Shape 806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834" name="Group 83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813" name="Group 81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811" name="Group 81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09" name="Shape 80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A </a:t>
                  </a:r>
                </a:p>
              </p:txBody>
            </p:sp>
          </p:grpSp>
          <p:sp>
            <p:nvSpPr>
              <p:cNvPr id="812" name="Shape 81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818" name="Group 81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816" name="Group 81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14" name="Shape 81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B</a:t>
                  </a:r>
                </a:p>
              </p:txBody>
            </p:sp>
          </p:grpSp>
          <p:sp>
            <p:nvSpPr>
              <p:cNvPr id="817" name="Shape 81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823" name="Group 82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821" name="Group 82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19" name="Shape 81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822" name="Shape 82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828" name="Group 82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826" name="Group 82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24" name="Shape 82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827" name="Shape 82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833" name="Group 83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831" name="Group 83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29" name="Shape 82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32" name="Shape 83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835" name="Shape 835"/>
          <p:cNvSpPr/>
          <p:nvPr/>
        </p:nvSpPr>
        <p:spPr>
          <a:xfrm>
            <a:off x="64008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38" name="Group 838"/>
          <p:cNvGrpSpPr/>
          <p:nvPr/>
        </p:nvGrpSpPr>
        <p:grpSpPr>
          <a:xfrm>
            <a:off x="6934199" y="1618128"/>
            <a:ext cx="474807" cy="323385"/>
            <a:chOff x="0" y="0"/>
            <a:chExt cx="474805" cy="323384"/>
          </a:xfrm>
        </p:grpSpPr>
        <p:sp>
          <p:nvSpPr>
            <p:cNvPr id="836" name="Shape 836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864" name="Group 86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843" name="Group 84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841" name="Group 84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39" name="Shape 83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42" name="Shape 84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848" name="Group 84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846" name="Group 84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44" name="Shape 84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B</a:t>
                  </a:r>
                </a:p>
              </p:txBody>
            </p:sp>
          </p:grpSp>
          <p:sp>
            <p:nvSpPr>
              <p:cNvPr id="847" name="Shape 84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853" name="Group 85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851" name="Group 85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49" name="Shape 84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852" name="Shape 85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858" name="Group 85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856" name="Group 85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54" name="Shape 85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857" name="Shape 85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863" name="Group 86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861" name="Group 86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59" name="Shape 85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62" name="Shape 86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865" name="Shape 865"/>
          <p:cNvSpPr/>
          <p:nvPr/>
        </p:nvSpPr>
        <p:spPr>
          <a:xfrm>
            <a:off x="68580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68" name="Group 868"/>
          <p:cNvGrpSpPr/>
          <p:nvPr/>
        </p:nvGrpSpPr>
        <p:grpSpPr>
          <a:xfrm>
            <a:off x="5334465" y="1618128"/>
            <a:ext cx="685336" cy="309501"/>
            <a:chOff x="0" y="0"/>
            <a:chExt cx="685334" cy="309500"/>
          </a:xfrm>
        </p:grpSpPr>
        <p:sp>
          <p:nvSpPr>
            <p:cNvPr id="866" name="Shape 866"/>
            <p:cNvSpPr/>
            <p:nvPr/>
          </p:nvSpPr>
          <p:spPr>
            <a:xfrm>
              <a:off x="683746" y="7573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0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894" name="Group 89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873" name="Group 87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871" name="Group 87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69" name="Shape 86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72" name="Shape 87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878" name="Group 87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876" name="Group 87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74" name="Shape 87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877" name="Shape 87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883" name="Group 88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881" name="Group 88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79" name="Shape 87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882" name="Shape 88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888" name="Group 88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886" name="Group 88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84" name="Shape 88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887" name="Shape 88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893" name="Group 89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891" name="Group 89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89" name="Shape 88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892" name="Shape 89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sp>
        <p:nvSpPr>
          <p:cNvPr id="895" name="Shape 895"/>
          <p:cNvSpPr/>
          <p:nvPr/>
        </p:nvSpPr>
        <p:spPr>
          <a:xfrm>
            <a:off x="54102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98" name="Group 898"/>
          <p:cNvGrpSpPr/>
          <p:nvPr/>
        </p:nvGrpSpPr>
        <p:grpSpPr>
          <a:xfrm>
            <a:off x="5793253" y="1637178"/>
            <a:ext cx="685335" cy="309501"/>
            <a:chOff x="0" y="0"/>
            <a:chExt cx="685334" cy="309500"/>
          </a:xfrm>
        </p:grpSpPr>
        <p:sp>
          <p:nvSpPr>
            <p:cNvPr id="896" name="Shape 896"/>
            <p:cNvSpPr/>
            <p:nvPr/>
          </p:nvSpPr>
          <p:spPr>
            <a:xfrm>
              <a:off x="683746" y="7573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0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924" name="Group 924"/>
          <p:cNvGrpSpPr/>
          <p:nvPr/>
        </p:nvGrpSpPr>
        <p:grpSpPr>
          <a:xfrm>
            <a:off x="5334000" y="2074862"/>
            <a:ext cx="2286000" cy="811624"/>
            <a:chOff x="0" y="0"/>
            <a:chExt cx="2286000" cy="811622"/>
          </a:xfrm>
        </p:grpSpPr>
        <p:grpSp>
          <p:nvGrpSpPr>
            <p:cNvPr id="903" name="Group 903"/>
            <p:cNvGrpSpPr/>
            <p:nvPr/>
          </p:nvGrpSpPr>
          <p:grpSpPr>
            <a:xfrm>
              <a:off x="0" y="0"/>
              <a:ext cx="457200" cy="811623"/>
              <a:chOff x="0" y="0"/>
              <a:chExt cx="457200" cy="811622"/>
            </a:xfrm>
          </p:grpSpPr>
          <p:grpSp>
            <p:nvGrpSpPr>
              <p:cNvPr id="901" name="Group 90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899" name="Shape 89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</a:t>
                  </a:r>
                </a:p>
              </p:txBody>
            </p:sp>
          </p:grpSp>
          <p:sp>
            <p:nvSpPr>
              <p:cNvPr id="902" name="Shape 90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908" name="Group 908"/>
            <p:cNvGrpSpPr/>
            <p:nvPr/>
          </p:nvGrpSpPr>
          <p:grpSpPr>
            <a:xfrm>
              <a:off x="457200" y="0"/>
              <a:ext cx="457200" cy="811623"/>
              <a:chOff x="0" y="0"/>
              <a:chExt cx="457200" cy="811622"/>
            </a:xfrm>
          </p:grpSpPr>
          <p:grpSp>
            <p:nvGrpSpPr>
              <p:cNvPr id="906" name="Group 90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904" name="Shape 90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  </a:t>
                  </a:r>
                </a:p>
              </p:txBody>
            </p:sp>
          </p:grpSp>
          <p:sp>
            <p:nvSpPr>
              <p:cNvPr id="907" name="Shape 90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913" name="Group 913"/>
            <p:cNvGrpSpPr/>
            <p:nvPr/>
          </p:nvGrpSpPr>
          <p:grpSpPr>
            <a:xfrm>
              <a:off x="914400" y="0"/>
              <a:ext cx="457200" cy="811623"/>
              <a:chOff x="0" y="0"/>
              <a:chExt cx="457200" cy="811622"/>
            </a:xfrm>
          </p:grpSpPr>
          <p:grpSp>
            <p:nvGrpSpPr>
              <p:cNvPr id="911" name="Group 91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909" name="Shape 90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C </a:t>
                  </a:r>
                </a:p>
              </p:txBody>
            </p:sp>
          </p:grpSp>
          <p:sp>
            <p:nvSpPr>
              <p:cNvPr id="912" name="Shape 91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918" name="Group 918"/>
            <p:cNvGrpSpPr/>
            <p:nvPr/>
          </p:nvGrpSpPr>
          <p:grpSpPr>
            <a:xfrm>
              <a:off x="1371600" y="0"/>
              <a:ext cx="457200" cy="811623"/>
              <a:chOff x="0" y="0"/>
              <a:chExt cx="457200" cy="811622"/>
            </a:xfrm>
          </p:grpSpPr>
          <p:grpSp>
            <p:nvGrpSpPr>
              <p:cNvPr id="916" name="Group 916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914" name="Shape 914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D </a:t>
                  </a:r>
                </a:p>
              </p:txBody>
            </p:sp>
          </p:grpSp>
          <p:sp>
            <p:nvSpPr>
              <p:cNvPr id="917" name="Shape 917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923" name="Group 923"/>
            <p:cNvGrpSpPr/>
            <p:nvPr/>
          </p:nvGrpSpPr>
          <p:grpSpPr>
            <a:xfrm>
              <a:off x="1828800" y="0"/>
              <a:ext cx="457200" cy="811623"/>
              <a:chOff x="0" y="0"/>
              <a:chExt cx="457200" cy="811622"/>
            </a:xfrm>
          </p:grpSpPr>
          <p:grpSp>
            <p:nvGrpSpPr>
              <p:cNvPr id="921" name="Group 921"/>
              <p:cNvGrpSpPr/>
              <p:nvPr/>
            </p:nvGrpSpPr>
            <p:grpSpPr>
              <a:xfrm>
                <a:off x="0" y="0"/>
                <a:ext cx="457200" cy="457200"/>
                <a:chOff x="0" y="0"/>
                <a:chExt cx="457200" cy="457200"/>
              </a:xfrm>
            </p:grpSpPr>
            <p:sp>
              <p:nvSpPr>
                <p:cNvPr id="919" name="Shape 919"/>
                <p:cNvSpPr/>
                <p:nvPr/>
              </p:nvSpPr>
              <p:spPr>
                <a:xfrm>
                  <a:off x="0" y="0"/>
                  <a:ext cx="457200" cy="4572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465" y="29399"/>
                  <a:ext cx="456270" cy="398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000"/>
                    <a:t>E </a:t>
                  </a:r>
                </a:p>
              </p:txBody>
            </p:sp>
          </p:grpSp>
          <p:sp>
            <p:nvSpPr>
              <p:cNvPr id="922" name="Shape 922"/>
              <p:cNvSpPr/>
              <p:nvPr/>
            </p:nvSpPr>
            <p:spPr>
              <a:xfrm>
                <a:off x="57622" y="438622"/>
                <a:ext cx="231094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</p:grpSp>
      <p:grpSp>
        <p:nvGrpSpPr>
          <p:cNvPr id="927" name="Group 927"/>
          <p:cNvGrpSpPr/>
          <p:nvPr/>
        </p:nvGrpSpPr>
        <p:grpSpPr>
          <a:xfrm>
            <a:off x="7372349" y="1637178"/>
            <a:ext cx="474807" cy="323385"/>
            <a:chOff x="0" y="0"/>
            <a:chExt cx="474805" cy="323384"/>
          </a:xfrm>
        </p:grpSpPr>
        <p:sp>
          <p:nvSpPr>
            <p:cNvPr id="925" name="Shape 925"/>
            <p:cNvSpPr/>
            <p:nvPr/>
          </p:nvSpPr>
          <p:spPr>
            <a:xfrm>
              <a:off x="-1" y="94784"/>
              <a:ext cx="1589" cy="2286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928" name="Shape 928"/>
          <p:cNvSpPr/>
          <p:nvPr/>
        </p:nvSpPr>
        <p:spPr>
          <a:xfrm>
            <a:off x="5638799" y="2913062"/>
            <a:ext cx="1676402" cy="1589"/>
          </a:xfrm>
          <a:prstGeom prst="line">
            <a:avLst/>
          </a:prstGeom>
          <a:ln w="93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5638799" y="3141662"/>
            <a:ext cx="1676402" cy="1589"/>
          </a:xfrm>
          <a:prstGeom prst="line">
            <a:avLst/>
          </a:prstGeom>
          <a:ln w="9360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7314406" y="2913062"/>
            <a:ext cx="3176" cy="22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936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cxnSp>
        <p:nvCxnSpPr>
          <p:cNvPr id="931" name="Connector 931"/>
          <p:cNvCxnSpPr>
            <a:stCxn id="929" idx="0"/>
            <a:endCxn id="928" idx="0"/>
          </p:cNvCxnSpPr>
          <p:nvPr/>
        </p:nvCxnSpPr>
        <p:spPr>
          <a:xfrm flipH="1" flipV="1">
            <a:off x="6476999" y="2913856"/>
            <a:ext cx="1" cy="228601"/>
          </a:xfrm>
          <a:prstGeom prst="straightConnector1">
            <a:avLst/>
          </a:prstGeom>
          <a:ln w="9360">
            <a:solidFill/>
            <a:round/>
            <a:tailEnd type="triangle"/>
          </a:ln>
        </p:spPr>
      </p:cxnSp>
      <p:sp>
        <p:nvSpPr>
          <p:cNvPr id="932" name="Shape 932"/>
          <p:cNvSpPr/>
          <p:nvPr/>
        </p:nvSpPr>
        <p:spPr>
          <a:xfrm>
            <a:off x="4038600" y="3341687"/>
            <a:ext cx="4953001" cy="130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03388" lvl="0" indent="-303388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A medida que los elementos se desencolaron y encolaron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La cola fue avanzando hacia la derecha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El Final ha alcanzado el MAXimo permitido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Sin embargo, al inicio del Arreglo, si hay espacios vacios</a:t>
            </a:r>
          </a:p>
          <a:p>
            <a:pPr marL="303388" lvl="0" indent="-3033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¿Que hacer?</a:t>
            </a:r>
          </a:p>
        </p:txBody>
      </p:sp>
      <p:grpSp>
        <p:nvGrpSpPr>
          <p:cNvPr id="935" name="Group 935"/>
          <p:cNvGrpSpPr/>
          <p:nvPr/>
        </p:nvGrpSpPr>
        <p:grpSpPr>
          <a:xfrm>
            <a:off x="1885950" y="3890200"/>
            <a:ext cx="304800" cy="334901"/>
            <a:chOff x="0" y="0"/>
            <a:chExt cx="304800" cy="334900"/>
          </a:xfrm>
        </p:grpSpPr>
        <p:sp>
          <p:nvSpPr>
            <p:cNvPr id="933" name="Shape 933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FF99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A</a:t>
              </a:r>
            </a:p>
          </p:txBody>
        </p:sp>
      </p:grpSp>
      <p:grpSp>
        <p:nvGrpSpPr>
          <p:cNvPr id="938" name="Group 938"/>
          <p:cNvGrpSpPr/>
          <p:nvPr/>
        </p:nvGrpSpPr>
        <p:grpSpPr>
          <a:xfrm>
            <a:off x="533865" y="3276600"/>
            <a:ext cx="837735" cy="457200"/>
            <a:chOff x="0" y="0"/>
            <a:chExt cx="837734" cy="457200"/>
          </a:xfrm>
        </p:grpSpPr>
        <p:sp>
          <p:nvSpPr>
            <p:cNvPr id="936" name="Shape 936"/>
            <p:cNvSpPr/>
            <p:nvPr/>
          </p:nvSpPr>
          <p:spPr>
            <a:xfrm>
              <a:off x="380534" y="-1"/>
              <a:ext cx="457201" cy="4572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0" y="76665"/>
              <a:ext cx="60801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941" name="Group 941"/>
          <p:cNvGrpSpPr/>
          <p:nvPr/>
        </p:nvGrpSpPr>
        <p:grpSpPr>
          <a:xfrm>
            <a:off x="1676400" y="3048000"/>
            <a:ext cx="473218" cy="533400"/>
            <a:chOff x="0" y="0"/>
            <a:chExt cx="473217" cy="533400"/>
          </a:xfrm>
        </p:grpSpPr>
        <p:sp>
          <p:nvSpPr>
            <p:cNvPr id="939" name="Shape 939"/>
            <p:cNvSpPr/>
            <p:nvPr/>
          </p:nvSpPr>
          <p:spPr>
            <a:xfrm>
              <a:off x="0" y="-1"/>
              <a:ext cx="76200" cy="5334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65" y="76665"/>
              <a:ext cx="47275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944" name="Group 944"/>
          <p:cNvGrpSpPr/>
          <p:nvPr/>
        </p:nvGrpSpPr>
        <p:grpSpPr>
          <a:xfrm>
            <a:off x="2514600" y="3947350"/>
            <a:ext cx="304800" cy="334901"/>
            <a:chOff x="0" y="0"/>
            <a:chExt cx="304800" cy="334900"/>
          </a:xfrm>
        </p:grpSpPr>
        <p:sp>
          <p:nvSpPr>
            <p:cNvPr id="942" name="Shape 942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CC9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B</a:t>
              </a:r>
            </a:p>
          </p:txBody>
        </p:sp>
      </p:grpSp>
      <p:sp>
        <p:nvSpPr>
          <p:cNvPr id="945" name="Shape 945"/>
          <p:cNvSpPr/>
          <p:nvPr/>
        </p:nvSpPr>
        <p:spPr>
          <a:xfrm>
            <a:off x="1447800" y="29718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48" name="Group 948"/>
          <p:cNvGrpSpPr/>
          <p:nvPr/>
        </p:nvGrpSpPr>
        <p:grpSpPr>
          <a:xfrm>
            <a:off x="2817812" y="3352800"/>
            <a:ext cx="685946" cy="386169"/>
            <a:chOff x="0" y="0"/>
            <a:chExt cx="685945" cy="386168"/>
          </a:xfrm>
        </p:grpSpPr>
        <p:sp>
          <p:nvSpPr>
            <p:cNvPr id="946" name="Shape 946"/>
            <p:cNvSpPr/>
            <p:nvPr/>
          </p:nvSpPr>
          <p:spPr>
            <a:xfrm flipH="1">
              <a:off x="-1" y="0"/>
              <a:ext cx="307977" cy="38100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213193" y="76668"/>
              <a:ext cx="47275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951" name="Group 951"/>
          <p:cNvGrpSpPr/>
          <p:nvPr/>
        </p:nvGrpSpPr>
        <p:grpSpPr>
          <a:xfrm>
            <a:off x="2667000" y="4556950"/>
            <a:ext cx="304800" cy="334901"/>
            <a:chOff x="0" y="0"/>
            <a:chExt cx="304800" cy="334900"/>
          </a:xfrm>
        </p:grpSpPr>
        <p:sp>
          <p:nvSpPr>
            <p:cNvPr id="949" name="Shape 949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 dirty="0"/>
                <a:t>C</a:t>
              </a:r>
            </a:p>
          </p:txBody>
        </p:sp>
      </p:grpSp>
      <p:grpSp>
        <p:nvGrpSpPr>
          <p:cNvPr id="954" name="Group 954"/>
          <p:cNvGrpSpPr/>
          <p:nvPr/>
        </p:nvGrpSpPr>
        <p:grpSpPr>
          <a:xfrm>
            <a:off x="3257549" y="4572465"/>
            <a:ext cx="551007" cy="382123"/>
            <a:chOff x="0" y="0"/>
            <a:chExt cx="551005" cy="382121"/>
          </a:xfrm>
        </p:grpSpPr>
        <p:sp>
          <p:nvSpPr>
            <p:cNvPr id="952" name="Shape 952"/>
            <p:cNvSpPr/>
            <p:nvPr/>
          </p:nvSpPr>
          <p:spPr>
            <a:xfrm flipH="1" flipV="1">
              <a:off x="-1" y="226546"/>
              <a:ext cx="460376" cy="15557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7825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957" name="Group 957"/>
          <p:cNvGrpSpPr/>
          <p:nvPr/>
        </p:nvGrpSpPr>
        <p:grpSpPr>
          <a:xfrm>
            <a:off x="1866900" y="3886200"/>
            <a:ext cx="381000" cy="381000"/>
            <a:chOff x="0" y="0"/>
            <a:chExt cx="381000" cy="381000"/>
          </a:xfrm>
        </p:grpSpPr>
        <p:sp>
          <p:nvSpPr>
            <p:cNvPr id="955" name="Shape 955"/>
            <p:cNvSpPr/>
            <p:nvPr/>
          </p:nvSpPr>
          <p:spPr>
            <a:xfrm>
              <a:off x="0" y="0"/>
              <a:ext cx="381000" cy="381000"/>
            </a:xfrm>
            <a:prstGeom prst="roundRect">
              <a:avLst>
                <a:gd name="adj" fmla="val 417"/>
              </a:avLst>
            </a:prstGeom>
            <a:solidFill>
              <a:srgbClr val="99CC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58" y="23049"/>
              <a:ext cx="38008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 </a:t>
              </a:r>
            </a:p>
          </p:txBody>
        </p:sp>
      </p:grpSp>
      <p:sp>
        <p:nvSpPr>
          <p:cNvPr id="958" name="Shape 958"/>
          <p:cNvSpPr/>
          <p:nvPr/>
        </p:nvSpPr>
        <p:spPr>
          <a:xfrm>
            <a:off x="2819400" y="30480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59" name="Shape 959"/>
          <p:cNvSpPr/>
          <p:nvPr/>
        </p:nvSpPr>
        <p:spPr>
          <a:xfrm>
            <a:off x="609600" y="31242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62" name="Group 962"/>
          <p:cNvGrpSpPr/>
          <p:nvPr/>
        </p:nvGrpSpPr>
        <p:grpSpPr>
          <a:xfrm>
            <a:off x="2817812" y="3352800"/>
            <a:ext cx="687856" cy="386169"/>
            <a:chOff x="0" y="0"/>
            <a:chExt cx="687855" cy="386168"/>
          </a:xfrm>
        </p:grpSpPr>
        <p:sp>
          <p:nvSpPr>
            <p:cNvPr id="960" name="Shape 960"/>
            <p:cNvSpPr/>
            <p:nvPr/>
          </p:nvSpPr>
          <p:spPr>
            <a:xfrm flipH="1">
              <a:off x="-1" y="0"/>
              <a:ext cx="231777" cy="30480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79843" y="76668"/>
              <a:ext cx="60801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965" name="Group 965"/>
          <p:cNvGrpSpPr/>
          <p:nvPr/>
        </p:nvGrpSpPr>
        <p:grpSpPr>
          <a:xfrm>
            <a:off x="2114550" y="4880800"/>
            <a:ext cx="304800" cy="334901"/>
            <a:chOff x="0" y="0"/>
            <a:chExt cx="304800" cy="334900"/>
          </a:xfrm>
        </p:grpSpPr>
        <p:sp>
          <p:nvSpPr>
            <p:cNvPr id="963" name="Shape 963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D</a:t>
              </a:r>
            </a:p>
          </p:txBody>
        </p:sp>
      </p:grpSp>
      <p:sp>
        <p:nvSpPr>
          <p:cNvPr id="966" name="Shape 966"/>
          <p:cNvSpPr/>
          <p:nvPr/>
        </p:nvSpPr>
        <p:spPr>
          <a:xfrm>
            <a:off x="3276600" y="44196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69" name="Group 969"/>
          <p:cNvGrpSpPr/>
          <p:nvPr/>
        </p:nvGrpSpPr>
        <p:grpSpPr>
          <a:xfrm>
            <a:off x="2097087" y="5637212"/>
            <a:ext cx="570056" cy="616354"/>
            <a:chOff x="0" y="0"/>
            <a:chExt cx="570055" cy="616353"/>
          </a:xfrm>
        </p:grpSpPr>
        <p:sp>
          <p:nvSpPr>
            <p:cNvPr id="967" name="Shape 967"/>
            <p:cNvSpPr/>
            <p:nvPr/>
          </p:nvSpPr>
          <p:spPr>
            <a:xfrm flipH="1" flipV="1">
              <a:off x="0" y="-1"/>
              <a:ext cx="98425" cy="6127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97303" y="306853"/>
              <a:ext cx="472753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970" name="Shape 970"/>
          <p:cNvSpPr/>
          <p:nvPr/>
        </p:nvSpPr>
        <p:spPr>
          <a:xfrm>
            <a:off x="2514600" y="3962400"/>
            <a:ext cx="304800" cy="304800"/>
          </a:xfrm>
          <a:prstGeom prst="roundRect">
            <a:avLst>
              <a:gd name="adj" fmla="val 519"/>
            </a:avLst>
          </a:prstGeom>
          <a:solidFill>
            <a:srgbClr val="99C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2819400" y="29718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74" name="Group 974"/>
          <p:cNvGrpSpPr/>
          <p:nvPr/>
        </p:nvGrpSpPr>
        <p:grpSpPr>
          <a:xfrm>
            <a:off x="3198812" y="4572468"/>
            <a:ext cx="686269" cy="534520"/>
            <a:chOff x="0" y="0"/>
            <a:chExt cx="686267" cy="534519"/>
          </a:xfrm>
        </p:grpSpPr>
        <p:sp>
          <p:nvSpPr>
            <p:cNvPr id="972" name="Shape 972"/>
            <p:cNvSpPr/>
            <p:nvPr/>
          </p:nvSpPr>
          <p:spPr>
            <a:xfrm flipH="1" flipV="1">
              <a:off x="0" y="226544"/>
              <a:ext cx="536576" cy="30797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78255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977" name="Group 977"/>
          <p:cNvGrpSpPr/>
          <p:nvPr/>
        </p:nvGrpSpPr>
        <p:grpSpPr>
          <a:xfrm>
            <a:off x="1676400" y="4404550"/>
            <a:ext cx="304800" cy="334901"/>
            <a:chOff x="0" y="0"/>
            <a:chExt cx="304800" cy="334900"/>
          </a:xfrm>
        </p:grpSpPr>
        <p:sp>
          <p:nvSpPr>
            <p:cNvPr id="975" name="Shape 975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FFFF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E</a:t>
              </a:r>
            </a:p>
          </p:txBody>
        </p:sp>
      </p:grpSp>
      <p:sp>
        <p:nvSpPr>
          <p:cNvPr id="978" name="Shape 978"/>
          <p:cNvSpPr/>
          <p:nvPr/>
        </p:nvSpPr>
        <p:spPr>
          <a:xfrm>
            <a:off x="1905000" y="5638800"/>
            <a:ext cx="7620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981" name="Group 981"/>
          <p:cNvGrpSpPr/>
          <p:nvPr/>
        </p:nvGrpSpPr>
        <p:grpSpPr>
          <a:xfrm>
            <a:off x="668803" y="4343865"/>
            <a:ext cx="702798" cy="382123"/>
            <a:chOff x="0" y="0"/>
            <a:chExt cx="702796" cy="382121"/>
          </a:xfrm>
        </p:grpSpPr>
        <p:sp>
          <p:nvSpPr>
            <p:cNvPr id="979" name="Shape 979"/>
            <p:cNvSpPr/>
            <p:nvPr/>
          </p:nvSpPr>
          <p:spPr>
            <a:xfrm flipV="1">
              <a:off x="93196" y="226546"/>
              <a:ext cx="609601" cy="15557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0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982" name="Shape 982"/>
          <p:cNvSpPr/>
          <p:nvPr/>
        </p:nvSpPr>
        <p:spPr>
          <a:xfrm>
            <a:off x="533400" y="4267200"/>
            <a:ext cx="838200" cy="533400"/>
          </a:xfrm>
          <a:prstGeom prst="roundRect">
            <a:avLst>
              <a:gd name="adj" fmla="val 296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1356826" y="3962400"/>
            <a:ext cx="166815" cy="45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6" h="21600" extrusionOk="0">
                <a:moveTo>
                  <a:pt x="1767" y="21600"/>
                </a:moveTo>
                <a:cubicBezTo>
                  <a:pt x="236" y="17997"/>
                  <a:pt x="-1294" y="14394"/>
                  <a:pt x="1767" y="10792"/>
                </a:cubicBezTo>
                <a:cubicBezTo>
                  <a:pt x="4871" y="7189"/>
                  <a:pt x="12610" y="3586"/>
                  <a:pt x="20306" y="0"/>
                </a:cubicBezTo>
              </a:path>
            </a:pathLst>
          </a:custGeom>
          <a:ln w="25560">
            <a:solidFill/>
            <a:round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grpSp>
        <p:nvGrpSpPr>
          <p:cNvPr id="986" name="Group 986"/>
          <p:cNvGrpSpPr/>
          <p:nvPr/>
        </p:nvGrpSpPr>
        <p:grpSpPr>
          <a:xfrm>
            <a:off x="1924050" y="3890200"/>
            <a:ext cx="304800" cy="334901"/>
            <a:chOff x="0" y="0"/>
            <a:chExt cx="304800" cy="334900"/>
          </a:xfrm>
        </p:grpSpPr>
        <p:sp>
          <p:nvSpPr>
            <p:cNvPr id="984" name="Shape 984"/>
            <p:cNvSpPr/>
            <p:nvPr/>
          </p:nvSpPr>
          <p:spPr>
            <a:xfrm>
              <a:off x="0" y="15049"/>
              <a:ext cx="304800" cy="304801"/>
            </a:xfrm>
            <a:prstGeom prst="roundRect">
              <a:avLst>
                <a:gd name="adj" fmla="val 519"/>
              </a:avLst>
            </a:prstGeom>
            <a:solidFill>
              <a:srgbClr val="CC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465" y="-1"/>
              <a:ext cx="30387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G</a:t>
              </a:r>
            </a:p>
          </p:txBody>
        </p:sp>
      </p:grpSp>
      <p:grpSp>
        <p:nvGrpSpPr>
          <p:cNvPr id="989" name="Group 989"/>
          <p:cNvGrpSpPr/>
          <p:nvPr/>
        </p:nvGrpSpPr>
        <p:grpSpPr>
          <a:xfrm>
            <a:off x="1447800" y="3048465"/>
            <a:ext cx="549418" cy="609136"/>
            <a:chOff x="0" y="0"/>
            <a:chExt cx="549417" cy="609134"/>
          </a:xfrm>
        </p:grpSpPr>
        <p:sp>
          <p:nvSpPr>
            <p:cNvPr id="987" name="Shape 987"/>
            <p:cNvSpPr/>
            <p:nvPr/>
          </p:nvSpPr>
          <p:spPr>
            <a:xfrm>
              <a:off x="-1" y="151934"/>
              <a:ext cx="381002" cy="4572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76665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992" name="Group 992"/>
          <p:cNvGrpSpPr/>
          <p:nvPr/>
        </p:nvGrpSpPr>
        <p:grpSpPr>
          <a:xfrm>
            <a:off x="228600" y="5334000"/>
            <a:ext cx="1523641" cy="1463315"/>
            <a:chOff x="0" y="0"/>
            <a:chExt cx="1523640" cy="1463314"/>
          </a:xfrm>
        </p:grpSpPr>
        <p:sp>
          <p:nvSpPr>
            <p:cNvPr id="990" name="Shape 990"/>
            <p:cNvSpPr/>
            <p:nvPr/>
          </p:nvSpPr>
          <p:spPr>
            <a:xfrm>
              <a:off x="0" y="0"/>
              <a:ext cx="1523641" cy="146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82"/>
                  </a:moveTo>
                  <a:cubicBezTo>
                    <a:pt x="0" y="1291"/>
                    <a:pt x="1546" y="0"/>
                    <a:pt x="3097" y="0"/>
                  </a:cubicBezTo>
                  <a:lnTo>
                    <a:pt x="18503" y="0"/>
                  </a:lnTo>
                  <a:cubicBezTo>
                    <a:pt x="20049" y="0"/>
                    <a:pt x="21600" y="1291"/>
                    <a:pt x="21600" y="2582"/>
                  </a:cubicBezTo>
                  <a:lnTo>
                    <a:pt x="21600" y="15410"/>
                  </a:lnTo>
                  <a:cubicBezTo>
                    <a:pt x="21600" y="16701"/>
                    <a:pt x="20049" y="17997"/>
                    <a:pt x="18503" y="17997"/>
                  </a:cubicBezTo>
                  <a:lnTo>
                    <a:pt x="9098" y="17997"/>
                  </a:lnTo>
                  <a:lnTo>
                    <a:pt x="1296" y="21600"/>
                  </a:lnTo>
                  <a:lnTo>
                    <a:pt x="3500" y="17997"/>
                  </a:lnTo>
                  <a:cubicBezTo>
                    <a:pt x="1750" y="17997"/>
                    <a:pt x="0" y="16743"/>
                    <a:pt x="0" y="15495"/>
                  </a:cubicBezTo>
                  <a:lnTo>
                    <a:pt x="0" y="2582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55562" y="48068"/>
              <a:ext cx="1411288" cy="1123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lvl="0"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Al encolar el final se mueve al siguiente</a:t>
              </a:r>
            </a:p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Al desencolar el frente se mueve al siguiente</a:t>
              </a:r>
            </a:p>
          </p:txBody>
        </p:sp>
      </p:grpSp>
      <p:sp>
        <p:nvSpPr>
          <p:cNvPr id="993" name="Shape 993"/>
          <p:cNvSpPr/>
          <p:nvPr/>
        </p:nvSpPr>
        <p:spPr>
          <a:xfrm>
            <a:off x="4724400" y="1541462"/>
            <a:ext cx="685800" cy="457201"/>
          </a:xfrm>
          <a:prstGeom prst="roundRect">
            <a:avLst>
              <a:gd name="adj" fmla="val 34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3995737" y="4713287"/>
            <a:ext cx="4953001" cy="141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marL="678215" lvl="1" indent="-221015">
              <a:lnSpc>
                <a:spcPct val="93000"/>
              </a:lnSpc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Deseamos poder utilizar los elementos del inicio del arreglo</a:t>
            </a:r>
          </a:p>
          <a:p>
            <a:pPr marL="1066800" lvl="2" indent="-1524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200" i="1">
                <a:solidFill>
                  <a:srgbClr val="002850"/>
                </a:solidFill>
              </a:rPr>
              <a:t>Para colocar allí a los nuevos elementos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Es decir, que una vez que el Final llegue a su limite</a:t>
            </a:r>
          </a:p>
          <a:p>
            <a:pPr marL="678215" lvl="1" indent="-221015">
              <a:spcBef>
                <a:spcPts val="3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>
                <a:solidFill>
                  <a:srgbClr val="002850"/>
                </a:solidFill>
              </a:rPr>
              <a:t>El Final se pueda mover al inicio</a:t>
            </a:r>
          </a:p>
          <a:p>
            <a:pPr marL="1066800" lvl="2" indent="-1524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200" i="1">
                <a:solidFill>
                  <a:srgbClr val="002850"/>
                </a:solidFill>
              </a:rPr>
              <a:t>En un arreglo lineal, el siguiente del índice 4 es el índice 5</a:t>
            </a:r>
          </a:p>
          <a:p>
            <a:pPr marL="1066800" lvl="2" indent="-1524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200" i="1">
                <a:solidFill>
                  <a:srgbClr val="002850"/>
                </a:solidFill>
              </a:rPr>
              <a:t>Podemos “asumir” que el siguiente de 4, no es el 5, es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1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2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6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9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5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32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" presetClass="entr" presetSubtype="32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0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32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3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3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" presetClass="entr" presetSubtype="32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8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4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4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4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4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4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4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ntr" presetSubtype="32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8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4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5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" presetClass="entr" presetSubtype="32" fill="hold" grpId="5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1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2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5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6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5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8" presetClass="entr" presetSubtype="3" fill="hold" grpId="5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6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5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build="p" animBg="1" advAuto="0"/>
      <p:bldP spid="716" grpId="29" animBg="1" advAuto="0"/>
      <p:bldP spid="742" grpId="2" animBg="1" advAuto="0"/>
      <p:bldP spid="745" grpId="3" animBg="1" advAuto="0"/>
      <p:bldP spid="748" grpId="4" animBg="1" advAuto="0"/>
      <p:bldP spid="774" grpId="5" animBg="1" advAuto="0"/>
      <p:bldP spid="775" grpId="6" animBg="1" advAuto="0"/>
      <p:bldP spid="778" grpId="7" animBg="1" advAuto="0"/>
      <p:bldP spid="804" grpId="8" animBg="1" advAuto="0"/>
      <p:bldP spid="805" grpId="9" animBg="1" advAuto="0"/>
      <p:bldP spid="808" grpId="10" animBg="1" advAuto="0"/>
      <p:bldP spid="834" grpId="11" animBg="1" advAuto="0"/>
      <p:bldP spid="835" grpId="12" animBg="1" advAuto="0"/>
      <p:bldP spid="838" grpId="13" animBg="1" advAuto="0"/>
      <p:bldP spid="864" grpId="14" animBg="1" advAuto="0"/>
      <p:bldP spid="865" grpId="21" animBg="1" advAuto="0"/>
      <p:bldP spid="868" grpId="16" animBg="1" advAuto="0"/>
      <p:bldP spid="894" grpId="17" animBg="1" advAuto="0"/>
      <p:bldP spid="895" grpId="18" animBg="1" advAuto="0"/>
      <p:bldP spid="898" grpId="19" animBg="1" advAuto="0"/>
      <p:bldP spid="924" grpId="20" animBg="1" advAuto="0"/>
      <p:bldP spid="927" grpId="22" animBg="1" advAuto="0"/>
      <p:bldP spid="928" grpId="23" animBg="1" advAuto="0"/>
      <p:bldP spid="929" grpId="27" animBg="1" advAuto="0"/>
      <p:bldP spid="930" grpId="26" animBg="1" advAuto="0"/>
      <p:bldP spid="931" grpId="28" animBg="1" advAuto="0"/>
      <p:bldP spid="932" grpId="24" animBg="1" advAuto="0"/>
      <p:bldP spid="935" grpId="30" animBg="1" advAuto="0"/>
      <p:bldP spid="938" grpId="31" animBg="1" advAuto="0"/>
      <p:bldP spid="941" grpId="32" animBg="1" advAuto="0"/>
      <p:bldP spid="944" grpId="33" animBg="1" advAuto="0"/>
      <p:bldP spid="945" grpId="34" animBg="1" advAuto="0"/>
      <p:bldP spid="948" grpId="35" animBg="1" advAuto="0"/>
      <p:bldP spid="951" grpId="36" animBg="1" advAuto="0"/>
      <p:bldP spid="954" grpId="38" animBg="1" advAuto="0"/>
      <p:bldP spid="957" grpId="42" animBg="1" advAuto="0"/>
      <p:bldP spid="958" grpId="37" animBg="1" advAuto="0"/>
      <p:bldP spid="959" grpId="43" animBg="1" advAuto="0"/>
      <p:bldP spid="962" grpId="44" animBg="1" advAuto="0"/>
      <p:bldP spid="965" grpId="39" animBg="1" advAuto="0"/>
      <p:bldP spid="966" grpId="40" animBg="1" advAuto="0"/>
      <p:bldP spid="969" grpId="41" animBg="1" advAuto="0"/>
      <p:bldP spid="970" grpId="45" animBg="1" advAuto="0"/>
      <p:bldP spid="971" grpId="46" animBg="1" advAuto="0"/>
      <p:bldP spid="974" grpId="47" animBg="1" advAuto="0"/>
      <p:bldP spid="977" grpId="48" animBg="1" advAuto="0"/>
      <p:bldP spid="978" grpId="49" animBg="1" advAuto="0"/>
      <p:bldP spid="981" grpId="50" animBg="1" advAuto="0"/>
      <p:bldP spid="982" grpId="52" animBg="1" advAuto="0"/>
      <p:bldP spid="983" grpId="54" animBg="1" advAuto="0"/>
      <p:bldP spid="986" grpId="51" animBg="1" advAuto="0"/>
      <p:bldP spid="989" grpId="53" animBg="1" advAuto="0"/>
      <p:bldP spid="992" grpId="55" animBg="1" advAuto="0"/>
      <p:bldP spid="993" grpId="15" animBg="1" advAuto="0"/>
      <p:bldP spid="994" grpId="2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COLA LLENA Y COLA VACIA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1066799" y="1828800"/>
            <a:ext cx="4953002" cy="1573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49324" lvl="0" indent="-149324">
              <a:lnSpc>
                <a:spcPct val="93000"/>
              </a:lnSpc>
              <a:spcBef>
                <a:spcPts val="3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2850"/>
                </a:solidFill>
              </a:rPr>
              <a:t>En un arreglo circular, el siguiente de un índice, se calculara:</a:t>
            </a:r>
          </a:p>
          <a:p>
            <a:pPr marL="578983" lvl="1" indent="-121783">
              <a:spcBef>
                <a:spcPts val="3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02850"/>
                </a:solidFill>
              </a:rPr>
              <a:t>Si el índice == MAX.-1 entonces</a:t>
            </a:r>
          </a:p>
          <a:p>
            <a:pPr marL="1009650" lvl="2" indent="-95250">
              <a:spcBef>
                <a:spcPts val="2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000" i="1">
                <a:solidFill>
                  <a:srgbClr val="002850"/>
                </a:solidFill>
              </a:rPr>
              <a:t>siguiente = 0</a:t>
            </a:r>
          </a:p>
          <a:p>
            <a:pPr marL="578983" lvl="1" indent="-121783">
              <a:spcBef>
                <a:spcPts val="3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002850"/>
                </a:solidFill>
              </a:rPr>
              <a:t>Si no</a:t>
            </a:r>
          </a:p>
          <a:p>
            <a:pPr marL="1009650" lvl="2" indent="-95250">
              <a:spcBef>
                <a:spcPts val="2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000" i="1">
                <a:solidFill>
                  <a:srgbClr val="002850"/>
                </a:solidFill>
              </a:rPr>
              <a:t>siguiente = índice+1</a:t>
            </a:r>
          </a:p>
          <a:p>
            <a:pPr marL="149324" lvl="0" indent="-149324">
              <a:spcBef>
                <a:spcPts val="3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2850"/>
                </a:solidFill>
              </a:rPr>
              <a:t>Con todo lo visto, ¿que condición determinará……</a:t>
            </a:r>
          </a:p>
        </p:txBody>
      </p:sp>
      <p:grpSp>
        <p:nvGrpSpPr>
          <p:cNvPr id="1011" name="Group 1011"/>
          <p:cNvGrpSpPr/>
          <p:nvPr/>
        </p:nvGrpSpPr>
        <p:grpSpPr>
          <a:xfrm>
            <a:off x="1160935" y="4496272"/>
            <a:ext cx="1912256" cy="2035114"/>
            <a:chOff x="0" y="0"/>
            <a:chExt cx="1912254" cy="2035112"/>
          </a:xfrm>
        </p:grpSpPr>
        <p:sp>
          <p:nvSpPr>
            <p:cNvPr id="998" name="Shape 998"/>
            <p:cNvSpPr/>
            <p:nvPr/>
          </p:nvSpPr>
          <p:spPr>
            <a:xfrm>
              <a:off x="838200" y="1662112"/>
              <a:ext cx="231093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1</a:t>
              </a:r>
            </a:p>
          </p:txBody>
        </p:sp>
        <p:grpSp>
          <p:nvGrpSpPr>
            <p:cNvPr id="1010" name="Group 1010"/>
            <p:cNvGrpSpPr/>
            <p:nvPr/>
          </p:nvGrpSpPr>
          <p:grpSpPr>
            <a:xfrm>
              <a:off x="-1" y="-1"/>
              <a:ext cx="1912256" cy="1661281"/>
              <a:chOff x="0" y="0"/>
              <a:chExt cx="1912254" cy="1661279"/>
            </a:xfrm>
          </p:grpSpPr>
          <p:sp>
            <p:nvSpPr>
              <p:cNvPr id="999" name="Shape 999"/>
              <p:cNvSpPr/>
              <p:nvPr/>
            </p:nvSpPr>
            <p:spPr>
              <a:xfrm>
                <a:off x="1524000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1681162" y="11287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sp>
            <p:nvSpPr>
              <p:cNvPr id="1001" name="Shape 1001"/>
              <p:cNvSpPr/>
              <p:nvPr/>
            </p:nvSpPr>
            <p:spPr>
              <a:xfrm>
                <a:off x="0" y="9001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1002" name="Shape 1002"/>
              <p:cNvSpPr/>
              <p:nvPr/>
            </p:nvSpPr>
            <p:spPr>
              <a:xfrm>
                <a:off x="233362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  <p:grpSp>
            <p:nvGrpSpPr>
              <p:cNvPr id="1009" name="Group 1009"/>
              <p:cNvGrpSpPr/>
              <p:nvPr/>
            </p:nvGrpSpPr>
            <p:grpSpPr>
              <a:xfrm>
                <a:off x="232889" y="61439"/>
                <a:ext cx="1600201" cy="1599841"/>
                <a:chOff x="0" y="0"/>
                <a:chExt cx="1600200" cy="1599840"/>
              </a:xfrm>
            </p:grpSpPr>
            <p:sp>
              <p:nvSpPr>
                <p:cNvPr id="1003" name="Shape 1003"/>
                <p:cNvSpPr/>
                <p:nvPr/>
              </p:nvSpPr>
              <p:spPr>
                <a:xfrm>
                  <a:off x="0" y="0"/>
                  <a:ext cx="1599841" cy="1599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16919" y="0"/>
                        <a:pt x="21600" y="4679"/>
                        <a:pt x="21600" y="10800"/>
                      </a:cubicBezTo>
                      <a:cubicBezTo>
                        <a:pt x="21600" y="16921"/>
                        <a:pt x="16919" y="21600"/>
                        <a:pt x="10800" y="21600"/>
                      </a:cubicBezTo>
                      <a:cubicBezTo>
                        <a:pt x="4681" y="21600"/>
                        <a:pt x="0" y="16921"/>
                        <a:pt x="0" y="10800"/>
                      </a:cubicBezTo>
                      <a:cubicBezTo>
                        <a:pt x="0" y="4679"/>
                        <a:pt x="4681" y="0"/>
                        <a:pt x="10800" y="0"/>
                      </a:cubicBezTo>
                      <a:close/>
                      <a:moveTo>
                        <a:pt x="10800" y="7200"/>
                      </a:moveTo>
                      <a:cubicBezTo>
                        <a:pt x="12837" y="7200"/>
                        <a:pt x="14397" y="8760"/>
                        <a:pt x="14397" y="10800"/>
                      </a:cubicBezTo>
                      <a:cubicBezTo>
                        <a:pt x="14397" y="12836"/>
                        <a:pt x="12837" y="14400"/>
                        <a:pt x="10800" y="14400"/>
                      </a:cubicBezTo>
                      <a:cubicBezTo>
                        <a:pt x="8763" y="14400"/>
                        <a:pt x="7203" y="12836"/>
                        <a:pt x="7203" y="10800"/>
                      </a:cubicBezTo>
                      <a:cubicBezTo>
                        <a:pt x="7203" y="8760"/>
                        <a:pt x="8763" y="7200"/>
                        <a:pt x="10800" y="72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800099" y="0"/>
                  <a:ext cx="1589" cy="533401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 flipV="1">
                  <a:off x="1066800" y="684212"/>
                  <a:ext cx="533401" cy="793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914400" y="1066800"/>
                  <a:ext cx="273051" cy="45720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 flipH="1">
                  <a:off x="227012" y="990599"/>
                  <a:ext cx="384176" cy="38100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 flipH="1" flipV="1">
                  <a:off x="74612" y="455612"/>
                  <a:ext cx="506413" cy="2317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014" name="Group 1014"/>
          <p:cNvGrpSpPr/>
          <p:nvPr/>
        </p:nvGrpSpPr>
        <p:grpSpPr>
          <a:xfrm>
            <a:off x="2532062" y="5429249"/>
            <a:ext cx="304801" cy="373002"/>
            <a:chOff x="0" y="0"/>
            <a:chExt cx="304800" cy="373000"/>
          </a:xfrm>
        </p:grpSpPr>
        <p:sp>
          <p:nvSpPr>
            <p:cNvPr id="1012" name="Shape 1012"/>
            <p:cNvSpPr/>
            <p:nvPr/>
          </p:nvSpPr>
          <p:spPr>
            <a:xfrm>
              <a:off x="0" y="0"/>
              <a:ext cx="304800" cy="366713"/>
            </a:xfrm>
            <a:prstGeom prst="roundRect">
              <a:avLst>
                <a:gd name="adj" fmla="val 519"/>
              </a:avLst>
            </a:prstGeom>
            <a:solidFill>
              <a:srgbClr val="CC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0" y="0"/>
              <a:ext cx="304800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1017" name="Group 1017"/>
          <p:cNvGrpSpPr/>
          <p:nvPr/>
        </p:nvGrpSpPr>
        <p:grpSpPr>
          <a:xfrm>
            <a:off x="3140075" y="5563068"/>
            <a:ext cx="609746" cy="382120"/>
            <a:chOff x="0" y="0"/>
            <a:chExt cx="609745" cy="382119"/>
          </a:xfrm>
        </p:grpSpPr>
        <p:sp>
          <p:nvSpPr>
            <p:cNvPr id="1015" name="Shape 1015"/>
            <p:cNvSpPr/>
            <p:nvPr/>
          </p:nvSpPr>
          <p:spPr>
            <a:xfrm flipH="1" flipV="1">
              <a:off x="0" y="150344"/>
              <a:ext cx="384175" cy="231776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3699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1020" name="Group 1020"/>
          <p:cNvGrpSpPr/>
          <p:nvPr/>
        </p:nvGrpSpPr>
        <p:grpSpPr>
          <a:xfrm>
            <a:off x="1998662" y="5714999"/>
            <a:ext cx="304801" cy="373002"/>
            <a:chOff x="0" y="0"/>
            <a:chExt cx="304800" cy="373000"/>
          </a:xfrm>
        </p:grpSpPr>
        <p:sp>
          <p:nvSpPr>
            <p:cNvPr id="1018" name="Shape 1018"/>
            <p:cNvSpPr/>
            <p:nvPr/>
          </p:nvSpPr>
          <p:spPr>
            <a:xfrm>
              <a:off x="0" y="0"/>
              <a:ext cx="304800" cy="366713"/>
            </a:xfrm>
            <a:prstGeom prst="roundRect">
              <a:avLst>
                <a:gd name="adj" fmla="val 519"/>
              </a:avLst>
            </a:prstGeom>
            <a:solidFill>
              <a:srgbClr val="99CC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0" y="0"/>
              <a:ext cx="304800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C</a:t>
              </a:r>
            </a:p>
          </p:txBody>
        </p:sp>
      </p:grpSp>
      <p:sp>
        <p:nvSpPr>
          <p:cNvPr id="1021" name="Shape 1021"/>
          <p:cNvSpPr/>
          <p:nvPr/>
        </p:nvSpPr>
        <p:spPr>
          <a:xfrm>
            <a:off x="3141662" y="5410200"/>
            <a:ext cx="838201" cy="60960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24" name="Group 1024"/>
          <p:cNvGrpSpPr/>
          <p:nvPr/>
        </p:nvGrpSpPr>
        <p:grpSpPr>
          <a:xfrm>
            <a:off x="2378075" y="6246812"/>
            <a:ext cx="679558" cy="565556"/>
            <a:chOff x="0" y="0"/>
            <a:chExt cx="679557" cy="565554"/>
          </a:xfrm>
        </p:grpSpPr>
        <p:sp>
          <p:nvSpPr>
            <p:cNvPr id="1022" name="Shape 1022"/>
            <p:cNvSpPr/>
            <p:nvPr/>
          </p:nvSpPr>
          <p:spPr>
            <a:xfrm flipH="1" flipV="1">
              <a:off x="0" y="-1"/>
              <a:ext cx="155576" cy="3841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154454" y="230654"/>
              <a:ext cx="52510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Final</a:t>
              </a:r>
            </a:p>
          </p:txBody>
        </p:sp>
      </p:grpSp>
      <p:grpSp>
        <p:nvGrpSpPr>
          <p:cNvPr id="1027" name="Group 1027"/>
          <p:cNvGrpSpPr/>
          <p:nvPr/>
        </p:nvGrpSpPr>
        <p:grpSpPr>
          <a:xfrm>
            <a:off x="1541462" y="5257799"/>
            <a:ext cx="304801" cy="373002"/>
            <a:chOff x="0" y="0"/>
            <a:chExt cx="304800" cy="373000"/>
          </a:xfrm>
        </p:grpSpPr>
        <p:sp>
          <p:nvSpPr>
            <p:cNvPr id="1025" name="Shape 1025"/>
            <p:cNvSpPr/>
            <p:nvPr/>
          </p:nvSpPr>
          <p:spPr>
            <a:xfrm>
              <a:off x="0" y="0"/>
              <a:ext cx="304800" cy="366713"/>
            </a:xfrm>
            <a:prstGeom prst="roundRect">
              <a:avLst>
                <a:gd name="adj" fmla="val 519"/>
              </a:avLst>
            </a:prstGeom>
            <a:solidFill>
              <a:srgbClr val="CC99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0" y="0"/>
              <a:ext cx="304800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D</a:t>
              </a:r>
            </a:p>
          </p:txBody>
        </p:sp>
      </p:grpSp>
      <p:sp>
        <p:nvSpPr>
          <p:cNvPr id="1028" name="Shape 1028"/>
          <p:cNvSpPr/>
          <p:nvPr/>
        </p:nvSpPr>
        <p:spPr>
          <a:xfrm>
            <a:off x="2379662" y="6248400"/>
            <a:ext cx="838201" cy="60960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31" name="Group 1031"/>
          <p:cNvGrpSpPr/>
          <p:nvPr/>
        </p:nvGrpSpPr>
        <p:grpSpPr>
          <a:xfrm>
            <a:off x="1770062" y="4724399"/>
            <a:ext cx="304801" cy="373002"/>
            <a:chOff x="0" y="0"/>
            <a:chExt cx="304800" cy="373000"/>
          </a:xfrm>
        </p:grpSpPr>
        <p:sp>
          <p:nvSpPr>
            <p:cNvPr id="1029" name="Shape 1029"/>
            <p:cNvSpPr/>
            <p:nvPr/>
          </p:nvSpPr>
          <p:spPr>
            <a:xfrm>
              <a:off x="0" y="0"/>
              <a:ext cx="304800" cy="366713"/>
            </a:xfrm>
            <a:prstGeom prst="roundRect">
              <a:avLst>
                <a:gd name="adj" fmla="val 519"/>
              </a:avLst>
            </a:prstGeom>
            <a:solidFill>
              <a:srgbClr val="FFCC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0" y="0"/>
              <a:ext cx="304800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E</a:t>
              </a:r>
            </a:p>
          </p:txBody>
        </p:sp>
      </p:grpSp>
      <p:grpSp>
        <p:nvGrpSpPr>
          <p:cNvPr id="1034" name="Group 1034"/>
          <p:cNvGrpSpPr/>
          <p:nvPr/>
        </p:nvGrpSpPr>
        <p:grpSpPr>
          <a:xfrm>
            <a:off x="1617662" y="4115265"/>
            <a:ext cx="608156" cy="456735"/>
            <a:chOff x="0" y="0"/>
            <a:chExt cx="608155" cy="456734"/>
          </a:xfrm>
        </p:grpSpPr>
        <p:sp>
          <p:nvSpPr>
            <p:cNvPr id="1032" name="Shape 1032"/>
            <p:cNvSpPr/>
            <p:nvPr/>
          </p:nvSpPr>
          <p:spPr>
            <a:xfrm>
              <a:off x="-1" y="151934"/>
              <a:ext cx="152402" cy="3048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5403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1035" name="Shape 1035"/>
          <p:cNvSpPr/>
          <p:nvPr/>
        </p:nvSpPr>
        <p:spPr>
          <a:xfrm>
            <a:off x="1998662" y="4412126"/>
            <a:ext cx="609241" cy="8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5" extrusionOk="0">
                <a:moveTo>
                  <a:pt x="0" y="1773"/>
                </a:moveTo>
                <a:cubicBezTo>
                  <a:pt x="3598" y="206"/>
                  <a:pt x="7196" y="-1275"/>
                  <a:pt x="10794" y="1773"/>
                </a:cubicBezTo>
                <a:cubicBezTo>
                  <a:pt x="14404" y="4822"/>
                  <a:pt x="19801" y="17190"/>
                  <a:pt x="21600" y="20325"/>
                </a:cubicBezTo>
              </a:path>
            </a:pathLst>
          </a:custGeom>
          <a:ln w="1908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4191000" y="4953000"/>
            <a:ext cx="4648200" cy="142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09788" lvl="1" indent="-252588">
              <a:lnSpc>
                <a:spcPct val="93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600" b="1">
                <a:solidFill>
                  <a:srgbClr val="002850"/>
                </a:solidFill>
              </a:rPr>
              <a:t>Y que la Cola esta vacía?</a:t>
            </a:r>
          </a:p>
          <a:p>
            <a:pPr marL="1092200" lvl="2" indent="-1778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Suponga una cola con dos elementos</a:t>
            </a:r>
          </a:p>
          <a:p>
            <a:pPr marL="1092200" lvl="2" indent="-1778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Ahora, se desencola uno</a:t>
            </a:r>
          </a:p>
          <a:p>
            <a:pPr marL="1092200" lvl="2" indent="-177800"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Al remover el ultimo: </a:t>
            </a:r>
          </a:p>
          <a:p>
            <a:pPr marL="1524000" lvl="3" indent="-152400">
              <a:spcBef>
                <a:spcPts val="300"/>
              </a:spcBef>
              <a:buClr>
                <a:srgbClr val="00CC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200">
                <a:solidFill>
                  <a:srgbClr val="002850"/>
                </a:solidFill>
              </a:rPr>
              <a:t>El elemento siguiente del final es el elemento del Frente</a:t>
            </a:r>
          </a:p>
        </p:txBody>
      </p:sp>
      <p:sp>
        <p:nvSpPr>
          <p:cNvPr id="1037" name="Shape 1037"/>
          <p:cNvSpPr/>
          <p:nvPr/>
        </p:nvSpPr>
        <p:spPr>
          <a:xfrm>
            <a:off x="76200" y="3352800"/>
            <a:ext cx="4648200" cy="76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09788" lvl="1" indent="-252588">
              <a:lnSpc>
                <a:spcPct val="93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600" b="1">
                <a:solidFill>
                  <a:srgbClr val="002850"/>
                </a:solidFill>
              </a:rPr>
              <a:t>que la Cola esta llena?</a:t>
            </a:r>
          </a:p>
          <a:p>
            <a:pPr marL="1092200" lvl="2" indent="-1778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El elemento siguiente del Final, </a:t>
            </a:r>
          </a:p>
          <a:p>
            <a:pPr marL="228600" lvl="2" indent="685800">
              <a:lnSpc>
                <a:spcPct val="90000"/>
              </a:lnSpc>
              <a:spcBef>
                <a:spcPts val="3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pPr>
            <a:r>
              <a:rPr sz="1400" i="1">
                <a:solidFill>
                  <a:srgbClr val="002850"/>
                </a:solidFill>
              </a:rPr>
              <a:t>es el elemento del Frente</a:t>
            </a:r>
          </a:p>
        </p:txBody>
      </p:sp>
      <p:grpSp>
        <p:nvGrpSpPr>
          <p:cNvPr id="1040" name="Group 1040"/>
          <p:cNvGrpSpPr/>
          <p:nvPr/>
        </p:nvGrpSpPr>
        <p:grpSpPr>
          <a:xfrm>
            <a:off x="592603" y="5029665"/>
            <a:ext cx="702798" cy="309501"/>
            <a:chOff x="0" y="0"/>
            <a:chExt cx="702796" cy="309500"/>
          </a:xfrm>
        </p:grpSpPr>
        <p:sp>
          <p:nvSpPr>
            <p:cNvPr id="1038" name="Shape 1038"/>
            <p:cNvSpPr/>
            <p:nvPr/>
          </p:nvSpPr>
          <p:spPr>
            <a:xfrm>
              <a:off x="169396" y="304334"/>
              <a:ext cx="533401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0" y="0"/>
              <a:ext cx="47275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sp>
        <p:nvSpPr>
          <p:cNvPr id="1041" name="Shape 1041"/>
          <p:cNvSpPr/>
          <p:nvPr/>
        </p:nvSpPr>
        <p:spPr>
          <a:xfrm>
            <a:off x="457200" y="4876800"/>
            <a:ext cx="838200" cy="60960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55" name="Group 1055"/>
          <p:cNvGrpSpPr/>
          <p:nvPr/>
        </p:nvGrpSpPr>
        <p:grpSpPr>
          <a:xfrm>
            <a:off x="5629747" y="2619847"/>
            <a:ext cx="1912256" cy="2035114"/>
            <a:chOff x="0" y="0"/>
            <a:chExt cx="1912254" cy="2035112"/>
          </a:xfrm>
        </p:grpSpPr>
        <p:sp>
          <p:nvSpPr>
            <p:cNvPr id="1042" name="Shape 1042"/>
            <p:cNvSpPr/>
            <p:nvPr/>
          </p:nvSpPr>
          <p:spPr>
            <a:xfrm>
              <a:off x="838200" y="1662112"/>
              <a:ext cx="231093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3</a:t>
              </a:r>
            </a:p>
          </p:txBody>
        </p:sp>
        <p:grpSp>
          <p:nvGrpSpPr>
            <p:cNvPr id="1054" name="Group 1054"/>
            <p:cNvGrpSpPr/>
            <p:nvPr/>
          </p:nvGrpSpPr>
          <p:grpSpPr>
            <a:xfrm>
              <a:off x="-1" y="-1"/>
              <a:ext cx="1912256" cy="1661281"/>
              <a:chOff x="0" y="0"/>
              <a:chExt cx="1912254" cy="1661279"/>
            </a:xfrm>
          </p:grpSpPr>
          <p:sp>
            <p:nvSpPr>
              <p:cNvPr id="1043" name="Shape 1043"/>
              <p:cNvSpPr/>
              <p:nvPr/>
            </p:nvSpPr>
            <p:spPr>
              <a:xfrm>
                <a:off x="1524000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1681162" y="11287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0" y="900112"/>
                <a:ext cx="231093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233362" y="0"/>
                <a:ext cx="231093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  <p:grpSp>
            <p:nvGrpSpPr>
              <p:cNvPr id="1053" name="Group 1053"/>
              <p:cNvGrpSpPr/>
              <p:nvPr/>
            </p:nvGrpSpPr>
            <p:grpSpPr>
              <a:xfrm>
                <a:off x="232889" y="61439"/>
                <a:ext cx="1600201" cy="1599841"/>
                <a:chOff x="0" y="0"/>
                <a:chExt cx="1600199" cy="1599840"/>
              </a:xfrm>
            </p:grpSpPr>
            <p:sp>
              <p:nvSpPr>
                <p:cNvPr id="1047" name="Shape 1047"/>
                <p:cNvSpPr/>
                <p:nvPr/>
              </p:nvSpPr>
              <p:spPr>
                <a:xfrm>
                  <a:off x="0" y="0"/>
                  <a:ext cx="1599841" cy="1599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2" y="0"/>
                      </a:moveTo>
                      <a:cubicBezTo>
                        <a:pt x="16920" y="0"/>
                        <a:pt x="21600" y="4679"/>
                        <a:pt x="21600" y="10800"/>
                      </a:cubicBezTo>
                      <a:cubicBezTo>
                        <a:pt x="21600" y="16921"/>
                        <a:pt x="16920" y="21600"/>
                        <a:pt x="10802" y="21600"/>
                      </a:cubicBezTo>
                      <a:cubicBezTo>
                        <a:pt x="4680" y="21600"/>
                        <a:pt x="0" y="16921"/>
                        <a:pt x="0" y="10800"/>
                      </a:cubicBezTo>
                      <a:cubicBezTo>
                        <a:pt x="0" y="4679"/>
                        <a:pt x="4680" y="0"/>
                        <a:pt x="10802" y="0"/>
                      </a:cubicBezTo>
                      <a:close/>
                      <a:moveTo>
                        <a:pt x="10802" y="7200"/>
                      </a:moveTo>
                      <a:cubicBezTo>
                        <a:pt x="12839" y="7200"/>
                        <a:pt x="14398" y="8760"/>
                        <a:pt x="14398" y="10800"/>
                      </a:cubicBezTo>
                      <a:cubicBezTo>
                        <a:pt x="14398" y="12836"/>
                        <a:pt x="12839" y="14400"/>
                        <a:pt x="10802" y="14400"/>
                      </a:cubicBezTo>
                      <a:cubicBezTo>
                        <a:pt x="8761" y="14400"/>
                        <a:pt x="7202" y="12836"/>
                        <a:pt x="7202" y="10800"/>
                      </a:cubicBezTo>
                      <a:cubicBezTo>
                        <a:pt x="7202" y="8760"/>
                        <a:pt x="8761" y="7200"/>
                        <a:pt x="10802" y="7200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048" name="Shape 1048"/>
                <p:cNvSpPr/>
                <p:nvPr/>
              </p:nvSpPr>
              <p:spPr>
                <a:xfrm>
                  <a:off x="800099" y="0"/>
                  <a:ext cx="1589" cy="533401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49" name="Shape 1049"/>
                <p:cNvSpPr/>
                <p:nvPr/>
              </p:nvSpPr>
              <p:spPr>
                <a:xfrm flipV="1">
                  <a:off x="1066799" y="684212"/>
                  <a:ext cx="533401" cy="793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50" name="Shape 1050"/>
                <p:cNvSpPr/>
                <p:nvPr/>
              </p:nvSpPr>
              <p:spPr>
                <a:xfrm>
                  <a:off x="914399" y="1066800"/>
                  <a:ext cx="273051" cy="45720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51" name="Shape 1051"/>
                <p:cNvSpPr/>
                <p:nvPr/>
              </p:nvSpPr>
              <p:spPr>
                <a:xfrm flipH="1">
                  <a:off x="227012" y="990599"/>
                  <a:ext cx="384176" cy="38100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052" name="Shape 1052"/>
                <p:cNvSpPr/>
                <p:nvPr/>
              </p:nvSpPr>
              <p:spPr>
                <a:xfrm flipH="1" flipV="1">
                  <a:off x="74612" y="455612"/>
                  <a:ext cx="506413" cy="231776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069" name="Group 1069"/>
          <p:cNvGrpSpPr/>
          <p:nvPr/>
        </p:nvGrpSpPr>
        <p:grpSpPr>
          <a:xfrm>
            <a:off x="4801065" y="2057865"/>
            <a:ext cx="1771186" cy="1757301"/>
            <a:chOff x="0" y="0"/>
            <a:chExt cx="1771184" cy="1757300"/>
          </a:xfrm>
        </p:grpSpPr>
        <p:grpSp>
          <p:nvGrpSpPr>
            <p:cNvPr id="1062" name="Group 1062"/>
            <p:cNvGrpSpPr/>
            <p:nvPr/>
          </p:nvGrpSpPr>
          <p:grpSpPr>
            <a:xfrm>
              <a:off x="1218734" y="818684"/>
              <a:ext cx="552451" cy="925451"/>
              <a:chOff x="0" y="0"/>
              <a:chExt cx="552450" cy="925450"/>
            </a:xfrm>
          </p:grpSpPr>
          <p:grpSp>
            <p:nvGrpSpPr>
              <p:cNvPr id="1058" name="Group 1058"/>
              <p:cNvGrpSpPr/>
              <p:nvPr/>
            </p:nvGrpSpPr>
            <p:grpSpPr>
              <a:xfrm>
                <a:off x="247650" y="-1"/>
                <a:ext cx="304800" cy="373002"/>
                <a:chOff x="0" y="0"/>
                <a:chExt cx="304800" cy="373000"/>
              </a:xfrm>
            </p:grpSpPr>
            <p:sp>
              <p:nvSpPr>
                <p:cNvPr id="1056" name="Shape 1056"/>
                <p:cNvSpPr/>
                <p:nvPr/>
              </p:nvSpPr>
              <p:spPr>
                <a:xfrm>
                  <a:off x="0" y="0"/>
                  <a:ext cx="304800" cy="366713"/>
                </a:xfrm>
                <a:prstGeom prst="roundRect">
                  <a:avLst>
                    <a:gd name="adj" fmla="val 519"/>
                  </a:avLst>
                </a:prstGeom>
                <a:solidFill>
                  <a:srgbClr val="FFFF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0" y="0"/>
                  <a:ext cx="304800" cy="373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11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E</a:t>
                  </a:r>
                </a:p>
              </p:txBody>
            </p:sp>
          </p:grpSp>
          <p:grpSp>
            <p:nvGrpSpPr>
              <p:cNvPr id="1061" name="Group 1061"/>
              <p:cNvGrpSpPr/>
              <p:nvPr/>
            </p:nvGrpSpPr>
            <p:grpSpPr>
              <a:xfrm>
                <a:off x="0" y="552449"/>
                <a:ext cx="304800" cy="373002"/>
                <a:chOff x="0" y="0"/>
                <a:chExt cx="304800" cy="373000"/>
              </a:xfrm>
            </p:grpSpPr>
            <p:sp>
              <p:nvSpPr>
                <p:cNvPr id="1059" name="Shape 1059"/>
                <p:cNvSpPr/>
                <p:nvPr/>
              </p:nvSpPr>
              <p:spPr>
                <a:xfrm>
                  <a:off x="0" y="0"/>
                  <a:ext cx="304800" cy="366713"/>
                </a:xfrm>
                <a:prstGeom prst="roundRect">
                  <a:avLst>
                    <a:gd name="adj" fmla="val 519"/>
                  </a:avLst>
                </a:prstGeom>
                <a:solidFill>
                  <a:srgbClr val="99CC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060" name="Shape 1060"/>
                <p:cNvSpPr/>
                <p:nvPr/>
              </p:nvSpPr>
              <p:spPr>
                <a:xfrm>
                  <a:off x="0" y="0"/>
                  <a:ext cx="304800" cy="373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11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D</a:t>
                  </a:r>
                </a:p>
              </p:txBody>
            </p:sp>
          </p:grpSp>
        </p:grpSp>
        <p:grpSp>
          <p:nvGrpSpPr>
            <p:cNvPr id="1065" name="Group 1065"/>
            <p:cNvGrpSpPr/>
            <p:nvPr/>
          </p:nvGrpSpPr>
          <p:grpSpPr>
            <a:xfrm>
              <a:off x="-1" y="1447799"/>
              <a:ext cx="837736" cy="309502"/>
              <a:chOff x="0" y="0"/>
              <a:chExt cx="837734" cy="309500"/>
            </a:xfrm>
          </p:grpSpPr>
          <p:sp>
            <p:nvSpPr>
              <p:cNvPr id="1063" name="Shape 1063"/>
              <p:cNvSpPr/>
              <p:nvPr/>
            </p:nvSpPr>
            <p:spPr>
              <a:xfrm>
                <a:off x="0" y="0"/>
                <a:ext cx="608013" cy="309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Frente</a:t>
                </a:r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228134" y="304334"/>
                <a:ext cx="6096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068" name="Group 1068"/>
            <p:cNvGrpSpPr/>
            <p:nvPr/>
          </p:nvGrpSpPr>
          <p:grpSpPr>
            <a:xfrm>
              <a:off x="1123484" y="-1"/>
              <a:ext cx="474806" cy="609136"/>
              <a:chOff x="0" y="0"/>
              <a:chExt cx="474805" cy="609134"/>
            </a:xfrm>
          </p:grpSpPr>
          <p:sp>
            <p:nvSpPr>
              <p:cNvPr id="1066" name="Shape 1066"/>
              <p:cNvSpPr/>
              <p:nvPr/>
            </p:nvSpPr>
            <p:spPr>
              <a:xfrm>
                <a:off x="-1" y="304334"/>
                <a:ext cx="228602" cy="30480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2053" y="0"/>
                <a:ext cx="472753" cy="309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Final</a:t>
                </a:r>
              </a:p>
            </p:txBody>
          </p:sp>
        </p:grpSp>
      </p:grpSp>
      <p:sp>
        <p:nvSpPr>
          <p:cNvPr id="1070" name="Shape 1070"/>
          <p:cNvSpPr/>
          <p:nvPr/>
        </p:nvSpPr>
        <p:spPr>
          <a:xfrm>
            <a:off x="6019800" y="3429000"/>
            <a:ext cx="304800" cy="381000"/>
          </a:xfrm>
          <a:prstGeom prst="roundRect">
            <a:avLst>
              <a:gd name="adj" fmla="val 519"/>
            </a:avLst>
          </a:prstGeom>
          <a:solidFill>
            <a:srgbClr val="99C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4800600" y="3429000"/>
            <a:ext cx="838200" cy="533400"/>
          </a:xfrm>
          <a:prstGeom prst="roundRect">
            <a:avLst>
              <a:gd name="adj" fmla="val 2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74" name="Group 1074"/>
          <p:cNvGrpSpPr/>
          <p:nvPr/>
        </p:nvGrpSpPr>
        <p:grpSpPr>
          <a:xfrm>
            <a:off x="5105865" y="2057865"/>
            <a:ext cx="609136" cy="685335"/>
            <a:chOff x="0" y="0"/>
            <a:chExt cx="609134" cy="685334"/>
          </a:xfrm>
        </p:grpSpPr>
        <p:sp>
          <p:nvSpPr>
            <p:cNvPr id="1072" name="Shape 1072"/>
            <p:cNvSpPr/>
            <p:nvPr/>
          </p:nvSpPr>
          <p:spPr>
            <a:xfrm>
              <a:off x="304334" y="304334"/>
              <a:ext cx="304801" cy="3810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0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sp>
        <p:nvSpPr>
          <p:cNvPr id="1075" name="Shape 1075"/>
          <p:cNvSpPr/>
          <p:nvPr/>
        </p:nvSpPr>
        <p:spPr>
          <a:xfrm>
            <a:off x="6248400" y="2819400"/>
            <a:ext cx="381000" cy="431800"/>
          </a:xfrm>
          <a:prstGeom prst="roundRect">
            <a:avLst>
              <a:gd name="adj" fmla="val 417"/>
            </a:avLst>
          </a:prstGeom>
          <a:solidFill>
            <a:srgbClr val="99CC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>
            <a:off x="5029200" y="2133600"/>
            <a:ext cx="838200" cy="685800"/>
          </a:xfrm>
          <a:prstGeom prst="roundRect">
            <a:avLst>
              <a:gd name="adj" fmla="val 2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079" name="Group 1079"/>
          <p:cNvGrpSpPr/>
          <p:nvPr/>
        </p:nvGrpSpPr>
        <p:grpSpPr>
          <a:xfrm>
            <a:off x="7161212" y="1981665"/>
            <a:ext cx="610066" cy="685336"/>
            <a:chOff x="0" y="0"/>
            <a:chExt cx="610065" cy="685334"/>
          </a:xfrm>
        </p:grpSpPr>
        <p:sp>
          <p:nvSpPr>
            <p:cNvPr id="1077" name="Shape 1077"/>
            <p:cNvSpPr/>
            <p:nvPr/>
          </p:nvSpPr>
          <p:spPr>
            <a:xfrm flipH="1">
              <a:off x="0" y="304334"/>
              <a:ext cx="231775" cy="3810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053" y="0"/>
              <a:ext cx="60801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sp>
        <p:nvSpPr>
          <p:cNvPr id="1080" name="Shape 1080"/>
          <p:cNvSpPr/>
          <p:nvPr/>
        </p:nvSpPr>
        <p:spPr>
          <a:xfrm>
            <a:off x="6400800" y="2443626"/>
            <a:ext cx="609241" cy="8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5" extrusionOk="0">
                <a:moveTo>
                  <a:pt x="0" y="1773"/>
                </a:moveTo>
                <a:cubicBezTo>
                  <a:pt x="3598" y="206"/>
                  <a:pt x="7196" y="-1275"/>
                  <a:pt x="10794" y="1773"/>
                </a:cubicBezTo>
                <a:cubicBezTo>
                  <a:pt x="14404" y="4822"/>
                  <a:pt x="19801" y="17190"/>
                  <a:pt x="21600" y="20325"/>
                </a:cubicBezTo>
              </a:path>
            </a:pathLst>
          </a:custGeom>
          <a:ln w="19080">
            <a:solidFill>
              <a:srgbClr val="0000F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grpSp>
        <p:nvGrpSpPr>
          <p:cNvPr id="1083" name="Group 1083"/>
          <p:cNvGrpSpPr/>
          <p:nvPr/>
        </p:nvGrpSpPr>
        <p:grpSpPr>
          <a:xfrm>
            <a:off x="3733800" y="3886200"/>
            <a:ext cx="2209440" cy="1142641"/>
            <a:chOff x="0" y="0"/>
            <a:chExt cx="2209439" cy="1142640"/>
          </a:xfrm>
        </p:grpSpPr>
        <p:sp>
          <p:nvSpPr>
            <p:cNvPr id="1081" name="Shape 1081"/>
            <p:cNvSpPr/>
            <p:nvPr/>
          </p:nvSpPr>
          <p:spPr>
            <a:xfrm>
              <a:off x="0" y="0"/>
              <a:ext cx="2209440" cy="114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618" y="0"/>
                  </a:lnTo>
                  <a:lnTo>
                    <a:pt x="3618" y="3598"/>
                  </a:lnTo>
                  <a:lnTo>
                    <a:pt x="17982" y="3598"/>
                  </a:lnTo>
                  <a:lnTo>
                    <a:pt x="17982" y="0"/>
                  </a:lnTo>
                  <a:lnTo>
                    <a:pt x="21600" y="10800"/>
                  </a:lnTo>
                  <a:lnTo>
                    <a:pt x="17982" y="21600"/>
                  </a:lnTo>
                  <a:lnTo>
                    <a:pt x="17982" y="17995"/>
                  </a:lnTo>
                  <a:lnTo>
                    <a:pt x="3618" y="17995"/>
                  </a:lnTo>
                  <a:lnTo>
                    <a:pt x="3618" y="21600"/>
                  </a:lnTo>
                  <a:lnTo>
                    <a:pt x="0" y="1080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46062" y="270445"/>
              <a:ext cx="1716088" cy="602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La condición para Cola Vacía es igual que para Cola Llena, que hacer?</a:t>
              </a:r>
            </a:p>
          </p:txBody>
        </p:sp>
      </p:grpSp>
      <p:grpSp>
        <p:nvGrpSpPr>
          <p:cNvPr id="1086" name="Group 1086"/>
          <p:cNvGrpSpPr/>
          <p:nvPr/>
        </p:nvGrpSpPr>
        <p:grpSpPr>
          <a:xfrm>
            <a:off x="2209800" y="457200"/>
            <a:ext cx="2133241" cy="1830028"/>
            <a:chOff x="0" y="0"/>
            <a:chExt cx="2133240" cy="1830027"/>
          </a:xfrm>
        </p:grpSpPr>
        <p:sp>
          <p:nvSpPr>
            <p:cNvPr id="1084" name="Shape 1084"/>
            <p:cNvSpPr/>
            <p:nvPr/>
          </p:nvSpPr>
          <p:spPr>
            <a:xfrm>
              <a:off x="0" y="0"/>
              <a:ext cx="2133241" cy="183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80"/>
                  </a:moveTo>
                  <a:cubicBezTo>
                    <a:pt x="0" y="1288"/>
                    <a:pt x="1549" y="0"/>
                    <a:pt x="3098" y="0"/>
                  </a:cubicBezTo>
                  <a:lnTo>
                    <a:pt x="18502" y="0"/>
                  </a:lnTo>
                  <a:cubicBezTo>
                    <a:pt x="20051" y="0"/>
                    <a:pt x="21600" y="1288"/>
                    <a:pt x="21600" y="2580"/>
                  </a:cubicBezTo>
                  <a:lnTo>
                    <a:pt x="21600" y="15412"/>
                  </a:lnTo>
                  <a:cubicBezTo>
                    <a:pt x="21600" y="16699"/>
                    <a:pt x="20051" y="17992"/>
                    <a:pt x="18502" y="17992"/>
                  </a:cubicBezTo>
                  <a:lnTo>
                    <a:pt x="9100" y="17992"/>
                  </a:lnTo>
                  <a:lnTo>
                    <a:pt x="1297" y="21600"/>
                  </a:lnTo>
                  <a:lnTo>
                    <a:pt x="3499" y="17992"/>
                  </a:lnTo>
                  <a:cubicBezTo>
                    <a:pt x="1749" y="17992"/>
                    <a:pt x="0" y="16742"/>
                    <a:pt x="0" y="15492"/>
                  </a:cubicBezTo>
                  <a:lnTo>
                    <a:pt x="0" y="258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79375" y="98329"/>
              <a:ext cx="1976438" cy="1325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/>
            <a:p>
              <a:pPr lvl="0"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Sacrificar un elemento</a:t>
              </a:r>
            </a:p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La cola estará llena no con MAX elementos, sino con MAX -1</a:t>
              </a:r>
            </a:p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200">
                  <a:latin typeface="Tahoma"/>
                  <a:ea typeface="Tahoma"/>
                  <a:cs typeface="Tahoma"/>
                  <a:sym typeface="Tahoma"/>
                </a:rPr>
                <a:t>Es cuando el elemento siguiente del siguiente del Final, es igual al Frente</a:t>
              </a:r>
            </a:p>
          </p:txBody>
        </p:sp>
      </p:grpSp>
      <p:grpSp>
        <p:nvGrpSpPr>
          <p:cNvPr id="1096" name="Group 1096"/>
          <p:cNvGrpSpPr/>
          <p:nvPr/>
        </p:nvGrpSpPr>
        <p:grpSpPr>
          <a:xfrm>
            <a:off x="2379662" y="3962865"/>
            <a:ext cx="1143146" cy="1210735"/>
            <a:chOff x="0" y="0"/>
            <a:chExt cx="1143145" cy="1210734"/>
          </a:xfrm>
        </p:grpSpPr>
        <p:grpSp>
          <p:nvGrpSpPr>
            <p:cNvPr id="1089" name="Group 1089"/>
            <p:cNvGrpSpPr/>
            <p:nvPr/>
          </p:nvGrpSpPr>
          <p:grpSpPr>
            <a:xfrm>
              <a:off x="0" y="837734"/>
              <a:ext cx="304800" cy="373001"/>
              <a:chOff x="0" y="0"/>
              <a:chExt cx="304800" cy="373000"/>
            </a:xfrm>
          </p:grpSpPr>
          <p:sp>
            <p:nvSpPr>
              <p:cNvPr id="1087" name="Shape 1087"/>
              <p:cNvSpPr/>
              <p:nvPr/>
            </p:nvSpPr>
            <p:spPr>
              <a:xfrm>
                <a:off x="0" y="0"/>
                <a:ext cx="304800" cy="366713"/>
              </a:xfrm>
              <a:prstGeom prst="roundRect">
                <a:avLst>
                  <a:gd name="adj" fmla="val 519"/>
                </a:avLst>
              </a:prstGeom>
              <a:solidFill>
                <a:srgbClr val="FFFF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0" y="0"/>
                <a:ext cx="304800" cy="373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A</a:t>
                </a:r>
              </a:p>
            </p:txBody>
          </p:sp>
        </p:grpSp>
        <p:grpSp>
          <p:nvGrpSpPr>
            <p:cNvPr id="1092" name="Group 1092"/>
            <p:cNvGrpSpPr/>
            <p:nvPr/>
          </p:nvGrpSpPr>
          <p:grpSpPr>
            <a:xfrm>
              <a:off x="381465" y="-1"/>
              <a:ext cx="608013" cy="609136"/>
              <a:chOff x="0" y="0"/>
              <a:chExt cx="608012" cy="609134"/>
            </a:xfrm>
          </p:grpSpPr>
          <p:sp>
            <p:nvSpPr>
              <p:cNvPr id="1090" name="Shape 1090"/>
              <p:cNvSpPr/>
              <p:nvPr/>
            </p:nvSpPr>
            <p:spPr>
              <a:xfrm flipH="1">
                <a:off x="72559" y="228134"/>
                <a:ext cx="384176" cy="38100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0" y="0"/>
                <a:ext cx="608013" cy="309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Frente</a:t>
                </a:r>
              </a:p>
            </p:txBody>
          </p:sp>
        </p:grpSp>
        <p:grpSp>
          <p:nvGrpSpPr>
            <p:cNvPr id="1095" name="Group 1095"/>
            <p:cNvGrpSpPr/>
            <p:nvPr/>
          </p:nvGrpSpPr>
          <p:grpSpPr>
            <a:xfrm>
              <a:off x="670393" y="304802"/>
              <a:ext cx="472753" cy="609133"/>
              <a:chOff x="0" y="0"/>
              <a:chExt cx="472752" cy="609131"/>
            </a:xfrm>
          </p:grpSpPr>
          <p:sp>
            <p:nvSpPr>
              <p:cNvPr id="1093" name="Shape 1093"/>
              <p:cNvSpPr/>
              <p:nvPr/>
            </p:nvSpPr>
            <p:spPr>
              <a:xfrm flipH="1">
                <a:off x="72556" y="228131"/>
                <a:ext cx="384176" cy="38100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0" y="0"/>
                <a:ext cx="472753" cy="3095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Final</a:t>
                </a:r>
              </a:p>
            </p:txBody>
          </p:sp>
        </p:grpSp>
      </p:grpSp>
      <p:sp>
        <p:nvSpPr>
          <p:cNvPr id="1097" name="Shape 1097"/>
          <p:cNvSpPr/>
          <p:nvPr/>
        </p:nvSpPr>
        <p:spPr>
          <a:xfrm>
            <a:off x="3124200" y="4343400"/>
            <a:ext cx="609600" cy="609600"/>
          </a:xfrm>
          <a:prstGeom prst="roundRect">
            <a:avLst>
              <a:gd name="adj" fmla="val 25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9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3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9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6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9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3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6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4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" grpId="1" build="p" animBg="1" advAuto="0"/>
      <p:bldP spid="1011" grpId="3" animBg="1" advAuto="0"/>
      <p:bldP spid="1014" grpId="5" animBg="1" advAuto="0"/>
      <p:bldP spid="1017" grpId="7" animBg="1" advAuto="0"/>
      <p:bldP spid="1020" grpId="8" animBg="1" advAuto="0"/>
      <p:bldP spid="1021" grpId="9" animBg="1" advAuto="0"/>
      <p:bldP spid="1024" grpId="10" animBg="1" advAuto="0"/>
      <p:bldP spid="1027" grpId="11" animBg="1" advAuto="0"/>
      <p:bldP spid="1028" grpId="12" animBg="1" advAuto="0"/>
      <p:bldP spid="1031" grpId="14" animBg="1" advAuto="0"/>
      <p:bldP spid="1034" grpId="16" animBg="1" advAuto="0"/>
      <p:bldP spid="1035" grpId="17" animBg="1" advAuto="0"/>
      <p:bldP spid="1036" grpId="18" animBg="1" advAuto="0"/>
      <p:bldP spid="1037" grpId="2" animBg="1" advAuto="0"/>
      <p:bldP spid="1040" grpId="13" animBg="1" advAuto="0"/>
      <p:bldP spid="1041" grpId="15" animBg="1" advAuto="0"/>
      <p:bldP spid="1055" grpId="19" animBg="1" advAuto="0"/>
      <p:bldP spid="1069" grpId="20" animBg="1" advAuto="0"/>
      <p:bldP spid="1070" grpId="21" animBg="1" advAuto="0"/>
      <p:bldP spid="1071" grpId="22" animBg="1" advAuto="0"/>
      <p:bldP spid="1074" grpId="23" animBg="1" advAuto="0"/>
      <p:bldP spid="1075" grpId="24" animBg="1" advAuto="0"/>
      <p:bldP spid="1076" grpId="25" animBg="1" advAuto="0"/>
      <p:bldP spid="1079" grpId="26" animBg="1" advAuto="0"/>
      <p:bldP spid="1080" grpId="27" animBg="1" advAuto="0"/>
      <p:bldP spid="1083" grpId="28" animBg="1" advAuto="0"/>
      <p:bldP spid="1086" grpId="29" animBg="1" advAuto="0"/>
      <p:bldP spid="1096" grpId="4" animBg="1" advAuto="0"/>
      <p:bldP spid="1097" grpId="6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>
            <a:spLocks noGrp="1"/>
          </p:cNvSpPr>
          <p:nvPr>
            <p:ph type="title" idx="4294967295"/>
          </p:nvPr>
        </p:nvSpPr>
        <p:spPr>
          <a:xfrm>
            <a:off x="381000" y="-65088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LSCONT: IMPLEMENTACION</a:t>
            </a:r>
          </a:p>
        </p:txBody>
      </p:sp>
      <p:pic>
        <p:nvPicPr>
          <p:cNvPr id="1100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42168" y="1549400"/>
            <a:ext cx="3561858" cy="2998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1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4659472"/>
            <a:ext cx="4524275" cy="547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2" name="pasted-image.tif"/>
          <p:cNvPicPr/>
          <p:nvPr/>
        </p:nvPicPr>
        <p:blipFill>
          <a:blip r:embed="rId4"/>
          <a:stretch>
            <a:fillRect/>
          </a:stretch>
        </p:blipFill>
        <p:spPr>
          <a:xfrm>
            <a:off x="330200" y="5055248"/>
            <a:ext cx="3561857" cy="1077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3" name="pasted-image.tif"/>
          <p:cNvPicPr/>
          <p:nvPr/>
        </p:nvPicPr>
        <p:blipFill>
          <a:blip r:embed="rId5"/>
          <a:stretch>
            <a:fillRect/>
          </a:stretch>
        </p:blipFill>
        <p:spPr>
          <a:xfrm>
            <a:off x="4259961" y="1558102"/>
            <a:ext cx="3928247" cy="480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COLA: LISTA ENLAZADA</a:t>
            </a:r>
          </a:p>
        </p:txBody>
      </p:sp>
      <p:sp>
        <p:nvSpPr>
          <p:cNvPr id="1106" name="Shape 1106"/>
          <p:cNvSpPr>
            <a:spLocks noGrp="1"/>
          </p:cNvSpPr>
          <p:nvPr>
            <p:ph type="body" idx="4294967295"/>
          </p:nvPr>
        </p:nvSpPr>
        <p:spPr>
          <a:xfrm>
            <a:off x="457200" y="1628775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Con la implementación de </a:t>
            </a:r>
            <a:r>
              <a:rPr sz="2000" b="1">
                <a:solidFill>
                  <a:srgbClr val="002850"/>
                </a:solidFill>
              </a:rPr>
              <a:t>listas enlazadas 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Ya no existirá para nada el problema de desperdicio de memoria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Ni de limites máximo</a:t>
            </a:r>
          </a:p>
          <a:p>
            <a:pPr marL="213320" lvl="0" indent="-213320"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No olvidemos que ya las operaciones de la Cola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Llamaran a las de la lista enlazada</a:t>
            </a:r>
          </a:p>
        </p:txBody>
      </p:sp>
      <p:grpSp>
        <p:nvGrpSpPr>
          <p:cNvPr id="1109" name="Group 1109"/>
          <p:cNvGrpSpPr/>
          <p:nvPr/>
        </p:nvGrpSpPr>
        <p:grpSpPr>
          <a:xfrm>
            <a:off x="250825" y="5657850"/>
            <a:ext cx="3889375" cy="814960"/>
            <a:chOff x="0" y="0"/>
            <a:chExt cx="3889375" cy="814959"/>
          </a:xfrm>
        </p:grpSpPr>
        <p:sp>
          <p:nvSpPr>
            <p:cNvPr id="1107" name="Shape 1107"/>
            <p:cNvSpPr/>
            <p:nvPr/>
          </p:nvSpPr>
          <p:spPr>
            <a:xfrm>
              <a:off x="0" y="0"/>
              <a:ext cx="3889375" cy="762000"/>
            </a:xfrm>
            <a:prstGeom prst="roundRect">
              <a:avLst>
                <a:gd name="adj" fmla="val 208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0" y="0"/>
              <a:ext cx="3889375" cy="814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encolar(Nodo nodo)(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   return lista.insertarNodoInicio(nodo);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12" name="Group 1112"/>
          <p:cNvGrpSpPr/>
          <p:nvPr/>
        </p:nvGrpSpPr>
        <p:grpSpPr>
          <a:xfrm>
            <a:off x="4284662" y="5661025"/>
            <a:ext cx="4062413" cy="814960"/>
            <a:chOff x="0" y="0"/>
            <a:chExt cx="4062412" cy="814959"/>
          </a:xfrm>
        </p:grpSpPr>
        <p:sp>
          <p:nvSpPr>
            <p:cNvPr id="1110" name="Shape 1110"/>
            <p:cNvSpPr/>
            <p:nvPr/>
          </p:nvSpPr>
          <p:spPr>
            <a:xfrm>
              <a:off x="0" y="0"/>
              <a:ext cx="4062413" cy="762000"/>
            </a:xfrm>
            <a:prstGeom prst="roundRect">
              <a:avLst>
                <a:gd name="adj" fmla="val 208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0" y="0"/>
              <a:ext cx="4062413" cy="814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desencolar(){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 return lista.sacarNodoFinal();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15" name="Group 1115"/>
          <p:cNvGrpSpPr/>
          <p:nvPr/>
        </p:nvGrpSpPr>
        <p:grpSpPr>
          <a:xfrm>
            <a:off x="250825" y="3484562"/>
            <a:ext cx="3048000" cy="952501"/>
            <a:chOff x="0" y="0"/>
            <a:chExt cx="3048000" cy="952500"/>
          </a:xfrm>
        </p:grpSpPr>
        <p:sp>
          <p:nvSpPr>
            <p:cNvPr id="1113" name="Shape 1113"/>
            <p:cNvSpPr/>
            <p:nvPr/>
          </p:nvSpPr>
          <p:spPr>
            <a:xfrm>
              <a:off x="0" y="0"/>
              <a:ext cx="3048000" cy="952500"/>
            </a:xfrm>
            <a:prstGeom prst="roundRect">
              <a:avLst>
                <a:gd name="adj" fmla="val 16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0" y="0"/>
              <a:ext cx="3048000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estaLlena(){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lista.estaLlena();	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18" name="Group 1118"/>
          <p:cNvGrpSpPr/>
          <p:nvPr/>
        </p:nvGrpSpPr>
        <p:grpSpPr>
          <a:xfrm>
            <a:off x="250825" y="4564062"/>
            <a:ext cx="3048000" cy="952501"/>
            <a:chOff x="0" y="0"/>
            <a:chExt cx="3048000" cy="952500"/>
          </a:xfrm>
        </p:grpSpPr>
        <p:sp>
          <p:nvSpPr>
            <p:cNvPr id="1116" name="Shape 1116"/>
            <p:cNvSpPr/>
            <p:nvPr/>
          </p:nvSpPr>
          <p:spPr>
            <a:xfrm>
              <a:off x="0" y="0"/>
              <a:ext cx="3048000" cy="952500"/>
            </a:xfrm>
            <a:prstGeom prst="roundRect">
              <a:avLst>
                <a:gd name="adj" fmla="val 16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0" y="0"/>
              <a:ext cx="3048000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estaVacia(){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lista.estaVacia();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21" name="Group 1121"/>
          <p:cNvGrpSpPr/>
          <p:nvPr/>
        </p:nvGrpSpPr>
        <p:grpSpPr>
          <a:xfrm>
            <a:off x="4284662" y="4645024"/>
            <a:ext cx="4154488" cy="871539"/>
            <a:chOff x="0" y="0"/>
            <a:chExt cx="4154487" cy="871537"/>
          </a:xfrm>
        </p:grpSpPr>
        <p:sp>
          <p:nvSpPr>
            <p:cNvPr id="1119" name="Shape 1119"/>
            <p:cNvSpPr/>
            <p:nvPr/>
          </p:nvSpPr>
          <p:spPr>
            <a:xfrm>
              <a:off x="0" y="0"/>
              <a:ext cx="4154488" cy="871538"/>
            </a:xfrm>
            <a:prstGeom prst="roundRect">
              <a:avLst>
                <a:gd name="adj" fmla="val 181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0" y="0"/>
              <a:ext cx="4154488" cy="8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colaFrente(){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</a:t>
              </a:r>
              <a:r>
                <a:rPr sz="2000"/>
                <a:t> 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return lista.consultarPrimero();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24" name="Group 1124"/>
          <p:cNvGrpSpPr/>
          <p:nvPr/>
        </p:nvGrpSpPr>
        <p:grpSpPr>
          <a:xfrm>
            <a:off x="4306887" y="3500437"/>
            <a:ext cx="4225926" cy="952501"/>
            <a:chOff x="0" y="0"/>
            <a:chExt cx="4225925" cy="952500"/>
          </a:xfrm>
        </p:grpSpPr>
        <p:sp>
          <p:nvSpPr>
            <p:cNvPr id="1122" name="Shape 1122"/>
            <p:cNvSpPr/>
            <p:nvPr/>
          </p:nvSpPr>
          <p:spPr>
            <a:xfrm>
              <a:off x="0" y="0"/>
              <a:ext cx="4225925" cy="952500"/>
            </a:xfrm>
            <a:prstGeom prst="roundRect">
              <a:avLst>
                <a:gd name="adj" fmla="val 16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0" y="0"/>
              <a:ext cx="4225925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colaFinal(){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lista.consultarUltimo();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9" grpId="1" animBg="1" advAuto="0"/>
      <p:bldP spid="1112" grpId="2" animBg="1" advAuto="0"/>
      <p:bldP spid="1115" grpId="3" animBg="1" advAuto="0"/>
      <p:bldP spid="1118" grpId="4" animBg="1" advAuto="0"/>
      <p:bldP spid="1121" grpId="5" animBg="1" advAuto="0"/>
      <p:bldP spid="1124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>
            <a:spLocks noGrp="1"/>
          </p:cNvSpPr>
          <p:nvPr>
            <p:ph type="title" idx="4294967295"/>
          </p:nvPr>
        </p:nvSpPr>
        <p:spPr>
          <a:xfrm>
            <a:off x="179387" y="570139"/>
            <a:ext cx="8229601" cy="947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 algn="ctr">
              <a:defRPr sz="1800" i="0">
                <a:solidFill>
                  <a:srgbClr val="000000"/>
                </a:solidFill>
              </a:defRPr>
            </a:pPr>
            <a:r>
              <a:rPr lang="es-ES" sz="4704" i="1" dirty="0">
                <a:solidFill>
                  <a:srgbClr val="008080"/>
                </a:solidFill>
              </a:rPr>
              <a:t>Ejercicio en clase:</a:t>
            </a:r>
            <a:br>
              <a:rPr lang="es-ES" sz="4704" i="1" dirty="0">
                <a:solidFill>
                  <a:srgbClr val="008080"/>
                </a:solidFill>
              </a:rPr>
            </a:br>
            <a:r>
              <a:rPr lang="es-ES" sz="4704" i="1" dirty="0">
                <a:solidFill>
                  <a:srgbClr val="008080"/>
                </a:solidFill>
              </a:rPr>
              <a:t>Números Capicúas</a:t>
            </a:r>
            <a:endParaRPr sz="4704" i="1" dirty="0">
              <a:solidFill>
                <a:srgbClr val="008080"/>
              </a:solidFill>
            </a:endParaRPr>
          </a:p>
        </p:txBody>
      </p:sp>
      <p:sp>
        <p:nvSpPr>
          <p:cNvPr id="1154" name="Shape 1154"/>
          <p:cNvSpPr>
            <a:spLocks noGrp="1"/>
          </p:cNvSpPr>
          <p:nvPr>
            <p:ph type="body" idx="4294967295"/>
          </p:nvPr>
        </p:nvSpPr>
        <p:spPr>
          <a:xfrm>
            <a:off x="228598" y="1774371"/>
            <a:ext cx="8655425" cy="5021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Un algoritmo para encontrar un número capicúa utiliza conjuntamente una </a:t>
            </a:r>
            <a:r>
              <a:rPr lang="es-ES_tradnl" sz="2000" i="1" dirty="0"/>
              <a:t>Cola </a:t>
            </a:r>
            <a:r>
              <a:rPr lang="es-ES_tradnl" sz="2000" dirty="0"/>
              <a:t>y una </a:t>
            </a:r>
            <a:r>
              <a:rPr lang="es-ES_tradnl" sz="2000" i="1" dirty="0"/>
              <a:t>Pila. 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i="1" dirty="0"/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El número se expresa en forma de una cadena de dígitos que se procesa </a:t>
            </a:r>
            <a:r>
              <a:rPr lang="es-ES_tradnl" sz="2000" dirty="0" err="1"/>
              <a:t>caracter</a:t>
            </a:r>
            <a:r>
              <a:rPr lang="es-ES_tradnl" sz="2000" dirty="0"/>
              <a:t> a </a:t>
            </a:r>
            <a:r>
              <a:rPr lang="es-ES_tradnl" sz="2000" dirty="0" err="1"/>
              <a:t>caracter</a:t>
            </a:r>
            <a:r>
              <a:rPr lang="es-ES_tradnl" sz="2000" dirty="0"/>
              <a:t>. 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dirty="0"/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Cada dígito se pone en una cola y, a la vez, en una pila. 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b="1" dirty="0"/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Una vez que se terminan de leer los dígitos y de ponerlos en la </a:t>
            </a:r>
            <a:r>
              <a:rPr lang="es-ES_tradnl" sz="2000" i="1" dirty="0"/>
              <a:t>Cola </a:t>
            </a:r>
            <a:r>
              <a:rPr lang="es-ES_tradnl" sz="2000" dirty="0"/>
              <a:t>y en la </a:t>
            </a:r>
            <a:r>
              <a:rPr lang="es-ES_tradnl" sz="2000" i="1" dirty="0"/>
              <a:t>Pila, </a:t>
            </a:r>
            <a:r>
              <a:rPr lang="es-ES_tradnl" sz="2000" dirty="0"/>
              <a:t>comienza el paso de comprobación:  Se extraen, en paralelo, elementos de la cola y de la pila, y se comparan por igualdad. 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dirty="0"/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s-ES_tradnl" sz="2000" dirty="0"/>
              <a:t>De producirse alguna no coincidencia entre dígitos, significa que el número no es capicúa y </a:t>
            </a:r>
            <a:r>
              <a:rPr lang="es-ES_tradnl" sz="2000" b="1" dirty="0"/>
              <a:t>entonces se vacían las estructuras usadas arriba</a:t>
            </a:r>
            <a:r>
              <a:rPr lang="es-ES_tradnl" sz="2000" dirty="0"/>
              <a:t>.</a:t>
            </a:r>
          </a:p>
          <a:p>
            <a:pPr marL="0" indent="0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endParaRPr lang="es-ES_tradnl" sz="2000" dirty="0">
              <a:solidFill>
                <a:srgbClr val="002850"/>
              </a:solidFill>
            </a:endParaRPr>
          </a:p>
          <a:p>
            <a:pPr marL="0" indent="0" algn="ctr">
              <a:spcBef>
                <a:spcPts val="500"/>
              </a:spcBef>
              <a:buNone/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onsolas" panose="020B0609020204030204" pitchFamily="49" charset="0"/>
              </a:rPr>
              <a:t>Queue&lt;String&gt; q = new LinkedList();</a:t>
            </a:r>
            <a:endParaRPr lang="es-ES_tradnl" sz="2000" dirty="0">
              <a:solidFill>
                <a:srgbClr val="0028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676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1794807" y="3082753"/>
            <a:ext cx="5554406" cy="6924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n-US" sz="5000" b="1" dirty="0">
                <a:solidFill>
                  <a:schemeClr val="bg1"/>
                </a:solidFill>
                <a:latin typeface="Gill Sans MT" panose="020B0502020104020203" pitchFamily="34" charset="0"/>
              </a:rPr>
              <a:t>Colas de Prioridad</a:t>
            </a:r>
            <a:endParaRPr lang="es-EC" alt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8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 dirty="0">
                <a:solidFill>
                  <a:srgbClr val="008080"/>
                </a:solidFill>
              </a:rPr>
              <a:t>TDA COLAS DE PRIORIDAD</a:t>
            </a:r>
          </a:p>
        </p:txBody>
      </p:sp>
      <p:sp>
        <p:nvSpPr>
          <p:cNvPr id="1127" name="Shape 1127"/>
          <p:cNvSpPr>
            <a:spLocks noGrp="1"/>
          </p:cNvSpPr>
          <p:nvPr>
            <p:ph type="body" idx="4294967295"/>
          </p:nvPr>
        </p:nvSpPr>
        <p:spPr>
          <a:xfrm>
            <a:off x="457200" y="1700212"/>
            <a:ext cx="8229600" cy="4624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93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En las colas normales</a:t>
            </a:r>
          </a:p>
          <a:p>
            <a:pPr marL="660173" lvl="1" indent="-202973"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Las operaciones están definidas en función del orden de llegada de los elementos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Al encolar un elemento ingresa al final de la cola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Al desencolar, sale del frente de la cola</a:t>
            </a:r>
          </a:p>
          <a:p>
            <a:pPr marL="660173" lvl="1" indent="-202973"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En una cola, los elementos esperan por ser atendidos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Es justo, porque el que llega primero, se atiende primero</a:t>
            </a:r>
          </a:p>
          <a:p>
            <a:pPr marL="255984" lvl="0" indent="-255984"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En una cola de prioridad</a:t>
            </a:r>
          </a:p>
          <a:p>
            <a:pPr marL="660173" lvl="1" indent="-202973"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Prioridad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El orden de atención, no esta dado solo por el orden de llegada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Cada elemento, tendrá asociado una cierta prioridad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Cada elemento será “procesado”, según su prioridad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" grpId="1" build="p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TIPOS DE COLAS DE PRIORIDAD</a:t>
            </a:r>
          </a:p>
        </p:txBody>
      </p:sp>
      <p:sp>
        <p:nvSpPr>
          <p:cNvPr id="1130" name="Shape 1130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89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ts val="26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Hay dos tipos de colas de prioridad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De Prioridad Ascendente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EnColar: son encolados arbitrariamente(PQEnColar)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DesEnColar: se remueve el elemento mas pequeño de la cola(PQMinDesEncolar)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De Prioridad Descendente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EnColar: son encolados arbitrariamente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DesEnColar: se remueve el elemento mas grande de la cola(PQMaxDesEncolar)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Las colas de prioridad pueden contener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Enteros, Reales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Estructuras, </a:t>
            </a:r>
          </a:p>
          <a:p>
            <a:pPr marL="1085850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Estarían ordenadas en base a uno o mas campos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8148637" y="1990725"/>
            <a:ext cx="787040" cy="2445980"/>
            <a:chOff x="0" y="0"/>
            <a:chExt cx="787038" cy="2445979"/>
          </a:xfrm>
        </p:grpSpPr>
        <p:sp>
          <p:nvSpPr>
            <p:cNvPr id="10" name="Shape 10"/>
            <p:cNvSpPr/>
            <p:nvPr/>
          </p:nvSpPr>
          <p:spPr>
            <a:xfrm>
              <a:off x="158749" y="0"/>
              <a:ext cx="269517" cy="68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78" y="0"/>
                  </a:moveTo>
                  <a:lnTo>
                    <a:pt x="18976" y="45"/>
                  </a:lnTo>
                  <a:lnTo>
                    <a:pt x="18630" y="248"/>
                  </a:lnTo>
                  <a:lnTo>
                    <a:pt x="17851" y="463"/>
                  </a:lnTo>
                  <a:lnTo>
                    <a:pt x="17044" y="790"/>
                  </a:lnTo>
                  <a:lnTo>
                    <a:pt x="15948" y="1185"/>
                  </a:lnTo>
                  <a:lnTo>
                    <a:pt x="14881" y="1659"/>
                  </a:lnTo>
                  <a:lnTo>
                    <a:pt x="13669" y="2178"/>
                  </a:lnTo>
                  <a:lnTo>
                    <a:pt x="12574" y="2731"/>
                  </a:lnTo>
                  <a:lnTo>
                    <a:pt x="11247" y="3205"/>
                  </a:lnTo>
                  <a:lnTo>
                    <a:pt x="10036" y="3724"/>
                  </a:lnTo>
                  <a:lnTo>
                    <a:pt x="8969" y="4198"/>
                  </a:lnTo>
                  <a:lnTo>
                    <a:pt x="8305" y="4672"/>
                  </a:lnTo>
                  <a:lnTo>
                    <a:pt x="7613" y="5090"/>
                  </a:lnTo>
                  <a:lnTo>
                    <a:pt x="7123" y="5439"/>
                  </a:lnTo>
                  <a:lnTo>
                    <a:pt x="6864" y="5665"/>
                  </a:lnTo>
                  <a:lnTo>
                    <a:pt x="7238" y="5913"/>
                  </a:lnTo>
                  <a:lnTo>
                    <a:pt x="7498" y="6015"/>
                  </a:lnTo>
                  <a:lnTo>
                    <a:pt x="7988" y="6139"/>
                  </a:lnTo>
                  <a:lnTo>
                    <a:pt x="8450" y="6331"/>
                  </a:lnTo>
                  <a:lnTo>
                    <a:pt x="8969" y="6512"/>
                  </a:lnTo>
                  <a:lnTo>
                    <a:pt x="9401" y="6760"/>
                  </a:lnTo>
                  <a:lnTo>
                    <a:pt x="10036" y="6986"/>
                  </a:lnTo>
                  <a:lnTo>
                    <a:pt x="10555" y="7234"/>
                  </a:lnTo>
                  <a:lnTo>
                    <a:pt x="11132" y="7505"/>
                  </a:lnTo>
                  <a:lnTo>
                    <a:pt x="11362" y="7753"/>
                  </a:lnTo>
                  <a:lnTo>
                    <a:pt x="11766" y="8024"/>
                  </a:lnTo>
                  <a:lnTo>
                    <a:pt x="11824" y="8272"/>
                  </a:lnTo>
                  <a:lnTo>
                    <a:pt x="11939" y="8554"/>
                  </a:lnTo>
                  <a:lnTo>
                    <a:pt x="11824" y="8746"/>
                  </a:lnTo>
                  <a:lnTo>
                    <a:pt x="11507" y="9017"/>
                  </a:lnTo>
                  <a:lnTo>
                    <a:pt x="11132" y="9220"/>
                  </a:lnTo>
                  <a:lnTo>
                    <a:pt x="10411" y="9446"/>
                  </a:lnTo>
                  <a:lnTo>
                    <a:pt x="9517" y="9592"/>
                  </a:lnTo>
                  <a:lnTo>
                    <a:pt x="8709" y="9841"/>
                  </a:lnTo>
                  <a:lnTo>
                    <a:pt x="7758" y="10021"/>
                  </a:lnTo>
                  <a:lnTo>
                    <a:pt x="6864" y="10315"/>
                  </a:lnTo>
                  <a:lnTo>
                    <a:pt x="5768" y="10586"/>
                  </a:lnTo>
                  <a:lnTo>
                    <a:pt x="4960" y="10913"/>
                  </a:lnTo>
                  <a:lnTo>
                    <a:pt x="4124" y="11263"/>
                  </a:lnTo>
                  <a:lnTo>
                    <a:pt x="3230" y="11579"/>
                  </a:lnTo>
                  <a:lnTo>
                    <a:pt x="2538" y="11804"/>
                  </a:lnTo>
                  <a:lnTo>
                    <a:pt x="1817" y="12109"/>
                  </a:lnTo>
                  <a:lnTo>
                    <a:pt x="1182" y="12380"/>
                  </a:lnTo>
                  <a:lnTo>
                    <a:pt x="750" y="12673"/>
                  </a:lnTo>
                  <a:lnTo>
                    <a:pt x="231" y="12899"/>
                  </a:lnTo>
                  <a:lnTo>
                    <a:pt x="115" y="13147"/>
                  </a:lnTo>
                  <a:lnTo>
                    <a:pt x="0" y="13328"/>
                  </a:lnTo>
                  <a:lnTo>
                    <a:pt x="231" y="13520"/>
                  </a:lnTo>
                  <a:lnTo>
                    <a:pt x="490" y="13644"/>
                  </a:lnTo>
                  <a:lnTo>
                    <a:pt x="807" y="13994"/>
                  </a:lnTo>
                  <a:lnTo>
                    <a:pt x="1067" y="14423"/>
                  </a:lnTo>
                  <a:lnTo>
                    <a:pt x="1586" y="15043"/>
                  </a:lnTo>
                  <a:lnTo>
                    <a:pt x="2019" y="15641"/>
                  </a:lnTo>
                  <a:lnTo>
                    <a:pt x="2653" y="16409"/>
                  </a:lnTo>
                  <a:lnTo>
                    <a:pt x="3172" y="17154"/>
                  </a:lnTo>
                  <a:lnTo>
                    <a:pt x="3749" y="17921"/>
                  </a:lnTo>
                  <a:lnTo>
                    <a:pt x="4383" y="18621"/>
                  </a:lnTo>
                  <a:lnTo>
                    <a:pt x="4960" y="19366"/>
                  </a:lnTo>
                  <a:lnTo>
                    <a:pt x="5595" y="19986"/>
                  </a:lnTo>
                  <a:lnTo>
                    <a:pt x="6287" y="20607"/>
                  </a:lnTo>
                  <a:lnTo>
                    <a:pt x="6864" y="21036"/>
                  </a:lnTo>
                  <a:lnTo>
                    <a:pt x="7498" y="21352"/>
                  </a:lnTo>
                  <a:lnTo>
                    <a:pt x="8075" y="21555"/>
                  </a:lnTo>
                  <a:lnTo>
                    <a:pt x="8709" y="21600"/>
                  </a:lnTo>
                  <a:lnTo>
                    <a:pt x="9344" y="21228"/>
                  </a:lnTo>
                  <a:lnTo>
                    <a:pt x="10036" y="20517"/>
                  </a:lnTo>
                  <a:lnTo>
                    <a:pt x="10728" y="19422"/>
                  </a:lnTo>
                  <a:lnTo>
                    <a:pt x="11824" y="18147"/>
                  </a:lnTo>
                  <a:lnTo>
                    <a:pt x="12977" y="16533"/>
                  </a:lnTo>
                  <a:lnTo>
                    <a:pt x="14044" y="14840"/>
                  </a:lnTo>
                  <a:lnTo>
                    <a:pt x="15140" y="12955"/>
                  </a:lnTo>
                  <a:lnTo>
                    <a:pt x="16207" y="11161"/>
                  </a:lnTo>
                  <a:lnTo>
                    <a:pt x="17159" y="9220"/>
                  </a:lnTo>
                  <a:lnTo>
                    <a:pt x="18255" y="7426"/>
                  </a:lnTo>
                  <a:lnTo>
                    <a:pt x="19033" y="5710"/>
                  </a:lnTo>
                  <a:lnTo>
                    <a:pt x="20072" y="4243"/>
                  </a:lnTo>
                  <a:lnTo>
                    <a:pt x="20619" y="2934"/>
                  </a:lnTo>
                  <a:lnTo>
                    <a:pt x="21139" y="1986"/>
                  </a:lnTo>
                  <a:lnTo>
                    <a:pt x="21456" y="1309"/>
                  </a:lnTo>
                  <a:lnTo>
                    <a:pt x="21600" y="1140"/>
                  </a:lnTo>
                  <a:lnTo>
                    <a:pt x="19178" y="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76200" y="735012"/>
              <a:ext cx="679091" cy="166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" y="19"/>
                  </a:moveTo>
                  <a:lnTo>
                    <a:pt x="12832" y="0"/>
                  </a:lnTo>
                  <a:lnTo>
                    <a:pt x="15075" y="900"/>
                  </a:lnTo>
                  <a:lnTo>
                    <a:pt x="18876" y="1077"/>
                  </a:lnTo>
                  <a:lnTo>
                    <a:pt x="21600" y="2424"/>
                  </a:lnTo>
                  <a:lnTo>
                    <a:pt x="19608" y="5524"/>
                  </a:lnTo>
                  <a:lnTo>
                    <a:pt x="13484" y="7080"/>
                  </a:lnTo>
                  <a:lnTo>
                    <a:pt x="18498" y="12650"/>
                  </a:lnTo>
                  <a:lnTo>
                    <a:pt x="12626" y="21022"/>
                  </a:lnTo>
                  <a:lnTo>
                    <a:pt x="8894" y="21339"/>
                  </a:lnTo>
                  <a:lnTo>
                    <a:pt x="1339" y="21600"/>
                  </a:lnTo>
                  <a:lnTo>
                    <a:pt x="0" y="9919"/>
                  </a:lnTo>
                  <a:lnTo>
                    <a:pt x="1007" y="19"/>
                  </a:lnTo>
                </a:path>
              </a:pathLst>
            </a:custGeom>
            <a:solidFill>
              <a:srgbClr val="FFFF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27012" y="346074"/>
              <a:ext cx="331429" cy="440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68" y="17618"/>
                  </a:moveTo>
                  <a:lnTo>
                    <a:pt x="19468" y="17495"/>
                  </a:lnTo>
                  <a:lnTo>
                    <a:pt x="19515" y="17336"/>
                  </a:lnTo>
                  <a:lnTo>
                    <a:pt x="19515" y="17037"/>
                  </a:lnTo>
                  <a:lnTo>
                    <a:pt x="19820" y="16720"/>
                  </a:lnTo>
                  <a:lnTo>
                    <a:pt x="19937" y="16297"/>
                  </a:lnTo>
                  <a:lnTo>
                    <a:pt x="20148" y="15856"/>
                  </a:lnTo>
                  <a:lnTo>
                    <a:pt x="20452" y="15398"/>
                  </a:lnTo>
                  <a:lnTo>
                    <a:pt x="20616" y="14887"/>
                  </a:lnTo>
                  <a:lnTo>
                    <a:pt x="20710" y="14306"/>
                  </a:lnTo>
                  <a:lnTo>
                    <a:pt x="21014" y="13654"/>
                  </a:lnTo>
                  <a:lnTo>
                    <a:pt x="21131" y="13038"/>
                  </a:lnTo>
                  <a:lnTo>
                    <a:pt x="21319" y="12456"/>
                  </a:lnTo>
                  <a:lnTo>
                    <a:pt x="21436" y="11787"/>
                  </a:lnTo>
                  <a:lnTo>
                    <a:pt x="21483" y="11293"/>
                  </a:lnTo>
                  <a:lnTo>
                    <a:pt x="21483" y="10694"/>
                  </a:lnTo>
                  <a:lnTo>
                    <a:pt x="21600" y="10236"/>
                  </a:lnTo>
                  <a:lnTo>
                    <a:pt x="21483" y="9725"/>
                  </a:lnTo>
                  <a:lnTo>
                    <a:pt x="21436" y="9232"/>
                  </a:lnTo>
                  <a:lnTo>
                    <a:pt x="21319" y="8615"/>
                  </a:lnTo>
                  <a:lnTo>
                    <a:pt x="21225" y="8104"/>
                  </a:lnTo>
                  <a:lnTo>
                    <a:pt x="21014" y="7523"/>
                  </a:lnTo>
                  <a:lnTo>
                    <a:pt x="20803" y="7012"/>
                  </a:lnTo>
                  <a:lnTo>
                    <a:pt x="20710" y="6466"/>
                  </a:lnTo>
                  <a:lnTo>
                    <a:pt x="20616" y="6043"/>
                  </a:lnTo>
                  <a:lnTo>
                    <a:pt x="20452" y="5550"/>
                  </a:lnTo>
                  <a:lnTo>
                    <a:pt x="20241" y="5074"/>
                  </a:lnTo>
                  <a:lnTo>
                    <a:pt x="20148" y="4651"/>
                  </a:lnTo>
                  <a:lnTo>
                    <a:pt x="20030" y="4334"/>
                  </a:lnTo>
                  <a:lnTo>
                    <a:pt x="19820" y="4070"/>
                  </a:lnTo>
                  <a:lnTo>
                    <a:pt x="19820" y="3682"/>
                  </a:lnTo>
                  <a:lnTo>
                    <a:pt x="13471" y="0"/>
                  </a:lnTo>
                  <a:lnTo>
                    <a:pt x="9465" y="0"/>
                  </a:lnTo>
                  <a:lnTo>
                    <a:pt x="5529" y="3453"/>
                  </a:lnTo>
                  <a:lnTo>
                    <a:pt x="1757" y="9972"/>
                  </a:lnTo>
                  <a:lnTo>
                    <a:pt x="8059" y="12597"/>
                  </a:lnTo>
                  <a:lnTo>
                    <a:pt x="8949" y="16297"/>
                  </a:lnTo>
                  <a:lnTo>
                    <a:pt x="3046" y="16138"/>
                  </a:lnTo>
                  <a:lnTo>
                    <a:pt x="0" y="17618"/>
                  </a:lnTo>
                  <a:lnTo>
                    <a:pt x="703" y="20296"/>
                  </a:lnTo>
                  <a:lnTo>
                    <a:pt x="7637" y="21600"/>
                  </a:lnTo>
                  <a:lnTo>
                    <a:pt x="13728" y="21212"/>
                  </a:lnTo>
                  <a:lnTo>
                    <a:pt x="19468" y="17618"/>
                  </a:lnTo>
                </a:path>
              </a:pathLst>
            </a:custGeom>
            <a:solidFill>
              <a:srgbClr val="E37F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8900" y="609600"/>
              <a:ext cx="121880" cy="1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61"/>
                  </a:moveTo>
                  <a:lnTo>
                    <a:pt x="2224" y="0"/>
                  </a:lnTo>
                  <a:lnTo>
                    <a:pt x="20329" y="0"/>
                  </a:lnTo>
                  <a:lnTo>
                    <a:pt x="21600" y="16461"/>
                  </a:lnTo>
                  <a:lnTo>
                    <a:pt x="10927" y="19803"/>
                  </a:lnTo>
                  <a:lnTo>
                    <a:pt x="826" y="21600"/>
                  </a:lnTo>
                  <a:lnTo>
                    <a:pt x="0" y="16461"/>
                  </a:lnTo>
                </a:path>
              </a:pathLst>
            </a:custGeom>
            <a:solidFill>
              <a:srgbClr val="F7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9850" y="588962"/>
              <a:ext cx="450490" cy="50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" y="2625"/>
                  </a:moveTo>
                  <a:lnTo>
                    <a:pt x="760" y="2564"/>
                  </a:lnTo>
                  <a:lnTo>
                    <a:pt x="984" y="2502"/>
                  </a:lnTo>
                  <a:lnTo>
                    <a:pt x="1209" y="2426"/>
                  </a:lnTo>
                  <a:lnTo>
                    <a:pt x="1554" y="2287"/>
                  </a:lnTo>
                  <a:lnTo>
                    <a:pt x="1865" y="2195"/>
                  </a:lnTo>
                  <a:lnTo>
                    <a:pt x="2279" y="2119"/>
                  </a:lnTo>
                  <a:lnTo>
                    <a:pt x="2814" y="1996"/>
                  </a:lnTo>
                  <a:lnTo>
                    <a:pt x="3298" y="1919"/>
                  </a:lnTo>
                  <a:lnTo>
                    <a:pt x="3729" y="1858"/>
                  </a:lnTo>
                  <a:lnTo>
                    <a:pt x="4593" y="1858"/>
                  </a:lnTo>
                  <a:lnTo>
                    <a:pt x="5059" y="1919"/>
                  </a:lnTo>
                  <a:lnTo>
                    <a:pt x="5318" y="2057"/>
                  </a:lnTo>
                  <a:lnTo>
                    <a:pt x="5698" y="2287"/>
                  </a:lnTo>
                  <a:lnTo>
                    <a:pt x="5888" y="2502"/>
                  </a:lnTo>
                  <a:lnTo>
                    <a:pt x="6043" y="2901"/>
                  </a:lnTo>
                  <a:lnTo>
                    <a:pt x="6043" y="3270"/>
                  </a:lnTo>
                  <a:lnTo>
                    <a:pt x="6129" y="3715"/>
                  </a:lnTo>
                  <a:lnTo>
                    <a:pt x="6129" y="4222"/>
                  </a:lnTo>
                  <a:lnTo>
                    <a:pt x="6199" y="4836"/>
                  </a:lnTo>
                  <a:lnTo>
                    <a:pt x="6199" y="5342"/>
                  </a:lnTo>
                  <a:lnTo>
                    <a:pt x="6268" y="5910"/>
                  </a:lnTo>
                  <a:lnTo>
                    <a:pt x="6268" y="10347"/>
                  </a:lnTo>
                  <a:lnTo>
                    <a:pt x="6199" y="10547"/>
                  </a:lnTo>
                  <a:lnTo>
                    <a:pt x="6354" y="11115"/>
                  </a:lnTo>
                  <a:lnTo>
                    <a:pt x="6578" y="11759"/>
                  </a:lnTo>
                  <a:lnTo>
                    <a:pt x="6924" y="12604"/>
                  </a:lnTo>
                  <a:lnTo>
                    <a:pt x="7304" y="13556"/>
                  </a:lnTo>
                  <a:lnTo>
                    <a:pt x="7804" y="14646"/>
                  </a:lnTo>
                  <a:lnTo>
                    <a:pt x="8219" y="15751"/>
                  </a:lnTo>
                  <a:lnTo>
                    <a:pt x="8858" y="16841"/>
                  </a:lnTo>
                  <a:lnTo>
                    <a:pt x="9393" y="17854"/>
                  </a:lnTo>
                  <a:lnTo>
                    <a:pt x="9963" y="18898"/>
                  </a:lnTo>
                  <a:lnTo>
                    <a:pt x="10550" y="19742"/>
                  </a:lnTo>
                  <a:lnTo>
                    <a:pt x="11188" y="20556"/>
                  </a:lnTo>
                  <a:lnTo>
                    <a:pt x="11655" y="21063"/>
                  </a:lnTo>
                  <a:lnTo>
                    <a:pt x="12224" y="21539"/>
                  </a:lnTo>
                  <a:lnTo>
                    <a:pt x="12639" y="21600"/>
                  </a:lnTo>
                  <a:lnTo>
                    <a:pt x="13088" y="21539"/>
                  </a:lnTo>
                  <a:lnTo>
                    <a:pt x="13140" y="21339"/>
                  </a:lnTo>
                  <a:lnTo>
                    <a:pt x="13433" y="21201"/>
                  </a:lnTo>
                  <a:lnTo>
                    <a:pt x="13744" y="21032"/>
                  </a:lnTo>
                  <a:lnTo>
                    <a:pt x="14003" y="20894"/>
                  </a:lnTo>
                  <a:lnTo>
                    <a:pt x="14383" y="20694"/>
                  </a:lnTo>
                  <a:lnTo>
                    <a:pt x="14728" y="20556"/>
                  </a:lnTo>
                  <a:lnTo>
                    <a:pt x="15108" y="20418"/>
                  </a:lnTo>
                  <a:lnTo>
                    <a:pt x="15522" y="20249"/>
                  </a:lnTo>
                  <a:lnTo>
                    <a:pt x="15902" y="20049"/>
                  </a:lnTo>
                  <a:lnTo>
                    <a:pt x="16317" y="19850"/>
                  </a:lnTo>
                  <a:lnTo>
                    <a:pt x="16696" y="19681"/>
                  </a:lnTo>
                  <a:lnTo>
                    <a:pt x="17111" y="19543"/>
                  </a:lnTo>
                  <a:lnTo>
                    <a:pt x="17422" y="19343"/>
                  </a:lnTo>
                  <a:lnTo>
                    <a:pt x="17836" y="19205"/>
                  </a:lnTo>
                  <a:lnTo>
                    <a:pt x="18147" y="19036"/>
                  </a:lnTo>
                  <a:lnTo>
                    <a:pt x="18492" y="18898"/>
                  </a:lnTo>
                  <a:lnTo>
                    <a:pt x="18630" y="18699"/>
                  </a:lnTo>
                  <a:lnTo>
                    <a:pt x="19131" y="18330"/>
                  </a:lnTo>
                  <a:lnTo>
                    <a:pt x="19442" y="18130"/>
                  </a:lnTo>
                  <a:lnTo>
                    <a:pt x="19787" y="17916"/>
                  </a:lnTo>
                  <a:lnTo>
                    <a:pt x="20167" y="17685"/>
                  </a:lnTo>
                  <a:lnTo>
                    <a:pt x="20512" y="17409"/>
                  </a:lnTo>
                  <a:lnTo>
                    <a:pt x="20806" y="17179"/>
                  </a:lnTo>
                  <a:lnTo>
                    <a:pt x="21030" y="16841"/>
                  </a:lnTo>
                  <a:lnTo>
                    <a:pt x="21220" y="16565"/>
                  </a:lnTo>
                  <a:lnTo>
                    <a:pt x="21462" y="16258"/>
                  </a:lnTo>
                  <a:lnTo>
                    <a:pt x="21600" y="15751"/>
                  </a:lnTo>
                  <a:lnTo>
                    <a:pt x="21220" y="15352"/>
                  </a:lnTo>
                  <a:lnTo>
                    <a:pt x="20806" y="15183"/>
                  </a:lnTo>
                  <a:lnTo>
                    <a:pt x="20391" y="15106"/>
                  </a:lnTo>
                  <a:lnTo>
                    <a:pt x="20012" y="15106"/>
                  </a:lnTo>
                  <a:lnTo>
                    <a:pt x="19701" y="15275"/>
                  </a:lnTo>
                  <a:lnTo>
                    <a:pt x="19286" y="15551"/>
                  </a:lnTo>
                  <a:lnTo>
                    <a:pt x="19062" y="15828"/>
                  </a:lnTo>
                  <a:lnTo>
                    <a:pt x="18872" y="15889"/>
                  </a:lnTo>
                  <a:lnTo>
                    <a:pt x="18561" y="15997"/>
                  </a:lnTo>
                  <a:lnTo>
                    <a:pt x="18250" y="16058"/>
                  </a:lnTo>
                  <a:lnTo>
                    <a:pt x="17922" y="16196"/>
                  </a:lnTo>
                  <a:lnTo>
                    <a:pt x="17491" y="16334"/>
                  </a:lnTo>
                  <a:lnTo>
                    <a:pt x="17111" y="16472"/>
                  </a:lnTo>
                  <a:lnTo>
                    <a:pt x="16696" y="16565"/>
                  </a:lnTo>
                  <a:lnTo>
                    <a:pt x="16317" y="16703"/>
                  </a:lnTo>
                  <a:lnTo>
                    <a:pt x="15816" y="16764"/>
                  </a:lnTo>
                  <a:lnTo>
                    <a:pt x="15384" y="16902"/>
                  </a:lnTo>
                  <a:lnTo>
                    <a:pt x="14883" y="17041"/>
                  </a:lnTo>
                  <a:lnTo>
                    <a:pt x="14538" y="17209"/>
                  </a:lnTo>
                  <a:lnTo>
                    <a:pt x="14089" y="17271"/>
                  </a:lnTo>
                  <a:lnTo>
                    <a:pt x="13813" y="17409"/>
                  </a:lnTo>
                  <a:lnTo>
                    <a:pt x="13364" y="17609"/>
                  </a:lnTo>
                  <a:lnTo>
                    <a:pt x="13140" y="17823"/>
                  </a:lnTo>
                  <a:lnTo>
                    <a:pt x="12708" y="17916"/>
                  </a:lnTo>
                  <a:lnTo>
                    <a:pt x="12294" y="17916"/>
                  </a:lnTo>
                  <a:lnTo>
                    <a:pt x="11845" y="17747"/>
                  </a:lnTo>
                  <a:lnTo>
                    <a:pt x="11499" y="17409"/>
                  </a:lnTo>
                  <a:lnTo>
                    <a:pt x="11258" y="17179"/>
                  </a:lnTo>
                  <a:lnTo>
                    <a:pt x="11119" y="16902"/>
                  </a:lnTo>
                  <a:lnTo>
                    <a:pt x="10929" y="16565"/>
                  </a:lnTo>
                  <a:lnTo>
                    <a:pt x="10774" y="16196"/>
                  </a:lnTo>
                  <a:lnTo>
                    <a:pt x="10550" y="15828"/>
                  </a:lnTo>
                  <a:lnTo>
                    <a:pt x="10394" y="15413"/>
                  </a:lnTo>
                  <a:lnTo>
                    <a:pt x="10204" y="14983"/>
                  </a:lnTo>
                  <a:lnTo>
                    <a:pt x="10049" y="14538"/>
                  </a:lnTo>
                  <a:lnTo>
                    <a:pt x="9824" y="13924"/>
                  </a:lnTo>
                  <a:lnTo>
                    <a:pt x="9669" y="13187"/>
                  </a:lnTo>
                  <a:lnTo>
                    <a:pt x="9514" y="12266"/>
                  </a:lnTo>
                  <a:lnTo>
                    <a:pt x="9324" y="11330"/>
                  </a:lnTo>
                  <a:lnTo>
                    <a:pt x="9168" y="10148"/>
                  </a:lnTo>
                  <a:lnTo>
                    <a:pt x="9099" y="8996"/>
                  </a:lnTo>
                  <a:lnTo>
                    <a:pt x="8944" y="7845"/>
                  </a:lnTo>
                  <a:lnTo>
                    <a:pt x="8858" y="6693"/>
                  </a:lnTo>
                  <a:lnTo>
                    <a:pt x="8668" y="5542"/>
                  </a:lnTo>
                  <a:lnTo>
                    <a:pt x="8443" y="4421"/>
                  </a:lnTo>
                  <a:lnTo>
                    <a:pt x="8288" y="3347"/>
                  </a:lnTo>
                  <a:lnTo>
                    <a:pt x="8150" y="2426"/>
                  </a:lnTo>
                  <a:lnTo>
                    <a:pt x="7873" y="1612"/>
                  </a:lnTo>
                  <a:lnTo>
                    <a:pt x="7649" y="1013"/>
                  </a:lnTo>
                  <a:lnTo>
                    <a:pt x="7338" y="568"/>
                  </a:lnTo>
                  <a:lnTo>
                    <a:pt x="7079" y="368"/>
                  </a:lnTo>
                  <a:lnTo>
                    <a:pt x="6613" y="261"/>
                  </a:lnTo>
                  <a:lnTo>
                    <a:pt x="6268" y="200"/>
                  </a:lnTo>
                  <a:lnTo>
                    <a:pt x="5853" y="61"/>
                  </a:lnTo>
                  <a:lnTo>
                    <a:pt x="5404" y="61"/>
                  </a:lnTo>
                  <a:lnTo>
                    <a:pt x="4904" y="0"/>
                  </a:lnTo>
                  <a:lnTo>
                    <a:pt x="3954" y="0"/>
                  </a:lnTo>
                  <a:lnTo>
                    <a:pt x="3540" y="61"/>
                  </a:lnTo>
                  <a:lnTo>
                    <a:pt x="2504" y="61"/>
                  </a:lnTo>
                  <a:lnTo>
                    <a:pt x="2089" y="123"/>
                  </a:lnTo>
                  <a:lnTo>
                    <a:pt x="1778" y="261"/>
                  </a:lnTo>
                  <a:lnTo>
                    <a:pt x="1433" y="338"/>
                  </a:lnTo>
                  <a:lnTo>
                    <a:pt x="1140" y="430"/>
                  </a:lnTo>
                  <a:lnTo>
                    <a:pt x="898" y="568"/>
                  </a:lnTo>
                  <a:lnTo>
                    <a:pt x="760" y="768"/>
                  </a:lnTo>
                  <a:lnTo>
                    <a:pt x="483" y="1013"/>
                  </a:lnTo>
                  <a:lnTo>
                    <a:pt x="259" y="1351"/>
                  </a:lnTo>
                  <a:lnTo>
                    <a:pt x="104" y="1719"/>
                  </a:lnTo>
                  <a:lnTo>
                    <a:pt x="35" y="2119"/>
                  </a:lnTo>
                  <a:lnTo>
                    <a:pt x="0" y="2287"/>
                  </a:lnTo>
                  <a:lnTo>
                    <a:pt x="104" y="2564"/>
                  </a:lnTo>
                  <a:lnTo>
                    <a:pt x="328" y="2702"/>
                  </a:lnTo>
                  <a:lnTo>
                    <a:pt x="760" y="2625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17512" y="1400175"/>
              <a:ext cx="112356" cy="89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4" y="607"/>
                  </a:moveTo>
                  <a:lnTo>
                    <a:pt x="10594" y="685"/>
                  </a:lnTo>
                  <a:lnTo>
                    <a:pt x="11832" y="858"/>
                  </a:lnTo>
                  <a:lnTo>
                    <a:pt x="12589" y="1179"/>
                  </a:lnTo>
                  <a:lnTo>
                    <a:pt x="14446" y="1699"/>
                  </a:lnTo>
                  <a:lnTo>
                    <a:pt x="15753" y="2306"/>
                  </a:lnTo>
                  <a:lnTo>
                    <a:pt x="17610" y="3112"/>
                  </a:lnTo>
                  <a:lnTo>
                    <a:pt x="19261" y="4083"/>
                  </a:lnTo>
                  <a:lnTo>
                    <a:pt x="20775" y="5253"/>
                  </a:lnTo>
                  <a:lnTo>
                    <a:pt x="21256" y="6570"/>
                  </a:lnTo>
                  <a:lnTo>
                    <a:pt x="21600" y="8061"/>
                  </a:lnTo>
                  <a:lnTo>
                    <a:pt x="20981" y="9760"/>
                  </a:lnTo>
                  <a:lnTo>
                    <a:pt x="19880" y="11684"/>
                  </a:lnTo>
                  <a:lnTo>
                    <a:pt x="17335" y="13756"/>
                  </a:lnTo>
                  <a:lnTo>
                    <a:pt x="14102" y="16079"/>
                  </a:lnTo>
                  <a:lnTo>
                    <a:pt x="9218" y="18584"/>
                  </a:lnTo>
                  <a:lnTo>
                    <a:pt x="3164" y="21375"/>
                  </a:lnTo>
                  <a:lnTo>
                    <a:pt x="2545" y="21487"/>
                  </a:lnTo>
                  <a:lnTo>
                    <a:pt x="1651" y="21600"/>
                  </a:lnTo>
                  <a:lnTo>
                    <a:pt x="1032" y="21531"/>
                  </a:lnTo>
                  <a:lnTo>
                    <a:pt x="413" y="21375"/>
                  </a:lnTo>
                  <a:lnTo>
                    <a:pt x="275" y="21262"/>
                  </a:lnTo>
                  <a:lnTo>
                    <a:pt x="0" y="21089"/>
                  </a:lnTo>
                  <a:lnTo>
                    <a:pt x="0" y="20248"/>
                  </a:lnTo>
                  <a:lnTo>
                    <a:pt x="413" y="19676"/>
                  </a:lnTo>
                  <a:lnTo>
                    <a:pt x="1651" y="18913"/>
                  </a:lnTo>
                  <a:lnTo>
                    <a:pt x="3164" y="17951"/>
                  </a:lnTo>
                  <a:lnTo>
                    <a:pt x="4815" y="16867"/>
                  </a:lnTo>
                  <a:lnTo>
                    <a:pt x="6535" y="15680"/>
                  </a:lnTo>
                  <a:lnTo>
                    <a:pt x="8324" y="14362"/>
                  </a:lnTo>
                  <a:lnTo>
                    <a:pt x="9699" y="13028"/>
                  </a:lnTo>
                  <a:lnTo>
                    <a:pt x="10938" y="11537"/>
                  </a:lnTo>
                  <a:lnTo>
                    <a:pt x="11832" y="10011"/>
                  </a:lnTo>
                  <a:lnTo>
                    <a:pt x="11832" y="6856"/>
                  </a:lnTo>
                  <a:lnTo>
                    <a:pt x="9975" y="5209"/>
                  </a:lnTo>
                  <a:lnTo>
                    <a:pt x="8324" y="3623"/>
                  </a:lnTo>
                  <a:lnTo>
                    <a:pt x="5159" y="2020"/>
                  </a:lnTo>
                  <a:lnTo>
                    <a:pt x="1032" y="494"/>
                  </a:lnTo>
                  <a:lnTo>
                    <a:pt x="1032" y="451"/>
                  </a:lnTo>
                  <a:lnTo>
                    <a:pt x="1307" y="321"/>
                  </a:lnTo>
                  <a:lnTo>
                    <a:pt x="2270" y="165"/>
                  </a:lnTo>
                  <a:lnTo>
                    <a:pt x="3164" y="52"/>
                  </a:lnTo>
                  <a:lnTo>
                    <a:pt x="4196" y="0"/>
                  </a:lnTo>
                  <a:lnTo>
                    <a:pt x="6054" y="52"/>
                  </a:lnTo>
                  <a:lnTo>
                    <a:pt x="6810" y="95"/>
                  </a:lnTo>
                  <a:lnTo>
                    <a:pt x="8048" y="208"/>
                  </a:lnTo>
                  <a:lnTo>
                    <a:pt x="9218" y="399"/>
                  </a:lnTo>
                  <a:lnTo>
                    <a:pt x="10594" y="607"/>
                  </a:lnTo>
                </a:path>
              </a:pathLst>
            </a:custGeom>
            <a:solidFill>
              <a:srgbClr val="FCDD5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2862" y="1651000"/>
              <a:ext cx="174267" cy="760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3" y="2361"/>
                  </a:moveTo>
                  <a:lnTo>
                    <a:pt x="933" y="2423"/>
                  </a:lnTo>
                  <a:lnTo>
                    <a:pt x="756" y="2740"/>
                  </a:lnTo>
                  <a:lnTo>
                    <a:pt x="578" y="3281"/>
                  </a:lnTo>
                  <a:lnTo>
                    <a:pt x="356" y="4017"/>
                  </a:lnTo>
                  <a:lnTo>
                    <a:pt x="178" y="4927"/>
                  </a:lnTo>
                  <a:lnTo>
                    <a:pt x="178" y="5939"/>
                  </a:lnTo>
                  <a:lnTo>
                    <a:pt x="0" y="7145"/>
                  </a:lnTo>
                  <a:lnTo>
                    <a:pt x="356" y="8454"/>
                  </a:lnTo>
                  <a:lnTo>
                    <a:pt x="356" y="9875"/>
                  </a:lnTo>
                  <a:lnTo>
                    <a:pt x="933" y="11378"/>
                  </a:lnTo>
                  <a:lnTo>
                    <a:pt x="1556" y="13003"/>
                  </a:lnTo>
                  <a:lnTo>
                    <a:pt x="2400" y="14669"/>
                  </a:lnTo>
                  <a:lnTo>
                    <a:pt x="3511" y="16325"/>
                  </a:lnTo>
                  <a:lnTo>
                    <a:pt x="4844" y="18083"/>
                  </a:lnTo>
                  <a:lnTo>
                    <a:pt x="6533" y="19791"/>
                  </a:lnTo>
                  <a:lnTo>
                    <a:pt x="8756" y="21600"/>
                  </a:lnTo>
                  <a:lnTo>
                    <a:pt x="21600" y="20782"/>
                  </a:lnTo>
                  <a:lnTo>
                    <a:pt x="19911" y="19453"/>
                  </a:lnTo>
                  <a:lnTo>
                    <a:pt x="18444" y="18216"/>
                  </a:lnTo>
                  <a:lnTo>
                    <a:pt x="16889" y="17071"/>
                  </a:lnTo>
                  <a:lnTo>
                    <a:pt x="15822" y="15906"/>
                  </a:lnTo>
                  <a:lnTo>
                    <a:pt x="14533" y="14751"/>
                  </a:lnTo>
                  <a:lnTo>
                    <a:pt x="13556" y="13627"/>
                  </a:lnTo>
                  <a:lnTo>
                    <a:pt x="12489" y="12522"/>
                  </a:lnTo>
                  <a:lnTo>
                    <a:pt x="11911" y="11378"/>
                  </a:lnTo>
                  <a:lnTo>
                    <a:pt x="11333" y="10212"/>
                  </a:lnTo>
                  <a:lnTo>
                    <a:pt x="10933" y="8975"/>
                  </a:lnTo>
                  <a:lnTo>
                    <a:pt x="10844" y="7687"/>
                  </a:lnTo>
                  <a:lnTo>
                    <a:pt x="10844" y="4927"/>
                  </a:lnTo>
                  <a:lnTo>
                    <a:pt x="11111" y="3373"/>
                  </a:lnTo>
                  <a:lnTo>
                    <a:pt x="11511" y="1707"/>
                  </a:lnTo>
                  <a:lnTo>
                    <a:pt x="12489" y="0"/>
                  </a:lnTo>
                  <a:lnTo>
                    <a:pt x="933" y="2361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28625" y="1268412"/>
              <a:ext cx="288565" cy="110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85" y="975"/>
                  </a:moveTo>
                  <a:lnTo>
                    <a:pt x="4293" y="1066"/>
                  </a:lnTo>
                  <a:lnTo>
                    <a:pt x="4887" y="1326"/>
                  </a:lnTo>
                  <a:lnTo>
                    <a:pt x="5670" y="1824"/>
                  </a:lnTo>
                  <a:lnTo>
                    <a:pt x="6696" y="2504"/>
                  </a:lnTo>
                  <a:lnTo>
                    <a:pt x="7695" y="3325"/>
                  </a:lnTo>
                  <a:lnTo>
                    <a:pt x="8721" y="4300"/>
                  </a:lnTo>
                  <a:lnTo>
                    <a:pt x="9612" y="5444"/>
                  </a:lnTo>
                  <a:lnTo>
                    <a:pt x="10449" y="6763"/>
                  </a:lnTo>
                  <a:lnTo>
                    <a:pt x="10881" y="8222"/>
                  </a:lnTo>
                  <a:lnTo>
                    <a:pt x="10989" y="9765"/>
                  </a:lnTo>
                  <a:lnTo>
                    <a:pt x="10746" y="11421"/>
                  </a:lnTo>
                  <a:lnTo>
                    <a:pt x="9990" y="13217"/>
                  </a:lnTo>
                  <a:lnTo>
                    <a:pt x="8613" y="15090"/>
                  </a:lnTo>
                  <a:lnTo>
                    <a:pt x="6561" y="17103"/>
                  </a:lnTo>
                  <a:lnTo>
                    <a:pt x="3753" y="19138"/>
                  </a:lnTo>
                  <a:lnTo>
                    <a:pt x="0" y="21270"/>
                  </a:lnTo>
                  <a:lnTo>
                    <a:pt x="7830" y="21600"/>
                  </a:lnTo>
                  <a:lnTo>
                    <a:pt x="8073" y="21460"/>
                  </a:lnTo>
                  <a:lnTo>
                    <a:pt x="9072" y="21039"/>
                  </a:lnTo>
                  <a:lnTo>
                    <a:pt x="10449" y="20421"/>
                  </a:lnTo>
                  <a:lnTo>
                    <a:pt x="12015" y="19601"/>
                  </a:lnTo>
                  <a:lnTo>
                    <a:pt x="13986" y="18576"/>
                  </a:lnTo>
                  <a:lnTo>
                    <a:pt x="15903" y="17370"/>
                  </a:lnTo>
                  <a:lnTo>
                    <a:pt x="17685" y="15974"/>
                  </a:lnTo>
                  <a:lnTo>
                    <a:pt x="19440" y="14508"/>
                  </a:lnTo>
                  <a:lnTo>
                    <a:pt x="20574" y="12866"/>
                  </a:lnTo>
                  <a:lnTo>
                    <a:pt x="21465" y="11189"/>
                  </a:lnTo>
                  <a:lnTo>
                    <a:pt x="21600" y="9393"/>
                  </a:lnTo>
                  <a:lnTo>
                    <a:pt x="21114" y="7569"/>
                  </a:lnTo>
                  <a:lnTo>
                    <a:pt x="19683" y="5682"/>
                  </a:lnTo>
                  <a:lnTo>
                    <a:pt x="17172" y="3774"/>
                  </a:lnTo>
                  <a:lnTo>
                    <a:pt x="13635" y="1852"/>
                  </a:lnTo>
                  <a:lnTo>
                    <a:pt x="8721" y="0"/>
                  </a:lnTo>
                  <a:lnTo>
                    <a:pt x="4185" y="975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71462" y="2347912"/>
              <a:ext cx="442553" cy="8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874"/>
                  </a:moveTo>
                  <a:lnTo>
                    <a:pt x="15501" y="0"/>
                  </a:lnTo>
                  <a:lnTo>
                    <a:pt x="21600" y="10539"/>
                  </a:lnTo>
                  <a:lnTo>
                    <a:pt x="1353" y="21600"/>
                  </a:lnTo>
                  <a:lnTo>
                    <a:pt x="0" y="2874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07975" y="1720850"/>
              <a:ext cx="93303" cy="69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0"/>
                  </a:moveTo>
                  <a:lnTo>
                    <a:pt x="21600" y="19491"/>
                  </a:lnTo>
                  <a:lnTo>
                    <a:pt x="21266" y="18922"/>
                  </a:lnTo>
                  <a:lnTo>
                    <a:pt x="21266" y="18086"/>
                  </a:lnTo>
                  <a:lnTo>
                    <a:pt x="20933" y="17104"/>
                  </a:lnTo>
                  <a:lnTo>
                    <a:pt x="20933" y="13522"/>
                  </a:lnTo>
                  <a:lnTo>
                    <a:pt x="20516" y="12061"/>
                  </a:lnTo>
                  <a:lnTo>
                    <a:pt x="20516" y="10666"/>
                  </a:lnTo>
                  <a:lnTo>
                    <a:pt x="20182" y="9260"/>
                  </a:lnTo>
                  <a:lnTo>
                    <a:pt x="20182" y="2945"/>
                  </a:lnTo>
                  <a:lnTo>
                    <a:pt x="19765" y="2622"/>
                  </a:lnTo>
                  <a:lnTo>
                    <a:pt x="19515" y="2354"/>
                  </a:lnTo>
                  <a:lnTo>
                    <a:pt x="18764" y="1908"/>
                  </a:lnTo>
                  <a:lnTo>
                    <a:pt x="17847" y="1595"/>
                  </a:lnTo>
                  <a:lnTo>
                    <a:pt x="16346" y="1227"/>
                  </a:lnTo>
                  <a:lnTo>
                    <a:pt x="15679" y="859"/>
                  </a:lnTo>
                  <a:lnTo>
                    <a:pt x="14344" y="513"/>
                  </a:lnTo>
                  <a:lnTo>
                    <a:pt x="12843" y="335"/>
                  </a:lnTo>
                  <a:lnTo>
                    <a:pt x="11592" y="89"/>
                  </a:lnTo>
                  <a:lnTo>
                    <a:pt x="9758" y="0"/>
                  </a:lnTo>
                  <a:lnTo>
                    <a:pt x="8256" y="0"/>
                  </a:lnTo>
                  <a:lnTo>
                    <a:pt x="7005" y="190"/>
                  </a:lnTo>
                  <a:lnTo>
                    <a:pt x="5087" y="435"/>
                  </a:lnTo>
                  <a:lnTo>
                    <a:pt x="4170" y="859"/>
                  </a:lnTo>
                  <a:lnTo>
                    <a:pt x="3086" y="1450"/>
                  </a:lnTo>
                  <a:lnTo>
                    <a:pt x="2335" y="2310"/>
                  </a:lnTo>
                  <a:lnTo>
                    <a:pt x="1251" y="3191"/>
                  </a:lnTo>
                  <a:lnTo>
                    <a:pt x="1084" y="4128"/>
                  </a:lnTo>
                  <a:lnTo>
                    <a:pt x="0" y="5155"/>
                  </a:lnTo>
                  <a:lnTo>
                    <a:pt x="0" y="9729"/>
                  </a:lnTo>
                  <a:lnTo>
                    <a:pt x="1084" y="10990"/>
                  </a:lnTo>
                  <a:lnTo>
                    <a:pt x="1084" y="12239"/>
                  </a:lnTo>
                  <a:lnTo>
                    <a:pt x="2002" y="13567"/>
                  </a:lnTo>
                  <a:lnTo>
                    <a:pt x="2752" y="14817"/>
                  </a:lnTo>
                  <a:lnTo>
                    <a:pt x="4170" y="16167"/>
                  </a:lnTo>
                  <a:lnTo>
                    <a:pt x="5087" y="17528"/>
                  </a:lnTo>
                  <a:lnTo>
                    <a:pt x="6588" y="18878"/>
                  </a:lnTo>
                  <a:lnTo>
                    <a:pt x="8256" y="20205"/>
                  </a:lnTo>
                  <a:lnTo>
                    <a:pt x="10508" y="21600"/>
                  </a:lnTo>
                  <a:lnTo>
                    <a:pt x="21600" y="2006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15937" y="781050"/>
              <a:ext cx="271102" cy="250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49" y="0"/>
                  </a:moveTo>
                  <a:lnTo>
                    <a:pt x="6529" y="0"/>
                  </a:lnTo>
                  <a:lnTo>
                    <a:pt x="8111" y="124"/>
                  </a:lnTo>
                  <a:lnTo>
                    <a:pt x="9894" y="527"/>
                  </a:lnTo>
                  <a:lnTo>
                    <a:pt x="11792" y="1085"/>
                  </a:lnTo>
                  <a:lnTo>
                    <a:pt x="13892" y="1952"/>
                  </a:lnTo>
                  <a:lnTo>
                    <a:pt x="15675" y="2851"/>
                  </a:lnTo>
                  <a:lnTo>
                    <a:pt x="17516" y="4153"/>
                  </a:lnTo>
                  <a:lnTo>
                    <a:pt x="19098" y="5733"/>
                  </a:lnTo>
                  <a:lnTo>
                    <a:pt x="20306" y="7655"/>
                  </a:lnTo>
                  <a:lnTo>
                    <a:pt x="21140" y="10041"/>
                  </a:lnTo>
                  <a:lnTo>
                    <a:pt x="21600" y="12768"/>
                  </a:lnTo>
                  <a:lnTo>
                    <a:pt x="21514" y="15991"/>
                  </a:lnTo>
                  <a:lnTo>
                    <a:pt x="20881" y="19741"/>
                  </a:lnTo>
                  <a:lnTo>
                    <a:pt x="15560" y="21600"/>
                  </a:lnTo>
                  <a:lnTo>
                    <a:pt x="15560" y="21166"/>
                  </a:lnTo>
                  <a:lnTo>
                    <a:pt x="15675" y="20546"/>
                  </a:lnTo>
                  <a:lnTo>
                    <a:pt x="15934" y="19462"/>
                  </a:lnTo>
                  <a:lnTo>
                    <a:pt x="16308" y="18315"/>
                  </a:lnTo>
                  <a:lnTo>
                    <a:pt x="16452" y="16797"/>
                  </a:lnTo>
                  <a:lnTo>
                    <a:pt x="16682" y="15092"/>
                  </a:lnTo>
                  <a:lnTo>
                    <a:pt x="16682" y="11683"/>
                  </a:lnTo>
                  <a:lnTo>
                    <a:pt x="16308" y="10041"/>
                  </a:lnTo>
                  <a:lnTo>
                    <a:pt x="15675" y="8460"/>
                  </a:lnTo>
                  <a:lnTo>
                    <a:pt x="14841" y="6880"/>
                  </a:lnTo>
                  <a:lnTo>
                    <a:pt x="13633" y="5857"/>
                  </a:lnTo>
                  <a:lnTo>
                    <a:pt x="11936" y="4989"/>
                  </a:lnTo>
                  <a:lnTo>
                    <a:pt x="10153" y="4432"/>
                  </a:lnTo>
                  <a:lnTo>
                    <a:pt x="7622" y="4277"/>
                  </a:lnTo>
                  <a:lnTo>
                    <a:pt x="4688" y="4834"/>
                  </a:lnTo>
                  <a:lnTo>
                    <a:pt x="4487" y="4710"/>
                  </a:lnTo>
                  <a:lnTo>
                    <a:pt x="4228" y="4710"/>
                  </a:lnTo>
                  <a:lnTo>
                    <a:pt x="3739" y="4277"/>
                  </a:lnTo>
                  <a:lnTo>
                    <a:pt x="3365" y="4153"/>
                  </a:lnTo>
                  <a:lnTo>
                    <a:pt x="2790" y="3750"/>
                  </a:lnTo>
                  <a:lnTo>
                    <a:pt x="2157" y="3409"/>
                  </a:lnTo>
                  <a:lnTo>
                    <a:pt x="1582" y="3006"/>
                  </a:lnTo>
                  <a:lnTo>
                    <a:pt x="1064" y="2572"/>
                  </a:lnTo>
                  <a:lnTo>
                    <a:pt x="633" y="2107"/>
                  </a:lnTo>
                  <a:lnTo>
                    <a:pt x="230" y="1704"/>
                  </a:lnTo>
                  <a:lnTo>
                    <a:pt x="0" y="1147"/>
                  </a:lnTo>
                  <a:lnTo>
                    <a:pt x="115" y="930"/>
                  </a:lnTo>
                  <a:lnTo>
                    <a:pt x="230" y="527"/>
                  </a:lnTo>
                  <a:lnTo>
                    <a:pt x="863" y="403"/>
                  </a:lnTo>
                  <a:lnTo>
                    <a:pt x="1697" y="0"/>
                  </a:lnTo>
                  <a:lnTo>
                    <a:pt x="3049" y="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6037" y="663575"/>
              <a:ext cx="736241" cy="69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6" y="1810"/>
                  </a:moveTo>
                  <a:lnTo>
                    <a:pt x="137" y="2421"/>
                  </a:lnTo>
                  <a:lnTo>
                    <a:pt x="42" y="3298"/>
                  </a:lnTo>
                  <a:lnTo>
                    <a:pt x="0" y="4475"/>
                  </a:lnTo>
                  <a:lnTo>
                    <a:pt x="137" y="5830"/>
                  </a:lnTo>
                  <a:lnTo>
                    <a:pt x="274" y="7341"/>
                  </a:lnTo>
                  <a:lnTo>
                    <a:pt x="528" y="8984"/>
                  </a:lnTo>
                  <a:lnTo>
                    <a:pt x="876" y="10650"/>
                  </a:lnTo>
                  <a:lnTo>
                    <a:pt x="1372" y="12438"/>
                  </a:lnTo>
                  <a:lnTo>
                    <a:pt x="1900" y="14104"/>
                  </a:lnTo>
                  <a:lnTo>
                    <a:pt x="2555" y="15770"/>
                  </a:lnTo>
                  <a:lnTo>
                    <a:pt x="3326" y="17269"/>
                  </a:lnTo>
                  <a:lnTo>
                    <a:pt x="4212" y="18657"/>
                  </a:lnTo>
                  <a:lnTo>
                    <a:pt x="5215" y="19779"/>
                  </a:lnTo>
                  <a:lnTo>
                    <a:pt x="6324" y="20712"/>
                  </a:lnTo>
                  <a:lnTo>
                    <a:pt x="7559" y="21322"/>
                  </a:lnTo>
                  <a:lnTo>
                    <a:pt x="9026" y="21600"/>
                  </a:lnTo>
                  <a:lnTo>
                    <a:pt x="10399" y="21544"/>
                  </a:lnTo>
                  <a:lnTo>
                    <a:pt x="11771" y="21345"/>
                  </a:lnTo>
                  <a:lnTo>
                    <a:pt x="13049" y="20978"/>
                  </a:lnTo>
                  <a:lnTo>
                    <a:pt x="14284" y="20467"/>
                  </a:lnTo>
                  <a:lnTo>
                    <a:pt x="15424" y="19834"/>
                  </a:lnTo>
                  <a:lnTo>
                    <a:pt x="16543" y="19068"/>
                  </a:lnTo>
                  <a:lnTo>
                    <a:pt x="17514" y="18191"/>
                  </a:lnTo>
                  <a:lnTo>
                    <a:pt x="18454" y="17269"/>
                  </a:lnTo>
                  <a:lnTo>
                    <a:pt x="19246" y="16236"/>
                  </a:lnTo>
                  <a:lnTo>
                    <a:pt x="19943" y="15181"/>
                  </a:lnTo>
                  <a:lnTo>
                    <a:pt x="20481" y="14059"/>
                  </a:lnTo>
                  <a:lnTo>
                    <a:pt x="21009" y="12982"/>
                  </a:lnTo>
                  <a:lnTo>
                    <a:pt x="21273" y="11827"/>
                  </a:lnTo>
                  <a:lnTo>
                    <a:pt x="21547" y="10750"/>
                  </a:lnTo>
                  <a:lnTo>
                    <a:pt x="21600" y="9717"/>
                  </a:lnTo>
                  <a:lnTo>
                    <a:pt x="21547" y="8740"/>
                  </a:lnTo>
                  <a:lnTo>
                    <a:pt x="21452" y="8329"/>
                  </a:lnTo>
                  <a:lnTo>
                    <a:pt x="21357" y="8007"/>
                  </a:lnTo>
                  <a:lnTo>
                    <a:pt x="21220" y="7685"/>
                  </a:lnTo>
                  <a:lnTo>
                    <a:pt x="21157" y="7496"/>
                  </a:lnTo>
                  <a:lnTo>
                    <a:pt x="20967" y="7219"/>
                  </a:lnTo>
                  <a:lnTo>
                    <a:pt x="20829" y="7074"/>
                  </a:lnTo>
                  <a:lnTo>
                    <a:pt x="20660" y="6974"/>
                  </a:lnTo>
                  <a:lnTo>
                    <a:pt x="20333" y="6974"/>
                  </a:lnTo>
                  <a:lnTo>
                    <a:pt x="20217" y="7130"/>
                  </a:lnTo>
                  <a:lnTo>
                    <a:pt x="20080" y="7296"/>
                  </a:lnTo>
                  <a:lnTo>
                    <a:pt x="19943" y="7641"/>
                  </a:lnTo>
                  <a:lnTo>
                    <a:pt x="19869" y="7963"/>
                  </a:lnTo>
                  <a:lnTo>
                    <a:pt x="19826" y="8473"/>
                  </a:lnTo>
                  <a:lnTo>
                    <a:pt x="19774" y="9040"/>
                  </a:lnTo>
                  <a:lnTo>
                    <a:pt x="19826" y="9717"/>
                  </a:lnTo>
                  <a:lnTo>
                    <a:pt x="19731" y="10428"/>
                  </a:lnTo>
                  <a:lnTo>
                    <a:pt x="19499" y="11216"/>
                  </a:lnTo>
                  <a:lnTo>
                    <a:pt x="19193" y="12049"/>
                  </a:lnTo>
                  <a:lnTo>
                    <a:pt x="18802" y="12904"/>
                  </a:lnTo>
                  <a:lnTo>
                    <a:pt x="18264" y="13693"/>
                  </a:lnTo>
                  <a:lnTo>
                    <a:pt x="17609" y="14526"/>
                  </a:lnTo>
                  <a:lnTo>
                    <a:pt x="16934" y="15359"/>
                  </a:lnTo>
                  <a:lnTo>
                    <a:pt x="16195" y="16114"/>
                  </a:lnTo>
                  <a:lnTo>
                    <a:pt x="15403" y="16758"/>
                  </a:lnTo>
                  <a:lnTo>
                    <a:pt x="14516" y="17402"/>
                  </a:lnTo>
                  <a:lnTo>
                    <a:pt x="13587" y="17924"/>
                  </a:lnTo>
                  <a:lnTo>
                    <a:pt x="12700" y="18379"/>
                  </a:lnTo>
                  <a:lnTo>
                    <a:pt x="11771" y="18757"/>
                  </a:lnTo>
                  <a:lnTo>
                    <a:pt x="10832" y="19001"/>
                  </a:lnTo>
                  <a:lnTo>
                    <a:pt x="9913" y="19068"/>
                  </a:lnTo>
                  <a:lnTo>
                    <a:pt x="9026" y="19068"/>
                  </a:lnTo>
                  <a:lnTo>
                    <a:pt x="8097" y="18757"/>
                  </a:lnTo>
                  <a:lnTo>
                    <a:pt x="7358" y="18091"/>
                  </a:lnTo>
                  <a:lnTo>
                    <a:pt x="6535" y="17224"/>
                  </a:lnTo>
                  <a:lnTo>
                    <a:pt x="5933" y="16114"/>
                  </a:lnTo>
                  <a:lnTo>
                    <a:pt x="5300" y="14770"/>
                  </a:lnTo>
                  <a:lnTo>
                    <a:pt x="4772" y="13326"/>
                  </a:lnTo>
                  <a:lnTo>
                    <a:pt x="4307" y="11783"/>
                  </a:lnTo>
                  <a:lnTo>
                    <a:pt x="3927" y="10239"/>
                  </a:lnTo>
                  <a:lnTo>
                    <a:pt x="3537" y="8718"/>
                  </a:lnTo>
                  <a:lnTo>
                    <a:pt x="3230" y="7219"/>
                  </a:lnTo>
                  <a:lnTo>
                    <a:pt x="2956" y="5775"/>
                  </a:lnTo>
                  <a:lnTo>
                    <a:pt x="2787" y="4553"/>
                  </a:lnTo>
                  <a:lnTo>
                    <a:pt x="2608" y="3498"/>
                  </a:lnTo>
                  <a:lnTo>
                    <a:pt x="2555" y="2688"/>
                  </a:lnTo>
                  <a:lnTo>
                    <a:pt x="2491" y="2177"/>
                  </a:lnTo>
                  <a:lnTo>
                    <a:pt x="2491" y="1810"/>
                  </a:lnTo>
                  <a:lnTo>
                    <a:pt x="2396" y="1588"/>
                  </a:lnTo>
                  <a:lnTo>
                    <a:pt x="2344" y="1388"/>
                  </a:lnTo>
                  <a:lnTo>
                    <a:pt x="2301" y="1122"/>
                  </a:lnTo>
                  <a:lnTo>
                    <a:pt x="2249" y="833"/>
                  </a:lnTo>
                  <a:lnTo>
                    <a:pt x="2111" y="611"/>
                  </a:lnTo>
                  <a:lnTo>
                    <a:pt x="2048" y="366"/>
                  </a:lnTo>
                  <a:lnTo>
                    <a:pt x="1858" y="189"/>
                  </a:lnTo>
                  <a:lnTo>
                    <a:pt x="1721" y="44"/>
                  </a:lnTo>
                  <a:lnTo>
                    <a:pt x="1552" y="0"/>
                  </a:lnTo>
                  <a:lnTo>
                    <a:pt x="1372" y="89"/>
                  </a:lnTo>
                  <a:lnTo>
                    <a:pt x="1109" y="267"/>
                  </a:lnTo>
                  <a:lnTo>
                    <a:pt x="876" y="611"/>
                  </a:lnTo>
                  <a:lnTo>
                    <a:pt x="581" y="1122"/>
                  </a:lnTo>
                  <a:lnTo>
                    <a:pt x="296" y="181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768350"/>
              <a:ext cx="185379" cy="8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56" y="0"/>
                  </a:moveTo>
                  <a:lnTo>
                    <a:pt x="18801" y="0"/>
                  </a:lnTo>
                  <a:lnTo>
                    <a:pt x="17506" y="348"/>
                  </a:lnTo>
                  <a:lnTo>
                    <a:pt x="15960" y="348"/>
                  </a:lnTo>
                  <a:lnTo>
                    <a:pt x="14581" y="1132"/>
                  </a:lnTo>
                  <a:lnTo>
                    <a:pt x="12826" y="1481"/>
                  </a:lnTo>
                  <a:lnTo>
                    <a:pt x="11239" y="2265"/>
                  </a:lnTo>
                  <a:lnTo>
                    <a:pt x="9108" y="2874"/>
                  </a:lnTo>
                  <a:lnTo>
                    <a:pt x="7562" y="3223"/>
                  </a:lnTo>
                  <a:lnTo>
                    <a:pt x="5807" y="4355"/>
                  </a:lnTo>
                  <a:lnTo>
                    <a:pt x="4429" y="5139"/>
                  </a:lnTo>
                  <a:lnTo>
                    <a:pt x="2841" y="5923"/>
                  </a:lnTo>
                  <a:lnTo>
                    <a:pt x="1922" y="6881"/>
                  </a:lnTo>
                  <a:lnTo>
                    <a:pt x="1253" y="7665"/>
                  </a:lnTo>
                  <a:lnTo>
                    <a:pt x="919" y="8797"/>
                  </a:lnTo>
                  <a:lnTo>
                    <a:pt x="334" y="10539"/>
                  </a:lnTo>
                  <a:lnTo>
                    <a:pt x="167" y="13239"/>
                  </a:lnTo>
                  <a:lnTo>
                    <a:pt x="0" y="14981"/>
                  </a:lnTo>
                  <a:lnTo>
                    <a:pt x="167" y="17332"/>
                  </a:lnTo>
                  <a:lnTo>
                    <a:pt x="167" y="18639"/>
                  </a:lnTo>
                  <a:lnTo>
                    <a:pt x="543" y="20555"/>
                  </a:lnTo>
                  <a:lnTo>
                    <a:pt x="1086" y="21165"/>
                  </a:lnTo>
                  <a:lnTo>
                    <a:pt x="1922" y="21600"/>
                  </a:lnTo>
                  <a:lnTo>
                    <a:pt x="2298" y="21600"/>
                  </a:lnTo>
                  <a:lnTo>
                    <a:pt x="3008" y="21165"/>
                  </a:lnTo>
                  <a:lnTo>
                    <a:pt x="4053" y="20990"/>
                  </a:lnTo>
                  <a:lnTo>
                    <a:pt x="5431" y="20206"/>
                  </a:lnTo>
                  <a:lnTo>
                    <a:pt x="6977" y="19074"/>
                  </a:lnTo>
                  <a:lnTo>
                    <a:pt x="10152" y="17506"/>
                  </a:lnTo>
                  <a:lnTo>
                    <a:pt x="12074" y="16548"/>
                  </a:lnTo>
                  <a:lnTo>
                    <a:pt x="13620" y="15416"/>
                  </a:lnTo>
                  <a:lnTo>
                    <a:pt x="15291" y="14197"/>
                  </a:lnTo>
                  <a:lnTo>
                    <a:pt x="16879" y="13239"/>
                  </a:lnTo>
                  <a:lnTo>
                    <a:pt x="18258" y="12106"/>
                  </a:lnTo>
                  <a:lnTo>
                    <a:pt x="19260" y="10974"/>
                  </a:lnTo>
                  <a:lnTo>
                    <a:pt x="20388" y="10190"/>
                  </a:lnTo>
                  <a:lnTo>
                    <a:pt x="21015" y="9581"/>
                  </a:lnTo>
                  <a:lnTo>
                    <a:pt x="21600" y="8797"/>
                  </a:lnTo>
                  <a:lnTo>
                    <a:pt x="21600" y="5923"/>
                  </a:lnTo>
                  <a:lnTo>
                    <a:pt x="21391" y="4355"/>
                  </a:lnTo>
                  <a:lnTo>
                    <a:pt x="21224" y="3223"/>
                  </a:lnTo>
                  <a:lnTo>
                    <a:pt x="20764" y="697"/>
                  </a:lnTo>
                  <a:lnTo>
                    <a:pt x="20556" y="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23837" y="330199"/>
              <a:ext cx="352066" cy="496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0" y="14968"/>
                  </a:moveTo>
                  <a:lnTo>
                    <a:pt x="3556" y="14906"/>
                  </a:lnTo>
                  <a:lnTo>
                    <a:pt x="4086" y="14859"/>
                  </a:lnTo>
                  <a:lnTo>
                    <a:pt x="5124" y="14859"/>
                  </a:lnTo>
                  <a:lnTo>
                    <a:pt x="5499" y="14796"/>
                  </a:lnTo>
                  <a:lnTo>
                    <a:pt x="6052" y="14796"/>
                  </a:lnTo>
                  <a:lnTo>
                    <a:pt x="6449" y="14718"/>
                  </a:lnTo>
                  <a:lnTo>
                    <a:pt x="6869" y="14718"/>
                  </a:lnTo>
                  <a:lnTo>
                    <a:pt x="7421" y="14515"/>
                  </a:lnTo>
                  <a:lnTo>
                    <a:pt x="7796" y="14202"/>
                  </a:lnTo>
                  <a:lnTo>
                    <a:pt x="7796" y="13999"/>
                  </a:lnTo>
                  <a:lnTo>
                    <a:pt x="7907" y="13717"/>
                  </a:lnTo>
                  <a:lnTo>
                    <a:pt x="7796" y="13404"/>
                  </a:lnTo>
                  <a:lnTo>
                    <a:pt x="7708" y="13060"/>
                  </a:lnTo>
                  <a:lnTo>
                    <a:pt x="7421" y="12622"/>
                  </a:lnTo>
                  <a:lnTo>
                    <a:pt x="7178" y="12341"/>
                  </a:lnTo>
                  <a:lnTo>
                    <a:pt x="6582" y="12028"/>
                  </a:lnTo>
                  <a:lnTo>
                    <a:pt x="6250" y="11887"/>
                  </a:lnTo>
                  <a:lnTo>
                    <a:pt x="5654" y="11606"/>
                  </a:lnTo>
                  <a:lnTo>
                    <a:pt x="5212" y="11433"/>
                  </a:lnTo>
                  <a:lnTo>
                    <a:pt x="4638" y="11308"/>
                  </a:lnTo>
                  <a:lnTo>
                    <a:pt x="4086" y="11168"/>
                  </a:lnTo>
                  <a:lnTo>
                    <a:pt x="3556" y="11027"/>
                  </a:lnTo>
                  <a:lnTo>
                    <a:pt x="3070" y="10917"/>
                  </a:lnTo>
                  <a:lnTo>
                    <a:pt x="2540" y="10714"/>
                  </a:lnTo>
                  <a:lnTo>
                    <a:pt x="2231" y="10651"/>
                  </a:lnTo>
                  <a:lnTo>
                    <a:pt x="1789" y="10511"/>
                  </a:lnTo>
                  <a:lnTo>
                    <a:pt x="1612" y="10370"/>
                  </a:lnTo>
                  <a:lnTo>
                    <a:pt x="1413" y="10260"/>
                  </a:lnTo>
                  <a:lnTo>
                    <a:pt x="1413" y="9854"/>
                  </a:lnTo>
                  <a:lnTo>
                    <a:pt x="1502" y="9400"/>
                  </a:lnTo>
                  <a:lnTo>
                    <a:pt x="1701" y="8884"/>
                  </a:lnTo>
                  <a:lnTo>
                    <a:pt x="1944" y="8290"/>
                  </a:lnTo>
                  <a:lnTo>
                    <a:pt x="2231" y="7492"/>
                  </a:lnTo>
                  <a:lnTo>
                    <a:pt x="2783" y="6772"/>
                  </a:lnTo>
                  <a:lnTo>
                    <a:pt x="3158" y="5912"/>
                  </a:lnTo>
                  <a:lnTo>
                    <a:pt x="3710" y="5036"/>
                  </a:lnTo>
                  <a:lnTo>
                    <a:pt x="4196" y="4207"/>
                  </a:lnTo>
                  <a:lnTo>
                    <a:pt x="4837" y="3410"/>
                  </a:lnTo>
                  <a:lnTo>
                    <a:pt x="5499" y="2628"/>
                  </a:lnTo>
                  <a:lnTo>
                    <a:pt x="6140" y="1893"/>
                  </a:lnTo>
                  <a:lnTo>
                    <a:pt x="6780" y="1314"/>
                  </a:lnTo>
                  <a:lnTo>
                    <a:pt x="7421" y="860"/>
                  </a:lnTo>
                  <a:lnTo>
                    <a:pt x="8106" y="516"/>
                  </a:lnTo>
                  <a:lnTo>
                    <a:pt x="8834" y="375"/>
                  </a:lnTo>
                  <a:lnTo>
                    <a:pt x="9475" y="203"/>
                  </a:lnTo>
                  <a:lnTo>
                    <a:pt x="10292" y="125"/>
                  </a:lnTo>
                  <a:lnTo>
                    <a:pt x="11109" y="0"/>
                  </a:lnTo>
                  <a:lnTo>
                    <a:pt x="13053" y="0"/>
                  </a:lnTo>
                  <a:lnTo>
                    <a:pt x="14091" y="125"/>
                  </a:lnTo>
                  <a:lnTo>
                    <a:pt x="15018" y="203"/>
                  </a:lnTo>
                  <a:lnTo>
                    <a:pt x="16145" y="516"/>
                  </a:lnTo>
                  <a:lnTo>
                    <a:pt x="16962" y="782"/>
                  </a:lnTo>
                  <a:lnTo>
                    <a:pt x="17890" y="1173"/>
                  </a:lnTo>
                  <a:lnTo>
                    <a:pt x="18729" y="1689"/>
                  </a:lnTo>
                  <a:lnTo>
                    <a:pt x="19568" y="2346"/>
                  </a:lnTo>
                  <a:lnTo>
                    <a:pt x="20253" y="3066"/>
                  </a:lnTo>
                  <a:lnTo>
                    <a:pt x="20783" y="4067"/>
                  </a:lnTo>
                  <a:lnTo>
                    <a:pt x="21269" y="5036"/>
                  </a:lnTo>
                  <a:lnTo>
                    <a:pt x="21600" y="6350"/>
                  </a:lnTo>
                  <a:lnTo>
                    <a:pt x="21600" y="6428"/>
                  </a:lnTo>
                  <a:lnTo>
                    <a:pt x="21423" y="6569"/>
                  </a:lnTo>
                  <a:lnTo>
                    <a:pt x="21269" y="6772"/>
                  </a:lnTo>
                  <a:lnTo>
                    <a:pt x="21070" y="6976"/>
                  </a:lnTo>
                  <a:lnTo>
                    <a:pt x="20672" y="7007"/>
                  </a:lnTo>
                  <a:lnTo>
                    <a:pt x="20341" y="7007"/>
                  </a:lnTo>
                  <a:lnTo>
                    <a:pt x="20054" y="6835"/>
                  </a:lnTo>
                  <a:lnTo>
                    <a:pt x="19745" y="6772"/>
                  </a:lnTo>
                  <a:lnTo>
                    <a:pt x="19502" y="6491"/>
                  </a:lnTo>
                  <a:lnTo>
                    <a:pt x="19215" y="6256"/>
                  </a:lnTo>
                  <a:lnTo>
                    <a:pt x="18729" y="5834"/>
                  </a:lnTo>
                  <a:lnTo>
                    <a:pt x="18375" y="5459"/>
                  </a:lnTo>
                  <a:lnTo>
                    <a:pt x="17801" y="4974"/>
                  </a:lnTo>
                  <a:lnTo>
                    <a:pt x="17448" y="4598"/>
                  </a:lnTo>
                  <a:lnTo>
                    <a:pt x="16763" y="4145"/>
                  </a:lnTo>
                  <a:lnTo>
                    <a:pt x="16233" y="3723"/>
                  </a:lnTo>
                  <a:lnTo>
                    <a:pt x="15703" y="3285"/>
                  </a:lnTo>
                  <a:lnTo>
                    <a:pt x="15018" y="2972"/>
                  </a:lnTo>
                  <a:lnTo>
                    <a:pt x="14378" y="2549"/>
                  </a:lnTo>
                  <a:lnTo>
                    <a:pt x="13737" y="2315"/>
                  </a:lnTo>
                  <a:lnTo>
                    <a:pt x="13053" y="2033"/>
                  </a:lnTo>
                  <a:lnTo>
                    <a:pt x="12324" y="1893"/>
                  </a:lnTo>
                  <a:lnTo>
                    <a:pt x="11683" y="1830"/>
                  </a:lnTo>
                  <a:lnTo>
                    <a:pt x="10955" y="1893"/>
                  </a:lnTo>
                  <a:lnTo>
                    <a:pt x="10292" y="1971"/>
                  </a:lnTo>
                  <a:lnTo>
                    <a:pt x="9674" y="2315"/>
                  </a:lnTo>
                  <a:lnTo>
                    <a:pt x="8923" y="2549"/>
                  </a:lnTo>
                  <a:lnTo>
                    <a:pt x="8304" y="3003"/>
                  </a:lnTo>
                  <a:lnTo>
                    <a:pt x="7620" y="3488"/>
                  </a:lnTo>
                  <a:lnTo>
                    <a:pt x="7067" y="4004"/>
                  </a:lnTo>
                  <a:lnTo>
                    <a:pt x="6449" y="4520"/>
                  </a:lnTo>
                  <a:lnTo>
                    <a:pt x="5941" y="5115"/>
                  </a:lnTo>
                  <a:lnTo>
                    <a:pt x="5499" y="5693"/>
                  </a:lnTo>
                  <a:lnTo>
                    <a:pt x="5124" y="6288"/>
                  </a:lnTo>
                  <a:lnTo>
                    <a:pt x="4726" y="6835"/>
                  </a:lnTo>
                  <a:lnTo>
                    <a:pt x="4395" y="7351"/>
                  </a:lnTo>
                  <a:lnTo>
                    <a:pt x="4086" y="7883"/>
                  </a:lnTo>
                  <a:lnTo>
                    <a:pt x="3887" y="8321"/>
                  </a:lnTo>
                  <a:lnTo>
                    <a:pt x="3799" y="8743"/>
                  </a:lnTo>
                  <a:lnTo>
                    <a:pt x="3799" y="9119"/>
                  </a:lnTo>
                  <a:lnTo>
                    <a:pt x="3887" y="9338"/>
                  </a:lnTo>
                  <a:lnTo>
                    <a:pt x="4086" y="9603"/>
                  </a:lnTo>
                  <a:lnTo>
                    <a:pt x="4196" y="9635"/>
                  </a:lnTo>
                  <a:lnTo>
                    <a:pt x="4572" y="9713"/>
                  </a:lnTo>
                  <a:lnTo>
                    <a:pt x="4925" y="9916"/>
                  </a:lnTo>
                  <a:lnTo>
                    <a:pt x="5411" y="10057"/>
                  </a:lnTo>
                  <a:lnTo>
                    <a:pt x="5764" y="10198"/>
                  </a:lnTo>
                  <a:lnTo>
                    <a:pt x="6339" y="10292"/>
                  </a:lnTo>
                  <a:lnTo>
                    <a:pt x="6869" y="10511"/>
                  </a:lnTo>
                  <a:lnTo>
                    <a:pt x="7421" y="10714"/>
                  </a:lnTo>
                  <a:lnTo>
                    <a:pt x="7796" y="10917"/>
                  </a:lnTo>
                  <a:lnTo>
                    <a:pt x="8304" y="11089"/>
                  </a:lnTo>
                  <a:lnTo>
                    <a:pt x="8724" y="11308"/>
                  </a:lnTo>
                  <a:lnTo>
                    <a:pt x="9121" y="11606"/>
                  </a:lnTo>
                  <a:lnTo>
                    <a:pt x="9364" y="11824"/>
                  </a:lnTo>
                  <a:lnTo>
                    <a:pt x="9674" y="12028"/>
                  </a:lnTo>
                  <a:lnTo>
                    <a:pt x="9850" y="12341"/>
                  </a:lnTo>
                  <a:lnTo>
                    <a:pt x="9961" y="12622"/>
                  </a:lnTo>
                  <a:lnTo>
                    <a:pt x="9850" y="12888"/>
                  </a:lnTo>
                  <a:lnTo>
                    <a:pt x="9850" y="14796"/>
                  </a:lnTo>
                  <a:lnTo>
                    <a:pt x="9563" y="15172"/>
                  </a:lnTo>
                  <a:lnTo>
                    <a:pt x="9364" y="15516"/>
                  </a:lnTo>
                  <a:lnTo>
                    <a:pt x="9033" y="15766"/>
                  </a:lnTo>
                  <a:lnTo>
                    <a:pt x="8547" y="15907"/>
                  </a:lnTo>
                  <a:lnTo>
                    <a:pt x="4837" y="15907"/>
                  </a:lnTo>
                  <a:lnTo>
                    <a:pt x="4086" y="15969"/>
                  </a:lnTo>
                  <a:lnTo>
                    <a:pt x="3556" y="16032"/>
                  </a:lnTo>
                  <a:lnTo>
                    <a:pt x="3070" y="16251"/>
                  </a:lnTo>
                  <a:lnTo>
                    <a:pt x="2628" y="16345"/>
                  </a:lnTo>
                  <a:lnTo>
                    <a:pt x="2540" y="16564"/>
                  </a:lnTo>
                  <a:lnTo>
                    <a:pt x="2429" y="16767"/>
                  </a:lnTo>
                  <a:lnTo>
                    <a:pt x="2540" y="17080"/>
                  </a:lnTo>
                  <a:lnTo>
                    <a:pt x="2540" y="17361"/>
                  </a:lnTo>
                  <a:lnTo>
                    <a:pt x="2717" y="17596"/>
                  </a:lnTo>
                  <a:lnTo>
                    <a:pt x="2783" y="17940"/>
                  </a:lnTo>
                  <a:lnTo>
                    <a:pt x="2871" y="18253"/>
                  </a:lnTo>
                  <a:lnTo>
                    <a:pt x="2960" y="18394"/>
                  </a:lnTo>
                  <a:lnTo>
                    <a:pt x="3269" y="18534"/>
                  </a:lnTo>
                  <a:lnTo>
                    <a:pt x="3644" y="18675"/>
                  </a:lnTo>
                  <a:lnTo>
                    <a:pt x="4395" y="18878"/>
                  </a:lnTo>
                  <a:lnTo>
                    <a:pt x="5013" y="18972"/>
                  </a:lnTo>
                  <a:lnTo>
                    <a:pt x="5853" y="19113"/>
                  </a:lnTo>
                  <a:lnTo>
                    <a:pt x="6780" y="19254"/>
                  </a:lnTo>
                  <a:lnTo>
                    <a:pt x="7796" y="19457"/>
                  </a:lnTo>
                  <a:lnTo>
                    <a:pt x="11595" y="19457"/>
                  </a:lnTo>
                  <a:lnTo>
                    <a:pt x="12324" y="19332"/>
                  </a:lnTo>
                  <a:lnTo>
                    <a:pt x="13163" y="19191"/>
                  </a:lnTo>
                  <a:lnTo>
                    <a:pt x="13737" y="18972"/>
                  </a:lnTo>
                  <a:lnTo>
                    <a:pt x="14290" y="18738"/>
                  </a:lnTo>
                  <a:lnTo>
                    <a:pt x="14665" y="18394"/>
                  </a:lnTo>
                  <a:lnTo>
                    <a:pt x="15018" y="18081"/>
                  </a:lnTo>
                  <a:lnTo>
                    <a:pt x="15306" y="17799"/>
                  </a:lnTo>
                  <a:lnTo>
                    <a:pt x="15791" y="17486"/>
                  </a:lnTo>
                  <a:lnTo>
                    <a:pt x="16034" y="17221"/>
                  </a:lnTo>
                  <a:lnTo>
                    <a:pt x="16432" y="16908"/>
                  </a:lnTo>
                  <a:lnTo>
                    <a:pt x="16719" y="16626"/>
                  </a:lnTo>
                  <a:lnTo>
                    <a:pt x="16962" y="16423"/>
                  </a:lnTo>
                  <a:lnTo>
                    <a:pt x="17558" y="15969"/>
                  </a:lnTo>
                  <a:lnTo>
                    <a:pt x="18000" y="15625"/>
                  </a:lnTo>
                  <a:lnTo>
                    <a:pt x="18375" y="15453"/>
                  </a:lnTo>
                  <a:lnTo>
                    <a:pt x="18729" y="15375"/>
                  </a:lnTo>
                  <a:lnTo>
                    <a:pt x="19016" y="15375"/>
                  </a:lnTo>
                  <a:lnTo>
                    <a:pt x="19502" y="15563"/>
                  </a:lnTo>
                  <a:lnTo>
                    <a:pt x="19745" y="15829"/>
                  </a:lnTo>
                  <a:lnTo>
                    <a:pt x="20054" y="16173"/>
                  </a:lnTo>
                  <a:lnTo>
                    <a:pt x="20253" y="16485"/>
                  </a:lnTo>
                  <a:lnTo>
                    <a:pt x="20253" y="16908"/>
                  </a:lnTo>
                  <a:lnTo>
                    <a:pt x="20054" y="17221"/>
                  </a:lnTo>
                  <a:lnTo>
                    <a:pt x="19656" y="17596"/>
                  </a:lnTo>
                  <a:lnTo>
                    <a:pt x="19215" y="17737"/>
                  </a:lnTo>
                  <a:lnTo>
                    <a:pt x="18817" y="18018"/>
                  </a:lnTo>
                  <a:lnTo>
                    <a:pt x="18375" y="18253"/>
                  </a:lnTo>
                  <a:lnTo>
                    <a:pt x="17801" y="18597"/>
                  </a:lnTo>
                  <a:lnTo>
                    <a:pt x="17161" y="18878"/>
                  </a:lnTo>
                  <a:lnTo>
                    <a:pt x="16520" y="19254"/>
                  </a:lnTo>
                  <a:lnTo>
                    <a:pt x="15836" y="19535"/>
                  </a:lnTo>
                  <a:lnTo>
                    <a:pt x="15107" y="19911"/>
                  </a:lnTo>
                  <a:lnTo>
                    <a:pt x="14290" y="20224"/>
                  </a:lnTo>
                  <a:lnTo>
                    <a:pt x="13539" y="20505"/>
                  </a:lnTo>
                  <a:lnTo>
                    <a:pt x="12721" y="20771"/>
                  </a:lnTo>
                  <a:lnTo>
                    <a:pt x="11993" y="21021"/>
                  </a:lnTo>
                  <a:lnTo>
                    <a:pt x="11109" y="21225"/>
                  </a:lnTo>
                  <a:lnTo>
                    <a:pt x="10292" y="21428"/>
                  </a:lnTo>
                  <a:lnTo>
                    <a:pt x="9563" y="21537"/>
                  </a:lnTo>
                  <a:lnTo>
                    <a:pt x="8834" y="21600"/>
                  </a:lnTo>
                  <a:lnTo>
                    <a:pt x="7995" y="21537"/>
                  </a:lnTo>
                  <a:lnTo>
                    <a:pt x="7266" y="21506"/>
                  </a:lnTo>
                  <a:lnTo>
                    <a:pt x="6449" y="21365"/>
                  </a:lnTo>
                  <a:lnTo>
                    <a:pt x="5654" y="21225"/>
                  </a:lnTo>
                  <a:lnTo>
                    <a:pt x="4837" y="21021"/>
                  </a:lnTo>
                  <a:lnTo>
                    <a:pt x="4086" y="20881"/>
                  </a:lnTo>
                  <a:lnTo>
                    <a:pt x="3357" y="20646"/>
                  </a:lnTo>
                  <a:lnTo>
                    <a:pt x="2783" y="20427"/>
                  </a:lnTo>
                  <a:lnTo>
                    <a:pt x="2032" y="20192"/>
                  </a:lnTo>
                  <a:lnTo>
                    <a:pt x="1502" y="19848"/>
                  </a:lnTo>
                  <a:lnTo>
                    <a:pt x="1016" y="19535"/>
                  </a:lnTo>
                  <a:lnTo>
                    <a:pt x="663" y="19254"/>
                  </a:lnTo>
                  <a:lnTo>
                    <a:pt x="287" y="18878"/>
                  </a:lnTo>
                  <a:lnTo>
                    <a:pt x="88" y="18534"/>
                  </a:lnTo>
                  <a:lnTo>
                    <a:pt x="0" y="18222"/>
                  </a:lnTo>
                  <a:lnTo>
                    <a:pt x="0" y="17486"/>
                  </a:lnTo>
                  <a:lnTo>
                    <a:pt x="177" y="17142"/>
                  </a:lnTo>
                  <a:lnTo>
                    <a:pt x="375" y="16908"/>
                  </a:lnTo>
                  <a:lnTo>
                    <a:pt x="574" y="16564"/>
                  </a:lnTo>
                  <a:lnTo>
                    <a:pt x="1104" y="16110"/>
                  </a:lnTo>
                  <a:lnTo>
                    <a:pt x="2142" y="15375"/>
                  </a:lnTo>
                  <a:lnTo>
                    <a:pt x="2540" y="15109"/>
                  </a:lnTo>
                  <a:lnTo>
                    <a:pt x="2871" y="14968"/>
                  </a:lnTo>
                  <a:lnTo>
                    <a:pt x="3070" y="14968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3850" y="863600"/>
              <a:ext cx="372704" cy="40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5" y="0"/>
                  </a:moveTo>
                  <a:lnTo>
                    <a:pt x="19600" y="155"/>
                  </a:lnTo>
                  <a:lnTo>
                    <a:pt x="20204" y="542"/>
                  </a:lnTo>
                  <a:lnTo>
                    <a:pt x="20475" y="968"/>
                  </a:lnTo>
                  <a:lnTo>
                    <a:pt x="20704" y="1452"/>
                  </a:lnTo>
                  <a:lnTo>
                    <a:pt x="20892" y="1916"/>
                  </a:lnTo>
                  <a:lnTo>
                    <a:pt x="21183" y="2516"/>
                  </a:lnTo>
                  <a:lnTo>
                    <a:pt x="21350" y="3077"/>
                  </a:lnTo>
                  <a:lnTo>
                    <a:pt x="21454" y="3716"/>
                  </a:lnTo>
                  <a:lnTo>
                    <a:pt x="21496" y="4452"/>
                  </a:lnTo>
                  <a:lnTo>
                    <a:pt x="21600" y="5206"/>
                  </a:lnTo>
                  <a:lnTo>
                    <a:pt x="21454" y="5942"/>
                  </a:lnTo>
                  <a:lnTo>
                    <a:pt x="21350" y="6832"/>
                  </a:lnTo>
                  <a:lnTo>
                    <a:pt x="21183" y="7568"/>
                  </a:lnTo>
                  <a:lnTo>
                    <a:pt x="20996" y="8458"/>
                  </a:lnTo>
                  <a:lnTo>
                    <a:pt x="20538" y="9271"/>
                  </a:lnTo>
                  <a:lnTo>
                    <a:pt x="19934" y="10219"/>
                  </a:lnTo>
                  <a:lnTo>
                    <a:pt x="19142" y="11284"/>
                  </a:lnTo>
                  <a:lnTo>
                    <a:pt x="18267" y="12542"/>
                  </a:lnTo>
                  <a:lnTo>
                    <a:pt x="17122" y="13645"/>
                  </a:lnTo>
                  <a:lnTo>
                    <a:pt x="16018" y="14884"/>
                  </a:lnTo>
                  <a:lnTo>
                    <a:pt x="14768" y="16084"/>
                  </a:lnTo>
                  <a:lnTo>
                    <a:pt x="13518" y="17245"/>
                  </a:lnTo>
                  <a:lnTo>
                    <a:pt x="12227" y="18310"/>
                  </a:lnTo>
                  <a:lnTo>
                    <a:pt x="10894" y="19258"/>
                  </a:lnTo>
                  <a:lnTo>
                    <a:pt x="9602" y="20052"/>
                  </a:lnTo>
                  <a:lnTo>
                    <a:pt x="8353" y="20768"/>
                  </a:lnTo>
                  <a:lnTo>
                    <a:pt x="7165" y="21290"/>
                  </a:lnTo>
                  <a:lnTo>
                    <a:pt x="6103" y="21542"/>
                  </a:lnTo>
                  <a:lnTo>
                    <a:pt x="5124" y="21600"/>
                  </a:lnTo>
                  <a:lnTo>
                    <a:pt x="4437" y="21465"/>
                  </a:lnTo>
                  <a:lnTo>
                    <a:pt x="3687" y="21039"/>
                  </a:lnTo>
                  <a:lnTo>
                    <a:pt x="3041" y="20729"/>
                  </a:lnTo>
                  <a:lnTo>
                    <a:pt x="2437" y="20303"/>
                  </a:lnTo>
                  <a:lnTo>
                    <a:pt x="2020" y="19955"/>
                  </a:lnTo>
                  <a:lnTo>
                    <a:pt x="1562" y="19665"/>
                  </a:lnTo>
                  <a:lnTo>
                    <a:pt x="1187" y="19335"/>
                  </a:lnTo>
                  <a:lnTo>
                    <a:pt x="875" y="18948"/>
                  </a:lnTo>
                  <a:lnTo>
                    <a:pt x="687" y="18697"/>
                  </a:lnTo>
                  <a:lnTo>
                    <a:pt x="271" y="18135"/>
                  </a:lnTo>
                  <a:lnTo>
                    <a:pt x="83" y="17710"/>
                  </a:lnTo>
                  <a:lnTo>
                    <a:pt x="0" y="17497"/>
                  </a:lnTo>
                  <a:lnTo>
                    <a:pt x="0" y="17245"/>
                  </a:lnTo>
                  <a:lnTo>
                    <a:pt x="167" y="17245"/>
                  </a:lnTo>
                  <a:lnTo>
                    <a:pt x="396" y="16994"/>
                  </a:lnTo>
                  <a:lnTo>
                    <a:pt x="1146" y="16994"/>
                  </a:lnTo>
                  <a:lnTo>
                    <a:pt x="1562" y="17245"/>
                  </a:lnTo>
                  <a:lnTo>
                    <a:pt x="1750" y="17323"/>
                  </a:lnTo>
                  <a:lnTo>
                    <a:pt x="2020" y="17535"/>
                  </a:lnTo>
                  <a:lnTo>
                    <a:pt x="2250" y="17961"/>
                  </a:lnTo>
                  <a:lnTo>
                    <a:pt x="2520" y="18348"/>
                  </a:lnTo>
                  <a:lnTo>
                    <a:pt x="2812" y="18697"/>
                  </a:lnTo>
                  <a:lnTo>
                    <a:pt x="3041" y="18948"/>
                  </a:lnTo>
                  <a:lnTo>
                    <a:pt x="3499" y="19123"/>
                  </a:lnTo>
                  <a:lnTo>
                    <a:pt x="3812" y="19335"/>
                  </a:lnTo>
                  <a:lnTo>
                    <a:pt x="4249" y="19335"/>
                  </a:lnTo>
                  <a:lnTo>
                    <a:pt x="4770" y="19413"/>
                  </a:lnTo>
                  <a:lnTo>
                    <a:pt x="5228" y="19335"/>
                  </a:lnTo>
                  <a:lnTo>
                    <a:pt x="5832" y="19335"/>
                  </a:lnTo>
                  <a:lnTo>
                    <a:pt x="6374" y="19161"/>
                  </a:lnTo>
                  <a:lnTo>
                    <a:pt x="6874" y="19045"/>
                  </a:lnTo>
                  <a:lnTo>
                    <a:pt x="7478" y="18794"/>
                  </a:lnTo>
                  <a:lnTo>
                    <a:pt x="8123" y="18619"/>
                  </a:lnTo>
                  <a:lnTo>
                    <a:pt x="8644" y="18310"/>
                  </a:lnTo>
                  <a:lnTo>
                    <a:pt x="9332" y="18058"/>
                  </a:lnTo>
                  <a:lnTo>
                    <a:pt x="9977" y="17710"/>
                  </a:lnTo>
                  <a:lnTo>
                    <a:pt x="10665" y="17497"/>
                  </a:lnTo>
                  <a:lnTo>
                    <a:pt x="11269" y="16994"/>
                  </a:lnTo>
                  <a:lnTo>
                    <a:pt x="11956" y="16432"/>
                  </a:lnTo>
                  <a:lnTo>
                    <a:pt x="12643" y="15697"/>
                  </a:lnTo>
                  <a:lnTo>
                    <a:pt x="13477" y="14884"/>
                  </a:lnTo>
                  <a:lnTo>
                    <a:pt x="14164" y="13897"/>
                  </a:lnTo>
                  <a:lnTo>
                    <a:pt x="14955" y="12910"/>
                  </a:lnTo>
                  <a:lnTo>
                    <a:pt x="15643" y="11768"/>
                  </a:lnTo>
                  <a:lnTo>
                    <a:pt x="16434" y="10742"/>
                  </a:lnTo>
                  <a:lnTo>
                    <a:pt x="17018" y="9503"/>
                  </a:lnTo>
                  <a:lnTo>
                    <a:pt x="17663" y="8381"/>
                  </a:lnTo>
                  <a:lnTo>
                    <a:pt x="18184" y="7316"/>
                  </a:lnTo>
                  <a:lnTo>
                    <a:pt x="18642" y="6329"/>
                  </a:lnTo>
                  <a:lnTo>
                    <a:pt x="18955" y="5265"/>
                  </a:lnTo>
                  <a:lnTo>
                    <a:pt x="19246" y="4452"/>
                  </a:lnTo>
                  <a:lnTo>
                    <a:pt x="19330" y="3639"/>
                  </a:lnTo>
                  <a:lnTo>
                    <a:pt x="19413" y="3077"/>
                  </a:lnTo>
                  <a:lnTo>
                    <a:pt x="19246" y="2903"/>
                  </a:lnTo>
                  <a:lnTo>
                    <a:pt x="18871" y="2594"/>
                  </a:lnTo>
                  <a:lnTo>
                    <a:pt x="18371" y="2090"/>
                  </a:lnTo>
                  <a:lnTo>
                    <a:pt x="17997" y="1626"/>
                  </a:lnTo>
                  <a:lnTo>
                    <a:pt x="17767" y="1065"/>
                  </a:lnTo>
                  <a:lnTo>
                    <a:pt x="17767" y="542"/>
                  </a:lnTo>
                  <a:lnTo>
                    <a:pt x="17851" y="290"/>
                  </a:lnTo>
                  <a:lnTo>
                    <a:pt x="18080" y="155"/>
                  </a:lnTo>
                  <a:lnTo>
                    <a:pt x="18455" y="0"/>
                  </a:lnTo>
                  <a:lnTo>
                    <a:pt x="18955" y="0"/>
                  </a:lnTo>
                </a:path>
              </a:pathLst>
            </a:custGeom>
            <a:solidFill>
              <a:srgbClr val="FCDD5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2550" y="582612"/>
              <a:ext cx="69487" cy="22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58" y="283"/>
                  </a:moveTo>
                  <a:lnTo>
                    <a:pt x="12892" y="142"/>
                  </a:lnTo>
                  <a:lnTo>
                    <a:pt x="11422" y="142"/>
                  </a:lnTo>
                  <a:lnTo>
                    <a:pt x="9047" y="0"/>
                  </a:lnTo>
                  <a:lnTo>
                    <a:pt x="4750" y="0"/>
                  </a:lnTo>
                  <a:lnTo>
                    <a:pt x="2714" y="142"/>
                  </a:lnTo>
                  <a:lnTo>
                    <a:pt x="1244" y="460"/>
                  </a:lnTo>
                  <a:lnTo>
                    <a:pt x="905" y="1062"/>
                  </a:lnTo>
                  <a:lnTo>
                    <a:pt x="0" y="1381"/>
                  </a:lnTo>
                  <a:lnTo>
                    <a:pt x="0" y="2231"/>
                  </a:lnTo>
                  <a:lnTo>
                    <a:pt x="452" y="3258"/>
                  </a:lnTo>
                  <a:lnTo>
                    <a:pt x="905" y="4710"/>
                  </a:lnTo>
                  <a:lnTo>
                    <a:pt x="1244" y="6197"/>
                  </a:lnTo>
                  <a:lnTo>
                    <a:pt x="1696" y="8003"/>
                  </a:lnTo>
                  <a:lnTo>
                    <a:pt x="2262" y="9773"/>
                  </a:lnTo>
                  <a:lnTo>
                    <a:pt x="3280" y="11721"/>
                  </a:lnTo>
                  <a:lnTo>
                    <a:pt x="4297" y="13420"/>
                  </a:lnTo>
                  <a:lnTo>
                    <a:pt x="4750" y="15226"/>
                  </a:lnTo>
                  <a:lnTo>
                    <a:pt x="5768" y="16855"/>
                  </a:lnTo>
                  <a:lnTo>
                    <a:pt x="5994" y="18484"/>
                  </a:lnTo>
                  <a:lnTo>
                    <a:pt x="6559" y="19652"/>
                  </a:lnTo>
                  <a:lnTo>
                    <a:pt x="7012" y="20715"/>
                  </a:lnTo>
                  <a:lnTo>
                    <a:pt x="7577" y="21281"/>
                  </a:lnTo>
                  <a:lnTo>
                    <a:pt x="8029" y="21600"/>
                  </a:lnTo>
                  <a:lnTo>
                    <a:pt x="18773" y="18944"/>
                  </a:lnTo>
                  <a:lnTo>
                    <a:pt x="18207" y="18626"/>
                  </a:lnTo>
                  <a:lnTo>
                    <a:pt x="18207" y="17315"/>
                  </a:lnTo>
                  <a:lnTo>
                    <a:pt x="17190" y="16359"/>
                  </a:lnTo>
                  <a:lnTo>
                    <a:pt x="17190" y="15510"/>
                  </a:lnTo>
                  <a:lnTo>
                    <a:pt x="16737" y="14518"/>
                  </a:lnTo>
                  <a:lnTo>
                    <a:pt x="16737" y="13562"/>
                  </a:lnTo>
                  <a:lnTo>
                    <a:pt x="15719" y="12570"/>
                  </a:lnTo>
                  <a:lnTo>
                    <a:pt x="15493" y="11402"/>
                  </a:lnTo>
                  <a:lnTo>
                    <a:pt x="14928" y="10304"/>
                  </a:lnTo>
                  <a:lnTo>
                    <a:pt x="14475" y="9454"/>
                  </a:lnTo>
                  <a:lnTo>
                    <a:pt x="13910" y="8463"/>
                  </a:lnTo>
                  <a:lnTo>
                    <a:pt x="13910" y="7684"/>
                  </a:lnTo>
                  <a:lnTo>
                    <a:pt x="13458" y="7117"/>
                  </a:lnTo>
                  <a:lnTo>
                    <a:pt x="13458" y="6657"/>
                  </a:lnTo>
                  <a:lnTo>
                    <a:pt x="12892" y="5878"/>
                  </a:lnTo>
                  <a:lnTo>
                    <a:pt x="13910" y="5347"/>
                  </a:lnTo>
                  <a:lnTo>
                    <a:pt x="14928" y="4887"/>
                  </a:lnTo>
                  <a:lnTo>
                    <a:pt x="16737" y="4710"/>
                  </a:lnTo>
                  <a:lnTo>
                    <a:pt x="19791" y="4568"/>
                  </a:lnTo>
                  <a:lnTo>
                    <a:pt x="21600" y="4568"/>
                  </a:lnTo>
                  <a:lnTo>
                    <a:pt x="21035" y="2550"/>
                  </a:lnTo>
                  <a:lnTo>
                    <a:pt x="13458" y="283"/>
                  </a:lnTo>
                </a:path>
              </a:pathLst>
            </a:custGeom>
            <a:solidFill>
              <a:srgbClr val="6D2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2549" y="2336800"/>
              <a:ext cx="309203" cy="109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3541"/>
                  </a:lnTo>
                  <a:lnTo>
                    <a:pt x="20516" y="21600"/>
                  </a:lnTo>
                  <a:lnTo>
                    <a:pt x="1890" y="21246"/>
                  </a:lnTo>
                  <a:lnTo>
                    <a:pt x="0" y="0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2550" y="585787"/>
              <a:ext cx="69487" cy="21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58" y="143"/>
                  </a:moveTo>
                  <a:lnTo>
                    <a:pt x="12892" y="0"/>
                  </a:lnTo>
                  <a:lnTo>
                    <a:pt x="2714" y="0"/>
                  </a:lnTo>
                  <a:lnTo>
                    <a:pt x="1244" y="464"/>
                  </a:lnTo>
                  <a:lnTo>
                    <a:pt x="905" y="928"/>
                  </a:lnTo>
                  <a:lnTo>
                    <a:pt x="0" y="1321"/>
                  </a:lnTo>
                  <a:lnTo>
                    <a:pt x="0" y="2106"/>
                  </a:lnTo>
                  <a:lnTo>
                    <a:pt x="452" y="3106"/>
                  </a:lnTo>
                  <a:lnTo>
                    <a:pt x="905" y="4606"/>
                  </a:lnTo>
                  <a:lnTo>
                    <a:pt x="1244" y="6069"/>
                  </a:lnTo>
                  <a:lnTo>
                    <a:pt x="1696" y="7890"/>
                  </a:lnTo>
                  <a:lnTo>
                    <a:pt x="2262" y="9675"/>
                  </a:lnTo>
                  <a:lnTo>
                    <a:pt x="3280" y="11710"/>
                  </a:lnTo>
                  <a:lnTo>
                    <a:pt x="4297" y="13531"/>
                  </a:lnTo>
                  <a:lnTo>
                    <a:pt x="4750" y="15316"/>
                  </a:lnTo>
                  <a:lnTo>
                    <a:pt x="5768" y="16816"/>
                  </a:lnTo>
                  <a:lnTo>
                    <a:pt x="5994" y="18458"/>
                  </a:lnTo>
                  <a:lnTo>
                    <a:pt x="6559" y="19779"/>
                  </a:lnTo>
                  <a:lnTo>
                    <a:pt x="7012" y="20636"/>
                  </a:lnTo>
                  <a:lnTo>
                    <a:pt x="7577" y="21279"/>
                  </a:lnTo>
                  <a:lnTo>
                    <a:pt x="8029" y="21600"/>
                  </a:lnTo>
                  <a:lnTo>
                    <a:pt x="18773" y="18922"/>
                  </a:lnTo>
                  <a:lnTo>
                    <a:pt x="18207" y="18780"/>
                  </a:lnTo>
                  <a:lnTo>
                    <a:pt x="18207" y="17280"/>
                  </a:lnTo>
                  <a:lnTo>
                    <a:pt x="17190" y="16352"/>
                  </a:lnTo>
                  <a:lnTo>
                    <a:pt x="17190" y="15495"/>
                  </a:lnTo>
                  <a:lnTo>
                    <a:pt x="16737" y="14460"/>
                  </a:lnTo>
                  <a:lnTo>
                    <a:pt x="16737" y="13674"/>
                  </a:lnTo>
                  <a:lnTo>
                    <a:pt x="15719" y="12496"/>
                  </a:lnTo>
                  <a:lnTo>
                    <a:pt x="15493" y="11496"/>
                  </a:lnTo>
                  <a:lnTo>
                    <a:pt x="14928" y="10389"/>
                  </a:lnTo>
                  <a:lnTo>
                    <a:pt x="14475" y="9390"/>
                  </a:lnTo>
                  <a:lnTo>
                    <a:pt x="13910" y="8354"/>
                  </a:lnTo>
                  <a:lnTo>
                    <a:pt x="13910" y="7747"/>
                  </a:lnTo>
                  <a:lnTo>
                    <a:pt x="13458" y="7033"/>
                  </a:lnTo>
                  <a:lnTo>
                    <a:pt x="13458" y="6569"/>
                  </a:lnTo>
                  <a:lnTo>
                    <a:pt x="12892" y="5784"/>
                  </a:lnTo>
                  <a:lnTo>
                    <a:pt x="13910" y="5213"/>
                  </a:lnTo>
                  <a:lnTo>
                    <a:pt x="14928" y="4748"/>
                  </a:lnTo>
                  <a:lnTo>
                    <a:pt x="16737" y="4748"/>
                  </a:lnTo>
                  <a:lnTo>
                    <a:pt x="19791" y="4427"/>
                  </a:lnTo>
                  <a:lnTo>
                    <a:pt x="21600" y="4427"/>
                  </a:lnTo>
                  <a:lnTo>
                    <a:pt x="21035" y="2392"/>
                  </a:lnTo>
                  <a:lnTo>
                    <a:pt x="13458" y="143"/>
                  </a:lnTo>
                </a:path>
              </a:pathLst>
            </a:cu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</p:grpSp>
      <p:sp>
        <p:nvSpPr>
          <p:cNvPr id="29" name="Shape 29"/>
          <p:cNvSpPr>
            <a:spLocks noGrp="1"/>
          </p:cNvSpPr>
          <p:nvPr>
            <p:ph type="title" idx="4294967295"/>
          </p:nvPr>
        </p:nvSpPr>
        <p:spPr>
          <a:xfrm>
            <a:off x="250825" y="125412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DEFINICION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263525" y="1122362"/>
            <a:ext cx="54102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Abunda este concepto, en la vida cotidiana</a:t>
            </a:r>
          </a:p>
          <a:p>
            <a:pPr marL="599281" lvl="1" indent="-142081">
              <a:spcBef>
                <a:spcPts val="3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2850"/>
                </a:solidFill>
              </a:rPr>
              <a:t>Cuando vamos al cine, para comprar las entradas</a:t>
            </a:r>
          </a:p>
          <a:p>
            <a:pPr marL="599281" lvl="1" indent="-142081">
              <a:spcBef>
                <a:spcPts val="3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2850"/>
                </a:solidFill>
              </a:rPr>
              <a:t>Cuando estamos en el supermercado, en el banco, etc.</a:t>
            </a:r>
          </a:p>
        </p:txBody>
      </p:sp>
      <p:sp>
        <p:nvSpPr>
          <p:cNvPr id="31" name="Shape 31"/>
          <p:cNvSpPr/>
          <p:nvPr/>
        </p:nvSpPr>
        <p:spPr>
          <a:xfrm>
            <a:off x="328612" y="2014537"/>
            <a:ext cx="7772401" cy="97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>
            <a:lvl1pPr marL="341312" indent="-34131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1pPr>
            <a:lvl2pPr marL="741362" indent="-284162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2pPr>
            <a:lvl3pPr marL="1143000" indent="-228600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3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Como funciona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puede decir que la cola tiene 2 extremos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FRENTE, Y FINAL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7843837" y="2360612"/>
            <a:ext cx="717190" cy="2115781"/>
            <a:chOff x="0" y="0"/>
            <a:chExt cx="717188" cy="2115779"/>
          </a:xfrm>
        </p:grpSpPr>
        <p:sp>
          <p:nvSpPr>
            <p:cNvPr id="32" name="Shape 32"/>
            <p:cNvSpPr/>
            <p:nvPr/>
          </p:nvSpPr>
          <p:spPr>
            <a:xfrm>
              <a:off x="6350" y="404812"/>
              <a:ext cx="679091" cy="166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" y="19"/>
                  </a:moveTo>
                  <a:lnTo>
                    <a:pt x="12832" y="0"/>
                  </a:lnTo>
                  <a:lnTo>
                    <a:pt x="15075" y="900"/>
                  </a:lnTo>
                  <a:lnTo>
                    <a:pt x="18876" y="1077"/>
                  </a:lnTo>
                  <a:lnTo>
                    <a:pt x="21600" y="2424"/>
                  </a:lnTo>
                  <a:lnTo>
                    <a:pt x="19608" y="5528"/>
                  </a:lnTo>
                  <a:lnTo>
                    <a:pt x="13484" y="7090"/>
                  </a:lnTo>
                  <a:lnTo>
                    <a:pt x="18498" y="12650"/>
                  </a:lnTo>
                  <a:lnTo>
                    <a:pt x="12626" y="21027"/>
                  </a:lnTo>
                  <a:lnTo>
                    <a:pt x="8894" y="21344"/>
                  </a:lnTo>
                  <a:lnTo>
                    <a:pt x="1339" y="21600"/>
                  </a:lnTo>
                  <a:lnTo>
                    <a:pt x="0" y="9919"/>
                  </a:lnTo>
                  <a:lnTo>
                    <a:pt x="1007" y="19"/>
                  </a:lnTo>
                </a:path>
              </a:pathLst>
            </a:custGeom>
            <a:solidFill>
              <a:srgbClr val="7BA67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57162" y="15875"/>
              <a:ext cx="331429" cy="44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68" y="17618"/>
                  </a:moveTo>
                  <a:lnTo>
                    <a:pt x="19468" y="17495"/>
                  </a:lnTo>
                  <a:lnTo>
                    <a:pt x="19515" y="17336"/>
                  </a:lnTo>
                  <a:lnTo>
                    <a:pt x="19515" y="17037"/>
                  </a:lnTo>
                  <a:lnTo>
                    <a:pt x="19820" y="16720"/>
                  </a:lnTo>
                  <a:lnTo>
                    <a:pt x="19937" y="16297"/>
                  </a:lnTo>
                  <a:lnTo>
                    <a:pt x="20148" y="15856"/>
                  </a:lnTo>
                  <a:lnTo>
                    <a:pt x="20452" y="15398"/>
                  </a:lnTo>
                  <a:lnTo>
                    <a:pt x="20616" y="14887"/>
                  </a:lnTo>
                  <a:lnTo>
                    <a:pt x="20710" y="14306"/>
                  </a:lnTo>
                  <a:lnTo>
                    <a:pt x="21014" y="13654"/>
                  </a:lnTo>
                  <a:lnTo>
                    <a:pt x="21131" y="13038"/>
                  </a:lnTo>
                  <a:lnTo>
                    <a:pt x="21319" y="12456"/>
                  </a:lnTo>
                  <a:lnTo>
                    <a:pt x="21436" y="11787"/>
                  </a:lnTo>
                  <a:lnTo>
                    <a:pt x="21483" y="11293"/>
                  </a:lnTo>
                  <a:lnTo>
                    <a:pt x="21483" y="10694"/>
                  </a:lnTo>
                  <a:lnTo>
                    <a:pt x="21600" y="10236"/>
                  </a:lnTo>
                  <a:lnTo>
                    <a:pt x="21483" y="9725"/>
                  </a:lnTo>
                  <a:lnTo>
                    <a:pt x="21436" y="9232"/>
                  </a:lnTo>
                  <a:lnTo>
                    <a:pt x="21319" y="8615"/>
                  </a:lnTo>
                  <a:lnTo>
                    <a:pt x="21225" y="8104"/>
                  </a:lnTo>
                  <a:lnTo>
                    <a:pt x="21014" y="7523"/>
                  </a:lnTo>
                  <a:lnTo>
                    <a:pt x="20803" y="7012"/>
                  </a:lnTo>
                  <a:lnTo>
                    <a:pt x="20710" y="6466"/>
                  </a:lnTo>
                  <a:lnTo>
                    <a:pt x="20616" y="6043"/>
                  </a:lnTo>
                  <a:lnTo>
                    <a:pt x="20452" y="5550"/>
                  </a:lnTo>
                  <a:lnTo>
                    <a:pt x="20241" y="5074"/>
                  </a:lnTo>
                  <a:lnTo>
                    <a:pt x="20148" y="4651"/>
                  </a:lnTo>
                  <a:lnTo>
                    <a:pt x="20030" y="4334"/>
                  </a:lnTo>
                  <a:lnTo>
                    <a:pt x="19820" y="4070"/>
                  </a:lnTo>
                  <a:lnTo>
                    <a:pt x="19820" y="3682"/>
                  </a:lnTo>
                  <a:lnTo>
                    <a:pt x="13471" y="0"/>
                  </a:lnTo>
                  <a:lnTo>
                    <a:pt x="9465" y="0"/>
                  </a:lnTo>
                  <a:lnTo>
                    <a:pt x="5529" y="3453"/>
                  </a:lnTo>
                  <a:lnTo>
                    <a:pt x="1757" y="9972"/>
                  </a:lnTo>
                  <a:lnTo>
                    <a:pt x="8059" y="12597"/>
                  </a:lnTo>
                  <a:lnTo>
                    <a:pt x="8949" y="16297"/>
                  </a:lnTo>
                  <a:lnTo>
                    <a:pt x="3046" y="16138"/>
                  </a:lnTo>
                  <a:lnTo>
                    <a:pt x="0" y="17618"/>
                  </a:lnTo>
                  <a:lnTo>
                    <a:pt x="703" y="20296"/>
                  </a:lnTo>
                  <a:lnTo>
                    <a:pt x="7637" y="21600"/>
                  </a:lnTo>
                  <a:lnTo>
                    <a:pt x="13728" y="21212"/>
                  </a:lnTo>
                  <a:lnTo>
                    <a:pt x="19468" y="17618"/>
                  </a:lnTo>
                </a:path>
              </a:pathLst>
            </a:custGeom>
            <a:solidFill>
              <a:srgbClr val="C7695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9050" y="279400"/>
              <a:ext cx="121880" cy="1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61"/>
                  </a:moveTo>
                  <a:lnTo>
                    <a:pt x="2224" y="0"/>
                  </a:lnTo>
                  <a:lnTo>
                    <a:pt x="20329" y="0"/>
                  </a:lnTo>
                  <a:lnTo>
                    <a:pt x="21600" y="16461"/>
                  </a:lnTo>
                  <a:lnTo>
                    <a:pt x="10927" y="19803"/>
                  </a:lnTo>
                  <a:lnTo>
                    <a:pt x="826" y="21600"/>
                  </a:lnTo>
                  <a:lnTo>
                    <a:pt x="0" y="16461"/>
                  </a:lnTo>
                </a:path>
              </a:pathLst>
            </a:custGeom>
            <a:solidFill>
              <a:srgbClr val="F7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258762"/>
              <a:ext cx="450490" cy="50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" y="2625"/>
                  </a:moveTo>
                  <a:lnTo>
                    <a:pt x="760" y="2564"/>
                  </a:lnTo>
                  <a:lnTo>
                    <a:pt x="984" y="2502"/>
                  </a:lnTo>
                  <a:lnTo>
                    <a:pt x="1209" y="2426"/>
                  </a:lnTo>
                  <a:lnTo>
                    <a:pt x="1554" y="2287"/>
                  </a:lnTo>
                  <a:lnTo>
                    <a:pt x="1865" y="2195"/>
                  </a:lnTo>
                  <a:lnTo>
                    <a:pt x="2279" y="2119"/>
                  </a:lnTo>
                  <a:lnTo>
                    <a:pt x="2814" y="1996"/>
                  </a:lnTo>
                  <a:lnTo>
                    <a:pt x="3298" y="1919"/>
                  </a:lnTo>
                  <a:lnTo>
                    <a:pt x="3729" y="1858"/>
                  </a:lnTo>
                  <a:lnTo>
                    <a:pt x="4593" y="1858"/>
                  </a:lnTo>
                  <a:lnTo>
                    <a:pt x="5059" y="1919"/>
                  </a:lnTo>
                  <a:lnTo>
                    <a:pt x="5318" y="2057"/>
                  </a:lnTo>
                  <a:lnTo>
                    <a:pt x="5698" y="2287"/>
                  </a:lnTo>
                  <a:lnTo>
                    <a:pt x="5888" y="2502"/>
                  </a:lnTo>
                  <a:lnTo>
                    <a:pt x="6043" y="2901"/>
                  </a:lnTo>
                  <a:lnTo>
                    <a:pt x="6043" y="3270"/>
                  </a:lnTo>
                  <a:lnTo>
                    <a:pt x="6129" y="3715"/>
                  </a:lnTo>
                  <a:lnTo>
                    <a:pt x="6129" y="4222"/>
                  </a:lnTo>
                  <a:lnTo>
                    <a:pt x="6199" y="4836"/>
                  </a:lnTo>
                  <a:lnTo>
                    <a:pt x="6199" y="5342"/>
                  </a:lnTo>
                  <a:lnTo>
                    <a:pt x="6268" y="5910"/>
                  </a:lnTo>
                  <a:lnTo>
                    <a:pt x="6268" y="10347"/>
                  </a:lnTo>
                  <a:lnTo>
                    <a:pt x="6199" y="10547"/>
                  </a:lnTo>
                  <a:lnTo>
                    <a:pt x="6354" y="11115"/>
                  </a:lnTo>
                  <a:lnTo>
                    <a:pt x="6578" y="11759"/>
                  </a:lnTo>
                  <a:lnTo>
                    <a:pt x="6924" y="12604"/>
                  </a:lnTo>
                  <a:lnTo>
                    <a:pt x="7304" y="13556"/>
                  </a:lnTo>
                  <a:lnTo>
                    <a:pt x="7804" y="14646"/>
                  </a:lnTo>
                  <a:lnTo>
                    <a:pt x="8219" y="15751"/>
                  </a:lnTo>
                  <a:lnTo>
                    <a:pt x="8858" y="16841"/>
                  </a:lnTo>
                  <a:lnTo>
                    <a:pt x="9393" y="17854"/>
                  </a:lnTo>
                  <a:lnTo>
                    <a:pt x="9963" y="18898"/>
                  </a:lnTo>
                  <a:lnTo>
                    <a:pt x="10550" y="19742"/>
                  </a:lnTo>
                  <a:lnTo>
                    <a:pt x="11188" y="20556"/>
                  </a:lnTo>
                  <a:lnTo>
                    <a:pt x="11655" y="21063"/>
                  </a:lnTo>
                  <a:lnTo>
                    <a:pt x="12224" y="21539"/>
                  </a:lnTo>
                  <a:lnTo>
                    <a:pt x="12639" y="21600"/>
                  </a:lnTo>
                  <a:lnTo>
                    <a:pt x="13088" y="21539"/>
                  </a:lnTo>
                  <a:lnTo>
                    <a:pt x="13140" y="21339"/>
                  </a:lnTo>
                  <a:lnTo>
                    <a:pt x="13433" y="21201"/>
                  </a:lnTo>
                  <a:lnTo>
                    <a:pt x="13744" y="21032"/>
                  </a:lnTo>
                  <a:lnTo>
                    <a:pt x="14003" y="20894"/>
                  </a:lnTo>
                  <a:lnTo>
                    <a:pt x="14383" y="20694"/>
                  </a:lnTo>
                  <a:lnTo>
                    <a:pt x="14728" y="20556"/>
                  </a:lnTo>
                  <a:lnTo>
                    <a:pt x="15108" y="20418"/>
                  </a:lnTo>
                  <a:lnTo>
                    <a:pt x="15540" y="20249"/>
                  </a:lnTo>
                  <a:lnTo>
                    <a:pt x="15919" y="20049"/>
                  </a:lnTo>
                  <a:lnTo>
                    <a:pt x="16334" y="19850"/>
                  </a:lnTo>
                  <a:lnTo>
                    <a:pt x="16714" y="19681"/>
                  </a:lnTo>
                  <a:lnTo>
                    <a:pt x="17128" y="19543"/>
                  </a:lnTo>
                  <a:lnTo>
                    <a:pt x="17422" y="19343"/>
                  </a:lnTo>
                  <a:lnTo>
                    <a:pt x="17836" y="19205"/>
                  </a:lnTo>
                  <a:lnTo>
                    <a:pt x="18147" y="19036"/>
                  </a:lnTo>
                  <a:lnTo>
                    <a:pt x="18492" y="18898"/>
                  </a:lnTo>
                  <a:lnTo>
                    <a:pt x="18630" y="18699"/>
                  </a:lnTo>
                  <a:lnTo>
                    <a:pt x="19131" y="18330"/>
                  </a:lnTo>
                  <a:lnTo>
                    <a:pt x="19442" y="18130"/>
                  </a:lnTo>
                  <a:lnTo>
                    <a:pt x="19787" y="17916"/>
                  </a:lnTo>
                  <a:lnTo>
                    <a:pt x="20167" y="17685"/>
                  </a:lnTo>
                  <a:lnTo>
                    <a:pt x="20512" y="17409"/>
                  </a:lnTo>
                  <a:lnTo>
                    <a:pt x="20806" y="17179"/>
                  </a:lnTo>
                  <a:lnTo>
                    <a:pt x="21030" y="16841"/>
                  </a:lnTo>
                  <a:lnTo>
                    <a:pt x="21220" y="16565"/>
                  </a:lnTo>
                  <a:lnTo>
                    <a:pt x="21462" y="16258"/>
                  </a:lnTo>
                  <a:lnTo>
                    <a:pt x="21600" y="15751"/>
                  </a:lnTo>
                  <a:lnTo>
                    <a:pt x="21220" y="15352"/>
                  </a:lnTo>
                  <a:lnTo>
                    <a:pt x="20806" y="15183"/>
                  </a:lnTo>
                  <a:lnTo>
                    <a:pt x="20391" y="15106"/>
                  </a:lnTo>
                  <a:lnTo>
                    <a:pt x="20012" y="15106"/>
                  </a:lnTo>
                  <a:lnTo>
                    <a:pt x="19701" y="15275"/>
                  </a:lnTo>
                  <a:lnTo>
                    <a:pt x="19286" y="15551"/>
                  </a:lnTo>
                  <a:lnTo>
                    <a:pt x="19062" y="15828"/>
                  </a:lnTo>
                  <a:lnTo>
                    <a:pt x="18872" y="15889"/>
                  </a:lnTo>
                  <a:lnTo>
                    <a:pt x="18561" y="15997"/>
                  </a:lnTo>
                  <a:lnTo>
                    <a:pt x="18250" y="16058"/>
                  </a:lnTo>
                  <a:lnTo>
                    <a:pt x="17922" y="16196"/>
                  </a:lnTo>
                  <a:lnTo>
                    <a:pt x="17491" y="16334"/>
                  </a:lnTo>
                  <a:lnTo>
                    <a:pt x="17128" y="16472"/>
                  </a:lnTo>
                  <a:lnTo>
                    <a:pt x="16714" y="16565"/>
                  </a:lnTo>
                  <a:lnTo>
                    <a:pt x="16334" y="16703"/>
                  </a:lnTo>
                  <a:lnTo>
                    <a:pt x="15833" y="16764"/>
                  </a:lnTo>
                  <a:lnTo>
                    <a:pt x="15384" y="16902"/>
                  </a:lnTo>
                  <a:lnTo>
                    <a:pt x="14883" y="17041"/>
                  </a:lnTo>
                  <a:lnTo>
                    <a:pt x="14538" y="17209"/>
                  </a:lnTo>
                  <a:lnTo>
                    <a:pt x="14089" y="17271"/>
                  </a:lnTo>
                  <a:lnTo>
                    <a:pt x="13813" y="17409"/>
                  </a:lnTo>
                  <a:lnTo>
                    <a:pt x="13364" y="17609"/>
                  </a:lnTo>
                  <a:lnTo>
                    <a:pt x="13140" y="17823"/>
                  </a:lnTo>
                  <a:lnTo>
                    <a:pt x="12708" y="17916"/>
                  </a:lnTo>
                  <a:lnTo>
                    <a:pt x="12294" y="17916"/>
                  </a:lnTo>
                  <a:lnTo>
                    <a:pt x="11845" y="17747"/>
                  </a:lnTo>
                  <a:lnTo>
                    <a:pt x="11499" y="17409"/>
                  </a:lnTo>
                  <a:lnTo>
                    <a:pt x="11258" y="17179"/>
                  </a:lnTo>
                  <a:lnTo>
                    <a:pt x="11119" y="16902"/>
                  </a:lnTo>
                  <a:lnTo>
                    <a:pt x="10929" y="16565"/>
                  </a:lnTo>
                  <a:lnTo>
                    <a:pt x="10774" y="16196"/>
                  </a:lnTo>
                  <a:lnTo>
                    <a:pt x="10550" y="15828"/>
                  </a:lnTo>
                  <a:lnTo>
                    <a:pt x="10394" y="15413"/>
                  </a:lnTo>
                  <a:lnTo>
                    <a:pt x="10204" y="14983"/>
                  </a:lnTo>
                  <a:lnTo>
                    <a:pt x="10049" y="14538"/>
                  </a:lnTo>
                  <a:lnTo>
                    <a:pt x="9824" y="13924"/>
                  </a:lnTo>
                  <a:lnTo>
                    <a:pt x="9669" y="13187"/>
                  </a:lnTo>
                  <a:lnTo>
                    <a:pt x="9514" y="12266"/>
                  </a:lnTo>
                  <a:lnTo>
                    <a:pt x="9324" y="11330"/>
                  </a:lnTo>
                  <a:lnTo>
                    <a:pt x="9168" y="10148"/>
                  </a:lnTo>
                  <a:lnTo>
                    <a:pt x="9099" y="8996"/>
                  </a:lnTo>
                  <a:lnTo>
                    <a:pt x="8944" y="7845"/>
                  </a:lnTo>
                  <a:lnTo>
                    <a:pt x="8858" y="6693"/>
                  </a:lnTo>
                  <a:lnTo>
                    <a:pt x="8668" y="5542"/>
                  </a:lnTo>
                  <a:lnTo>
                    <a:pt x="8443" y="4421"/>
                  </a:lnTo>
                  <a:lnTo>
                    <a:pt x="8288" y="3347"/>
                  </a:lnTo>
                  <a:lnTo>
                    <a:pt x="8150" y="2426"/>
                  </a:lnTo>
                  <a:lnTo>
                    <a:pt x="7873" y="1612"/>
                  </a:lnTo>
                  <a:lnTo>
                    <a:pt x="7649" y="1013"/>
                  </a:lnTo>
                  <a:lnTo>
                    <a:pt x="7338" y="568"/>
                  </a:lnTo>
                  <a:lnTo>
                    <a:pt x="7079" y="368"/>
                  </a:lnTo>
                  <a:lnTo>
                    <a:pt x="6613" y="261"/>
                  </a:lnTo>
                  <a:lnTo>
                    <a:pt x="6268" y="200"/>
                  </a:lnTo>
                  <a:lnTo>
                    <a:pt x="5853" y="61"/>
                  </a:lnTo>
                  <a:lnTo>
                    <a:pt x="5404" y="61"/>
                  </a:lnTo>
                  <a:lnTo>
                    <a:pt x="4904" y="0"/>
                  </a:lnTo>
                  <a:lnTo>
                    <a:pt x="3954" y="0"/>
                  </a:lnTo>
                  <a:lnTo>
                    <a:pt x="3540" y="61"/>
                  </a:lnTo>
                  <a:lnTo>
                    <a:pt x="2504" y="61"/>
                  </a:lnTo>
                  <a:lnTo>
                    <a:pt x="2089" y="123"/>
                  </a:lnTo>
                  <a:lnTo>
                    <a:pt x="1778" y="261"/>
                  </a:lnTo>
                  <a:lnTo>
                    <a:pt x="1433" y="338"/>
                  </a:lnTo>
                  <a:lnTo>
                    <a:pt x="1140" y="430"/>
                  </a:lnTo>
                  <a:lnTo>
                    <a:pt x="898" y="568"/>
                  </a:lnTo>
                  <a:lnTo>
                    <a:pt x="760" y="768"/>
                  </a:lnTo>
                  <a:lnTo>
                    <a:pt x="483" y="1013"/>
                  </a:lnTo>
                  <a:lnTo>
                    <a:pt x="259" y="1351"/>
                  </a:lnTo>
                  <a:lnTo>
                    <a:pt x="104" y="1719"/>
                  </a:lnTo>
                  <a:lnTo>
                    <a:pt x="35" y="2119"/>
                  </a:lnTo>
                  <a:lnTo>
                    <a:pt x="0" y="2287"/>
                  </a:lnTo>
                  <a:lnTo>
                    <a:pt x="104" y="2564"/>
                  </a:lnTo>
                  <a:lnTo>
                    <a:pt x="328" y="2702"/>
                  </a:lnTo>
                  <a:lnTo>
                    <a:pt x="760" y="2625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47662" y="1069975"/>
              <a:ext cx="112355" cy="89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8" y="607"/>
                  </a:moveTo>
                  <a:lnTo>
                    <a:pt x="10558" y="685"/>
                  </a:lnTo>
                  <a:lnTo>
                    <a:pt x="11801" y="858"/>
                  </a:lnTo>
                  <a:lnTo>
                    <a:pt x="12560" y="1179"/>
                  </a:lnTo>
                  <a:lnTo>
                    <a:pt x="14423" y="1700"/>
                  </a:lnTo>
                  <a:lnTo>
                    <a:pt x="15734" y="2307"/>
                  </a:lnTo>
                  <a:lnTo>
                    <a:pt x="17597" y="3113"/>
                  </a:lnTo>
                  <a:lnTo>
                    <a:pt x="19254" y="4084"/>
                  </a:lnTo>
                  <a:lnTo>
                    <a:pt x="20772" y="5246"/>
                  </a:lnTo>
                  <a:lnTo>
                    <a:pt x="21255" y="6564"/>
                  </a:lnTo>
                  <a:lnTo>
                    <a:pt x="21600" y="8056"/>
                  </a:lnTo>
                  <a:lnTo>
                    <a:pt x="20979" y="9755"/>
                  </a:lnTo>
                  <a:lnTo>
                    <a:pt x="19875" y="11689"/>
                  </a:lnTo>
                  <a:lnTo>
                    <a:pt x="17321" y="13753"/>
                  </a:lnTo>
                  <a:lnTo>
                    <a:pt x="14078" y="16085"/>
                  </a:lnTo>
                  <a:lnTo>
                    <a:pt x="9178" y="18582"/>
                  </a:lnTo>
                  <a:lnTo>
                    <a:pt x="3105" y="21375"/>
                  </a:lnTo>
                  <a:lnTo>
                    <a:pt x="2484" y="21487"/>
                  </a:lnTo>
                  <a:lnTo>
                    <a:pt x="1656" y="21600"/>
                  </a:lnTo>
                  <a:lnTo>
                    <a:pt x="1035" y="21531"/>
                  </a:lnTo>
                  <a:lnTo>
                    <a:pt x="414" y="21375"/>
                  </a:lnTo>
                  <a:lnTo>
                    <a:pt x="276" y="21262"/>
                  </a:lnTo>
                  <a:lnTo>
                    <a:pt x="0" y="21088"/>
                  </a:lnTo>
                  <a:lnTo>
                    <a:pt x="0" y="20247"/>
                  </a:lnTo>
                  <a:lnTo>
                    <a:pt x="414" y="19675"/>
                  </a:lnTo>
                  <a:lnTo>
                    <a:pt x="1656" y="18912"/>
                  </a:lnTo>
                  <a:lnTo>
                    <a:pt x="3105" y="17958"/>
                  </a:lnTo>
                  <a:lnTo>
                    <a:pt x="4762" y="16866"/>
                  </a:lnTo>
                  <a:lnTo>
                    <a:pt x="6487" y="15678"/>
                  </a:lnTo>
                  <a:lnTo>
                    <a:pt x="8281" y="14360"/>
                  </a:lnTo>
                  <a:lnTo>
                    <a:pt x="9661" y="13024"/>
                  </a:lnTo>
                  <a:lnTo>
                    <a:pt x="10904" y="11533"/>
                  </a:lnTo>
                  <a:lnTo>
                    <a:pt x="11801" y="10007"/>
                  </a:lnTo>
                  <a:lnTo>
                    <a:pt x="11801" y="6859"/>
                  </a:lnTo>
                  <a:lnTo>
                    <a:pt x="9937" y="5211"/>
                  </a:lnTo>
                  <a:lnTo>
                    <a:pt x="8281" y="3625"/>
                  </a:lnTo>
                  <a:lnTo>
                    <a:pt x="5107" y="2020"/>
                  </a:lnTo>
                  <a:lnTo>
                    <a:pt x="1035" y="494"/>
                  </a:lnTo>
                  <a:lnTo>
                    <a:pt x="1035" y="451"/>
                  </a:lnTo>
                  <a:lnTo>
                    <a:pt x="1311" y="321"/>
                  </a:lnTo>
                  <a:lnTo>
                    <a:pt x="2208" y="165"/>
                  </a:lnTo>
                  <a:lnTo>
                    <a:pt x="3105" y="52"/>
                  </a:lnTo>
                  <a:lnTo>
                    <a:pt x="4141" y="0"/>
                  </a:lnTo>
                  <a:lnTo>
                    <a:pt x="6004" y="52"/>
                  </a:lnTo>
                  <a:lnTo>
                    <a:pt x="6763" y="95"/>
                  </a:lnTo>
                  <a:lnTo>
                    <a:pt x="8005" y="208"/>
                  </a:lnTo>
                  <a:lnTo>
                    <a:pt x="9178" y="399"/>
                  </a:lnTo>
                  <a:lnTo>
                    <a:pt x="10558" y="607"/>
                  </a:lnTo>
                </a:path>
              </a:pathLst>
            </a:custGeom>
            <a:solidFill>
              <a:srgbClr val="85D1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358775" y="938212"/>
              <a:ext cx="288565" cy="110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85" y="975"/>
                  </a:moveTo>
                  <a:lnTo>
                    <a:pt x="4293" y="1067"/>
                  </a:lnTo>
                  <a:lnTo>
                    <a:pt x="4887" y="1326"/>
                  </a:lnTo>
                  <a:lnTo>
                    <a:pt x="5670" y="1825"/>
                  </a:lnTo>
                  <a:lnTo>
                    <a:pt x="6696" y="2498"/>
                  </a:lnTo>
                  <a:lnTo>
                    <a:pt x="7695" y="3319"/>
                  </a:lnTo>
                  <a:lnTo>
                    <a:pt x="8721" y="4295"/>
                  </a:lnTo>
                  <a:lnTo>
                    <a:pt x="9612" y="5439"/>
                  </a:lnTo>
                  <a:lnTo>
                    <a:pt x="10449" y="6758"/>
                  </a:lnTo>
                  <a:lnTo>
                    <a:pt x="10881" y="8218"/>
                  </a:lnTo>
                  <a:lnTo>
                    <a:pt x="10989" y="9761"/>
                  </a:lnTo>
                  <a:lnTo>
                    <a:pt x="10746" y="11418"/>
                  </a:lnTo>
                  <a:lnTo>
                    <a:pt x="9990" y="13214"/>
                  </a:lnTo>
                  <a:lnTo>
                    <a:pt x="8613" y="15088"/>
                  </a:lnTo>
                  <a:lnTo>
                    <a:pt x="6561" y="17102"/>
                  </a:lnTo>
                  <a:lnTo>
                    <a:pt x="3753" y="19137"/>
                  </a:lnTo>
                  <a:lnTo>
                    <a:pt x="0" y="21270"/>
                  </a:lnTo>
                  <a:lnTo>
                    <a:pt x="7830" y="21600"/>
                  </a:lnTo>
                  <a:lnTo>
                    <a:pt x="8073" y="21460"/>
                  </a:lnTo>
                  <a:lnTo>
                    <a:pt x="9072" y="21039"/>
                  </a:lnTo>
                  <a:lnTo>
                    <a:pt x="10449" y="20421"/>
                  </a:lnTo>
                  <a:lnTo>
                    <a:pt x="12015" y="19600"/>
                  </a:lnTo>
                  <a:lnTo>
                    <a:pt x="13986" y="18575"/>
                  </a:lnTo>
                  <a:lnTo>
                    <a:pt x="15903" y="17368"/>
                  </a:lnTo>
                  <a:lnTo>
                    <a:pt x="17685" y="15972"/>
                  </a:lnTo>
                  <a:lnTo>
                    <a:pt x="19440" y="14505"/>
                  </a:lnTo>
                  <a:lnTo>
                    <a:pt x="20574" y="12863"/>
                  </a:lnTo>
                  <a:lnTo>
                    <a:pt x="21465" y="11186"/>
                  </a:lnTo>
                  <a:lnTo>
                    <a:pt x="21600" y="9389"/>
                  </a:lnTo>
                  <a:lnTo>
                    <a:pt x="21114" y="7565"/>
                  </a:lnTo>
                  <a:lnTo>
                    <a:pt x="19683" y="5677"/>
                  </a:lnTo>
                  <a:lnTo>
                    <a:pt x="17172" y="3768"/>
                  </a:lnTo>
                  <a:lnTo>
                    <a:pt x="13635" y="1853"/>
                  </a:lnTo>
                  <a:lnTo>
                    <a:pt x="8721" y="0"/>
                  </a:lnTo>
                  <a:lnTo>
                    <a:pt x="4185" y="975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01612" y="2017712"/>
              <a:ext cx="442553" cy="8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874"/>
                  </a:moveTo>
                  <a:lnTo>
                    <a:pt x="15501" y="0"/>
                  </a:lnTo>
                  <a:lnTo>
                    <a:pt x="21600" y="10539"/>
                  </a:lnTo>
                  <a:lnTo>
                    <a:pt x="1353" y="21600"/>
                  </a:lnTo>
                  <a:lnTo>
                    <a:pt x="0" y="2874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8125" y="1390650"/>
              <a:ext cx="93304" cy="69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49"/>
                  </a:moveTo>
                  <a:lnTo>
                    <a:pt x="21600" y="19480"/>
                  </a:lnTo>
                  <a:lnTo>
                    <a:pt x="21268" y="18911"/>
                  </a:lnTo>
                  <a:lnTo>
                    <a:pt x="21268" y="18086"/>
                  </a:lnTo>
                  <a:lnTo>
                    <a:pt x="20935" y="17093"/>
                  </a:lnTo>
                  <a:lnTo>
                    <a:pt x="20935" y="13511"/>
                  </a:lnTo>
                  <a:lnTo>
                    <a:pt x="20520" y="12061"/>
                  </a:lnTo>
                  <a:lnTo>
                    <a:pt x="20520" y="10655"/>
                  </a:lnTo>
                  <a:lnTo>
                    <a:pt x="20188" y="9260"/>
                  </a:lnTo>
                  <a:lnTo>
                    <a:pt x="20188" y="2945"/>
                  </a:lnTo>
                  <a:lnTo>
                    <a:pt x="19772" y="2622"/>
                  </a:lnTo>
                  <a:lnTo>
                    <a:pt x="19440" y="2354"/>
                  </a:lnTo>
                  <a:lnTo>
                    <a:pt x="18692" y="1908"/>
                  </a:lnTo>
                  <a:lnTo>
                    <a:pt x="17778" y="1595"/>
                  </a:lnTo>
                  <a:lnTo>
                    <a:pt x="16283" y="1227"/>
                  </a:lnTo>
                  <a:lnTo>
                    <a:pt x="15618" y="859"/>
                  </a:lnTo>
                  <a:lnTo>
                    <a:pt x="14289" y="513"/>
                  </a:lnTo>
                  <a:lnTo>
                    <a:pt x="12794" y="335"/>
                  </a:lnTo>
                  <a:lnTo>
                    <a:pt x="11548" y="89"/>
                  </a:lnTo>
                  <a:lnTo>
                    <a:pt x="9720" y="0"/>
                  </a:lnTo>
                  <a:lnTo>
                    <a:pt x="8225" y="0"/>
                  </a:lnTo>
                  <a:lnTo>
                    <a:pt x="6978" y="190"/>
                  </a:lnTo>
                  <a:lnTo>
                    <a:pt x="5068" y="435"/>
                  </a:lnTo>
                  <a:lnTo>
                    <a:pt x="4154" y="859"/>
                  </a:lnTo>
                  <a:lnTo>
                    <a:pt x="3074" y="1439"/>
                  </a:lnTo>
                  <a:lnTo>
                    <a:pt x="2326" y="2310"/>
                  </a:lnTo>
                  <a:lnTo>
                    <a:pt x="1246" y="3191"/>
                  </a:lnTo>
                  <a:lnTo>
                    <a:pt x="1080" y="4128"/>
                  </a:lnTo>
                  <a:lnTo>
                    <a:pt x="0" y="5155"/>
                  </a:lnTo>
                  <a:lnTo>
                    <a:pt x="0" y="9729"/>
                  </a:lnTo>
                  <a:lnTo>
                    <a:pt x="1080" y="10979"/>
                  </a:lnTo>
                  <a:lnTo>
                    <a:pt x="1080" y="12228"/>
                  </a:lnTo>
                  <a:lnTo>
                    <a:pt x="1994" y="13556"/>
                  </a:lnTo>
                  <a:lnTo>
                    <a:pt x="2742" y="14817"/>
                  </a:lnTo>
                  <a:lnTo>
                    <a:pt x="4154" y="16167"/>
                  </a:lnTo>
                  <a:lnTo>
                    <a:pt x="5068" y="17517"/>
                  </a:lnTo>
                  <a:lnTo>
                    <a:pt x="6563" y="18867"/>
                  </a:lnTo>
                  <a:lnTo>
                    <a:pt x="8225" y="20194"/>
                  </a:lnTo>
                  <a:lnTo>
                    <a:pt x="10468" y="21600"/>
                  </a:lnTo>
                  <a:lnTo>
                    <a:pt x="21600" y="20049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46087" y="450850"/>
              <a:ext cx="271102" cy="250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49" y="0"/>
                  </a:moveTo>
                  <a:lnTo>
                    <a:pt x="6529" y="0"/>
                  </a:lnTo>
                  <a:lnTo>
                    <a:pt x="8111" y="124"/>
                  </a:lnTo>
                  <a:lnTo>
                    <a:pt x="9894" y="527"/>
                  </a:lnTo>
                  <a:lnTo>
                    <a:pt x="11792" y="1085"/>
                  </a:lnTo>
                  <a:lnTo>
                    <a:pt x="13892" y="1983"/>
                  </a:lnTo>
                  <a:lnTo>
                    <a:pt x="15675" y="2851"/>
                  </a:lnTo>
                  <a:lnTo>
                    <a:pt x="17516" y="4153"/>
                  </a:lnTo>
                  <a:lnTo>
                    <a:pt x="19098" y="5733"/>
                  </a:lnTo>
                  <a:lnTo>
                    <a:pt x="20306" y="7655"/>
                  </a:lnTo>
                  <a:lnTo>
                    <a:pt x="21140" y="10041"/>
                  </a:lnTo>
                  <a:lnTo>
                    <a:pt x="21600" y="12799"/>
                  </a:lnTo>
                  <a:lnTo>
                    <a:pt x="21514" y="15991"/>
                  </a:lnTo>
                  <a:lnTo>
                    <a:pt x="20881" y="19772"/>
                  </a:lnTo>
                  <a:lnTo>
                    <a:pt x="15560" y="21600"/>
                  </a:lnTo>
                  <a:lnTo>
                    <a:pt x="15560" y="21197"/>
                  </a:lnTo>
                  <a:lnTo>
                    <a:pt x="15675" y="20577"/>
                  </a:lnTo>
                  <a:lnTo>
                    <a:pt x="15934" y="19493"/>
                  </a:lnTo>
                  <a:lnTo>
                    <a:pt x="16308" y="18315"/>
                  </a:lnTo>
                  <a:lnTo>
                    <a:pt x="16452" y="16828"/>
                  </a:lnTo>
                  <a:lnTo>
                    <a:pt x="16682" y="15123"/>
                  </a:lnTo>
                  <a:lnTo>
                    <a:pt x="16682" y="11683"/>
                  </a:lnTo>
                  <a:lnTo>
                    <a:pt x="16308" y="10041"/>
                  </a:lnTo>
                  <a:lnTo>
                    <a:pt x="15675" y="8460"/>
                  </a:lnTo>
                  <a:lnTo>
                    <a:pt x="14841" y="6911"/>
                  </a:lnTo>
                  <a:lnTo>
                    <a:pt x="13633" y="5857"/>
                  </a:lnTo>
                  <a:lnTo>
                    <a:pt x="11936" y="4989"/>
                  </a:lnTo>
                  <a:lnTo>
                    <a:pt x="10153" y="4432"/>
                  </a:lnTo>
                  <a:lnTo>
                    <a:pt x="7622" y="4308"/>
                  </a:lnTo>
                  <a:lnTo>
                    <a:pt x="4688" y="4834"/>
                  </a:lnTo>
                  <a:lnTo>
                    <a:pt x="4487" y="4710"/>
                  </a:lnTo>
                  <a:lnTo>
                    <a:pt x="4228" y="4710"/>
                  </a:lnTo>
                  <a:lnTo>
                    <a:pt x="3739" y="4308"/>
                  </a:lnTo>
                  <a:lnTo>
                    <a:pt x="3365" y="4153"/>
                  </a:lnTo>
                  <a:lnTo>
                    <a:pt x="2790" y="3750"/>
                  </a:lnTo>
                  <a:lnTo>
                    <a:pt x="2157" y="3409"/>
                  </a:lnTo>
                  <a:lnTo>
                    <a:pt x="1582" y="3006"/>
                  </a:lnTo>
                  <a:lnTo>
                    <a:pt x="1064" y="2572"/>
                  </a:lnTo>
                  <a:lnTo>
                    <a:pt x="633" y="2107"/>
                  </a:lnTo>
                  <a:lnTo>
                    <a:pt x="230" y="1704"/>
                  </a:lnTo>
                  <a:lnTo>
                    <a:pt x="0" y="1147"/>
                  </a:lnTo>
                  <a:lnTo>
                    <a:pt x="115" y="930"/>
                  </a:lnTo>
                  <a:lnTo>
                    <a:pt x="230" y="527"/>
                  </a:lnTo>
                  <a:lnTo>
                    <a:pt x="863" y="403"/>
                  </a:lnTo>
                  <a:lnTo>
                    <a:pt x="1697" y="0"/>
                  </a:lnTo>
                  <a:lnTo>
                    <a:pt x="3049" y="0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53987" y="0"/>
              <a:ext cx="352066" cy="49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0" y="14953"/>
                  </a:moveTo>
                  <a:lnTo>
                    <a:pt x="3556" y="14890"/>
                  </a:lnTo>
                  <a:lnTo>
                    <a:pt x="4086" y="14859"/>
                  </a:lnTo>
                  <a:lnTo>
                    <a:pt x="5124" y="14859"/>
                  </a:lnTo>
                  <a:lnTo>
                    <a:pt x="5499" y="14781"/>
                  </a:lnTo>
                  <a:lnTo>
                    <a:pt x="6052" y="14781"/>
                  </a:lnTo>
                  <a:lnTo>
                    <a:pt x="6449" y="14718"/>
                  </a:lnTo>
                  <a:lnTo>
                    <a:pt x="6869" y="14718"/>
                  </a:lnTo>
                  <a:lnTo>
                    <a:pt x="7421" y="14515"/>
                  </a:lnTo>
                  <a:lnTo>
                    <a:pt x="7796" y="14202"/>
                  </a:lnTo>
                  <a:lnTo>
                    <a:pt x="7796" y="13983"/>
                  </a:lnTo>
                  <a:lnTo>
                    <a:pt x="7907" y="13717"/>
                  </a:lnTo>
                  <a:lnTo>
                    <a:pt x="7796" y="13404"/>
                  </a:lnTo>
                  <a:lnTo>
                    <a:pt x="7708" y="13060"/>
                  </a:lnTo>
                  <a:lnTo>
                    <a:pt x="7421" y="12607"/>
                  </a:lnTo>
                  <a:lnTo>
                    <a:pt x="7178" y="12325"/>
                  </a:lnTo>
                  <a:lnTo>
                    <a:pt x="6582" y="12012"/>
                  </a:lnTo>
                  <a:lnTo>
                    <a:pt x="6250" y="11887"/>
                  </a:lnTo>
                  <a:lnTo>
                    <a:pt x="5654" y="11606"/>
                  </a:lnTo>
                  <a:lnTo>
                    <a:pt x="5212" y="11433"/>
                  </a:lnTo>
                  <a:lnTo>
                    <a:pt x="4638" y="11293"/>
                  </a:lnTo>
                  <a:lnTo>
                    <a:pt x="4086" y="11152"/>
                  </a:lnTo>
                  <a:lnTo>
                    <a:pt x="3556" y="11011"/>
                  </a:lnTo>
                  <a:lnTo>
                    <a:pt x="3070" y="10917"/>
                  </a:lnTo>
                  <a:lnTo>
                    <a:pt x="2540" y="10698"/>
                  </a:lnTo>
                  <a:lnTo>
                    <a:pt x="2231" y="10636"/>
                  </a:lnTo>
                  <a:lnTo>
                    <a:pt x="1789" y="10495"/>
                  </a:lnTo>
                  <a:lnTo>
                    <a:pt x="1612" y="10354"/>
                  </a:lnTo>
                  <a:lnTo>
                    <a:pt x="1413" y="10260"/>
                  </a:lnTo>
                  <a:lnTo>
                    <a:pt x="1413" y="9838"/>
                  </a:lnTo>
                  <a:lnTo>
                    <a:pt x="1502" y="9400"/>
                  </a:lnTo>
                  <a:lnTo>
                    <a:pt x="1701" y="8868"/>
                  </a:lnTo>
                  <a:lnTo>
                    <a:pt x="1944" y="8290"/>
                  </a:lnTo>
                  <a:lnTo>
                    <a:pt x="2231" y="7492"/>
                  </a:lnTo>
                  <a:lnTo>
                    <a:pt x="2783" y="6772"/>
                  </a:lnTo>
                  <a:lnTo>
                    <a:pt x="3158" y="5897"/>
                  </a:lnTo>
                  <a:lnTo>
                    <a:pt x="3710" y="5036"/>
                  </a:lnTo>
                  <a:lnTo>
                    <a:pt x="4196" y="4207"/>
                  </a:lnTo>
                  <a:lnTo>
                    <a:pt x="4837" y="3410"/>
                  </a:lnTo>
                  <a:lnTo>
                    <a:pt x="5499" y="2612"/>
                  </a:lnTo>
                  <a:lnTo>
                    <a:pt x="6140" y="1893"/>
                  </a:lnTo>
                  <a:lnTo>
                    <a:pt x="6780" y="1298"/>
                  </a:lnTo>
                  <a:lnTo>
                    <a:pt x="7421" y="860"/>
                  </a:lnTo>
                  <a:lnTo>
                    <a:pt x="8106" y="516"/>
                  </a:lnTo>
                  <a:lnTo>
                    <a:pt x="8834" y="375"/>
                  </a:lnTo>
                  <a:lnTo>
                    <a:pt x="9475" y="203"/>
                  </a:lnTo>
                  <a:lnTo>
                    <a:pt x="10292" y="125"/>
                  </a:lnTo>
                  <a:lnTo>
                    <a:pt x="11131" y="0"/>
                  </a:lnTo>
                  <a:lnTo>
                    <a:pt x="13053" y="0"/>
                  </a:lnTo>
                  <a:lnTo>
                    <a:pt x="14091" y="125"/>
                  </a:lnTo>
                  <a:lnTo>
                    <a:pt x="15018" y="203"/>
                  </a:lnTo>
                  <a:lnTo>
                    <a:pt x="16145" y="516"/>
                  </a:lnTo>
                  <a:lnTo>
                    <a:pt x="16962" y="782"/>
                  </a:lnTo>
                  <a:lnTo>
                    <a:pt x="17890" y="1173"/>
                  </a:lnTo>
                  <a:lnTo>
                    <a:pt x="18729" y="1689"/>
                  </a:lnTo>
                  <a:lnTo>
                    <a:pt x="19568" y="2346"/>
                  </a:lnTo>
                  <a:lnTo>
                    <a:pt x="20253" y="3066"/>
                  </a:lnTo>
                  <a:lnTo>
                    <a:pt x="20783" y="4067"/>
                  </a:lnTo>
                  <a:lnTo>
                    <a:pt x="21269" y="5036"/>
                  </a:lnTo>
                  <a:lnTo>
                    <a:pt x="21600" y="6350"/>
                  </a:lnTo>
                  <a:lnTo>
                    <a:pt x="21600" y="6413"/>
                  </a:lnTo>
                  <a:lnTo>
                    <a:pt x="21423" y="6554"/>
                  </a:lnTo>
                  <a:lnTo>
                    <a:pt x="21269" y="6772"/>
                  </a:lnTo>
                  <a:lnTo>
                    <a:pt x="21070" y="6976"/>
                  </a:lnTo>
                  <a:lnTo>
                    <a:pt x="20672" y="7007"/>
                  </a:lnTo>
                  <a:lnTo>
                    <a:pt x="20341" y="7007"/>
                  </a:lnTo>
                  <a:lnTo>
                    <a:pt x="20054" y="6835"/>
                  </a:lnTo>
                  <a:lnTo>
                    <a:pt x="19745" y="6772"/>
                  </a:lnTo>
                  <a:lnTo>
                    <a:pt x="19502" y="6491"/>
                  </a:lnTo>
                  <a:lnTo>
                    <a:pt x="19215" y="6241"/>
                  </a:lnTo>
                  <a:lnTo>
                    <a:pt x="18729" y="5834"/>
                  </a:lnTo>
                  <a:lnTo>
                    <a:pt x="18375" y="5459"/>
                  </a:lnTo>
                  <a:lnTo>
                    <a:pt x="17801" y="4974"/>
                  </a:lnTo>
                  <a:lnTo>
                    <a:pt x="17448" y="4583"/>
                  </a:lnTo>
                  <a:lnTo>
                    <a:pt x="16763" y="4145"/>
                  </a:lnTo>
                  <a:lnTo>
                    <a:pt x="16233" y="3723"/>
                  </a:lnTo>
                  <a:lnTo>
                    <a:pt x="15703" y="3269"/>
                  </a:lnTo>
                  <a:lnTo>
                    <a:pt x="15018" y="2972"/>
                  </a:lnTo>
                  <a:lnTo>
                    <a:pt x="14378" y="2549"/>
                  </a:lnTo>
                  <a:lnTo>
                    <a:pt x="13737" y="2315"/>
                  </a:lnTo>
                  <a:lnTo>
                    <a:pt x="13053" y="2033"/>
                  </a:lnTo>
                  <a:lnTo>
                    <a:pt x="12346" y="1893"/>
                  </a:lnTo>
                  <a:lnTo>
                    <a:pt x="11706" y="1830"/>
                  </a:lnTo>
                  <a:lnTo>
                    <a:pt x="10977" y="1893"/>
                  </a:lnTo>
                  <a:lnTo>
                    <a:pt x="10292" y="1955"/>
                  </a:lnTo>
                  <a:lnTo>
                    <a:pt x="9674" y="2315"/>
                  </a:lnTo>
                  <a:lnTo>
                    <a:pt x="8923" y="2549"/>
                  </a:lnTo>
                  <a:lnTo>
                    <a:pt x="8304" y="3003"/>
                  </a:lnTo>
                  <a:lnTo>
                    <a:pt x="7620" y="3488"/>
                  </a:lnTo>
                  <a:lnTo>
                    <a:pt x="7067" y="4004"/>
                  </a:lnTo>
                  <a:lnTo>
                    <a:pt x="6449" y="4520"/>
                  </a:lnTo>
                  <a:lnTo>
                    <a:pt x="5941" y="5115"/>
                  </a:lnTo>
                  <a:lnTo>
                    <a:pt x="5499" y="5693"/>
                  </a:lnTo>
                  <a:lnTo>
                    <a:pt x="5124" y="6288"/>
                  </a:lnTo>
                  <a:lnTo>
                    <a:pt x="4726" y="6835"/>
                  </a:lnTo>
                  <a:lnTo>
                    <a:pt x="4395" y="7351"/>
                  </a:lnTo>
                  <a:lnTo>
                    <a:pt x="4086" y="7867"/>
                  </a:lnTo>
                  <a:lnTo>
                    <a:pt x="3887" y="8321"/>
                  </a:lnTo>
                  <a:lnTo>
                    <a:pt x="3799" y="8743"/>
                  </a:lnTo>
                  <a:lnTo>
                    <a:pt x="3799" y="9119"/>
                  </a:lnTo>
                  <a:lnTo>
                    <a:pt x="3887" y="9322"/>
                  </a:lnTo>
                  <a:lnTo>
                    <a:pt x="4086" y="9603"/>
                  </a:lnTo>
                  <a:lnTo>
                    <a:pt x="4196" y="9635"/>
                  </a:lnTo>
                  <a:lnTo>
                    <a:pt x="4572" y="9697"/>
                  </a:lnTo>
                  <a:lnTo>
                    <a:pt x="4925" y="9916"/>
                  </a:lnTo>
                  <a:lnTo>
                    <a:pt x="5411" y="10041"/>
                  </a:lnTo>
                  <a:lnTo>
                    <a:pt x="5764" y="10182"/>
                  </a:lnTo>
                  <a:lnTo>
                    <a:pt x="6339" y="10292"/>
                  </a:lnTo>
                  <a:lnTo>
                    <a:pt x="6869" y="10495"/>
                  </a:lnTo>
                  <a:lnTo>
                    <a:pt x="7421" y="10698"/>
                  </a:lnTo>
                  <a:lnTo>
                    <a:pt x="7796" y="10917"/>
                  </a:lnTo>
                  <a:lnTo>
                    <a:pt x="8304" y="11089"/>
                  </a:lnTo>
                  <a:lnTo>
                    <a:pt x="8724" y="11293"/>
                  </a:lnTo>
                  <a:lnTo>
                    <a:pt x="9121" y="11606"/>
                  </a:lnTo>
                  <a:lnTo>
                    <a:pt x="9364" y="11809"/>
                  </a:lnTo>
                  <a:lnTo>
                    <a:pt x="9674" y="12012"/>
                  </a:lnTo>
                  <a:lnTo>
                    <a:pt x="9850" y="12325"/>
                  </a:lnTo>
                  <a:lnTo>
                    <a:pt x="9961" y="12607"/>
                  </a:lnTo>
                  <a:lnTo>
                    <a:pt x="9850" y="12888"/>
                  </a:lnTo>
                  <a:lnTo>
                    <a:pt x="9850" y="14781"/>
                  </a:lnTo>
                  <a:lnTo>
                    <a:pt x="9563" y="15172"/>
                  </a:lnTo>
                  <a:lnTo>
                    <a:pt x="9364" y="15516"/>
                  </a:lnTo>
                  <a:lnTo>
                    <a:pt x="9033" y="15750"/>
                  </a:lnTo>
                  <a:lnTo>
                    <a:pt x="8547" y="15891"/>
                  </a:lnTo>
                  <a:lnTo>
                    <a:pt x="4837" y="15891"/>
                  </a:lnTo>
                  <a:lnTo>
                    <a:pt x="4086" y="15954"/>
                  </a:lnTo>
                  <a:lnTo>
                    <a:pt x="3556" y="16032"/>
                  </a:lnTo>
                  <a:lnTo>
                    <a:pt x="3070" y="16235"/>
                  </a:lnTo>
                  <a:lnTo>
                    <a:pt x="2628" y="16345"/>
                  </a:lnTo>
                  <a:lnTo>
                    <a:pt x="2540" y="16548"/>
                  </a:lnTo>
                  <a:lnTo>
                    <a:pt x="2429" y="16751"/>
                  </a:lnTo>
                  <a:lnTo>
                    <a:pt x="2540" y="17064"/>
                  </a:lnTo>
                  <a:lnTo>
                    <a:pt x="2540" y="17346"/>
                  </a:lnTo>
                  <a:lnTo>
                    <a:pt x="2717" y="17580"/>
                  </a:lnTo>
                  <a:lnTo>
                    <a:pt x="2783" y="17924"/>
                  </a:lnTo>
                  <a:lnTo>
                    <a:pt x="2871" y="18237"/>
                  </a:lnTo>
                  <a:lnTo>
                    <a:pt x="2960" y="18378"/>
                  </a:lnTo>
                  <a:lnTo>
                    <a:pt x="3269" y="18519"/>
                  </a:lnTo>
                  <a:lnTo>
                    <a:pt x="3644" y="18660"/>
                  </a:lnTo>
                  <a:lnTo>
                    <a:pt x="4395" y="18863"/>
                  </a:lnTo>
                  <a:lnTo>
                    <a:pt x="5013" y="18972"/>
                  </a:lnTo>
                  <a:lnTo>
                    <a:pt x="5853" y="19097"/>
                  </a:lnTo>
                  <a:lnTo>
                    <a:pt x="6780" y="19238"/>
                  </a:lnTo>
                  <a:lnTo>
                    <a:pt x="7796" y="19457"/>
                  </a:lnTo>
                  <a:lnTo>
                    <a:pt x="11617" y="19457"/>
                  </a:lnTo>
                  <a:lnTo>
                    <a:pt x="12346" y="19316"/>
                  </a:lnTo>
                  <a:lnTo>
                    <a:pt x="13163" y="19176"/>
                  </a:lnTo>
                  <a:lnTo>
                    <a:pt x="13737" y="18972"/>
                  </a:lnTo>
                  <a:lnTo>
                    <a:pt x="14290" y="18722"/>
                  </a:lnTo>
                  <a:lnTo>
                    <a:pt x="14665" y="18378"/>
                  </a:lnTo>
                  <a:lnTo>
                    <a:pt x="15018" y="18065"/>
                  </a:lnTo>
                  <a:lnTo>
                    <a:pt x="15306" y="17784"/>
                  </a:lnTo>
                  <a:lnTo>
                    <a:pt x="15791" y="17486"/>
                  </a:lnTo>
                  <a:lnTo>
                    <a:pt x="16034" y="17205"/>
                  </a:lnTo>
                  <a:lnTo>
                    <a:pt x="16432" y="16892"/>
                  </a:lnTo>
                  <a:lnTo>
                    <a:pt x="16719" y="16611"/>
                  </a:lnTo>
                  <a:lnTo>
                    <a:pt x="16962" y="16407"/>
                  </a:lnTo>
                  <a:lnTo>
                    <a:pt x="17558" y="15954"/>
                  </a:lnTo>
                  <a:lnTo>
                    <a:pt x="18000" y="15610"/>
                  </a:lnTo>
                  <a:lnTo>
                    <a:pt x="18375" y="15438"/>
                  </a:lnTo>
                  <a:lnTo>
                    <a:pt x="18729" y="15375"/>
                  </a:lnTo>
                  <a:lnTo>
                    <a:pt x="19016" y="15375"/>
                  </a:lnTo>
                  <a:lnTo>
                    <a:pt x="19502" y="15547"/>
                  </a:lnTo>
                  <a:lnTo>
                    <a:pt x="19745" y="15813"/>
                  </a:lnTo>
                  <a:lnTo>
                    <a:pt x="20054" y="16173"/>
                  </a:lnTo>
                  <a:lnTo>
                    <a:pt x="20253" y="16470"/>
                  </a:lnTo>
                  <a:lnTo>
                    <a:pt x="20253" y="16892"/>
                  </a:lnTo>
                  <a:lnTo>
                    <a:pt x="20054" y="17205"/>
                  </a:lnTo>
                  <a:lnTo>
                    <a:pt x="19656" y="17580"/>
                  </a:lnTo>
                  <a:lnTo>
                    <a:pt x="19215" y="17721"/>
                  </a:lnTo>
                  <a:lnTo>
                    <a:pt x="18817" y="18003"/>
                  </a:lnTo>
                  <a:lnTo>
                    <a:pt x="18375" y="18237"/>
                  </a:lnTo>
                  <a:lnTo>
                    <a:pt x="17801" y="18581"/>
                  </a:lnTo>
                  <a:lnTo>
                    <a:pt x="17161" y="18863"/>
                  </a:lnTo>
                  <a:lnTo>
                    <a:pt x="16520" y="19238"/>
                  </a:lnTo>
                  <a:lnTo>
                    <a:pt x="15836" y="19520"/>
                  </a:lnTo>
                  <a:lnTo>
                    <a:pt x="15107" y="19895"/>
                  </a:lnTo>
                  <a:lnTo>
                    <a:pt x="14290" y="20208"/>
                  </a:lnTo>
                  <a:lnTo>
                    <a:pt x="13539" y="20490"/>
                  </a:lnTo>
                  <a:lnTo>
                    <a:pt x="12721" y="20755"/>
                  </a:lnTo>
                  <a:lnTo>
                    <a:pt x="12015" y="21006"/>
                  </a:lnTo>
                  <a:lnTo>
                    <a:pt x="11131" y="21209"/>
                  </a:lnTo>
                  <a:lnTo>
                    <a:pt x="10292" y="21412"/>
                  </a:lnTo>
                  <a:lnTo>
                    <a:pt x="9563" y="21522"/>
                  </a:lnTo>
                  <a:lnTo>
                    <a:pt x="8834" y="21600"/>
                  </a:lnTo>
                  <a:lnTo>
                    <a:pt x="7995" y="21522"/>
                  </a:lnTo>
                  <a:lnTo>
                    <a:pt x="7266" y="21491"/>
                  </a:lnTo>
                  <a:lnTo>
                    <a:pt x="6449" y="21350"/>
                  </a:lnTo>
                  <a:lnTo>
                    <a:pt x="5654" y="21209"/>
                  </a:lnTo>
                  <a:lnTo>
                    <a:pt x="4837" y="21006"/>
                  </a:lnTo>
                  <a:lnTo>
                    <a:pt x="4086" y="20865"/>
                  </a:lnTo>
                  <a:lnTo>
                    <a:pt x="3357" y="20630"/>
                  </a:lnTo>
                  <a:lnTo>
                    <a:pt x="2783" y="20411"/>
                  </a:lnTo>
                  <a:lnTo>
                    <a:pt x="2032" y="20177"/>
                  </a:lnTo>
                  <a:lnTo>
                    <a:pt x="1502" y="19833"/>
                  </a:lnTo>
                  <a:lnTo>
                    <a:pt x="1016" y="19520"/>
                  </a:lnTo>
                  <a:lnTo>
                    <a:pt x="663" y="19238"/>
                  </a:lnTo>
                  <a:lnTo>
                    <a:pt x="287" y="18863"/>
                  </a:lnTo>
                  <a:lnTo>
                    <a:pt x="88" y="18519"/>
                  </a:lnTo>
                  <a:lnTo>
                    <a:pt x="0" y="18206"/>
                  </a:lnTo>
                  <a:lnTo>
                    <a:pt x="0" y="17486"/>
                  </a:lnTo>
                  <a:lnTo>
                    <a:pt x="177" y="17127"/>
                  </a:lnTo>
                  <a:lnTo>
                    <a:pt x="375" y="16892"/>
                  </a:lnTo>
                  <a:lnTo>
                    <a:pt x="574" y="16548"/>
                  </a:lnTo>
                  <a:lnTo>
                    <a:pt x="1104" y="16094"/>
                  </a:lnTo>
                  <a:lnTo>
                    <a:pt x="1701" y="15688"/>
                  </a:lnTo>
                  <a:lnTo>
                    <a:pt x="2540" y="15093"/>
                  </a:lnTo>
                  <a:lnTo>
                    <a:pt x="2871" y="14953"/>
                  </a:lnTo>
                  <a:lnTo>
                    <a:pt x="3070" y="14953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54000" y="533400"/>
              <a:ext cx="372704" cy="40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5" y="0"/>
                  </a:moveTo>
                  <a:lnTo>
                    <a:pt x="19600" y="155"/>
                  </a:lnTo>
                  <a:lnTo>
                    <a:pt x="20204" y="541"/>
                  </a:lnTo>
                  <a:lnTo>
                    <a:pt x="20475" y="967"/>
                  </a:lnTo>
                  <a:lnTo>
                    <a:pt x="20704" y="1450"/>
                  </a:lnTo>
                  <a:lnTo>
                    <a:pt x="20892" y="1914"/>
                  </a:lnTo>
                  <a:lnTo>
                    <a:pt x="21183" y="2514"/>
                  </a:lnTo>
                  <a:lnTo>
                    <a:pt x="21350" y="3075"/>
                  </a:lnTo>
                  <a:lnTo>
                    <a:pt x="21454" y="3713"/>
                  </a:lnTo>
                  <a:lnTo>
                    <a:pt x="21496" y="4448"/>
                  </a:lnTo>
                  <a:lnTo>
                    <a:pt x="21600" y="5202"/>
                  </a:lnTo>
                  <a:lnTo>
                    <a:pt x="21454" y="5937"/>
                  </a:lnTo>
                  <a:lnTo>
                    <a:pt x="21350" y="6826"/>
                  </a:lnTo>
                  <a:lnTo>
                    <a:pt x="21183" y="7561"/>
                  </a:lnTo>
                  <a:lnTo>
                    <a:pt x="20996" y="8450"/>
                  </a:lnTo>
                  <a:lnTo>
                    <a:pt x="20538" y="9263"/>
                  </a:lnTo>
                  <a:lnTo>
                    <a:pt x="19934" y="10210"/>
                  </a:lnTo>
                  <a:lnTo>
                    <a:pt x="19142" y="11274"/>
                  </a:lnTo>
                  <a:lnTo>
                    <a:pt x="18267" y="12531"/>
                  </a:lnTo>
                  <a:lnTo>
                    <a:pt x="17122" y="13633"/>
                  </a:lnTo>
                  <a:lnTo>
                    <a:pt x="16018" y="14871"/>
                  </a:lnTo>
                  <a:lnTo>
                    <a:pt x="14768" y="16069"/>
                  </a:lnTo>
                  <a:lnTo>
                    <a:pt x="13518" y="17230"/>
                  </a:lnTo>
                  <a:lnTo>
                    <a:pt x="12227" y="18293"/>
                  </a:lnTo>
                  <a:lnTo>
                    <a:pt x="10894" y="19241"/>
                  </a:lnTo>
                  <a:lnTo>
                    <a:pt x="9602" y="20053"/>
                  </a:lnTo>
                  <a:lnTo>
                    <a:pt x="8353" y="20768"/>
                  </a:lnTo>
                  <a:lnTo>
                    <a:pt x="7165" y="21291"/>
                  </a:lnTo>
                  <a:lnTo>
                    <a:pt x="6103" y="21542"/>
                  </a:lnTo>
                  <a:lnTo>
                    <a:pt x="5145" y="21600"/>
                  </a:lnTo>
                  <a:lnTo>
                    <a:pt x="4457" y="21465"/>
                  </a:lnTo>
                  <a:lnTo>
                    <a:pt x="3687" y="21039"/>
                  </a:lnTo>
                  <a:lnTo>
                    <a:pt x="3041" y="20730"/>
                  </a:lnTo>
                  <a:lnTo>
                    <a:pt x="2437" y="20304"/>
                  </a:lnTo>
                  <a:lnTo>
                    <a:pt x="2020" y="19956"/>
                  </a:lnTo>
                  <a:lnTo>
                    <a:pt x="1562" y="19666"/>
                  </a:lnTo>
                  <a:lnTo>
                    <a:pt x="1187" y="19318"/>
                  </a:lnTo>
                  <a:lnTo>
                    <a:pt x="875" y="18931"/>
                  </a:lnTo>
                  <a:lnTo>
                    <a:pt x="687" y="18680"/>
                  </a:lnTo>
                  <a:lnTo>
                    <a:pt x="271" y="18119"/>
                  </a:lnTo>
                  <a:lnTo>
                    <a:pt x="83" y="17694"/>
                  </a:lnTo>
                  <a:lnTo>
                    <a:pt x="0" y="17481"/>
                  </a:lnTo>
                  <a:lnTo>
                    <a:pt x="0" y="17230"/>
                  </a:lnTo>
                  <a:lnTo>
                    <a:pt x="167" y="17230"/>
                  </a:lnTo>
                  <a:lnTo>
                    <a:pt x="396" y="16978"/>
                  </a:lnTo>
                  <a:lnTo>
                    <a:pt x="1146" y="16978"/>
                  </a:lnTo>
                  <a:lnTo>
                    <a:pt x="1562" y="17230"/>
                  </a:lnTo>
                  <a:lnTo>
                    <a:pt x="1750" y="17307"/>
                  </a:lnTo>
                  <a:lnTo>
                    <a:pt x="2020" y="17520"/>
                  </a:lnTo>
                  <a:lnTo>
                    <a:pt x="2250" y="17945"/>
                  </a:lnTo>
                  <a:lnTo>
                    <a:pt x="2520" y="18332"/>
                  </a:lnTo>
                  <a:lnTo>
                    <a:pt x="2812" y="18680"/>
                  </a:lnTo>
                  <a:lnTo>
                    <a:pt x="3041" y="18931"/>
                  </a:lnTo>
                  <a:lnTo>
                    <a:pt x="3499" y="19105"/>
                  </a:lnTo>
                  <a:lnTo>
                    <a:pt x="3812" y="19318"/>
                  </a:lnTo>
                  <a:lnTo>
                    <a:pt x="4270" y="19318"/>
                  </a:lnTo>
                  <a:lnTo>
                    <a:pt x="4791" y="19415"/>
                  </a:lnTo>
                  <a:lnTo>
                    <a:pt x="5249" y="19318"/>
                  </a:lnTo>
                  <a:lnTo>
                    <a:pt x="5853" y="19318"/>
                  </a:lnTo>
                  <a:lnTo>
                    <a:pt x="6374" y="19144"/>
                  </a:lnTo>
                  <a:lnTo>
                    <a:pt x="6874" y="19028"/>
                  </a:lnTo>
                  <a:lnTo>
                    <a:pt x="7478" y="18777"/>
                  </a:lnTo>
                  <a:lnTo>
                    <a:pt x="8123" y="18603"/>
                  </a:lnTo>
                  <a:lnTo>
                    <a:pt x="8644" y="18293"/>
                  </a:lnTo>
                  <a:lnTo>
                    <a:pt x="9332" y="18042"/>
                  </a:lnTo>
                  <a:lnTo>
                    <a:pt x="9977" y="17694"/>
                  </a:lnTo>
                  <a:lnTo>
                    <a:pt x="10665" y="17481"/>
                  </a:lnTo>
                  <a:lnTo>
                    <a:pt x="11269" y="16978"/>
                  </a:lnTo>
                  <a:lnTo>
                    <a:pt x="11956" y="16418"/>
                  </a:lnTo>
                  <a:lnTo>
                    <a:pt x="12643" y="15683"/>
                  </a:lnTo>
                  <a:lnTo>
                    <a:pt x="13477" y="14871"/>
                  </a:lnTo>
                  <a:lnTo>
                    <a:pt x="14164" y="13884"/>
                  </a:lnTo>
                  <a:lnTo>
                    <a:pt x="14955" y="12898"/>
                  </a:lnTo>
                  <a:lnTo>
                    <a:pt x="15643" y="11757"/>
                  </a:lnTo>
                  <a:lnTo>
                    <a:pt x="16434" y="10732"/>
                  </a:lnTo>
                  <a:lnTo>
                    <a:pt x="17018" y="9495"/>
                  </a:lnTo>
                  <a:lnTo>
                    <a:pt x="17663" y="8373"/>
                  </a:lnTo>
                  <a:lnTo>
                    <a:pt x="18184" y="7310"/>
                  </a:lnTo>
                  <a:lnTo>
                    <a:pt x="18642" y="6323"/>
                  </a:lnTo>
                  <a:lnTo>
                    <a:pt x="18955" y="5260"/>
                  </a:lnTo>
                  <a:lnTo>
                    <a:pt x="19246" y="4448"/>
                  </a:lnTo>
                  <a:lnTo>
                    <a:pt x="19330" y="3635"/>
                  </a:lnTo>
                  <a:lnTo>
                    <a:pt x="19413" y="3075"/>
                  </a:lnTo>
                  <a:lnTo>
                    <a:pt x="19246" y="2901"/>
                  </a:lnTo>
                  <a:lnTo>
                    <a:pt x="18871" y="2591"/>
                  </a:lnTo>
                  <a:lnTo>
                    <a:pt x="18371" y="2088"/>
                  </a:lnTo>
                  <a:lnTo>
                    <a:pt x="17997" y="1624"/>
                  </a:lnTo>
                  <a:lnTo>
                    <a:pt x="17767" y="1064"/>
                  </a:lnTo>
                  <a:lnTo>
                    <a:pt x="17767" y="541"/>
                  </a:lnTo>
                  <a:lnTo>
                    <a:pt x="17851" y="290"/>
                  </a:lnTo>
                  <a:lnTo>
                    <a:pt x="18080" y="155"/>
                  </a:lnTo>
                  <a:lnTo>
                    <a:pt x="18455" y="0"/>
                  </a:lnTo>
                  <a:lnTo>
                    <a:pt x="18955" y="0"/>
                  </a:lnTo>
                </a:path>
              </a:pathLst>
            </a:custGeom>
            <a:solidFill>
              <a:srgbClr val="85D18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2699" y="252412"/>
              <a:ext cx="69488" cy="218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58" y="284"/>
                  </a:moveTo>
                  <a:lnTo>
                    <a:pt x="12892" y="142"/>
                  </a:lnTo>
                  <a:lnTo>
                    <a:pt x="11422" y="142"/>
                  </a:lnTo>
                  <a:lnTo>
                    <a:pt x="9047" y="0"/>
                  </a:lnTo>
                  <a:lnTo>
                    <a:pt x="4750" y="0"/>
                  </a:lnTo>
                  <a:lnTo>
                    <a:pt x="2714" y="142"/>
                  </a:lnTo>
                  <a:lnTo>
                    <a:pt x="1244" y="461"/>
                  </a:lnTo>
                  <a:lnTo>
                    <a:pt x="905" y="1064"/>
                  </a:lnTo>
                  <a:lnTo>
                    <a:pt x="0" y="1383"/>
                  </a:lnTo>
                  <a:lnTo>
                    <a:pt x="0" y="2234"/>
                  </a:lnTo>
                  <a:lnTo>
                    <a:pt x="452" y="3263"/>
                  </a:lnTo>
                  <a:lnTo>
                    <a:pt x="905" y="4717"/>
                  </a:lnTo>
                  <a:lnTo>
                    <a:pt x="1244" y="6207"/>
                  </a:lnTo>
                  <a:lnTo>
                    <a:pt x="1696" y="7980"/>
                  </a:lnTo>
                  <a:lnTo>
                    <a:pt x="2262" y="9789"/>
                  </a:lnTo>
                  <a:lnTo>
                    <a:pt x="3280" y="11704"/>
                  </a:lnTo>
                  <a:lnTo>
                    <a:pt x="4297" y="13407"/>
                  </a:lnTo>
                  <a:lnTo>
                    <a:pt x="4750" y="15216"/>
                  </a:lnTo>
                  <a:lnTo>
                    <a:pt x="5768" y="16847"/>
                  </a:lnTo>
                  <a:lnTo>
                    <a:pt x="5994" y="18479"/>
                  </a:lnTo>
                  <a:lnTo>
                    <a:pt x="6559" y="19649"/>
                  </a:lnTo>
                  <a:lnTo>
                    <a:pt x="7012" y="20713"/>
                  </a:lnTo>
                  <a:lnTo>
                    <a:pt x="7577" y="21281"/>
                  </a:lnTo>
                  <a:lnTo>
                    <a:pt x="8029" y="21600"/>
                  </a:lnTo>
                  <a:lnTo>
                    <a:pt x="18773" y="18940"/>
                  </a:lnTo>
                  <a:lnTo>
                    <a:pt x="18207" y="18621"/>
                  </a:lnTo>
                  <a:lnTo>
                    <a:pt x="18207" y="17308"/>
                  </a:lnTo>
                  <a:lnTo>
                    <a:pt x="17190" y="16386"/>
                  </a:lnTo>
                  <a:lnTo>
                    <a:pt x="17190" y="15535"/>
                  </a:lnTo>
                  <a:lnTo>
                    <a:pt x="16737" y="14506"/>
                  </a:lnTo>
                  <a:lnTo>
                    <a:pt x="16737" y="13584"/>
                  </a:lnTo>
                  <a:lnTo>
                    <a:pt x="15719" y="12556"/>
                  </a:lnTo>
                  <a:lnTo>
                    <a:pt x="15493" y="11421"/>
                  </a:lnTo>
                  <a:lnTo>
                    <a:pt x="14928" y="10321"/>
                  </a:lnTo>
                  <a:lnTo>
                    <a:pt x="14475" y="9470"/>
                  </a:lnTo>
                  <a:lnTo>
                    <a:pt x="13910" y="8441"/>
                  </a:lnTo>
                  <a:lnTo>
                    <a:pt x="13910" y="7661"/>
                  </a:lnTo>
                  <a:lnTo>
                    <a:pt x="13458" y="7129"/>
                  </a:lnTo>
                  <a:lnTo>
                    <a:pt x="13458" y="6668"/>
                  </a:lnTo>
                  <a:lnTo>
                    <a:pt x="12892" y="5888"/>
                  </a:lnTo>
                  <a:lnTo>
                    <a:pt x="13910" y="5356"/>
                  </a:lnTo>
                  <a:lnTo>
                    <a:pt x="14928" y="4895"/>
                  </a:lnTo>
                  <a:lnTo>
                    <a:pt x="16737" y="4717"/>
                  </a:lnTo>
                  <a:lnTo>
                    <a:pt x="19791" y="4575"/>
                  </a:lnTo>
                  <a:lnTo>
                    <a:pt x="21600" y="4575"/>
                  </a:lnTo>
                  <a:lnTo>
                    <a:pt x="21035" y="2554"/>
                  </a:lnTo>
                  <a:lnTo>
                    <a:pt x="13458" y="284"/>
                  </a:lnTo>
                </a:path>
              </a:pathLst>
            </a:custGeom>
            <a:solidFill>
              <a:srgbClr val="6D2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2699" y="2006600"/>
              <a:ext cx="309203" cy="109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3541"/>
                  </a:lnTo>
                  <a:lnTo>
                    <a:pt x="20516" y="21600"/>
                  </a:lnTo>
                  <a:lnTo>
                    <a:pt x="1890" y="21246"/>
                  </a:lnTo>
                  <a:lnTo>
                    <a:pt x="0" y="0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2699" y="255587"/>
              <a:ext cx="69488" cy="21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58" y="143"/>
                  </a:moveTo>
                  <a:lnTo>
                    <a:pt x="12892" y="0"/>
                  </a:lnTo>
                  <a:lnTo>
                    <a:pt x="2714" y="0"/>
                  </a:lnTo>
                  <a:lnTo>
                    <a:pt x="1244" y="464"/>
                  </a:lnTo>
                  <a:lnTo>
                    <a:pt x="905" y="928"/>
                  </a:lnTo>
                  <a:lnTo>
                    <a:pt x="0" y="1321"/>
                  </a:lnTo>
                  <a:lnTo>
                    <a:pt x="0" y="2106"/>
                  </a:lnTo>
                  <a:lnTo>
                    <a:pt x="452" y="3106"/>
                  </a:lnTo>
                  <a:lnTo>
                    <a:pt x="905" y="4606"/>
                  </a:lnTo>
                  <a:lnTo>
                    <a:pt x="1244" y="6069"/>
                  </a:lnTo>
                  <a:lnTo>
                    <a:pt x="1696" y="7890"/>
                  </a:lnTo>
                  <a:lnTo>
                    <a:pt x="2262" y="9675"/>
                  </a:lnTo>
                  <a:lnTo>
                    <a:pt x="3280" y="11710"/>
                  </a:lnTo>
                  <a:lnTo>
                    <a:pt x="4297" y="13531"/>
                  </a:lnTo>
                  <a:lnTo>
                    <a:pt x="4750" y="15316"/>
                  </a:lnTo>
                  <a:lnTo>
                    <a:pt x="5768" y="16816"/>
                  </a:lnTo>
                  <a:lnTo>
                    <a:pt x="5994" y="18458"/>
                  </a:lnTo>
                  <a:lnTo>
                    <a:pt x="6559" y="19779"/>
                  </a:lnTo>
                  <a:lnTo>
                    <a:pt x="7012" y="20636"/>
                  </a:lnTo>
                  <a:lnTo>
                    <a:pt x="7577" y="21279"/>
                  </a:lnTo>
                  <a:lnTo>
                    <a:pt x="8029" y="21600"/>
                  </a:lnTo>
                  <a:lnTo>
                    <a:pt x="18773" y="18922"/>
                  </a:lnTo>
                  <a:lnTo>
                    <a:pt x="18207" y="18780"/>
                  </a:lnTo>
                  <a:lnTo>
                    <a:pt x="18207" y="17280"/>
                  </a:lnTo>
                  <a:lnTo>
                    <a:pt x="17190" y="16352"/>
                  </a:lnTo>
                  <a:lnTo>
                    <a:pt x="17190" y="15495"/>
                  </a:lnTo>
                  <a:lnTo>
                    <a:pt x="16737" y="14460"/>
                  </a:lnTo>
                  <a:lnTo>
                    <a:pt x="16737" y="13674"/>
                  </a:lnTo>
                  <a:lnTo>
                    <a:pt x="15719" y="12496"/>
                  </a:lnTo>
                  <a:lnTo>
                    <a:pt x="15493" y="11496"/>
                  </a:lnTo>
                  <a:lnTo>
                    <a:pt x="14928" y="10389"/>
                  </a:lnTo>
                  <a:lnTo>
                    <a:pt x="14475" y="9390"/>
                  </a:lnTo>
                  <a:lnTo>
                    <a:pt x="13910" y="8354"/>
                  </a:lnTo>
                  <a:lnTo>
                    <a:pt x="13910" y="7747"/>
                  </a:lnTo>
                  <a:lnTo>
                    <a:pt x="13458" y="7033"/>
                  </a:lnTo>
                  <a:lnTo>
                    <a:pt x="13458" y="6569"/>
                  </a:lnTo>
                  <a:lnTo>
                    <a:pt x="12892" y="5784"/>
                  </a:lnTo>
                  <a:lnTo>
                    <a:pt x="13910" y="5213"/>
                  </a:lnTo>
                  <a:lnTo>
                    <a:pt x="14928" y="4748"/>
                  </a:lnTo>
                  <a:lnTo>
                    <a:pt x="16737" y="4748"/>
                  </a:lnTo>
                  <a:lnTo>
                    <a:pt x="19791" y="4427"/>
                  </a:lnTo>
                  <a:lnTo>
                    <a:pt x="21600" y="4427"/>
                  </a:lnTo>
                  <a:lnTo>
                    <a:pt x="21035" y="2392"/>
                  </a:lnTo>
                  <a:lnTo>
                    <a:pt x="13458" y="143"/>
                  </a:lnTo>
                </a:path>
              </a:pathLst>
            </a:custGeom>
            <a:solidFill>
              <a:srgbClr val="29852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243637" y="2400300"/>
            <a:ext cx="1953852" cy="2238018"/>
            <a:chOff x="0" y="0"/>
            <a:chExt cx="1953851" cy="2238017"/>
          </a:xfrm>
        </p:grpSpPr>
        <p:sp>
          <p:nvSpPr>
            <p:cNvPr id="47" name="Shape 47"/>
            <p:cNvSpPr/>
            <p:nvPr/>
          </p:nvSpPr>
          <p:spPr>
            <a:xfrm>
              <a:off x="1558925" y="1957387"/>
              <a:ext cx="299679" cy="7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868"/>
                  </a:lnTo>
                  <a:lnTo>
                    <a:pt x="20953" y="21600"/>
                  </a:lnTo>
                  <a:lnTo>
                    <a:pt x="2046" y="21057"/>
                  </a:lnTo>
                  <a:lnTo>
                    <a:pt x="0" y="0"/>
                  </a:lnTo>
                </a:path>
              </a:pathLst>
            </a:custGeom>
            <a:solidFill>
              <a:srgbClr val="6D2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241425" y="401637"/>
              <a:ext cx="679091" cy="167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" y="0"/>
                  </a:moveTo>
                  <a:lnTo>
                    <a:pt x="12756" y="0"/>
                  </a:lnTo>
                  <a:lnTo>
                    <a:pt x="15079" y="911"/>
                  </a:lnTo>
                  <a:lnTo>
                    <a:pt x="18877" y="1083"/>
                  </a:lnTo>
                  <a:lnTo>
                    <a:pt x="21600" y="2422"/>
                  </a:lnTo>
                  <a:lnTo>
                    <a:pt x="19689" y="5508"/>
                  </a:lnTo>
                  <a:lnTo>
                    <a:pt x="13489" y="7065"/>
                  </a:lnTo>
                  <a:lnTo>
                    <a:pt x="18545" y="12634"/>
                  </a:lnTo>
                  <a:lnTo>
                    <a:pt x="12631" y="20991"/>
                  </a:lnTo>
                  <a:lnTo>
                    <a:pt x="8969" y="21600"/>
                  </a:lnTo>
                  <a:lnTo>
                    <a:pt x="1487" y="20991"/>
                  </a:lnTo>
                  <a:lnTo>
                    <a:pt x="0" y="9905"/>
                  </a:lnTo>
                  <a:lnTo>
                    <a:pt x="1007" y="0"/>
                  </a:lnTo>
                </a:path>
              </a:pathLst>
            </a:custGeom>
            <a:solidFill>
              <a:srgbClr val="D175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393825" y="12699"/>
              <a:ext cx="333016" cy="44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37" y="17634"/>
                  </a:moveTo>
                  <a:lnTo>
                    <a:pt x="19337" y="17477"/>
                  </a:lnTo>
                  <a:lnTo>
                    <a:pt x="19431" y="17319"/>
                  </a:lnTo>
                  <a:lnTo>
                    <a:pt x="19547" y="17055"/>
                  </a:lnTo>
                  <a:lnTo>
                    <a:pt x="19757" y="16827"/>
                  </a:lnTo>
                  <a:lnTo>
                    <a:pt x="19851" y="16354"/>
                  </a:lnTo>
                  <a:lnTo>
                    <a:pt x="20154" y="15932"/>
                  </a:lnTo>
                  <a:lnTo>
                    <a:pt x="20317" y="15424"/>
                  </a:lnTo>
                  <a:lnTo>
                    <a:pt x="20527" y="14880"/>
                  </a:lnTo>
                  <a:lnTo>
                    <a:pt x="20947" y="13722"/>
                  </a:lnTo>
                  <a:lnTo>
                    <a:pt x="21040" y="13142"/>
                  </a:lnTo>
                  <a:lnTo>
                    <a:pt x="21297" y="12563"/>
                  </a:lnTo>
                  <a:lnTo>
                    <a:pt x="21297" y="11862"/>
                  </a:lnTo>
                  <a:lnTo>
                    <a:pt x="21507" y="11353"/>
                  </a:lnTo>
                  <a:lnTo>
                    <a:pt x="21600" y="10844"/>
                  </a:lnTo>
                  <a:lnTo>
                    <a:pt x="21600" y="10388"/>
                  </a:lnTo>
                  <a:lnTo>
                    <a:pt x="21507" y="9879"/>
                  </a:lnTo>
                  <a:lnTo>
                    <a:pt x="21413" y="9300"/>
                  </a:lnTo>
                  <a:lnTo>
                    <a:pt x="21297" y="8791"/>
                  </a:lnTo>
                  <a:lnTo>
                    <a:pt x="21203" y="8177"/>
                  </a:lnTo>
                  <a:lnTo>
                    <a:pt x="20947" y="7598"/>
                  </a:lnTo>
                  <a:lnTo>
                    <a:pt x="20830" y="7089"/>
                  </a:lnTo>
                  <a:lnTo>
                    <a:pt x="20737" y="6580"/>
                  </a:lnTo>
                  <a:lnTo>
                    <a:pt x="20620" y="6036"/>
                  </a:lnTo>
                  <a:lnTo>
                    <a:pt x="20410" y="5545"/>
                  </a:lnTo>
                  <a:lnTo>
                    <a:pt x="20224" y="5106"/>
                  </a:lnTo>
                  <a:lnTo>
                    <a:pt x="20154" y="4650"/>
                  </a:lnTo>
                  <a:lnTo>
                    <a:pt x="20060" y="4457"/>
                  </a:lnTo>
                  <a:lnTo>
                    <a:pt x="19851" y="4071"/>
                  </a:lnTo>
                  <a:lnTo>
                    <a:pt x="19851" y="3755"/>
                  </a:lnTo>
                  <a:lnTo>
                    <a:pt x="13436" y="0"/>
                  </a:lnTo>
                  <a:lnTo>
                    <a:pt x="9400" y="0"/>
                  </a:lnTo>
                  <a:lnTo>
                    <a:pt x="5482" y="3562"/>
                  </a:lnTo>
                  <a:lnTo>
                    <a:pt x="1749" y="9949"/>
                  </a:lnTo>
                  <a:lnTo>
                    <a:pt x="8048" y="12669"/>
                  </a:lnTo>
                  <a:lnTo>
                    <a:pt x="8934" y="16354"/>
                  </a:lnTo>
                  <a:lnTo>
                    <a:pt x="3032" y="16318"/>
                  </a:lnTo>
                  <a:lnTo>
                    <a:pt x="0" y="17634"/>
                  </a:lnTo>
                  <a:lnTo>
                    <a:pt x="653" y="20354"/>
                  </a:lnTo>
                  <a:lnTo>
                    <a:pt x="7651" y="21600"/>
                  </a:lnTo>
                  <a:lnTo>
                    <a:pt x="13739" y="21389"/>
                  </a:lnTo>
                  <a:lnTo>
                    <a:pt x="19337" y="17634"/>
                  </a:lnTo>
                </a:path>
              </a:pathLst>
            </a:custGeom>
            <a:solidFill>
              <a:srgbClr val="F7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55712" y="277812"/>
              <a:ext cx="121880" cy="18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84"/>
                  </a:moveTo>
                  <a:lnTo>
                    <a:pt x="2096" y="0"/>
                  </a:lnTo>
                  <a:lnTo>
                    <a:pt x="20329" y="0"/>
                  </a:lnTo>
                  <a:lnTo>
                    <a:pt x="21600" y="16884"/>
                  </a:lnTo>
                  <a:lnTo>
                    <a:pt x="10927" y="20211"/>
                  </a:lnTo>
                  <a:lnTo>
                    <a:pt x="826" y="21600"/>
                  </a:lnTo>
                  <a:lnTo>
                    <a:pt x="0" y="16884"/>
                  </a:lnTo>
                </a:path>
              </a:pathLst>
            </a:custGeom>
            <a:solidFill>
              <a:srgbClr val="F7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238250" y="255587"/>
              <a:ext cx="450491" cy="509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3" y="2624"/>
                  </a:moveTo>
                  <a:lnTo>
                    <a:pt x="793" y="2593"/>
                  </a:lnTo>
                  <a:lnTo>
                    <a:pt x="1017" y="2593"/>
                  </a:lnTo>
                  <a:lnTo>
                    <a:pt x="1241" y="2456"/>
                  </a:lnTo>
                  <a:lnTo>
                    <a:pt x="1586" y="2380"/>
                  </a:lnTo>
                  <a:lnTo>
                    <a:pt x="1896" y="2258"/>
                  </a:lnTo>
                  <a:lnTo>
                    <a:pt x="2310" y="2120"/>
                  </a:lnTo>
                  <a:lnTo>
                    <a:pt x="2810" y="2044"/>
                  </a:lnTo>
                  <a:lnTo>
                    <a:pt x="3327" y="1983"/>
                  </a:lnTo>
                  <a:lnTo>
                    <a:pt x="3758" y="1876"/>
                  </a:lnTo>
                  <a:lnTo>
                    <a:pt x="4620" y="1876"/>
                  </a:lnTo>
                  <a:lnTo>
                    <a:pt x="5051" y="1983"/>
                  </a:lnTo>
                  <a:lnTo>
                    <a:pt x="5344" y="2044"/>
                  </a:lnTo>
                  <a:lnTo>
                    <a:pt x="5689" y="2319"/>
                  </a:lnTo>
                  <a:lnTo>
                    <a:pt x="5913" y="2593"/>
                  </a:lnTo>
                  <a:lnTo>
                    <a:pt x="6068" y="2959"/>
                  </a:lnTo>
                  <a:lnTo>
                    <a:pt x="6154" y="3325"/>
                  </a:lnTo>
                  <a:lnTo>
                    <a:pt x="6154" y="3737"/>
                  </a:lnTo>
                  <a:lnTo>
                    <a:pt x="6223" y="4241"/>
                  </a:lnTo>
                  <a:lnTo>
                    <a:pt x="6292" y="4820"/>
                  </a:lnTo>
                  <a:lnTo>
                    <a:pt x="6292" y="6468"/>
                  </a:lnTo>
                  <a:lnTo>
                    <a:pt x="6378" y="7078"/>
                  </a:lnTo>
                  <a:lnTo>
                    <a:pt x="6378" y="9031"/>
                  </a:lnTo>
                  <a:lnTo>
                    <a:pt x="6292" y="9427"/>
                  </a:lnTo>
                  <a:lnTo>
                    <a:pt x="6292" y="10312"/>
                  </a:lnTo>
                  <a:lnTo>
                    <a:pt x="6223" y="10586"/>
                  </a:lnTo>
                  <a:lnTo>
                    <a:pt x="6378" y="11090"/>
                  </a:lnTo>
                  <a:lnTo>
                    <a:pt x="6568" y="11731"/>
                  </a:lnTo>
                  <a:lnTo>
                    <a:pt x="6947" y="12631"/>
                  </a:lnTo>
                  <a:lnTo>
                    <a:pt x="7292" y="13561"/>
                  </a:lnTo>
                  <a:lnTo>
                    <a:pt x="7809" y="14614"/>
                  </a:lnTo>
                  <a:lnTo>
                    <a:pt x="8240" y="15697"/>
                  </a:lnTo>
                  <a:lnTo>
                    <a:pt x="8878" y="16841"/>
                  </a:lnTo>
                  <a:lnTo>
                    <a:pt x="9378" y="17817"/>
                  </a:lnTo>
                  <a:lnTo>
                    <a:pt x="9981" y="18824"/>
                  </a:lnTo>
                  <a:lnTo>
                    <a:pt x="10550" y="19663"/>
                  </a:lnTo>
                  <a:lnTo>
                    <a:pt x="11205" y="20517"/>
                  </a:lnTo>
                  <a:lnTo>
                    <a:pt x="11619" y="21020"/>
                  </a:lnTo>
                  <a:lnTo>
                    <a:pt x="12188" y="21463"/>
                  </a:lnTo>
                  <a:lnTo>
                    <a:pt x="12636" y="21600"/>
                  </a:lnTo>
                  <a:lnTo>
                    <a:pt x="13067" y="21463"/>
                  </a:lnTo>
                  <a:lnTo>
                    <a:pt x="13205" y="21295"/>
                  </a:lnTo>
                  <a:lnTo>
                    <a:pt x="13446" y="21158"/>
                  </a:lnTo>
                  <a:lnTo>
                    <a:pt x="13705" y="21020"/>
                  </a:lnTo>
                  <a:lnTo>
                    <a:pt x="14015" y="20822"/>
                  </a:lnTo>
                  <a:lnTo>
                    <a:pt x="14394" y="20654"/>
                  </a:lnTo>
                  <a:lnTo>
                    <a:pt x="14739" y="20517"/>
                  </a:lnTo>
                  <a:lnTo>
                    <a:pt x="15118" y="20380"/>
                  </a:lnTo>
                  <a:lnTo>
                    <a:pt x="15532" y="20242"/>
                  </a:lnTo>
                  <a:lnTo>
                    <a:pt x="15877" y="20044"/>
                  </a:lnTo>
                  <a:lnTo>
                    <a:pt x="16325" y="19876"/>
                  </a:lnTo>
                  <a:lnTo>
                    <a:pt x="16670" y="19663"/>
                  </a:lnTo>
                  <a:lnTo>
                    <a:pt x="17118" y="19541"/>
                  </a:lnTo>
                  <a:lnTo>
                    <a:pt x="17394" y="19297"/>
                  </a:lnTo>
                  <a:lnTo>
                    <a:pt x="17842" y="19159"/>
                  </a:lnTo>
                  <a:lnTo>
                    <a:pt x="18032" y="18961"/>
                  </a:lnTo>
                  <a:lnTo>
                    <a:pt x="18411" y="18824"/>
                  </a:lnTo>
                  <a:lnTo>
                    <a:pt x="19135" y="18320"/>
                  </a:lnTo>
                  <a:lnTo>
                    <a:pt x="19445" y="18046"/>
                  </a:lnTo>
                  <a:lnTo>
                    <a:pt x="19704" y="17878"/>
                  </a:lnTo>
                  <a:lnTo>
                    <a:pt x="20169" y="17619"/>
                  </a:lnTo>
                  <a:lnTo>
                    <a:pt x="20514" y="17405"/>
                  </a:lnTo>
                  <a:lnTo>
                    <a:pt x="20807" y="17100"/>
                  </a:lnTo>
                  <a:lnTo>
                    <a:pt x="20997" y="16841"/>
                  </a:lnTo>
                  <a:lnTo>
                    <a:pt x="21221" y="16536"/>
                  </a:lnTo>
                  <a:lnTo>
                    <a:pt x="21462" y="16261"/>
                  </a:lnTo>
                  <a:lnTo>
                    <a:pt x="21600" y="15758"/>
                  </a:lnTo>
                  <a:lnTo>
                    <a:pt x="21221" y="15453"/>
                  </a:lnTo>
                  <a:lnTo>
                    <a:pt x="20807" y="15178"/>
                  </a:lnTo>
                  <a:lnTo>
                    <a:pt x="20359" y="15117"/>
                  </a:lnTo>
                  <a:lnTo>
                    <a:pt x="20014" y="15117"/>
                  </a:lnTo>
                  <a:lnTo>
                    <a:pt x="19704" y="15254"/>
                  </a:lnTo>
                  <a:lnTo>
                    <a:pt x="19290" y="15483"/>
                  </a:lnTo>
                  <a:lnTo>
                    <a:pt x="19066" y="15758"/>
                  </a:lnTo>
                  <a:lnTo>
                    <a:pt x="18842" y="15895"/>
                  </a:lnTo>
                  <a:lnTo>
                    <a:pt x="18566" y="15956"/>
                  </a:lnTo>
                  <a:lnTo>
                    <a:pt x="18273" y="16093"/>
                  </a:lnTo>
                  <a:lnTo>
                    <a:pt x="17928" y="16200"/>
                  </a:lnTo>
                  <a:lnTo>
                    <a:pt x="17463" y="16261"/>
                  </a:lnTo>
                  <a:lnTo>
                    <a:pt x="17118" y="16398"/>
                  </a:lnTo>
                  <a:lnTo>
                    <a:pt x="16670" y="16536"/>
                  </a:lnTo>
                  <a:lnTo>
                    <a:pt x="16325" y="16673"/>
                  </a:lnTo>
                  <a:lnTo>
                    <a:pt x="15842" y="16764"/>
                  </a:lnTo>
                  <a:lnTo>
                    <a:pt x="15377" y="16841"/>
                  </a:lnTo>
                  <a:lnTo>
                    <a:pt x="14877" y="17039"/>
                  </a:lnTo>
                  <a:lnTo>
                    <a:pt x="14498" y="17176"/>
                  </a:lnTo>
                  <a:lnTo>
                    <a:pt x="14084" y="17237"/>
                  </a:lnTo>
                  <a:lnTo>
                    <a:pt x="13791" y="17405"/>
                  </a:lnTo>
                  <a:lnTo>
                    <a:pt x="13360" y="17619"/>
                  </a:lnTo>
                  <a:lnTo>
                    <a:pt x="13136" y="17817"/>
                  </a:lnTo>
                  <a:lnTo>
                    <a:pt x="12722" y="17954"/>
                  </a:lnTo>
                  <a:lnTo>
                    <a:pt x="12257" y="17954"/>
                  </a:lnTo>
                  <a:lnTo>
                    <a:pt x="11843" y="17741"/>
                  </a:lnTo>
                  <a:lnTo>
                    <a:pt x="11464" y="17405"/>
                  </a:lnTo>
                  <a:lnTo>
                    <a:pt x="11274" y="17100"/>
                  </a:lnTo>
                  <a:lnTo>
                    <a:pt x="11119" y="16841"/>
                  </a:lnTo>
                  <a:lnTo>
                    <a:pt x="10895" y="16536"/>
                  </a:lnTo>
                  <a:lnTo>
                    <a:pt x="10740" y="16200"/>
                  </a:lnTo>
                  <a:lnTo>
                    <a:pt x="10550" y="15758"/>
                  </a:lnTo>
                  <a:lnTo>
                    <a:pt x="10395" y="15392"/>
                  </a:lnTo>
                  <a:lnTo>
                    <a:pt x="10171" y="14919"/>
                  </a:lnTo>
                  <a:lnTo>
                    <a:pt x="10016" y="14537"/>
                  </a:lnTo>
                  <a:lnTo>
                    <a:pt x="9826" y="13897"/>
                  </a:lnTo>
                  <a:lnTo>
                    <a:pt x="9671" y="13195"/>
                  </a:lnTo>
                  <a:lnTo>
                    <a:pt x="9533" y="12295"/>
                  </a:lnTo>
                  <a:lnTo>
                    <a:pt x="9292" y="11288"/>
                  </a:lnTo>
                  <a:lnTo>
                    <a:pt x="9188" y="10144"/>
                  </a:lnTo>
                  <a:lnTo>
                    <a:pt x="9102" y="9031"/>
                  </a:lnTo>
                  <a:lnTo>
                    <a:pt x="8964" y="7886"/>
                  </a:lnTo>
                  <a:lnTo>
                    <a:pt x="8878" y="6742"/>
                  </a:lnTo>
                  <a:lnTo>
                    <a:pt x="8654" y="5522"/>
                  </a:lnTo>
                  <a:lnTo>
                    <a:pt x="8464" y="4439"/>
                  </a:lnTo>
                  <a:lnTo>
                    <a:pt x="8309" y="3325"/>
                  </a:lnTo>
                  <a:lnTo>
                    <a:pt x="8154" y="2456"/>
                  </a:lnTo>
                  <a:lnTo>
                    <a:pt x="7861" y="1678"/>
                  </a:lnTo>
                  <a:lnTo>
                    <a:pt x="7671" y="1037"/>
                  </a:lnTo>
                  <a:lnTo>
                    <a:pt x="7361" y="595"/>
                  </a:lnTo>
                  <a:lnTo>
                    <a:pt x="7102" y="397"/>
                  </a:lnTo>
                  <a:lnTo>
                    <a:pt x="6637" y="259"/>
                  </a:lnTo>
                  <a:lnTo>
                    <a:pt x="6292" y="198"/>
                  </a:lnTo>
                  <a:lnTo>
                    <a:pt x="5844" y="122"/>
                  </a:lnTo>
                  <a:lnTo>
                    <a:pt x="5430" y="61"/>
                  </a:lnTo>
                  <a:lnTo>
                    <a:pt x="4930" y="0"/>
                  </a:lnTo>
                  <a:lnTo>
                    <a:pt x="3982" y="0"/>
                  </a:lnTo>
                  <a:lnTo>
                    <a:pt x="3517" y="61"/>
                  </a:lnTo>
                  <a:lnTo>
                    <a:pt x="3034" y="61"/>
                  </a:lnTo>
                  <a:lnTo>
                    <a:pt x="2534" y="122"/>
                  </a:lnTo>
                  <a:lnTo>
                    <a:pt x="2086" y="122"/>
                  </a:lnTo>
                  <a:lnTo>
                    <a:pt x="1810" y="259"/>
                  </a:lnTo>
                  <a:lnTo>
                    <a:pt x="1431" y="336"/>
                  </a:lnTo>
                  <a:lnTo>
                    <a:pt x="1172" y="458"/>
                  </a:lnTo>
                  <a:lnTo>
                    <a:pt x="948" y="595"/>
                  </a:lnTo>
                  <a:lnTo>
                    <a:pt x="793" y="763"/>
                  </a:lnTo>
                  <a:lnTo>
                    <a:pt x="517" y="1037"/>
                  </a:lnTo>
                  <a:lnTo>
                    <a:pt x="293" y="1403"/>
                  </a:lnTo>
                  <a:lnTo>
                    <a:pt x="138" y="1739"/>
                  </a:lnTo>
                  <a:lnTo>
                    <a:pt x="69" y="2120"/>
                  </a:lnTo>
                  <a:lnTo>
                    <a:pt x="0" y="2380"/>
                  </a:lnTo>
                  <a:lnTo>
                    <a:pt x="138" y="2593"/>
                  </a:lnTo>
                  <a:lnTo>
                    <a:pt x="379" y="2685"/>
                  </a:lnTo>
                  <a:lnTo>
                    <a:pt x="793" y="2624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582737" y="1068387"/>
              <a:ext cx="113943" cy="89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4" y="642"/>
                  </a:moveTo>
                  <a:lnTo>
                    <a:pt x="10936" y="685"/>
                  </a:lnTo>
                  <a:lnTo>
                    <a:pt x="11683" y="876"/>
                  </a:lnTo>
                  <a:lnTo>
                    <a:pt x="12634" y="1197"/>
                  </a:lnTo>
                  <a:lnTo>
                    <a:pt x="14468" y="1734"/>
                  </a:lnTo>
                  <a:lnTo>
                    <a:pt x="16166" y="2367"/>
                  </a:lnTo>
                  <a:lnTo>
                    <a:pt x="17796" y="3130"/>
                  </a:lnTo>
                  <a:lnTo>
                    <a:pt x="19358" y="4101"/>
                  </a:lnTo>
                  <a:lnTo>
                    <a:pt x="20717" y="5307"/>
                  </a:lnTo>
                  <a:lnTo>
                    <a:pt x="21328" y="6573"/>
                  </a:lnTo>
                  <a:lnTo>
                    <a:pt x="21600" y="8099"/>
                  </a:lnTo>
                  <a:lnTo>
                    <a:pt x="21057" y="9798"/>
                  </a:lnTo>
                  <a:lnTo>
                    <a:pt x="19970" y="11689"/>
                  </a:lnTo>
                  <a:lnTo>
                    <a:pt x="17525" y="13796"/>
                  </a:lnTo>
                  <a:lnTo>
                    <a:pt x="14128" y="16076"/>
                  </a:lnTo>
                  <a:lnTo>
                    <a:pt x="9442" y="18626"/>
                  </a:lnTo>
                  <a:lnTo>
                    <a:pt x="3328" y="21409"/>
                  </a:lnTo>
                  <a:lnTo>
                    <a:pt x="2853" y="21487"/>
                  </a:lnTo>
                  <a:lnTo>
                    <a:pt x="1970" y="21600"/>
                  </a:lnTo>
                  <a:lnTo>
                    <a:pt x="1358" y="21531"/>
                  </a:lnTo>
                  <a:lnTo>
                    <a:pt x="747" y="21409"/>
                  </a:lnTo>
                  <a:lnTo>
                    <a:pt x="136" y="21279"/>
                  </a:lnTo>
                  <a:lnTo>
                    <a:pt x="0" y="21088"/>
                  </a:lnTo>
                  <a:lnTo>
                    <a:pt x="0" y="20265"/>
                  </a:lnTo>
                  <a:lnTo>
                    <a:pt x="747" y="19710"/>
                  </a:lnTo>
                  <a:lnTo>
                    <a:pt x="1630" y="18912"/>
                  </a:lnTo>
                  <a:lnTo>
                    <a:pt x="3328" y="17975"/>
                  </a:lnTo>
                  <a:lnTo>
                    <a:pt x="5162" y="16918"/>
                  </a:lnTo>
                  <a:lnTo>
                    <a:pt x="6860" y="15721"/>
                  </a:lnTo>
                  <a:lnTo>
                    <a:pt x="8355" y="14429"/>
                  </a:lnTo>
                  <a:lnTo>
                    <a:pt x="10325" y="13033"/>
                  </a:lnTo>
                  <a:lnTo>
                    <a:pt x="11275" y="11541"/>
                  </a:lnTo>
                  <a:lnTo>
                    <a:pt x="11683" y="10033"/>
                  </a:lnTo>
                  <a:lnTo>
                    <a:pt x="12023" y="8428"/>
                  </a:lnTo>
                  <a:lnTo>
                    <a:pt x="11683" y="6859"/>
                  </a:lnTo>
                  <a:lnTo>
                    <a:pt x="10325" y="5229"/>
                  </a:lnTo>
                  <a:lnTo>
                    <a:pt x="8355" y="3625"/>
                  </a:lnTo>
                  <a:lnTo>
                    <a:pt x="5434" y="2064"/>
                  </a:lnTo>
                  <a:lnTo>
                    <a:pt x="1358" y="546"/>
                  </a:lnTo>
                  <a:lnTo>
                    <a:pt x="1358" y="477"/>
                  </a:lnTo>
                  <a:lnTo>
                    <a:pt x="1630" y="321"/>
                  </a:lnTo>
                  <a:lnTo>
                    <a:pt x="2242" y="208"/>
                  </a:lnTo>
                  <a:lnTo>
                    <a:pt x="3328" y="113"/>
                  </a:lnTo>
                  <a:lnTo>
                    <a:pt x="4211" y="0"/>
                  </a:lnTo>
                  <a:lnTo>
                    <a:pt x="5909" y="69"/>
                  </a:lnTo>
                  <a:lnTo>
                    <a:pt x="6860" y="113"/>
                  </a:lnTo>
                  <a:lnTo>
                    <a:pt x="8083" y="243"/>
                  </a:lnTo>
                  <a:lnTo>
                    <a:pt x="9442" y="399"/>
                  </a:lnTo>
                  <a:lnTo>
                    <a:pt x="10664" y="642"/>
                  </a:lnTo>
                </a:path>
              </a:pathLst>
            </a:custGeom>
            <a:solidFill>
              <a:srgbClr val="EB99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211262" y="1317625"/>
              <a:ext cx="174267" cy="761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6" y="2337"/>
                  </a:moveTo>
                  <a:lnTo>
                    <a:pt x="757" y="2428"/>
                  </a:lnTo>
                  <a:lnTo>
                    <a:pt x="757" y="2765"/>
                  </a:lnTo>
                  <a:lnTo>
                    <a:pt x="579" y="3285"/>
                  </a:lnTo>
                  <a:lnTo>
                    <a:pt x="356" y="4051"/>
                  </a:lnTo>
                  <a:lnTo>
                    <a:pt x="178" y="4908"/>
                  </a:lnTo>
                  <a:lnTo>
                    <a:pt x="178" y="5989"/>
                  </a:lnTo>
                  <a:lnTo>
                    <a:pt x="0" y="7142"/>
                  </a:lnTo>
                  <a:lnTo>
                    <a:pt x="356" y="8509"/>
                  </a:lnTo>
                  <a:lnTo>
                    <a:pt x="356" y="9887"/>
                  </a:lnTo>
                  <a:lnTo>
                    <a:pt x="757" y="11407"/>
                  </a:lnTo>
                  <a:lnTo>
                    <a:pt x="1247" y="12989"/>
                  </a:lnTo>
                  <a:lnTo>
                    <a:pt x="2449" y="14672"/>
                  </a:lnTo>
                  <a:lnTo>
                    <a:pt x="3340" y="16386"/>
                  </a:lnTo>
                  <a:lnTo>
                    <a:pt x="4632" y="18100"/>
                  </a:lnTo>
                  <a:lnTo>
                    <a:pt x="6413" y="19814"/>
                  </a:lnTo>
                  <a:lnTo>
                    <a:pt x="8595" y="21600"/>
                  </a:lnTo>
                  <a:lnTo>
                    <a:pt x="21600" y="20825"/>
                  </a:lnTo>
                  <a:lnTo>
                    <a:pt x="19863" y="19457"/>
                  </a:lnTo>
                  <a:lnTo>
                    <a:pt x="18349" y="18264"/>
                  </a:lnTo>
                  <a:lnTo>
                    <a:pt x="16879" y="17070"/>
                  </a:lnTo>
                  <a:lnTo>
                    <a:pt x="15810" y="15917"/>
                  </a:lnTo>
                  <a:lnTo>
                    <a:pt x="14385" y="14744"/>
                  </a:lnTo>
                  <a:lnTo>
                    <a:pt x="13539" y="13642"/>
                  </a:lnTo>
                  <a:lnTo>
                    <a:pt x="12336" y="12509"/>
                  </a:lnTo>
                  <a:lnTo>
                    <a:pt x="11847" y="11407"/>
                  </a:lnTo>
                  <a:lnTo>
                    <a:pt x="11223" y="10224"/>
                  </a:lnTo>
                  <a:lnTo>
                    <a:pt x="10867" y="9030"/>
                  </a:lnTo>
                  <a:lnTo>
                    <a:pt x="10644" y="7744"/>
                  </a:lnTo>
                  <a:lnTo>
                    <a:pt x="10644" y="4949"/>
                  </a:lnTo>
                  <a:lnTo>
                    <a:pt x="11045" y="3418"/>
                  </a:lnTo>
                  <a:lnTo>
                    <a:pt x="11446" y="1735"/>
                  </a:lnTo>
                  <a:lnTo>
                    <a:pt x="12336" y="0"/>
                  </a:lnTo>
                  <a:lnTo>
                    <a:pt x="846" y="2337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597025" y="938212"/>
              <a:ext cx="286977" cy="1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84" y="929"/>
                  </a:moveTo>
                  <a:lnTo>
                    <a:pt x="4293" y="1021"/>
                  </a:lnTo>
                  <a:lnTo>
                    <a:pt x="4836" y="1316"/>
                  </a:lnTo>
                  <a:lnTo>
                    <a:pt x="5678" y="1795"/>
                  </a:lnTo>
                  <a:lnTo>
                    <a:pt x="6684" y="2463"/>
                  </a:lnTo>
                  <a:lnTo>
                    <a:pt x="7716" y="3287"/>
                  </a:lnTo>
                  <a:lnTo>
                    <a:pt x="8722" y="4293"/>
                  </a:lnTo>
                  <a:lnTo>
                    <a:pt x="9618" y="5412"/>
                  </a:lnTo>
                  <a:lnTo>
                    <a:pt x="10406" y="6743"/>
                  </a:lnTo>
                  <a:lnTo>
                    <a:pt x="10868" y="8185"/>
                  </a:lnTo>
                  <a:lnTo>
                    <a:pt x="11004" y="9755"/>
                  </a:lnTo>
                  <a:lnTo>
                    <a:pt x="10759" y="11395"/>
                  </a:lnTo>
                  <a:lnTo>
                    <a:pt x="9971" y="13196"/>
                  </a:lnTo>
                  <a:lnTo>
                    <a:pt x="8613" y="15083"/>
                  </a:lnTo>
                  <a:lnTo>
                    <a:pt x="6575" y="17082"/>
                  </a:lnTo>
                  <a:lnTo>
                    <a:pt x="3586" y="19116"/>
                  </a:lnTo>
                  <a:lnTo>
                    <a:pt x="0" y="21304"/>
                  </a:lnTo>
                  <a:lnTo>
                    <a:pt x="7825" y="21600"/>
                  </a:lnTo>
                  <a:lnTo>
                    <a:pt x="8069" y="21438"/>
                  </a:lnTo>
                  <a:lnTo>
                    <a:pt x="8966" y="21072"/>
                  </a:lnTo>
                  <a:lnTo>
                    <a:pt x="10325" y="20418"/>
                  </a:lnTo>
                  <a:lnTo>
                    <a:pt x="12009" y="19594"/>
                  </a:lnTo>
                  <a:lnTo>
                    <a:pt x="13938" y="18560"/>
                  </a:lnTo>
                  <a:lnTo>
                    <a:pt x="15894" y="17349"/>
                  </a:lnTo>
                  <a:lnTo>
                    <a:pt x="17688" y="15998"/>
                  </a:lnTo>
                  <a:lnTo>
                    <a:pt x="19426" y="14491"/>
                  </a:lnTo>
                  <a:lnTo>
                    <a:pt x="20568" y="12838"/>
                  </a:lnTo>
                  <a:lnTo>
                    <a:pt x="21464" y="11162"/>
                  </a:lnTo>
                  <a:lnTo>
                    <a:pt x="21600" y="9368"/>
                  </a:lnTo>
                  <a:lnTo>
                    <a:pt x="21111" y="7538"/>
                  </a:lnTo>
                  <a:lnTo>
                    <a:pt x="19617" y="5659"/>
                  </a:lnTo>
                  <a:lnTo>
                    <a:pt x="17171" y="3765"/>
                  </a:lnTo>
                  <a:lnTo>
                    <a:pt x="13639" y="1844"/>
                  </a:lnTo>
                  <a:lnTo>
                    <a:pt x="8722" y="0"/>
                  </a:lnTo>
                  <a:lnTo>
                    <a:pt x="4184" y="929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438275" y="2016125"/>
              <a:ext cx="442553" cy="8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874"/>
                  </a:moveTo>
                  <a:lnTo>
                    <a:pt x="15506" y="0"/>
                  </a:lnTo>
                  <a:lnTo>
                    <a:pt x="21600" y="10190"/>
                  </a:lnTo>
                  <a:lnTo>
                    <a:pt x="1300" y="21600"/>
                  </a:lnTo>
                  <a:lnTo>
                    <a:pt x="0" y="2874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476375" y="1390650"/>
              <a:ext cx="93306" cy="69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91"/>
                  </a:moveTo>
                  <a:lnTo>
                    <a:pt x="21352" y="19912"/>
                  </a:lnTo>
                  <a:lnTo>
                    <a:pt x="21352" y="19520"/>
                  </a:lnTo>
                  <a:lnTo>
                    <a:pt x="21021" y="18928"/>
                  </a:lnTo>
                  <a:lnTo>
                    <a:pt x="21021" y="18112"/>
                  </a:lnTo>
                  <a:lnTo>
                    <a:pt x="20607" y="17106"/>
                  </a:lnTo>
                  <a:lnTo>
                    <a:pt x="20607" y="10666"/>
                  </a:lnTo>
                  <a:lnTo>
                    <a:pt x="20276" y="9212"/>
                  </a:lnTo>
                  <a:lnTo>
                    <a:pt x="20276" y="2907"/>
                  </a:lnTo>
                  <a:lnTo>
                    <a:pt x="19862" y="2605"/>
                  </a:lnTo>
                  <a:lnTo>
                    <a:pt x="19531" y="2292"/>
                  </a:lnTo>
                  <a:lnTo>
                    <a:pt x="18786" y="1923"/>
                  </a:lnTo>
                  <a:lnTo>
                    <a:pt x="17876" y="1554"/>
                  </a:lnTo>
                  <a:lnTo>
                    <a:pt x="16800" y="1152"/>
                  </a:lnTo>
                  <a:lnTo>
                    <a:pt x="15641" y="783"/>
                  </a:lnTo>
                  <a:lnTo>
                    <a:pt x="14400" y="514"/>
                  </a:lnTo>
                  <a:lnTo>
                    <a:pt x="12910" y="268"/>
                  </a:lnTo>
                  <a:lnTo>
                    <a:pt x="11421" y="89"/>
                  </a:lnTo>
                  <a:lnTo>
                    <a:pt x="9766" y="0"/>
                  </a:lnTo>
                  <a:lnTo>
                    <a:pt x="8276" y="0"/>
                  </a:lnTo>
                  <a:lnTo>
                    <a:pt x="6952" y="145"/>
                  </a:lnTo>
                  <a:lnTo>
                    <a:pt x="5131" y="414"/>
                  </a:lnTo>
                  <a:lnTo>
                    <a:pt x="4055" y="783"/>
                  </a:lnTo>
                  <a:lnTo>
                    <a:pt x="3062" y="1398"/>
                  </a:lnTo>
                  <a:lnTo>
                    <a:pt x="2400" y="2236"/>
                  </a:lnTo>
                  <a:lnTo>
                    <a:pt x="1241" y="3130"/>
                  </a:lnTo>
                  <a:lnTo>
                    <a:pt x="910" y="4114"/>
                  </a:lnTo>
                  <a:lnTo>
                    <a:pt x="0" y="5098"/>
                  </a:lnTo>
                  <a:lnTo>
                    <a:pt x="0" y="9727"/>
                  </a:lnTo>
                  <a:lnTo>
                    <a:pt x="910" y="10990"/>
                  </a:lnTo>
                  <a:lnTo>
                    <a:pt x="1241" y="12265"/>
                  </a:lnTo>
                  <a:lnTo>
                    <a:pt x="1986" y="13573"/>
                  </a:lnTo>
                  <a:lnTo>
                    <a:pt x="3062" y="14836"/>
                  </a:lnTo>
                  <a:lnTo>
                    <a:pt x="4055" y="16189"/>
                  </a:lnTo>
                  <a:lnTo>
                    <a:pt x="5131" y="17519"/>
                  </a:lnTo>
                  <a:lnTo>
                    <a:pt x="6952" y="18883"/>
                  </a:lnTo>
                  <a:lnTo>
                    <a:pt x="8276" y="20236"/>
                  </a:lnTo>
                  <a:lnTo>
                    <a:pt x="10510" y="21600"/>
                  </a:lnTo>
                  <a:lnTo>
                    <a:pt x="21600" y="20091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682750" y="449262"/>
              <a:ext cx="271102" cy="25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62" y="124"/>
                  </a:moveTo>
                  <a:lnTo>
                    <a:pt x="3106" y="0"/>
                  </a:lnTo>
                  <a:lnTo>
                    <a:pt x="4947" y="0"/>
                  </a:lnTo>
                  <a:lnTo>
                    <a:pt x="6529" y="124"/>
                  </a:lnTo>
                  <a:lnTo>
                    <a:pt x="8053" y="248"/>
                  </a:lnTo>
                  <a:lnTo>
                    <a:pt x="9894" y="465"/>
                  </a:lnTo>
                  <a:lnTo>
                    <a:pt x="11792" y="1023"/>
                  </a:lnTo>
                  <a:lnTo>
                    <a:pt x="13892" y="1921"/>
                  </a:lnTo>
                  <a:lnTo>
                    <a:pt x="15675" y="2882"/>
                  </a:lnTo>
                  <a:lnTo>
                    <a:pt x="17516" y="4184"/>
                  </a:lnTo>
                  <a:lnTo>
                    <a:pt x="19040" y="5671"/>
                  </a:lnTo>
                  <a:lnTo>
                    <a:pt x="20248" y="7809"/>
                  </a:lnTo>
                  <a:lnTo>
                    <a:pt x="21140" y="9979"/>
                  </a:lnTo>
                  <a:lnTo>
                    <a:pt x="21600" y="12861"/>
                  </a:lnTo>
                  <a:lnTo>
                    <a:pt x="21456" y="16022"/>
                  </a:lnTo>
                  <a:lnTo>
                    <a:pt x="20881" y="19927"/>
                  </a:lnTo>
                  <a:lnTo>
                    <a:pt x="15560" y="21600"/>
                  </a:lnTo>
                  <a:lnTo>
                    <a:pt x="15560" y="21321"/>
                  </a:lnTo>
                  <a:lnTo>
                    <a:pt x="15675" y="20701"/>
                  </a:lnTo>
                  <a:lnTo>
                    <a:pt x="15934" y="19524"/>
                  </a:lnTo>
                  <a:lnTo>
                    <a:pt x="16308" y="18346"/>
                  </a:lnTo>
                  <a:lnTo>
                    <a:pt x="16365" y="16766"/>
                  </a:lnTo>
                  <a:lnTo>
                    <a:pt x="16624" y="15185"/>
                  </a:lnTo>
                  <a:lnTo>
                    <a:pt x="16624" y="11683"/>
                  </a:lnTo>
                  <a:lnTo>
                    <a:pt x="16308" y="9979"/>
                  </a:lnTo>
                  <a:lnTo>
                    <a:pt x="15675" y="8429"/>
                  </a:lnTo>
                  <a:lnTo>
                    <a:pt x="14841" y="7004"/>
                  </a:lnTo>
                  <a:lnTo>
                    <a:pt x="13633" y="5826"/>
                  </a:lnTo>
                  <a:lnTo>
                    <a:pt x="11936" y="4927"/>
                  </a:lnTo>
                  <a:lnTo>
                    <a:pt x="10153" y="4370"/>
                  </a:lnTo>
                  <a:lnTo>
                    <a:pt x="7622" y="4370"/>
                  </a:lnTo>
                  <a:lnTo>
                    <a:pt x="4688" y="4803"/>
                  </a:lnTo>
                  <a:lnTo>
                    <a:pt x="4429" y="4803"/>
                  </a:lnTo>
                  <a:lnTo>
                    <a:pt x="4170" y="4525"/>
                  </a:lnTo>
                  <a:lnTo>
                    <a:pt x="3739" y="4246"/>
                  </a:lnTo>
                  <a:lnTo>
                    <a:pt x="3365" y="4029"/>
                  </a:lnTo>
                  <a:lnTo>
                    <a:pt x="2646" y="3626"/>
                  </a:lnTo>
                  <a:lnTo>
                    <a:pt x="2157" y="3223"/>
                  </a:lnTo>
                  <a:lnTo>
                    <a:pt x="1582" y="2882"/>
                  </a:lnTo>
                  <a:lnTo>
                    <a:pt x="1064" y="2448"/>
                  </a:lnTo>
                  <a:lnTo>
                    <a:pt x="546" y="2045"/>
                  </a:lnTo>
                  <a:lnTo>
                    <a:pt x="230" y="1642"/>
                  </a:lnTo>
                  <a:lnTo>
                    <a:pt x="0" y="1147"/>
                  </a:lnTo>
                  <a:lnTo>
                    <a:pt x="115" y="868"/>
                  </a:lnTo>
                  <a:lnTo>
                    <a:pt x="230" y="465"/>
                  </a:lnTo>
                  <a:lnTo>
                    <a:pt x="805" y="248"/>
                  </a:lnTo>
                  <a:lnTo>
                    <a:pt x="1697" y="124"/>
                  </a:lnTo>
                  <a:lnTo>
                    <a:pt x="2962" y="124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214437" y="331787"/>
              <a:ext cx="736241" cy="701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4" y="1806"/>
                  </a:moveTo>
                  <a:lnTo>
                    <a:pt x="85" y="2394"/>
                  </a:lnTo>
                  <a:lnTo>
                    <a:pt x="0" y="3269"/>
                  </a:lnTo>
                  <a:lnTo>
                    <a:pt x="0" y="4444"/>
                  </a:lnTo>
                  <a:lnTo>
                    <a:pt x="85" y="5796"/>
                  </a:lnTo>
                  <a:lnTo>
                    <a:pt x="201" y="7326"/>
                  </a:lnTo>
                  <a:lnTo>
                    <a:pt x="486" y="8944"/>
                  </a:lnTo>
                  <a:lnTo>
                    <a:pt x="835" y="10684"/>
                  </a:lnTo>
                  <a:lnTo>
                    <a:pt x="1322" y="12390"/>
                  </a:lnTo>
                  <a:lnTo>
                    <a:pt x="1861" y="14053"/>
                  </a:lnTo>
                  <a:lnTo>
                    <a:pt x="2516" y="15748"/>
                  </a:lnTo>
                  <a:lnTo>
                    <a:pt x="3267" y="17233"/>
                  </a:lnTo>
                  <a:lnTo>
                    <a:pt x="4155" y="18630"/>
                  </a:lnTo>
                  <a:lnTo>
                    <a:pt x="5181" y="19782"/>
                  </a:lnTo>
                  <a:lnTo>
                    <a:pt x="6301" y="20669"/>
                  </a:lnTo>
                  <a:lnTo>
                    <a:pt x="7538" y="21279"/>
                  </a:lnTo>
                  <a:lnTo>
                    <a:pt x="9008" y="21600"/>
                  </a:lnTo>
                  <a:lnTo>
                    <a:pt x="10382" y="21545"/>
                  </a:lnTo>
                  <a:lnTo>
                    <a:pt x="11736" y="21323"/>
                  </a:lnTo>
                  <a:lnTo>
                    <a:pt x="13047" y="20957"/>
                  </a:lnTo>
                  <a:lnTo>
                    <a:pt x="14284" y="20492"/>
                  </a:lnTo>
                  <a:lnTo>
                    <a:pt x="15426" y="19782"/>
                  </a:lnTo>
                  <a:lnTo>
                    <a:pt x="16546" y="19051"/>
                  </a:lnTo>
                  <a:lnTo>
                    <a:pt x="17530" y="18164"/>
                  </a:lnTo>
                  <a:lnTo>
                    <a:pt x="18439" y="17289"/>
                  </a:lnTo>
                  <a:lnTo>
                    <a:pt x="19263" y="16214"/>
                  </a:lnTo>
                  <a:lnTo>
                    <a:pt x="19961" y="15128"/>
                  </a:lnTo>
                  <a:lnTo>
                    <a:pt x="20500" y="14031"/>
                  </a:lnTo>
                  <a:lnTo>
                    <a:pt x="21029" y="12956"/>
                  </a:lnTo>
                  <a:lnTo>
                    <a:pt x="21293" y="11825"/>
                  </a:lnTo>
                  <a:lnTo>
                    <a:pt x="21547" y="10728"/>
                  </a:lnTo>
                  <a:lnTo>
                    <a:pt x="21600" y="9697"/>
                  </a:lnTo>
                  <a:lnTo>
                    <a:pt x="21547" y="8722"/>
                  </a:lnTo>
                  <a:lnTo>
                    <a:pt x="21473" y="8356"/>
                  </a:lnTo>
                  <a:lnTo>
                    <a:pt x="21389" y="8013"/>
                  </a:lnTo>
                  <a:lnTo>
                    <a:pt x="21241" y="7691"/>
                  </a:lnTo>
                  <a:lnTo>
                    <a:pt x="21156" y="7492"/>
                  </a:lnTo>
                  <a:lnTo>
                    <a:pt x="20987" y="7226"/>
                  </a:lnTo>
                  <a:lnTo>
                    <a:pt x="20849" y="7126"/>
                  </a:lnTo>
                  <a:lnTo>
                    <a:pt x="20659" y="7004"/>
                  </a:lnTo>
                  <a:lnTo>
                    <a:pt x="20352" y="7004"/>
                  </a:lnTo>
                  <a:lnTo>
                    <a:pt x="20215" y="7126"/>
                  </a:lnTo>
                  <a:lnTo>
                    <a:pt x="20099" y="7326"/>
                  </a:lnTo>
                  <a:lnTo>
                    <a:pt x="19961" y="7592"/>
                  </a:lnTo>
                  <a:lnTo>
                    <a:pt x="19866" y="7957"/>
                  </a:lnTo>
                  <a:lnTo>
                    <a:pt x="19824" y="8423"/>
                  </a:lnTo>
                  <a:lnTo>
                    <a:pt x="19771" y="8988"/>
                  </a:lnTo>
                  <a:lnTo>
                    <a:pt x="19824" y="9697"/>
                  </a:lnTo>
                  <a:lnTo>
                    <a:pt x="19750" y="10429"/>
                  </a:lnTo>
                  <a:lnTo>
                    <a:pt x="19517" y="11216"/>
                  </a:lnTo>
                  <a:lnTo>
                    <a:pt x="19211" y="12069"/>
                  </a:lnTo>
                  <a:lnTo>
                    <a:pt x="18819" y="12911"/>
                  </a:lnTo>
                  <a:lnTo>
                    <a:pt x="18280" y="13687"/>
                  </a:lnTo>
                  <a:lnTo>
                    <a:pt x="17646" y="14518"/>
                  </a:lnTo>
                  <a:lnTo>
                    <a:pt x="16948" y="15327"/>
                  </a:lnTo>
                  <a:lnTo>
                    <a:pt x="16176" y="16059"/>
                  </a:lnTo>
                  <a:lnTo>
                    <a:pt x="15383" y="16768"/>
                  </a:lnTo>
                  <a:lnTo>
                    <a:pt x="14495" y="17355"/>
                  </a:lnTo>
                  <a:lnTo>
                    <a:pt x="13565" y="17876"/>
                  </a:lnTo>
                  <a:lnTo>
                    <a:pt x="12677" y="18386"/>
                  </a:lnTo>
                  <a:lnTo>
                    <a:pt x="11736" y="18707"/>
                  </a:lnTo>
                  <a:lnTo>
                    <a:pt x="10826" y="18951"/>
                  </a:lnTo>
                  <a:lnTo>
                    <a:pt x="9896" y="19051"/>
                  </a:lnTo>
                  <a:lnTo>
                    <a:pt x="9008" y="19051"/>
                  </a:lnTo>
                  <a:lnTo>
                    <a:pt x="8078" y="18707"/>
                  </a:lnTo>
                  <a:lnTo>
                    <a:pt x="7253" y="18120"/>
                  </a:lnTo>
                  <a:lnTo>
                    <a:pt x="6555" y="17189"/>
                  </a:lnTo>
                  <a:lnTo>
                    <a:pt x="5900" y="16059"/>
                  </a:lnTo>
                  <a:lnTo>
                    <a:pt x="5276" y="14718"/>
                  </a:lnTo>
                  <a:lnTo>
                    <a:pt x="4779" y="13321"/>
                  </a:lnTo>
                  <a:lnTo>
                    <a:pt x="4293" y="11781"/>
                  </a:lnTo>
                  <a:lnTo>
                    <a:pt x="3891" y="10262"/>
                  </a:lnTo>
                  <a:lnTo>
                    <a:pt x="3542" y="8667"/>
                  </a:lnTo>
                  <a:lnTo>
                    <a:pt x="3246" y="7182"/>
                  </a:lnTo>
                  <a:lnTo>
                    <a:pt x="2960" y="5741"/>
                  </a:lnTo>
                  <a:lnTo>
                    <a:pt x="2823" y="4544"/>
                  </a:lnTo>
                  <a:lnTo>
                    <a:pt x="2654" y="3469"/>
                  </a:lnTo>
                  <a:lnTo>
                    <a:pt x="2559" y="2737"/>
                  </a:lnTo>
                  <a:lnTo>
                    <a:pt x="2516" y="2172"/>
                  </a:lnTo>
                  <a:lnTo>
                    <a:pt x="2516" y="2028"/>
                  </a:lnTo>
                  <a:lnTo>
                    <a:pt x="2474" y="1928"/>
                  </a:lnTo>
                  <a:lnTo>
                    <a:pt x="2474" y="1806"/>
                  </a:lnTo>
                  <a:lnTo>
                    <a:pt x="2421" y="1607"/>
                  </a:lnTo>
                  <a:lnTo>
                    <a:pt x="2379" y="1385"/>
                  </a:lnTo>
                  <a:lnTo>
                    <a:pt x="2305" y="1097"/>
                  </a:lnTo>
                  <a:lnTo>
                    <a:pt x="2210" y="831"/>
                  </a:lnTo>
                  <a:lnTo>
                    <a:pt x="2115" y="587"/>
                  </a:lnTo>
                  <a:lnTo>
                    <a:pt x="2030" y="366"/>
                  </a:lnTo>
                  <a:lnTo>
                    <a:pt x="1861" y="166"/>
                  </a:lnTo>
                  <a:lnTo>
                    <a:pt x="1723" y="66"/>
                  </a:lnTo>
                  <a:lnTo>
                    <a:pt x="1533" y="0"/>
                  </a:lnTo>
                  <a:lnTo>
                    <a:pt x="1322" y="66"/>
                  </a:lnTo>
                  <a:lnTo>
                    <a:pt x="1047" y="266"/>
                  </a:lnTo>
                  <a:lnTo>
                    <a:pt x="835" y="632"/>
                  </a:lnTo>
                  <a:lnTo>
                    <a:pt x="529" y="1097"/>
                  </a:lnTo>
                  <a:lnTo>
                    <a:pt x="254" y="1806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166812" y="434975"/>
              <a:ext cx="185380" cy="9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72" y="0"/>
                  </a:moveTo>
                  <a:lnTo>
                    <a:pt x="19469" y="0"/>
                  </a:lnTo>
                  <a:lnTo>
                    <a:pt x="18550" y="343"/>
                  </a:lnTo>
                  <a:lnTo>
                    <a:pt x="17338" y="514"/>
                  </a:lnTo>
                  <a:lnTo>
                    <a:pt x="15751" y="514"/>
                  </a:lnTo>
                  <a:lnTo>
                    <a:pt x="14372" y="1286"/>
                  </a:lnTo>
                  <a:lnTo>
                    <a:pt x="12826" y="1629"/>
                  </a:lnTo>
                  <a:lnTo>
                    <a:pt x="11072" y="2829"/>
                  </a:lnTo>
                  <a:lnTo>
                    <a:pt x="9108" y="3171"/>
                  </a:lnTo>
                  <a:lnTo>
                    <a:pt x="7562" y="3943"/>
                  </a:lnTo>
                  <a:lnTo>
                    <a:pt x="5807" y="4543"/>
                  </a:lnTo>
                  <a:lnTo>
                    <a:pt x="4303" y="5229"/>
                  </a:lnTo>
                  <a:lnTo>
                    <a:pt x="2757" y="6000"/>
                  </a:lnTo>
                  <a:lnTo>
                    <a:pt x="1922" y="7200"/>
                  </a:lnTo>
                  <a:lnTo>
                    <a:pt x="1170" y="7714"/>
                  </a:lnTo>
                  <a:lnTo>
                    <a:pt x="794" y="8829"/>
                  </a:lnTo>
                  <a:lnTo>
                    <a:pt x="334" y="10371"/>
                  </a:lnTo>
                  <a:lnTo>
                    <a:pt x="167" y="12857"/>
                  </a:lnTo>
                  <a:lnTo>
                    <a:pt x="0" y="14743"/>
                  </a:lnTo>
                  <a:lnTo>
                    <a:pt x="167" y="16800"/>
                  </a:lnTo>
                  <a:lnTo>
                    <a:pt x="167" y="18514"/>
                  </a:lnTo>
                  <a:lnTo>
                    <a:pt x="543" y="20057"/>
                  </a:lnTo>
                  <a:lnTo>
                    <a:pt x="1003" y="20829"/>
                  </a:lnTo>
                  <a:lnTo>
                    <a:pt x="1922" y="21600"/>
                  </a:lnTo>
                  <a:lnTo>
                    <a:pt x="2298" y="21171"/>
                  </a:lnTo>
                  <a:lnTo>
                    <a:pt x="2925" y="20829"/>
                  </a:lnTo>
                  <a:lnTo>
                    <a:pt x="4053" y="20400"/>
                  </a:lnTo>
                  <a:lnTo>
                    <a:pt x="5598" y="19629"/>
                  </a:lnTo>
                  <a:lnTo>
                    <a:pt x="6977" y="18514"/>
                  </a:lnTo>
                  <a:lnTo>
                    <a:pt x="8565" y="18000"/>
                  </a:lnTo>
                  <a:lnTo>
                    <a:pt x="10152" y="17229"/>
                  </a:lnTo>
                  <a:lnTo>
                    <a:pt x="11907" y="16457"/>
                  </a:lnTo>
                  <a:lnTo>
                    <a:pt x="13453" y="14914"/>
                  </a:lnTo>
                  <a:lnTo>
                    <a:pt x="15208" y="14400"/>
                  </a:lnTo>
                  <a:lnTo>
                    <a:pt x="16670" y="12857"/>
                  </a:lnTo>
                  <a:lnTo>
                    <a:pt x="18258" y="12086"/>
                  </a:lnTo>
                  <a:lnTo>
                    <a:pt x="19260" y="11143"/>
                  </a:lnTo>
                  <a:lnTo>
                    <a:pt x="20305" y="10029"/>
                  </a:lnTo>
                  <a:lnTo>
                    <a:pt x="21015" y="9257"/>
                  </a:lnTo>
                  <a:lnTo>
                    <a:pt x="21600" y="8829"/>
                  </a:lnTo>
                  <a:lnTo>
                    <a:pt x="21600" y="5657"/>
                  </a:lnTo>
                  <a:lnTo>
                    <a:pt x="21391" y="4543"/>
                  </a:lnTo>
                  <a:lnTo>
                    <a:pt x="21224" y="3171"/>
                  </a:lnTo>
                  <a:lnTo>
                    <a:pt x="20472" y="514"/>
                  </a:lnTo>
                  <a:lnTo>
                    <a:pt x="20472" y="0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392237" y="0"/>
              <a:ext cx="348891" cy="49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3" y="14956"/>
                  </a:moveTo>
                  <a:lnTo>
                    <a:pt x="3518" y="14893"/>
                  </a:lnTo>
                  <a:lnTo>
                    <a:pt x="5144" y="14893"/>
                  </a:lnTo>
                  <a:lnTo>
                    <a:pt x="5478" y="14815"/>
                  </a:lnTo>
                  <a:lnTo>
                    <a:pt x="6079" y="14752"/>
                  </a:lnTo>
                  <a:lnTo>
                    <a:pt x="6413" y="14673"/>
                  </a:lnTo>
                  <a:lnTo>
                    <a:pt x="6903" y="14673"/>
                  </a:lnTo>
                  <a:lnTo>
                    <a:pt x="7438" y="14500"/>
                  </a:lnTo>
                  <a:lnTo>
                    <a:pt x="7838" y="14232"/>
                  </a:lnTo>
                  <a:lnTo>
                    <a:pt x="7838" y="14027"/>
                  </a:lnTo>
                  <a:lnTo>
                    <a:pt x="7927" y="13776"/>
                  </a:lnTo>
                  <a:lnTo>
                    <a:pt x="7838" y="13508"/>
                  </a:lnTo>
                  <a:lnTo>
                    <a:pt x="7727" y="13193"/>
                  </a:lnTo>
                  <a:lnTo>
                    <a:pt x="7438" y="12705"/>
                  </a:lnTo>
                  <a:lnTo>
                    <a:pt x="7148" y="12390"/>
                  </a:lnTo>
                  <a:lnTo>
                    <a:pt x="6614" y="12122"/>
                  </a:lnTo>
                  <a:lnTo>
                    <a:pt x="6213" y="11839"/>
                  </a:lnTo>
                  <a:lnTo>
                    <a:pt x="5678" y="11524"/>
                  </a:lnTo>
                  <a:lnTo>
                    <a:pt x="5144" y="11383"/>
                  </a:lnTo>
                  <a:lnTo>
                    <a:pt x="4543" y="11257"/>
                  </a:lnTo>
                  <a:lnTo>
                    <a:pt x="4097" y="11146"/>
                  </a:lnTo>
                  <a:lnTo>
                    <a:pt x="3429" y="10942"/>
                  </a:lnTo>
                  <a:lnTo>
                    <a:pt x="2984" y="10800"/>
                  </a:lnTo>
                  <a:lnTo>
                    <a:pt x="2494" y="10737"/>
                  </a:lnTo>
                  <a:lnTo>
                    <a:pt x="2138" y="10595"/>
                  </a:lnTo>
                  <a:lnTo>
                    <a:pt x="1648" y="10485"/>
                  </a:lnTo>
                  <a:lnTo>
                    <a:pt x="1514" y="10343"/>
                  </a:lnTo>
                  <a:lnTo>
                    <a:pt x="1314" y="10217"/>
                  </a:lnTo>
                  <a:lnTo>
                    <a:pt x="1314" y="9824"/>
                  </a:lnTo>
                  <a:lnTo>
                    <a:pt x="1403" y="9415"/>
                  </a:lnTo>
                  <a:lnTo>
                    <a:pt x="1559" y="8832"/>
                  </a:lnTo>
                  <a:lnTo>
                    <a:pt x="1960" y="8234"/>
                  </a:lnTo>
                  <a:lnTo>
                    <a:pt x="2249" y="7510"/>
                  </a:lnTo>
                  <a:lnTo>
                    <a:pt x="2694" y="6707"/>
                  </a:lnTo>
                  <a:lnTo>
                    <a:pt x="3073" y="5888"/>
                  </a:lnTo>
                  <a:lnTo>
                    <a:pt x="3607" y="5085"/>
                  </a:lnTo>
                  <a:lnTo>
                    <a:pt x="4097" y="4219"/>
                  </a:lnTo>
                  <a:lnTo>
                    <a:pt x="4743" y="3416"/>
                  </a:lnTo>
                  <a:lnTo>
                    <a:pt x="5389" y="2629"/>
                  </a:lnTo>
                  <a:lnTo>
                    <a:pt x="6079" y="1968"/>
                  </a:lnTo>
                  <a:lnTo>
                    <a:pt x="6703" y="1307"/>
                  </a:lnTo>
                  <a:lnTo>
                    <a:pt x="7438" y="787"/>
                  </a:lnTo>
                  <a:lnTo>
                    <a:pt x="8039" y="472"/>
                  </a:lnTo>
                  <a:lnTo>
                    <a:pt x="8863" y="346"/>
                  </a:lnTo>
                  <a:lnTo>
                    <a:pt x="9508" y="205"/>
                  </a:lnTo>
                  <a:lnTo>
                    <a:pt x="10332" y="63"/>
                  </a:lnTo>
                  <a:lnTo>
                    <a:pt x="11179" y="0"/>
                  </a:lnTo>
                  <a:lnTo>
                    <a:pt x="13027" y="0"/>
                  </a:lnTo>
                  <a:lnTo>
                    <a:pt x="14051" y="63"/>
                  </a:lnTo>
                  <a:lnTo>
                    <a:pt x="15098" y="205"/>
                  </a:lnTo>
                  <a:lnTo>
                    <a:pt x="16122" y="472"/>
                  </a:lnTo>
                  <a:lnTo>
                    <a:pt x="17057" y="724"/>
                  </a:lnTo>
                  <a:lnTo>
                    <a:pt x="17881" y="1212"/>
                  </a:lnTo>
                  <a:lnTo>
                    <a:pt x="18727" y="1653"/>
                  </a:lnTo>
                  <a:lnTo>
                    <a:pt x="19551" y="2377"/>
                  </a:lnTo>
                  <a:lnTo>
                    <a:pt x="20242" y="3117"/>
                  </a:lnTo>
                  <a:lnTo>
                    <a:pt x="20865" y="4015"/>
                  </a:lnTo>
                  <a:lnTo>
                    <a:pt x="21221" y="5085"/>
                  </a:lnTo>
                  <a:lnTo>
                    <a:pt x="21600" y="6329"/>
                  </a:lnTo>
                  <a:lnTo>
                    <a:pt x="21511" y="6408"/>
                  </a:lnTo>
                  <a:lnTo>
                    <a:pt x="21422" y="6534"/>
                  </a:lnTo>
                  <a:lnTo>
                    <a:pt x="21177" y="6707"/>
                  </a:lnTo>
                  <a:lnTo>
                    <a:pt x="21066" y="6927"/>
                  </a:lnTo>
                  <a:lnTo>
                    <a:pt x="20687" y="6990"/>
                  </a:lnTo>
                  <a:lnTo>
                    <a:pt x="20375" y="6927"/>
                  </a:lnTo>
                  <a:lnTo>
                    <a:pt x="20041" y="6785"/>
                  </a:lnTo>
                  <a:lnTo>
                    <a:pt x="19841" y="6644"/>
                  </a:lnTo>
                  <a:lnTo>
                    <a:pt x="19551" y="6408"/>
                  </a:lnTo>
                  <a:lnTo>
                    <a:pt x="19351" y="6124"/>
                  </a:lnTo>
                  <a:lnTo>
                    <a:pt x="19017" y="5746"/>
                  </a:lnTo>
                  <a:lnTo>
                    <a:pt x="18527" y="5321"/>
                  </a:lnTo>
                  <a:lnTo>
                    <a:pt x="18082" y="4880"/>
                  </a:lnTo>
                  <a:lnTo>
                    <a:pt x="17592" y="4566"/>
                  </a:lnTo>
                  <a:lnTo>
                    <a:pt x="16946" y="4078"/>
                  </a:lnTo>
                  <a:lnTo>
                    <a:pt x="15721" y="3212"/>
                  </a:lnTo>
                  <a:lnTo>
                    <a:pt x="15187" y="2976"/>
                  </a:lnTo>
                  <a:lnTo>
                    <a:pt x="14541" y="2550"/>
                  </a:lnTo>
                  <a:lnTo>
                    <a:pt x="13762" y="2251"/>
                  </a:lnTo>
                  <a:lnTo>
                    <a:pt x="13138" y="1968"/>
                  </a:lnTo>
                  <a:lnTo>
                    <a:pt x="12403" y="1905"/>
                  </a:lnTo>
                  <a:lnTo>
                    <a:pt x="11758" y="1795"/>
                  </a:lnTo>
                  <a:lnTo>
                    <a:pt x="10978" y="1858"/>
                  </a:lnTo>
                  <a:lnTo>
                    <a:pt x="10332" y="1968"/>
                  </a:lnTo>
                  <a:lnTo>
                    <a:pt x="9687" y="2251"/>
                  </a:lnTo>
                  <a:lnTo>
                    <a:pt x="8952" y="2550"/>
                  </a:lnTo>
                  <a:lnTo>
                    <a:pt x="8284" y="2976"/>
                  </a:lnTo>
                  <a:lnTo>
                    <a:pt x="7638" y="3416"/>
                  </a:lnTo>
                  <a:lnTo>
                    <a:pt x="7104" y="3936"/>
                  </a:lnTo>
                  <a:lnTo>
                    <a:pt x="6413" y="4566"/>
                  </a:lnTo>
                  <a:lnTo>
                    <a:pt x="5968" y="5085"/>
                  </a:lnTo>
                  <a:lnTo>
                    <a:pt x="5478" y="5668"/>
                  </a:lnTo>
                  <a:lnTo>
                    <a:pt x="5144" y="6329"/>
                  </a:lnTo>
                  <a:lnTo>
                    <a:pt x="4743" y="6848"/>
                  </a:lnTo>
                  <a:lnTo>
                    <a:pt x="4342" y="7447"/>
                  </a:lnTo>
                  <a:lnTo>
                    <a:pt x="4097" y="7887"/>
                  </a:lnTo>
                  <a:lnTo>
                    <a:pt x="3919" y="8438"/>
                  </a:lnTo>
                  <a:lnTo>
                    <a:pt x="3808" y="8832"/>
                  </a:lnTo>
                  <a:lnTo>
                    <a:pt x="3808" y="9178"/>
                  </a:lnTo>
                  <a:lnTo>
                    <a:pt x="3919" y="9415"/>
                  </a:lnTo>
                  <a:lnTo>
                    <a:pt x="4097" y="9556"/>
                  </a:lnTo>
                  <a:lnTo>
                    <a:pt x="4209" y="9698"/>
                  </a:lnTo>
                  <a:lnTo>
                    <a:pt x="4543" y="9761"/>
                  </a:lnTo>
                  <a:lnTo>
                    <a:pt x="4944" y="9934"/>
                  </a:lnTo>
                  <a:lnTo>
                    <a:pt x="5389" y="10076"/>
                  </a:lnTo>
                  <a:lnTo>
                    <a:pt x="5767" y="10217"/>
                  </a:lnTo>
                  <a:lnTo>
                    <a:pt x="6324" y="10343"/>
                  </a:lnTo>
                  <a:lnTo>
                    <a:pt x="6814" y="10517"/>
                  </a:lnTo>
                  <a:lnTo>
                    <a:pt x="7348" y="10737"/>
                  </a:lnTo>
                  <a:lnTo>
                    <a:pt x="7727" y="10942"/>
                  </a:lnTo>
                  <a:lnTo>
                    <a:pt x="8284" y="11146"/>
                  </a:lnTo>
                  <a:lnTo>
                    <a:pt x="8662" y="11320"/>
                  </a:lnTo>
                  <a:lnTo>
                    <a:pt x="9108" y="11603"/>
                  </a:lnTo>
                  <a:lnTo>
                    <a:pt x="9397" y="11808"/>
                  </a:lnTo>
                  <a:lnTo>
                    <a:pt x="9687" y="12044"/>
                  </a:lnTo>
                  <a:lnTo>
                    <a:pt x="9798" y="12327"/>
                  </a:lnTo>
                  <a:lnTo>
                    <a:pt x="9887" y="12642"/>
                  </a:lnTo>
                  <a:lnTo>
                    <a:pt x="9887" y="14752"/>
                  </a:lnTo>
                  <a:lnTo>
                    <a:pt x="9687" y="15161"/>
                  </a:lnTo>
                  <a:lnTo>
                    <a:pt x="9397" y="15476"/>
                  </a:lnTo>
                  <a:lnTo>
                    <a:pt x="9063" y="15759"/>
                  </a:lnTo>
                  <a:lnTo>
                    <a:pt x="8573" y="15854"/>
                  </a:lnTo>
                  <a:lnTo>
                    <a:pt x="4832" y="15854"/>
                  </a:lnTo>
                  <a:lnTo>
                    <a:pt x="4097" y="15995"/>
                  </a:lnTo>
                  <a:lnTo>
                    <a:pt x="3518" y="15995"/>
                  </a:lnTo>
                  <a:lnTo>
                    <a:pt x="3073" y="16200"/>
                  </a:lnTo>
                  <a:lnTo>
                    <a:pt x="2583" y="16405"/>
                  </a:lnTo>
                  <a:lnTo>
                    <a:pt x="2494" y="16578"/>
                  </a:lnTo>
                  <a:lnTo>
                    <a:pt x="2449" y="16798"/>
                  </a:lnTo>
                  <a:lnTo>
                    <a:pt x="2494" y="17066"/>
                  </a:lnTo>
                  <a:lnTo>
                    <a:pt x="2494" y="17318"/>
                  </a:lnTo>
                  <a:lnTo>
                    <a:pt x="2694" y="17585"/>
                  </a:lnTo>
                  <a:lnTo>
                    <a:pt x="2784" y="17900"/>
                  </a:lnTo>
                  <a:lnTo>
                    <a:pt x="2873" y="18247"/>
                  </a:lnTo>
                  <a:lnTo>
                    <a:pt x="2984" y="18388"/>
                  </a:lnTo>
                  <a:lnTo>
                    <a:pt x="3273" y="18562"/>
                  </a:lnTo>
                  <a:lnTo>
                    <a:pt x="3607" y="18703"/>
                  </a:lnTo>
                  <a:lnTo>
                    <a:pt x="4342" y="18908"/>
                  </a:lnTo>
                  <a:lnTo>
                    <a:pt x="5033" y="19050"/>
                  </a:lnTo>
                  <a:lnTo>
                    <a:pt x="5879" y="19144"/>
                  </a:lnTo>
                  <a:lnTo>
                    <a:pt x="6814" y="19286"/>
                  </a:lnTo>
                  <a:lnTo>
                    <a:pt x="7838" y="19427"/>
                  </a:lnTo>
                  <a:lnTo>
                    <a:pt x="8774" y="19490"/>
                  </a:lnTo>
                  <a:lnTo>
                    <a:pt x="9687" y="19569"/>
                  </a:lnTo>
                  <a:lnTo>
                    <a:pt x="10733" y="19490"/>
                  </a:lnTo>
                  <a:lnTo>
                    <a:pt x="11668" y="19490"/>
                  </a:lnTo>
                  <a:lnTo>
                    <a:pt x="12403" y="19286"/>
                  </a:lnTo>
                  <a:lnTo>
                    <a:pt x="13227" y="19144"/>
                  </a:lnTo>
                  <a:lnTo>
                    <a:pt x="13762" y="18971"/>
                  </a:lnTo>
                  <a:lnTo>
                    <a:pt x="14363" y="18766"/>
                  </a:lnTo>
                  <a:lnTo>
                    <a:pt x="14697" y="18388"/>
                  </a:lnTo>
                  <a:lnTo>
                    <a:pt x="15098" y="18105"/>
                  </a:lnTo>
                  <a:lnTo>
                    <a:pt x="15387" y="17790"/>
                  </a:lnTo>
                  <a:lnTo>
                    <a:pt x="15833" y="17522"/>
                  </a:lnTo>
                  <a:lnTo>
                    <a:pt x="16122" y="17176"/>
                  </a:lnTo>
                  <a:lnTo>
                    <a:pt x="16523" y="16924"/>
                  </a:lnTo>
                  <a:lnTo>
                    <a:pt x="16768" y="16578"/>
                  </a:lnTo>
                  <a:lnTo>
                    <a:pt x="17057" y="16405"/>
                  </a:lnTo>
                  <a:lnTo>
                    <a:pt x="17592" y="15932"/>
                  </a:lnTo>
                  <a:lnTo>
                    <a:pt x="18082" y="15617"/>
                  </a:lnTo>
                  <a:lnTo>
                    <a:pt x="18416" y="15413"/>
                  </a:lnTo>
                  <a:lnTo>
                    <a:pt x="19106" y="15413"/>
                  </a:lnTo>
                  <a:lnTo>
                    <a:pt x="19551" y="15617"/>
                  </a:lnTo>
                  <a:lnTo>
                    <a:pt x="19841" y="15822"/>
                  </a:lnTo>
                  <a:lnTo>
                    <a:pt x="20130" y="16200"/>
                  </a:lnTo>
                  <a:lnTo>
                    <a:pt x="20286" y="16483"/>
                  </a:lnTo>
                  <a:lnTo>
                    <a:pt x="20286" y="16861"/>
                  </a:lnTo>
                  <a:lnTo>
                    <a:pt x="20041" y="17176"/>
                  </a:lnTo>
                  <a:lnTo>
                    <a:pt x="19752" y="17585"/>
                  </a:lnTo>
                  <a:lnTo>
                    <a:pt x="19306" y="17790"/>
                  </a:lnTo>
                  <a:lnTo>
                    <a:pt x="18906" y="17963"/>
                  </a:lnTo>
                  <a:lnTo>
                    <a:pt x="18416" y="18247"/>
                  </a:lnTo>
                  <a:lnTo>
                    <a:pt x="17881" y="18562"/>
                  </a:lnTo>
                  <a:lnTo>
                    <a:pt x="17258" y="18908"/>
                  </a:lnTo>
                  <a:lnTo>
                    <a:pt x="16567" y="19223"/>
                  </a:lnTo>
                  <a:lnTo>
                    <a:pt x="15922" y="19569"/>
                  </a:lnTo>
                  <a:lnTo>
                    <a:pt x="15187" y="19868"/>
                  </a:lnTo>
                  <a:lnTo>
                    <a:pt x="14363" y="20215"/>
                  </a:lnTo>
                  <a:lnTo>
                    <a:pt x="13628" y="20466"/>
                  </a:lnTo>
                  <a:lnTo>
                    <a:pt x="12782" y="20734"/>
                  </a:lnTo>
                  <a:lnTo>
                    <a:pt x="12002" y="21080"/>
                  </a:lnTo>
                  <a:lnTo>
                    <a:pt x="11179" y="21254"/>
                  </a:lnTo>
                  <a:lnTo>
                    <a:pt x="10332" y="21474"/>
                  </a:lnTo>
                  <a:lnTo>
                    <a:pt x="8863" y="21600"/>
                  </a:lnTo>
                  <a:lnTo>
                    <a:pt x="8039" y="21537"/>
                  </a:lnTo>
                  <a:lnTo>
                    <a:pt x="7148" y="21474"/>
                  </a:lnTo>
                  <a:lnTo>
                    <a:pt x="6413" y="21332"/>
                  </a:lnTo>
                  <a:lnTo>
                    <a:pt x="5678" y="21254"/>
                  </a:lnTo>
                  <a:lnTo>
                    <a:pt x="4832" y="21080"/>
                  </a:lnTo>
                  <a:lnTo>
                    <a:pt x="3362" y="20671"/>
                  </a:lnTo>
                  <a:lnTo>
                    <a:pt x="2784" y="20466"/>
                  </a:lnTo>
                  <a:lnTo>
                    <a:pt x="2049" y="20152"/>
                  </a:lnTo>
                  <a:lnTo>
                    <a:pt x="1514" y="19868"/>
                  </a:lnTo>
                  <a:lnTo>
                    <a:pt x="1024" y="19569"/>
                  </a:lnTo>
                  <a:lnTo>
                    <a:pt x="624" y="19223"/>
                  </a:lnTo>
                  <a:lnTo>
                    <a:pt x="289" y="18908"/>
                  </a:lnTo>
                  <a:lnTo>
                    <a:pt x="89" y="18562"/>
                  </a:lnTo>
                  <a:lnTo>
                    <a:pt x="0" y="18184"/>
                  </a:lnTo>
                  <a:lnTo>
                    <a:pt x="0" y="17522"/>
                  </a:lnTo>
                  <a:lnTo>
                    <a:pt x="178" y="17176"/>
                  </a:lnTo>
                  <a:lnTo>
                    <a:pt x="379" y="16861"/>
                  </a:lnTo>
                  <a:lnTo>
                    <a:pt x="579" y="16578"/>
                  </a:lnTo>
                  <a:lnTo>
                    <a:pt x="1113" y="16058"/>
                  </a:lnTo>
                  <a:lnTo>
                    <a:pt x="2138" y="15334"/>
                  </a:lnTo>
                  <a:lnTo>
                    <a:pt x="2494" y="15098"/>
                  </a:lnTo>
                  <a:lnTo>
                    <a:pt x="2873" y="14956"/>
                  </a:lnTo>
                  <a:lnTo>
                    <a:pt x="3073" y="14956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122362" y="2027237"/>
              <a:ext cx="301267" cy="7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835"/>
                  </a:lnTo>
                  <a:lnTo>
                    <a:pt x="21162" y="21600"/>
                  </a:lnTo>
                  <a:lnTo>
                    <a:pt x="1933" y="20243"/>
                  </a:lnTo>
                  <a:lnTo>
                    <a:pt x="0" y="0"/>
                  </a:lnTo>
                </a:path>
              </a:pathLst>
            </a:custGeom>
            <a:solidFill>
              <a:srgbClr val="FFFF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490662" y="534987"/>
              <a:ext cx="374290" cy="39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7" y="0"/>
                  </a:moveTo>
                  <a:lnTo>
                    <a:pt x="19561" y="78"/>
                  </a:lnTo>
                  <a:lnTo>
                    <a:pt x="20206" y="544"/>
                  </a:lnTo>
                  <a:lnTo>
                    <a:pt x="20435" y="796"/>
                  </a:lnTo>
                  <a:lnTo>
                    <a:pt x="20705" y="1321"/>
                  </a:lnTo>
                  <a:lnTo>
                    <a:pt x="20892" y="1768"/>
                  </a:lnTo>
                  <a:lnTo>
                    <a:pt x="21184" y="2409"/>
                  </a:lnTo>
                  <a:lnTo>
                    <a:pt x="21309" y="2972"/>
                  </a:lnTo>
                  <a:lnTo>
                    <a:pt x="21413" y="3652"/>
                  </a:lnTo>
                  <a:lnTo>
                    <a:pt x="21496" y="4390"/>
                  </a:lnTo>
                  <a:lnTo>
                    <a:pt x="21600" y="5128"/>
                  </a:lnTo>
                  <a:lnTo>
                    <a:pt x="21413" y="5847"/>
                  </a:lnTo>
                  <a:lnTo>
                    <a:pt x="21309" y="6663"/>
                  </a:lnTo>
                  <a:lnTo>
                    <a:pt x="21184" y="7478"/>
                  </a:lnTo>
                  <a:lnTo>
                    <a:pt x="20997" y="8294"/>
                  </a:lnTo>
                  <a:lnTo>
                    <a:pt x="20539" y="9110"/>
                  </a:lnTo>
                  <a:lnTo>
                    <a:pt x="19935" y="10178"/>
                  </a:lnTo>
                  <a:lnTo>
                    <a:pt x="19145" y="11169"/>
                  </a:lnTo>
                  <a:lnTo>
                    <a:pt x="18187" y="12373"/>
                  </a:lnTo>
                  <a:lnTo>
                    <a:pt x="17126" y="13617"/>
                  </a:lnTo>
                  <a:lnTo>
                    <a:pt x="15961" y="14821"/>
                  </a:lnTo>
                  <a:lnTo>
                    <a:pt x="14775" y="15967"/>
                  </a:lnTo>
                  <a:lnTo>
                    <a:pt x="13630" y="17171"/>
                  </a:lnTo>
                  <a:lnTo>
                    <a:pt x="12340" y="18162"/>
                  </a:lnTo>
                  <a:lnTo>
                    <a:pt x="10987" y="19153"/>
                  </a:lnTo>
                  <a:lnTo>
                    <a:pt x="9697" y="19968"/>
                  </a:lnTo>
                  <a:lnTo>
                    <a:pt x="8469" y="20687"/>
                  </a:lnTo>
                  <a:lnTo>
                    <a:pt x="7221" y="21153"/>
                  </a:lnTo>
                  <a:lnTo>
                    <a:pt x="6201" y="21503"/>
                  </a:lnTo>
                  <a:lnTo>
                    <a:pt x="5244" y="21600"/>
                  </a:lnTo>
                  <a:lnTo>
                    <a:pt x="4453" y="21328"/>
                  </a:lnTo>
                  <a:lnTo>
                    <a:pt x="3621" y="20998"/>
                  </a:lnTo>
                  <a:lnTo>
                    <a:pt x="3038" y="20609"/>
                  </a:lnTo>
                  <a:lnTo>
                    <a:pt x="2435" y="20260"/>
                  </a:lnTo>
                  <a:lnTo>
                    <a:pt x="1977" y="19871"/>
                  </a:lnTo>
                  <a:lnTo>
                    <a:pt x="1561" y="19541"/>
                  </a:lnTo>
                  <a:lnTo>
                    <a:pt x="1186" y="19230"/>
                  </a:lnTo>
                  <a:lnTo>
                    <a:pt x="874" y="18881"/>
                  </a:lnTo>
                  <a:lnTo>
                    <a:pt x="687" y="18628"/>
                  </a:lnTo>
                  <a:lnTo>
                    <a:pt x="229" y="17987"/>
                  </a:lnTo>
                  <a:lnTo>
                    <a:pt x="42" y="17696"/>
                  </a:lnTo>
                  <a:lnTo>
                    <a:pt x="0" y="17346"/>
                  </a:lnTo>
                  <a:lnTo>
                    <a:pt x="0" y="17171"/>
                  </a:lnTo>
                  <a:lnTo>
                    <a:pt x="125" y="17094"/>
                  </a:lnTo>
                  <a:lnTo>
                    <a:pt x="395" y="16919"/>
                  </a:lnTo>
                  <a:lnTo>
                    <a:pt x="1103" y="16919"/>
                  </a:lnTo>
                  <a:lnTo>
                    <a:pt x="1561" y="17094"/>
                  </a:lnTo>
                  <a:lnTo>
                    <a:pt x="1748" y="17171"/>
                  </a:lnTo>
                  <a:lnTo>
                    <a:pt x="1977" y="17424"/>
                  </a:lnTo>
                  <a:lnTo>
                    <a:pt x="2247" y="17812"/>
                  </a:lnTo>
                  <a:lnTo>
                    <a:pt x="2518" y="18240"/>
                  </a:lnTo>
                  <a:lnTo>
                    <a:pt x="2747" y="18550"/>
                  </a:lnTo>
                  <a:lnTo>
                    <a:pt x="3121" y="18881"/>
                  </a:lnTo>
                  <a:lnTo>
                    <a:pt x="3496" y="19055"/>
                  </a:lnTo>
                  <a:lnTo>
                    <a:pt x="3912" y="19230"/>
                  </a:lnTo>
                  <a:lnTo>
                    <a:pt x="4266" y="19308"/>
                  </a:lnTo>
                  <a:lnTo>
                    <a:pt x="4786" y="19366"/>
                  </a:lnTo>
                  <a:lnTo>
                    <a:pt x="5327" y="19308"/>
                  </a:lnTo>
                  <a:lnTo>
                    <a:pt x="5847" y="19308"/>
                  </a:lnTo>
                  <a:lnTo>
                    <a:pt x="6347" y="19153"/>
                  </a:lnTo>
                  <a:lnTo>
                    <a:pt x="6888" y="18881"/>
                  </a:lnTo>
                  <a:lnTo>
                    <a:pt x="7491" y="18628"/>
                  </a:lnTo>
                  <a:lnTo>
                    <a:pt x="8095" y="18512"/>
                  </a:lnTo>
                  <a:lnTo>
                    <a:pt x="8657" y="18162"/>
                  </a:lnTo>
                  <a:lnTo>
                    <a:pt x="9343" y="17909"/>
                  </a:lnTo>
                  <a:lnTo>
                    <a:pt x="9947" y="17696"/>
                  </a:lnTo>
                  <a:lnTo>
                    <a:pt x="10634" y="17346"/>
                  </a:lnTo>
                  <a:lnTo>
                    <a:pt x="11279" y="16880"/>
                  </a:lnTo>
                  <a:lnTo>
                    <a:pt x="11965" y="16278"/>
                  </a:lnTo>
                  <a:lnTo>
                    <a:pt x="12652" y="15540"/>
                  </a:lnTo>
                  <a:lnTo>
                    <a:pt x="13443" y="14821"/>
                  </a:lnTo>
                  <a:lnTo>
                    <a:pt x="14129" y="13830"/>
                  </a:lnTo>
                  <a:lnTo>
                    <a:pt x="14962" y="12801"/>
                  </a:lnTo>
                  <a:lnTo>
                    <a:pt x="15649" y="11635"/>
                  </a:lnTo>
                  <a:lnTo>
                    <a:pt x="16439" y="10567"/>
                  </a:lnTo>
                  <a:lnTo>
                    <a:pt x="17022" y="9460"/>
                  </a:lnTo>
                  <a:lnTo>
                    <a:pt x="17729" y="8294"/>
                  </a:lnTo>
                  <a:lnTo>
                    <a:pt x="18187" y="7129"/>
                  </a:lnTo>
                  <a:lnTo>
                    <a:pt x="18687" y="6196"/>
                  </a:lnTo>
                  <a:lnTo>
                    <a:pt x="18957" y="5128"/>
                  </a:lnTo>
                  <a:lnTo>
                    <a:pt x="19249" y="4312"/>
                  </a:lnTo>
                  <a:lnTo>
                    <a:pt x="19332" y="3496"/>
                  </a:lnTo>
                  <a:lnTo>
                    <a:pt x="19415" y="2972"/>
                  </a:lnTo>
                  <a:lnTo>
                    <a:pt x="19249" y="2758"/>
                  </a:lnTo>
                  <a:lnTo>
                    <a:pt x="18874" y="2409"/>
                  </a:lnTo>
                  <a:lnTo>
                    <a:pt x="18375" y="2040"/>
                  </a:lnTo>
                  <a:lnTo>
                    <a:pt x="18000" y="1515"/>
                  </a:lnTo>
                  <a:lnTo>
                    <a:pt x="17729" y="1068"/>
                  </a:lnTo>
                  <a:lnTo>
                    <a:pt x="17729" y="544"/>
                  </a:lnTo>
                  <a:lnTo>
                    <a:pt x="17813" y="330"/>
                  </a:lnTo>
                  <a:lnTo>
                    <a:pt x="18083" y="155"/>
                  </a:lnTo>
                  <a:lnTo>
                    <a:pt x="18458" y="0"/>
                  </a:lnTo>
                  <a:lnTo>
                    <a:pt x="18957" y="0"/>
                  </a:lnTo>
                </a:path>
              </a:pathLst>
            </a:custGeom>
            <a:solidFill>
              <a:srgbClr val="EB99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814387" y="487362"/>
              <a:ext cx="675916" cy="1626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22" y="263"/>
                  </a:moveTo>
                  <a:lnTo>
                    <a:pt x="12790" y="0"/>
                  </a:lnTo>
                  <a:lnTo>
                    <a:pt x="15044" y="947"/>
                  </a:lnTo>
                  <a:lnTo>
                    <a:pt x="18886" y="1119"/>
                  </a:lnTo>
                  <a:lnTo>
                    <a:pt x="21600" y="2500"/>
                  </a:lnTo>
                  <a:lnTo>
                    <a:pt x="18610" y="5598"/>
                  </a:lnTo>
                  <a:lnTo>
                    <a:pt x="13445" y="7262"/>
                  </a:lnTo>
                  <a:lnTo>
                    <a:pt x="18506" y="12999"/>
                  </a:lnTo>
                  <a:lnTo>
                    <a:pt x="12686" y="21600"/>
                  </a:lnTo>
                  <a:lnTo>
                    <a:pt x="8787" y="21485"/>
                  </a:lnTo>
                  <a:lnTo>
                    <a:pt x="1392" y="21600"/>
                  </a:lnTo>
                  <a:lnTo>
                    <a:pt x="0" y="10217"/>
                  </a:lnTo>
                  <a:lnTo>
                    <a:pt x="5222" y="263"/>
                  </a:lnTo>
                </a:path>
              </a:pathLst>
            </a:custGeom>
            <a:solidFill>
              <a:srgbClr val="7A85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3112" y="1398587"/>
              <a:ext cx="172679" cy="7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3" y="2279"/>
                  </a:moveTo>
                  <a:lnTo>
                    <a:pt x="763" y="2371"/>
                  </a:lnTo>
                  <a:lnTo>
                    <a:pt x="584" y="2710"/>
                  </a:lnTo>
                  <a:lnTo>
                    <a:pt x="584" y="3234"/>
                  </a:lnTo>
                  <a:lnTo>
                    <a:pt x="359" y="4004"/>
                  </a:lnTo>
                  <a:lnTo>
                    <a:pt x="0" y="4866"/>
                  </a:lnTo>
                  <a:lnTo>
                    <a:pt x="0" y="7104"/>
                  </a:lnTo>
                  <a:lnTo>
                    <a:pt x="180" y="8439"/>
                  </a:lnTo>
                  <a:lnTo>
                    <a:pt x="359" y="9866"/>
                  </a:lnTo>
                  <a:lnTo>
                    <a:pt x="763" y="11354"/>
                  </a:lnTo>
                  <a:lnTo>
                    <a:pt x="1257" y="12987"/>
                  </a:lnTo>
                  <a:lnTo>
                    <a:pt x="2245" y="14660"/>
                  </a:lnTo>
                  <a:lnTo>
                    <a:pt x="3368" y="16364"/>
                  </a:lnTo>
                  <a:lnTo>
                    <a:pt x="4850" y="18110"/>
                  </a:lnTo>
                  <a:lnTo>
                    <a:pt x="6511" y="19855"/>
                  </a:lnTo>
                  <a:lnTo>
                    <a:pt x="8802" y="21600"/>
                  </a:lnTo>
                  <a:lnTo>
                    <a:pt x="21600" y="20912"/>
                  </a:lnTo>
                  <a:lnTo>
                    <a:pt x="19938" y="19537"/>
                  </a:lnTo>
                  <a:lnTo>
                    <a:pt x="16975" y="17134"/>
                  </a:lnTo>
                  <a:lnTo>
                    <a:pt x="15672" y="15954"/>
                  </a:lnTo>
                  <a:lnTo>
                    <a:pt x="14460" y="14804"/>
                  </a:lnTo>
                  <a:lnTo>
                    <a:pt x="13382" y="13685"/>
                  </a:lnTo>
                  <a:lnTo>
                    <a:pt x="12394" y="12514"/>
                  </a:lnTo>
                  <a:lnTo>
                    <a:pt x="11900" y="11406"/>
                  </a:lnTo>
                  <a:lnTo>
                    <a:pt x="11092" y="10205"/>
                  </a:lnTo>
                  <a:lnTo>
                    <a:pt x="10912" y="8952"/>
                  </a:lnTo>
                  <a:lnTo>
                    <a:pt x="10508" y="7679"/>
                  </a:lnTo>
                  <a:lnTo>
                    <a:pt x="10508" y="4907"/>
                  </a:lnTo>
                  <a:lnTo>
                    <a:pt x="11092" y="3367"/>
                  </a:lnTo>
                  <a:lnTo>
                    <a:pt x="11676" y="1714"/>
                  </a:lnTo>
                  <a:lnTo>
                    <a:pt x="12394" y="0"/>
                  </a:lnTo>
                  <a:lnTo>
                    <a:pt x="853" y="2279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0" y="373062"/>
              <a:ext cx="1006116" cy="182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6" y="21600"/>
                  </a:moveTo>
                  <a:lnTo>
                    <a:pt x="14745" y="21284"/>
                  </a:lnTo>
                  <a:lnTo>
                    <a:pt x="16917" y="14295"/>
                  </a:lnTo>
                  <a:lnTo>
                    <a:pt x="17373" y="12526"/>
                  </a:lnTo>
                  <a:lnTo>
                    <a:pt x="21600" y="8284"/>
                  </a:lnTo>
                  <a:lnTo>
                    <a:pt x="21252" y="5289"/>
                  </a:lnTo>
                  <a:lnTo>
                    <a:pt x="19606" y="3038"/>
                  </a:lnTo>
                  <a:lnTo>
                    <a:pt x="17241" y="1196"/>
                  </a:lnTo>
                  <a:lnTo>
                    <a:pt x="13022" y="0"/>
                  </a:lnTo>
                  <a:lnTo>
                    <a:pt x="9073" y="440"/>
                  </a:lnTo>
                  <a:lnTo>
                    <a:pt x="5502" y="1931"/>
                  </a:lnTo>
                  <a:lnTo>
                    <a:pt x="2365" y="3896"/>
                  </a:lnTo>
                  <a:lnTo>
                    <a:pt x="100" y="6870"/>
                  </a:lnTo>
                  <a:lnTo>
                    <a:pt x="0" y="9360"/>
                  </a:lnTo>
                  <a:lnTo>
                    <a:pt x="1414" y="12381"/>
                  </a:lnTo>
                  <a:lnTo>
                    <a:pt x="2164" y="17353"/>
                  </a:lnTo>
                  <a:lnTo>
                    <a:pt x="5696" y="21600"/>
                  </a:lnTo>
                </a:path>
              </a:pathLst>
            </a:custGeom>
            <a:solidFill>
              <a:srgbClr val="E680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42925" y="17462"/>
              <a:ext cx="377466" cy="50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069"/>
                  </a:moveTo>
                  <a:lnTo>
                    <a:pt x="0" y="10500"/>
                  </a:lnTo>
                  <a:lnTo>
                    <a:pt x="268" y="11146"/>
                  </a:lnTo>
                  <a:lnTo>
                    <a:pt x="535" y="11855"/>
                  </a:lnTo>
                  <a:lnTo>
                    <a:pt x="1030" y="12778"/>
                  </a:lnTo>
                  <a:lnTo>
                    <a:pt x="1400" y="13517"/>
                  </a:lnTo>
                  <a:lnTo>
                    <a:pt x="1977" y="14503"/>
                  </a:lnTo>
                  <a:lnTo>
                    <a:pt x="2574" y="15380"/>
                  </a:lnTo>
                  <a:lnTo>
                    <a:pt x="3171" y="16366"/>
                  </a:lnTo>
                  <a:lnTo>
                    <a:pt x="3706" y="17212"/>
                  </a:lnTo>
                  <a:lnTo>
                    <a:pt x="4304" y="17967"/>
                  </a:lnTo>
                  <a:lnTo>
                    <a:pt x="4839" y="18675"/>
                  </a:lnTo>
                  <a:lnTo>
                    <a:pt x="5333" y="19460"/>
                  </a:lnTo>
                  <a:lnTo>
                    <a:pt x="5601" y="20030"/>
                  </a:lnTo>
                  <a:lnTo>
                    <a:pt x="6013" y="20445"/>
                  </a:lnTo>
                  <a:lnTo>
                    <a:pt x="6198" y="20676"/>
                  </a:lnTo>
                  <a:lnTo>
                    <a:pt x="6383" y="20815"/>
                  </a:lnTo>
                  <a:lnTo>
                    <a:pt x="10151" y="21600"/>
                  </a:lnTo>
                  <a:lnTo>
                    <a:pt x="16988" y="15719"/>
                  </a:lnTo>
                  <a:lnTo>
                    <a:pt x="20756" y="8945"/>
                  </a:lnTo>
                  <a:lnTo>
                    <a:pt x="21600" y="5419"/>
                  </a:lnTo>
                  <a:lnTo>
                    <a:pt x="19294" y="2125"/>
                  </a:lnTo>
                  <a:lnTo>
                    <a:pt x="19026" y="2063"/>
                  </a:lnTo>
                  <a:lnTo>
                    <a:pt x="18614" y="1924"/>
                  </a:lnTo>
                  <a:lnTo>
                    <a:pt x="17029" y="1416"/>
                  </a:lnTo>
                  <a:lnTo>
                    <a:pt x="15855" y="1078"/>
                  </a:lnTo>
                  <a:lnTo>
                    <a:pt x="14640" y="770"/>
                  </a:lnTo>
                  <a:lnTo>
                    <a:pt x="13178" y="508"/>
                  </a:lnTo>
                  <a:lnTo>
                    <a:pt x="11860" y="339"/>
                  </a:lnTo>
                  <a:lnTo>
                    <a:pt x="10419" y="62"/>
                  </a:lnTo>
                  <a:lnTo>
                    <a:pt x="8875" y="0"/>
                  </a:lnTo>
                  <a:lnTo>
                    <a:pt x="7475" y="0"/>
                  </a:lnTo>
                  <a:lnTo>
                    <a:pt x="6198" y="200"/>
                  </a:lnTo>
                  <a:lnTo>
                    <a:pt x="4983" y="508"/>
                  </a:lnTo>
                  <a:lnTo>
                    <a:pt x="3974" y="1047"/>
                  </a:lnTo>
                  <a:lnTo>
                    <a:pt x="3027" y="1724"/>
                  </a:lnTo>
                  <a:lnTo>
                    <a:pt x="2492" y="2710"/>
                  </a:lnTo>
                  <a:lnTo>
                    <a:pt x="1894" y="3695"/>
                  </a:lnTo>
                  <a:lnTo>
                    <a:pt x="1524" y="4434"/>
                  </a:lnTo>
                  <a:lnTo>
                    <a:pt x="1133" y="5142"/>
                  </a:lnTo>
                  <a:lnTo>
                    <a:pt x="947" y="5789"/>
                  </a:lnTo>
                  <a:lnTo>
                    <a:pt x="577" y="6297"/>
                  </a:lnTo>
                  <a:lnTo>
                    <a:pt x="453" y="6774"/>
                  </a:lnTo>
                  <a:lnTo>
                    <a:pt x="268" y="7082"/>
                  </a:lnTo>
                  <a:lnTo>
                    <a:pt x="165" y="7482"/>
                  </a:lnTo>
                  <a:lnTo>
                    <a:pt x="0" y="7729"/>
                  </a:lnTo>
                  <a:lnTo>
                    <a:pt x="0" y="10069"/>
                  </a:lnTo>
                </a:path>
              </a:pathLst>
            </a:custGeom>
            <a:solidFill>
              <a:srgbClr val="FFE6B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52475" y="523875"/>
              <a:ext cx="201254" cy="80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06" y="144"/>
                  </a:moveTo>
                  <a:lnTo>
                    <a:pt x="6237" y="231"/>
                  </a:lnTo>
                  <a:lnTo>
                    <a:pt x="7431" y="586"/>
                  </a:lnTo>
                  <a:lnTo>
                    <a:pt x="9048" y="1115"/>
                  </a:lnTo>
                  <a:lnTo>
                    <a:pt x="11089" y="1912"/>
                  </a:lnTo>
                  <a:lnTo>
                    <a:pt x="13206" y="2806"/>
                  </a:lnTo>
                  <a:lnTo>
                    <a:pt x="15671" y="3978"/>
                  </a:lnTo>
                  <a:lnTo>
                    <a:pt x="17673" y="5227"/>
                  </a:lnTo>
                  <a:lnTo>
                    <a:pt x="19636" y="6668"/>
                  </a:lnTo>
                  <a:lnTo>
                    <a:pt x="20907" y="8215"/>
                  </a:lnTo>
                  <a:lnTo>
                    <a:pt x="21600" y="9849"/>
                  </a:lnTo>
                  <a:lnTo>
                    <a:pt x="21253" y="11636"/>
                  </a:lnTo>
                  <a:lnTo>
                    <a:pt x="20137" y="13519"/>
                  </a:lnTo>
                  <a:lnTo>
                    <a:pt x="17673" y="15431"/>
                  </a:lnTo>
                  <a:lnTo>
                    <a:pt x="13861" y="17449"/>
                  </a:lnTo>
                  <a:lnTo>
                    <a:pt x="8548" y="19505"/>
                  </a:lnTo>
                  <a:lnTo>
                    <a:pt x="1579" y="21600"/>
                  </a:lnTo>
                  <a:lnTo>
                    <a:pt x="1425" y="21562"/>
                  </a:lnTo>
                  <a:lnTo>
                    <a:pt x="1155" y="21437"/>
                  </a:lnTo>
                  <a:lnTo>
                    <a:pt x="847" y="21225"/>
                  </a:lnTo>
                  <a:lnTo>
                    <a:pt x="501" y="21120"/>
                  </a:lnTo>
                  <a:lnTo>
                    <a:pt x="0" y="20860"/>
                  </a:lnTo>
                  <a:lnTo>
                    <a:pt x="0" y="20716"/>
                  </a:lnTo>
                  <a:lnTo>
                    <a:pt x="154" y="20505"/>
                  </a:lnTo>
                  <a:lnTo>
                    <a:pt x="847" y="20418"/>
                  </a:lnTo>
                  <a:lnTo>
                    <a:pt x="1348" y="20226"/>
                  </a:lnTo>
                  <a:lnTo>
                    <a:pt x="2618" y="19822"/>
                  </a:lnTo>
                  <a:lnTo>
                    <a:pt x="4389" y="19207"/>
                  </a:lnTo>
                  <a:lnTo>
                    <a:pt x="6584" y="18448"/>
                  </a:lnTo>
                  <a:lnTo>
                    <a:pt x="8702" y="17536"/>
                  </a:lnTo>
                  <a:lnTo>
                    <a:pt x="11089" y="16431"/>
                  </a:lnTo>
                  <a:lnTo>
                    <a:pt x="13206" y="15220"/>
                  </a:lnTo>
                  <a:lnTo>
                    <a:pt x="15324" y="13923"/>
                  </a:lnTo>
                  <a:lnTo>
                    <a:pt x="16941" y="12443"/>
                  </a:lnTo>
                  <a:lnTo>
                    <a:pt x="18019" y="10915"/>
                  </a:lnTo>
                  <a:lnTo>
                    <a:pt x="18366" y="9301"/>
                  </a:lnTo>
                  <a:lnTo>
                    <a:pt x="18019" y="7648"/>
                  </a:lnTo>
                  <a:lnTo>
                    <a:pt x="16595" y="5909"/>
                  </a:lnTo>
                  <a:lnTo>
                    <a:pt x="14207" y="4160"/>
                  </a:lnTo>
                  <a:lnTo>
                    <a:pt x="10319" y="2450"/>
                  </a:lnTo>
                  <a:lnTo>
                    <a:pt x="5506" y="721"/>
                  </a:lnTo>
                  <a:lnTo>
                    <a:pt x="5313" y="673"/>
                  </a:lnTo>
                  <a:lnTo>
                    <a:pt x="5159" y="548"/>
                  </a:lnTo>
                  <a:lnTo>
                    <a:pt x="4967" y="394"/>
                  </a:lnTo>
                  <a:lnTo>
                    <a:pt x="4967" y="231"/>
                  </a:lnTo>
                  <a:lnTo>
                    <a:pt x="4813" y="77"/>
                  </a:lnTo>
                  <a:lnTo>
                    <a:pt x="4967" y="0"/>
                  </a:lnTo>
                  <a:lnTo>
                    <a:pt x="5159" y="0"/>
                  </a:lnTo>
                  <a:lnTo>
                    <a:pt x="6006" y="144"/>
                  </a:lnTo>
                </a:path>
              </a:pathLst>
            </a:custGeom>
            <a:solidFill>
              <a:srgbClr val="FFB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390525" y="458787"/>
              <a:ext cx="271102" cy="68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4" y="0"/>
                  </a:moveTo>
                  <a:lnTo>
                    <a:pt x="18983" y="45"/>
                  </a:lnTo>
                  <a:lnTo>
                    <a:pt x="18609" y="248"/>
                  </a:lnTo>
                  <a:lnTo>
                    <a:pt x="17832" y="463"/>
                  </a:lnTo>
                  <a:lnTo>
                    <a:pt x="16998" y="790"/>
                  </a:lnTo>
                  <a:lnTo>
                    <a:pt x="15934" y="1186"/>
                  </a:lnTo>
                  <a:lnTo>
                    <a:pt x="14841" y="1660"/>
                  </a:lnTo>
                  <a:lnTo>
                    <a:pt x="13633" y="2179"/>
                  </a:lnTo>
                  <a:lnTo>
                    <a:pt x="12569" y="2732"/>
                  </a:lnTo>
                  <a:lnTo>
                    <a:pt x="11217" y="3195"/>
                  </a:lnTo>
                  <a:lnTo>
                    <a:pt x="10009" y="3715"/>
                  </a:lnTo>
                  <a:lnTo>
                    <a:pt x="8945" y="4189"/>
                  </a:lnTo>
                  <a:lnTo>
                    <a:pt x="8312" y="4663"/>
                  </a:lnTo>
                  <a:lnTo>
                    <a:pt x="7622" y="5081"/>
                  </a:lnTo>
                  <a:lnTo>
                    <a:pt x="7104" y="5431"/>
                  </a:lnTo>
                  <a:lnTo>
                    <a:pt x="6845" y="5657"/>
                  </a:lnTo>
                  <a:lnTo>
                    <a:pt x="7219" y="5905"/>
                  </a:lnTo>
                  <a:lnTo>
                    <a:pt x="7478" y="6007"/>
                  </a:lnTo>
                  <a:lnTo>
                    <a:pt x="7996" y="6131"/>
                  </a:lnTo>
                  <a:lnTo>
                    <a:pt x="8427" y="6323"/>
                  </a:lnTo>
                  <a:lnTo>
                    <a:pt x="8945" y="6504"/>
                  </a:lnTo>
                  <a:lnTo>
                    <a:pt x="9376" y="6752"/>
                  </a:lnTo>
                  <a:lnTo>
                    <a:pt x="10009" y="6978"/>
                  </a:lnTo>
                  <a:lnTo>
                    <a:pt x="10527" y="7226"/>
                  </a:lnTo>
                  <a:lnTo>
                    <a:pt x="11102" y="7497"/>
                  </a:lnTo>
                  <a:lnTo>
                    <a:pt x="11361" y="7746"/>
                  </a:lnTo>
                  <a:lnTo>
                    <a:pt x="11735" y="8017"/>
                  </a:lnTo>
                  <a:lnTo>
                    <a:pt x="11792" y="8265"/>
                  </a:lnTo>
                  <a:lnTo>
                    <a:pt x="11936" y="8547"/>
                  </a:lnTo>
                  <a:lnTo>
                    <a:pt x="11792" y="8739"/>
                  </a:lnTo>
                  <a:lnTo>
                    <a:pt x="11476" y="9010"/>
                  </a:lnTo>
                  <a:lnTo>
                    <a:pt x="11102" y="9214"/>
                  </a:lnTo>
                  <a:lnTo>
                    <a:pt x="10412" y="9439"/>
                  </a:lnTo>
                  <a:lnTo>
                    <a:pt x="9520" y="9586"/>
                  </a:lnTo>
                  <a:lnTo>
                    <a:pt x="8686" y="9835"/>
                  </a:lnTo>
                  <a:lnTo>
                    <a:pt x="7737" y="10015"/>
                  </a:lnTo>
                  <a:lnTo>
                    <a:pt x="6845" y="10309"/>
                  </a:lnTo>
                  <a:lnTo>
                    <a:pt x="5781" y="10580"/>
                  </a:lnTo>
                  <a:lnTo>
                    <a:pt x="4947" y="10907"/>
                  </a:lnTo>
                  <a:lnTo>
                    <a:pt x="4113" y="11257"/>
                  </a:lnTo>
                  <a:lnTo>
                    <a:pt x="3221" y="11573"/>
                  </a:lnTo>
                  <a:lnTo>
                    <a:pt x="2531" y="11799"/>
                  </a:lnTo>
                  <a:lnTo>
                    <a:pt x="1841" y="12104"/>
                  </a:lnTo>
                  <a:lnTo>
                    <a:pt x="1179" y="12375"/>
                  </a:lnTo>
                  <a:lnTo>
                    <a:pt x="748" y="12669"/>
                  </a:lnTo>
                  <a:lnTo>
                    <a:pt x="230" y="12895"/>
                  </a:lnTo>
                  <a:lnTo>
                    <a:pt x="115" y="13143"/>
                  </a:lnTo>
                  <a:lnTo>
                    <a:pt x="0" y="13324"/>
                  </a:lnTo>
                  <a:lnTo>
                    <a:pt x="230" y="13516"/>
                  </a:lnTo>
                  <a:lnTo>
                    <a:pt x="489" y="13640"/>
                  </a:lnTo>
                  <a:lnTo>
                    <a:pt x="805" y="13990"/>
                  </a:lnTo>
                  <a:lnTo>
                    <a:pt x="1064" y="14419"/>
                  </a:lnTo>
                  <a:lnTo>
                    <a:pt x="1582" y="15040"/>
                  </a:lnTo>
                  <a:lnTo>
                    <a:pt x="2013" y="15638"/>
                  </a:lnTo>
                  <a:lnTo>
                    <a:pt x="2646" y="16406"/>
                  </a:lnTo>
                  <a:lnTo>
                    <a:pt x="3164" y="17151"/>
                  </a:lnTo>
                  <a:lnTo>
                    <a:pt x="3739" y="17919"/>
                  </a:lnTo>
                  <a:lnTo>
                    <a:pt x="4372" y="18619"/>
                  </a:lnTo>
                  <a:lnTo>
                    <a:pt x="4947" y="19364"/>
                  </a:lnTo>
                  <a:lnTo>
                    <a:pt x="5580" y="19985"/>
                  </a:lnTo>
                  <a:lnTo>
                    <a:pt x="6270" y="20606"/>
                  </a:lnTo>
                  <a:lnTo>
                    <a:pt x="6845" y="21035"/>
                  </a:lnTo>
                  <a:lnTo>
                    <a:pt x="7478" y="21352"/>
                  </a:lnTo>
                  <a:lnTo>
                    <a:pt x="8053" y="21555"/>
                  </a:lnTo>
                  <a:lnTo>
                    <a:pt x="8686" y="21600"/>
                  </a:lnTo>
                  <a:lnTo>
                    <a:pt x="9319" y="21227"/>
                  </a:lnTo>
                  <a:lnTo>
                    <a:pt x="10009" y="20516"/>
                  </a:lnTo>
                  <a:lnTo>
                    <a:pt x="10728" y="19421"/>
                  </a:lnTo>
                  <a:lnTo>
                    <a:pt x="11792" y="18145"/>
                  </a:lnTo>
                  <a:lnTo>
                    <a:pt x="12943" y="16530"/>
                  </a:lnTo>
                  <a:lnTo>
                    <a:pt x="14036" y="14837"/>
                  </a:lnTo>
                  <a:lnTo>
                    <a:pt x="15100" y="12951"/>
                  </a:lnTo>
                  <a:lnTo>
                    <a:pt x="16193" y="11156"/>
                  </a:lnTo>
                  <a:lnTo>
                    <a:pt x="17142" y="9214"/>
                  </a:lnTo>
                  <a:lnTo>
                    <a:pt x="18206" y="7418"/>
                  </a:lnTo>
                  <a:lnTo>
                    <a:pt x="19040" y="5702"/>
                  </a:lnTo>
                  <a:lnTo>
                    <a:pt x="20047" y="4234"/>
                  </a:lnTo>
                  <a:lnTo>
                    <a:pt x="20622" y="2936"/>
                  </a:lnTo>
                  <a:lnTo>
                    <a:pt x="21140" y="1987"/>
                  </a:lnTo>
                  <a:lnTo>
                    <a:pt x="21456" y="1310"/>
                  </a:lnTo>
                  <a:lnTo>
                    <a:pt x="21600" y="1140"/>
                  </a:lnTo>
                  <a:lnTo>
                    <a:pt x="19184" y="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280987" y="482599"/>
              <a:ext cx="267929" cy="65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84" y="130"/>
                  </a:moveTo>
                  <a:lnTo>
                    <a:pt x="19023" y="178"/>
                  </a:lnTo>
                  <a:lnTo>
                    <a:pt x="18531" y="332"/>
                  </a:lnTo>
                  <a:lnTo>
                    <a:pt x="17575" y="569"/>
                  </a:lnTo>
                  <a:lnTo>
                    <a:pt x="16475" y="937"/>
                  </a:lnTo>
                  <a:lnTo>
                    <a:pt x="15143" y="1329"/>
                  </a:lnTo>
                  <a:lnTo>
                    <a:pt x="13811" y="1767"/>
                  </a:lnTo>
                  <a:lnTo>
                    <a:pt x="12595" y="2266"/>
                  </a:lnTo>
                  <a:lnTo>
                    <a:pt x="11379" y="2811"/>
                  </a:lnTo>
                  <a:lnTo>
                    <a:pt x="9931" y="3357"/>
                  </a:lnTo>
                  <a:lnTo>
                    <a:pt x="8976" y="3962"/>
                  </a:lnTo>
                  <a:lnTo>
                    <a:pt x="8136" y="4531"/>
                  </a:lnTo>
                  <a:lnTo>
                    <a:pt x="7760" y="5136"/>
                  </a:lnTo>
                  <a:lnTo>
                    <a:pt x="7499" y="5741"/>
                  </a:lnTo>
                  <a:lnTo>
                    <a:pt x="7876" y="6346"/>
                  </a:lnTo>
                  <a:lnTo>
                    <a:pt x="8715" y="6832"/>
                  </a:lnTo>
                  <a:lnTo>
                    <a:pt x="10192" y="7330"/>
                  </a:lnTo>
                  <a:lnTo>
                    <a:pt x="9931" y="7330"/>
                  </a:lnTo>
                  <a:lnTo>
                    <a:pt x="9555" y="7497"/>
                  </a:lnTo>
                  <a:lnTo>
                    <a:pt x="9092" y="7674"/>
                  </a:lnTo>
                  <a:lnTo>
                    <a:pt x="8339" y="7935"/>
                  </a:lnTo>
                  <a:lnTo>
                    <a:pt x="7383" y="8220"/>
                  </a:lnTo>
                  <a:lnTo>
                    <a:pt x="6544" y="8612"/>
                  </a:lnTo>
                  <a:lnTo>
                    <a:pt x="5588" y="9039"/>
                  </a:lnTo>
                  <a:lnTo>
                    <a:pt x="4633" y="9477"/>
                  </a:lnTo>
                  <a:lnTo>
                    <a:pt x="3503" y="9869"/>
                  </a:lnTo>
                  <a:lnTo>
                    <a:pt x="2664" y="10320"/>
                  </a:lnTo>
                  <a:lnTo>
                    <a:pt x="1708" y="10758"/>
                  </a:lnTo>
                  <a:lnTo>
                    <a:pt x="1071" y="11150"/>
                  </a:lnTo>
                  <a:lnTo>
                    <a:pt x="492" y="11541"/>
                  </a:lnTo>
                  <a:lnTo>
                    <a:pt x="232" y="11968"/>
                  </a:lnTo>
                  <a:lnTo>
                    <a:pt x="0" y="12253"/>
                  </a:lnTo>
                  <a:lnTo>
                    <a:pt x="232" y="12597"/>
                  </a:lnTo>
                  <a:lnTo>
                    <a:pt x="637" y="12905"/>
                  </a:lnTo>
                  <a:lnTo>
                    <a:pt x="1013" y="13356"/>
                  </a:lnTo>
                  <a:lnTo>
                    <a:pt x="1332" y="13902"/>
                  </a:lnTo>
                  <a:lnTo>
                    <a:pt x="1824" y="14578"/>
                  </a:lnTo>
                  <a:lnTo>
                    <a:pt x="2403" y="15290"/>
                  </a:lnTo>
                  <a:lnTo>
                    <a:pt x="2924" y="16049"/>
                  </a:lnTo>
                  <a:lnTo>
                    <a:pt x="3417" y="16784"/>
                  </a:lnTo>
                  <a:lnTo>
                    <a:pt x="3996" y="17614"/>
                  </a:lnTo>
                  <a:lnTo>
                    <a:pt x="4517" y="18374"/>
                  </a:lnTo>
                  <a:lnTo>
                    <a:pt x="4951" y="19109"/>
                  </a:lnTo>
                  <a:lnTo>
                    <a:pt x="5472" y="19714"/>
                  </a:lnTo>
                  <a:lnTo>
                    <a:pt x="5907" y="20366"/>
                  </a:lnTo>
                  <a:lnTo>
                    <a:pt x="6167" y="20865"/>
                  </a:lnTo>
                  <a:lnTo>
                    <a:pt x="6428" y="21256"/>
                  </a:lnTo>
                  <a:lnTo>
                    <a:pt x="6688" y="21517"/>
                  </a:lnTo>
                  <a:lnTo>
                    <a:pt x="6688" y="21600"/>
                  </a:lnTo>
                  <a:lnTo>
                    <a:pt x="8339" y="21600"/>
                  </a:lnTo>
                  <a:lnTo>
                    <a:pt x="8831" y="21517"/>
                  </a:lnTo>
                  <a:lnTo>
                    <a:pt x="9468" y="21410"/>
                  </a:lnTo>
                  <a:lnTo>
                    <a:pt x="9787" y="21197"/>
                  </a:lnTo>
                  <a:lnTo>
                    <a:pt x="9931" y="20971"/>
                  </a:lnTo>
                  <a:lnTo>
                    <a:pt x="9787" y="20710"/>
                  </a:lnTo>
                  <a:lnTo>
                    <a:pt x="9555" y="20307"/>
                  </a:lnTo>
                  <a:lnTo>
                    <a:pt x="9236" y="19868"/>
                  </a:lnTo>
                  <a:lnTo>
                    <a:pt x="8976" y="19263"/>
                  </a:lnTo>
                  <a:lnTo>
                    <a:pt x="8455" y="18611"/>
                  </a:lnTo>
                  <a:lnTo>
                    <a:pt x="8020" y="17982"/>
                  </a:lnTo>
                  <a:lnTo>
                    <a:pt x="7383" y="17223"/>
                  </a:lnTo>
                  <a:lnTo>
                    <a:pt x="7065" y="16488"/>
                  </a:lnTo>
                  <a:lnTo>
                    <a:pt x="6428" y="15729"/>
                  </a:lnTo>
                  <a:lnTo>
                    <a:pt x="5907" y="15029"/>
                  </a:lnTo>
                  <a:lnTo>
                    <a:pt x="5328" y="14293"/>
                  </a:lnTo>
                  <a:lnTo>
                    <a:pt x="5096" y="13688"/>
                  </a:lnTo>
                  <a:lnTo>
                    <a:pt x="4691" y="13095"/>
                  </a:lnTo>
                  <a:lnTo>
                    <a:pt x="4517" y="12644"/>
                  </a:lnTo>
                  <a:lnTo>
                    <a:pt x="4517" y="12099"/>
                  </a:lnTo>
                  <a:lnTo>
                    <a:pt x="4691" y="11909"/>
                  </a:lnTo>
                  <a:lnTo>
                    <a:pt x="5212" y="11648"/>
                  </a:lnTo>
                  <a:lnTo>
                    <a:pt x="5907" y="11363"/>
                  </a:lnTo>
                  <a:lnTo>
                    <a:pt x="6920" y="11102"/>
                  </a:lnTo>
                  <a:lnTo>
                    <a:pt x="7876" y="10758"/>
                  </a:lnTo>
                  <a:lnTo>
                    <a:pt x="8976" y="10474"/>
                  </a:lnTo>
                  <a:lnTo>
                    <a:pt x="10192" y="10165"/>
                  </a:lnTo>
                  <a:lnTo>
                    <a:pt x="11379" y="9821"/>
                  </a:lnTo>
                  <a:lnTo>
                    <a:pt x="12479" y="9477"/>
                  </a:lnTo>
                  <a:lnTo>
                    <a:pt x="13695" y="9110"/>
                  </a:lnTo>
                  <a:lnTo>
                    <a:pt x="15606" y="8540"/>
                  </a:lnTo>
                  <a:lnTo>
                    <a:pt x="16359" y="8279"/>
                  </a:lnTo>
                  <a:lnTo>
                    <a:pt x="16794" y="8066"/>
                  </a:lnTo>
                  <a:lnTo>
                    <a:pt x="17054" y="7935"/>
                  </a:lnTo>
                  <a:lnTo>
                    <a:pt x="17054" y="7829"/>
                  </a:lnTo>
                  <a:lnTo>
                    <a:pt x="16359" y="7568"/>
                  </a:lnTo>
                  <a:lnTo>
                    <a:pt x="15606" y="7330"/>
                  </a:lnTo>
                  <a:lnTo>
                    <a:pt x="15143" y="7236"/>
                  </a:lnTo>
                  <a:lnTo>
                    <a:pt x="14651" y="7070"/>
                  </a:lnTo>
                  <a:lnTo>
                    <a:pt x="14188" y="6892"/>
                  </a:lnTo>
                  <a:lnTo>
                    <a:pt x="13695" y="6785"/>
                  </a:lnTo>
                  <a:lnTo>
                    <a:pt x="13116" y="6571"/>
                  </a:lnTo>
                  <a:lnTo>
                    <a:pt x="12740" y="6393"/>
                  </a:lnTo>
                  <a:lnTo>
                    <a:pt x="12219" y="6180"/>
                  </a:lnTo>
                  <a:lnTo>
                    <a:pt x="11958" y="6026"/>
                  </a:lnTo>
                  <a:lnTo>
                    <a:pt x="11640" y="5895"/>
                  </a:lnTo>
                  <a:lnTo>
                    <a:pt x="11379" y="5682"/>
                  </a:lnTo>
                  <a:lnTo>
                    <a:pt x="11263" y="5456"/>
                  </a:lnTo>
                  <a:lnTo>
                    <a:pt x="11379" y="5290"/>
                  </a:lnTo>
                  <a:lnTo>
                    <a:pt x="11379" y="5006"/>
                  </a:lnTo>
                  <a:lnTo>
                    <a:pt x="11640" y="4745"/>
                  </a:lnTo>
                  <a:lnTo>
                    <a:pt x="12219" y="4460"/>
                  </a:lnTo>
                  <a:lnTo>
                    <a:pt x="12972" y="4140"/>
                  </a:lnTo>
                  <a:lnTo>
                    <a:pt x="13695" y="3808"/>
                  </a:lnTo>
                  <a:lnTo>
                    <a:pt x="14506" y="3511"/>
                  </a:lnTo>
                  <a:lnTo>
                    <a:pt x="15520" y="3143"/>
                  </a:lnTo>
                  <a:lnTo>
                    <a:pt x="16475" y="2859"/>
                  </a:lnTo>
                  <a:lnTo>
                    <a:pt x="17431" y="2527"/>
                  </a:lnTo>
                  <a:lnTo>
                    <a:pt x="18270" y="2266"/>
                  </a:lnTo>
                  <a:lnTo>
                    <a:pt x="19168" y="1981"/>
                  </a:lnTo>
                  <a:lnTo>
                    <a:pt x="19863" y="1767"/>
                  </a:lnTo>
                  <a:lnTo>
                    <a:pt x="20558" y="1566"/>
                  </a:lnTo>
                  <a:lnTo>
                    <a:pt x="21079" y="1483"/>
                  </a:lnTo>
                  <a:lnTo>
                    <a:pt x="21339" y="1329"/>
                  </a:lnTo>
                  <a:lnTo>
                    <a:pt x="21600" y="1329"/>
                  </a:lnTo>
                  <a:lnTo>
                    <a:pt x="21455" y="1222"/>
                  </a:lnTo>
                  <a:lnTo>
                    <a:pt x="21339" y="1020"/>
                  </a:lnTo>
                  <a:lnTo>
                    <a:pt x="21195" y="783"/>
                  </a:lnTo>
                  <a:lnTo>
                    <a:pt x="20934" y="569"/>
                  </a:lnTo>
                  <a:lnTo>
                    <a:pt x="20558" y="285"/>
                  </a:lnTo>
                  <a:lnTo>
                    <a:pt x="20239" y="130"/>
                  </a:lnTo>
                  <a:lnTo>
                    <a:pt x="19747" y="0"/>
                  </a:lnTo>
                  <a:lnTo>
                    <a:pt x="19284" y="130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42875" y="606425"/>
              <a:ext cx="198079" cy="582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56" y="520"/>
                  </a:moveTo>
                  <a:lnTo>
                    <a:pt x="18503" y="614"/>
                  </a:lnTo>
                  <a:lnTo>
                    <a:pt x="17758" y="1107"/>
                  </a:lnTo>
                  <a:lnTo>
                    <a:pt x="16465" y="1908"/>
                  </a:lnTo>
                  <a:lnTo>
                    <a:pt x="14818" y="2908"/>
                  </a:lnTo>
                  <a:lnTo>
                    <a:pt x="12662" y="4083"/>
                  </a:lnTo>
                  <a:lnTo>
                    <a:pt x="10663" y="5497"/>
                  </a:lnTo>
                  <a:lnTo>
                    <a:pt x="8507" y="7058"/>
                  </a:lnTo>
                  <a:lnTo>
                    <a:pt x="6547" y="8672"/>
                  </a:lnTo>
                  <a:lnTo>
                    <a:pt x="4469" y="10353"/>
                  </a:lnTo>
                  <a:lnTo>
                    <a:pt x="2823" y="12141"/>
                  </a:lnTo>
                  <a:lnTo>
                    <a:pt x="1529" y="13889"/>
                  </a:lnTo>
                  <a:lnTo>
                    <a:pt x="510" y="15676"/>
                  </a:lnTo>
                  <a:lnTo>
                    <a:pt x="0" y="17291"/>
                  </a:lnTo>
                  <a:lnTo>
                    <a:pt x="314" y="18852"/>
                  </a:lnTo>
                  <a:lnTo>
                    <a:pt x="1372" y="20293"/>
                  </a:lnTo>
                  <a:lnTo>
                    <a:pt x="3254" y="21600"/>
                  </a:lnTo>
                  <a:lnTo>
                    <a:pt x="8860" y="19652"/>
                  </a:lnTo>
                  <a:lnTo>
                    <a:pt x="8703" y="19479"/>
                  </a:lnTo>
                  <a:lnTo>
                    <a:pt x="8703" y="15823"/>
                  </a:lnTo>
                  <a:lnTo>
                    <a:pt x="8860" y="14622"/>
                  </a:lnTo>
                  <a:lnTo>
                    <a:pt x="9369" y="13328"/>
                  </a:lnTo>
                  <a:lnTo>
                    <a:pt x="9722" y="11914"/>
                  </a:lnTo>
                  <a:lnTo>
                    <a:pt x="10506" y="10526"/>
                  </a:lnTo>
                  <a:lnTo>
                    <a:pt x="11525" y="8992"/>
                  </a:lnTo>
                  <a:lnTo>
                    <a:pt x="12819" y="7498"/>
                  </a:lnTo>
                  <a:lnTo>
                    <a:pt x="14309" y="5937"/>
                  </a:lnTo>
                  <a:lnTo>
                    <a:pt x="16269" y="4469"/>
                  </a:lnTo>
                  <a:lnTo>
                    <a:pt x="18503" y="2962"/>
                  </a:lnTo>
                  <a:lnTo>
                    <a:pt x="21208" y="1588"/>
                  </a:lnTo>
                  <a:lnTo>
                    <a:pt x="21443" y="1347"/>
                  </a:lnTo>
                  <a:lnTo>
                    <a:pt x="21600" y="1027"/>
                  </a:lnTo>
                  <a:lnTo>
                    <a:pt x="21443" y="667"/>
                  </a:lnTo>
                  <a:lnTo>
                    <a:pt x="21365" y="347"/>
                  </a:lnTo>
                  <a:lnTo>
                    <a:pt x="20855" y="53"/>
                  </a:lnTo>
                  <a:lnTo>
                    <a:pt x="20150" y="0"/>
                  </a:lnTo>
                  <a:lnTo>
                    <a:pt x="19797" y="0"/>
                  </a:lnTo>
                  <a:lnTo>
                    <a:pt x="19562" y="107"/>
                  </a:lnTo>
                  <a:lnTo>
                    <a:pt x="19209" y="227"/>
                  </a:lnTo>
                  <a:lnTo>
                    <a:pt x="18856" y="520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9050" y="1112837"/>
              <a:ext cx="294916" cy="108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50" y="266"/>
                  </a:moveTo>
                  <a:lnTo>
                    <a:pt x="11181" y="360"/>
                  </a:lnTo>
                  <a:lnTo>
                    <a:pt x="10313" y="662"/>
                  </a:lnTo>
                  <a:lnTo>
                    <a:pt x="9103" y="1172"/>
                  </a:lnTo>
                  <a:lnTo>
                    <a:pt x="7709" y="1899"/>
                  </a:lnTo>
                  <a:lnTo>
                    <a:pt x="6025" y="2769"/>
                  </a:lnTo>
                  <a:lnTo>
                    <a:pt x="4394" y="3819"/>
                  </a:lnTo>
                  <a:lnTo>
                    <a:pt x="2710" y="5057"/>
                  </a:lnTo>
                  <a:lnTo>
                    <a:pt x="1500" y="6416"/>
                  </a:lnTo>
                  <a:lnTo>
                    <a:pt x="500" y="7919"/>
                  </a:lnTo>
                  <a:lnTo>
                    <a:pt x="0" y="9552"/>
                  </a:lnTo>
                  <a:lnTo>
                    <a:pt x="105" y="11300"/>
                  </a:lnTo>
                  <a:lnTo>
                    <a:pt x="868" y="13163"/>
                  </a:lnTo>
                  <a:lnTo>
                    <a:pt x="2473" y="15083"/>
                  </a:lnTo>
                  <a:lnTo>
                    <a:pt x="5157" y="17140"/>
                  </a:lnTo>
                  <a:lnTo>
                    <a:pt x="8919" y="19284"/>
                  </a:lnTo>
                  <a:lnTo>
                    <a:pt x="13865" y="21499"/>
                  </a:lnTo>
                  <a:lnTo>
                    <a:pt x="14207" y="21564"/>
                  </a:lnTo>
                  <a:lnTo>
                    <a:pt x="14970" y="21600"/>
                  </a:lnTo>
                  <a:lnTo>
                    <a:pt x="15838" y="21600"/>
                  </a:lnTo>
                  <a:lnTo>
                    <a:pt x="16522" y="21564"/>
                  </a:lnTo>
                  <a:lnTo>
                    <a:pt x="17048" y="21564"/>
                  </a:lnTo>
                  <a:lnTo>
                    <a:pt x="17627" y="21499"/>
                  </a:lnTo>
                  <a:lnTo>
                    <a:pt x="18285" y="21471"/>
                  </a:lnTo>
                  <a:lnTo>
                    <a:pt x="18732" y="21406"/>
                  </a:lnTo>
                  <a:lnTo>
                    <a:pt x="19390" y="21355"/>
                  </a:lnTo>
                  <a:lnTo>
                    <a:pt x="20074" y="21298"/>
                  </a:lnTo>
                  <a:lnTo>
                    <a:pt x="20600" y="21233"/>
                  </a:lnTo>
                  <a:lnTo>
                    <a:pt x="21074" y="21140"/>
                  </a:lnTo>
                  <a:lnTo>
                    <a:pt x="21600" y="21061"/>
                  </a:lnTo>
                  <a:lnTo>
                    <a:pt x="21363" y="20838"/>
                  </a:lnTo>
                  <a:lnTo>
                    <a:pt x="20495" y="20420"/>
                  </a:lnTo>
                  <a:lnTo>
                    <a:pt x="19153" y="19723"/>
                  </a:lnTo>
                  <a:lnTo>
                    <a:pt x="17522" y="18824"/>
                  </a:lnTo>
                  <a:lnTo>
                    <a:pt x="15549" y="17745"/>
                  </a:lnTo>
                  <a:lnTo>
                    <a:pt x="13523" y="16507"/>
                  </a:lnTo>
                  <a:lnTo>
                    <a:pt x="11550" y="15112"/>
                  </a:lnTo>
                  <a:lnTo>
                    <a:pt x="9682" y="13638"/>
                  </a:lnTo>
                  <a:lnTo>
                    <a:pt x="7998" y="12041"/>
                  </a:lnTo>
                  <a:lnTo>
                    <a:pt x="6735" y="10458"/>
                  </a:lnTo>
                  <a:lnTo>
                    <a:pt x="5920" y="8761"/>
                  </a:lnTo>
                  <a:lnTo>
                    <a:pt x="5788" y="7114"/>
                  </a:lnTo>
                  <a:lnTo>
                    <a:pt x="6367" y="5452"/>
                  </a:lnTo>
                  <a:lnTo>
                    <a:pt x="7814" y="3819"/>
                  </a:lnTo>
                  <a:lnTo>
                    <a:pt x="10208" y="2295"/>
                  </a:lnTo>
                  <a:lnTo>
                    <a:pt x="13865" y="834"/>
                  </a:lnTo>
                  <a:lnTo>
                    <a:pt x="13760" y="770"/>
                  </a:lnTo>
                  <a:lnTo>
                    <a:pt x="13760" y="633"/>
                  </a:lnTo>
                  <a:lnTo>
                    <a:pt x="13628" y="424"/>
                  </a:lnTo>
                  <a:lnTo>
                    <a:pt x="13523" y="237"/>
                  </a:lnTo>
                  <a:lnTo>
                    <a:pt x="13234" y="58"/>
                  </a:lnTo>
                  <a:lnTo>
                    <a:pt x="12865" y="0"/>
                  </a:lnTo>
                  <a:lnTo>
                    <a:pt x="12523" y="0"/>
                  </a:lnTo>
                  <a:lnTo>
                    <a:pt x="12234" y="29"/>
                  </a:lnTo>
                  <a:lnTo>
                    <a:pt x="11892" y="94"/>
                  </a:lnTo>
                  <a:lnTo>
                    <a:pt x="11550" y="266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88937" y="1357312"/>
              <a:ext cx="58374" cy="85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5" y="174"/>
                  </a:moveTo>
                  <a:lnTo>
                    <a:pt x="4995" y="155"/>
                  </a:lnTo>
                  <a:lnTo>
                    <a:pt x="7425" y="119"/>
                  </a:lnTo>
                  <a:lnTo>
                    <a:pt x="9855" y="37"/>
                  </a:lnTo>
                  <a:lnTo>
                    <a:pt x="13095" y="37"/>
                  </a:lnTo>
                  <a:lnTo>
                    <a:pt x="15795" y="0"/>
                  </a:lnTo>
                  <a:lnTo>
                    <a:pt x="18900" y="37"/>
                  </a:lnTo>
                  <a:lnTo>
                    <a:pt x="21195" y="155"/>
                  </a:lnTo>
                  <a:lnTo>
                    <a:pt x="21600" y="420"/>
                  </a:lnTo>
                  <a:lnTo>
                    <a:pt x="13770" y="21253"/>
                  </a:lnTo>
                  <a:lnTo>
                    <a:pt x="13095" y="21253"/>
                  </a:lnTo>
                  <a:lnTo>
                    <a:pt x="11340" y="21371"/>
                  </a:lnTo>
                  <a:lnTo>
                    <a:pt x="9180" y="21435"/>
                  </a:lnTo>
                  <a:lnTo>
                    <a:pt x="6885" y="21554"/>
                  </a:lnTo>
                  <a:lnTo>
                    <a:pt x="4455" y="21600"/>
                  </a:lnTo>
                  <a:lnTo>
                    <a:pt x="2295" y="21600"/>
                  </a:lnTo>
                  <a:lnTo>
                    <a:pt x="1080" y="21472"/>
                  </a:lnTo>
                  <a:lnTo>
                    <a:pt x="540" y="21435"/>
                  </a:lnTo>
                  <a:lnTo>
                    <a:pt x="0" y="21335"/>
                  </a:lnTo>
                  <a:lnTo>
                    <a:pt x="0" y="21170"/>
                  </a:lnTo>
                  <a:lnTo>
                    <a:pt x="4455" y="174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36575" y="36512"/>
              <a:ext cx="393341" cy="513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" y="10460"/>
                  </a:moveTo>
                  <a:lnTo>
                    <a:pt x="39" y="10596"/>
                  </a:lnTo>
                  <a:lnTo>
                    <a:pt x="296" y="10928"/>
                  </a:lnTo>
                  <a:lnTo>
                    <a:pt x="553" y="11442"/>
                  </a:lnTo>
                  <a:lnTo>
                    <a:pt x="869" y="12077"/>
                  </a:lnTo>
                  <a:lnTo>
                    <a:pt x="1303" y="12848"/>
                  </a:lnTo>
                  <a:lnTo>
                    <a:pt x="1777" y="13710"/>
                  </a:lnTo>
                  <a:lnTo>
                    <a:pt x="2310" y="14677"/>
                  </a:lnTo>
                  <a:lnTo>
                    <a:pt x="2962" y="15690"/>
                  </a:lnTo>
                  <a:lnTo>
                    <a:pt x="3435" y="16657"/>
                  </a:lnTo>
                  <a:lnTo>
                    <a:pt x="4127" y="17594"/>
                  </a:lnTo>
                  <a:lnTo>
                    <a:pt x="4699" y="18426"/>
                  </a:lnTo>
                  <a:lnTo>
                    <a:pt x="5272" y="19333"/>
                  </a:lnTo>
                  <a:lnTo>
                    <a:pt x="5785" y="20028"/>
                  </a:lnTo>
                  <a:lnTo>
                    <a:pt x="6358" y="20602"/>
                  </a:lnTo>
                  <a:lnTo>
                    <a:pt x="6752" y="20905"/>
                  </a:lnTo>
                  <a:lnTo>
                    <a:pt x="7187" y="21177"/>
                  </a:lnTo>
                  <a:lnTo>
                    <a:pt x="7582" y="21177"/>
                  </a:lnTo>
                  <a:lnTo>
                    <a:pt x="7917" y="21237"/>
                  </a:lnTo>
                  <a:lnTo>
                    <a:pt x="8312" y="21237"/>
                  </a:lnTo>
                  <a:lnTo>
                    <a:pt x="8747" y="21373"/>
                  </a:lnTo>
                  <a:lnTo>
                    <a:pt x="9102" y="21403"/>
                  </a:lnTo>
                  <a:lnTo>
                    <a:pt x="9497" y="21403"/>
                  </a:lnTo>
                  <a:lnTo>
                    <a:pt x="9931" y="21479"/>
                  </a:lnTo>
                  <a:lnTo>
                    <a:pt x="10326" y="21540"/>
                  </a:lnTo>
                  <a:lnTo>
                    <a:pt x="11313" y="21540"/>
                  </a:lnTo>
                  <a:lnTo>
                    <a:pt x="11708" y="21600"/>
                  </a:lnTo>
                  <a:lnTo>
                    <a:pt x="12241" y="21479"/>
                  </a:lnTo>
                  <a:lnTo>
                    <a:pt x="12715" y="21403"/>
                  </a:lnTo>
                  <a:lnTo>
                    <a:pt x="12972" y="21237"/>
                  </a:lnTo>
                  <a:lnTo>
                    <a:pt x="13248" y="20965"/>
                  </a:lnTo>
                  <a:lnTo>
                    <a:pt x="13544" y="20542"/>
                  </a:lnTo>
                  <a:lnTo>
                    <a:pt x="14078" y="20073"/>
                  </a:lnTo>
                  <a:lnTo>
                    <a:pt x="14453" y="19499"/>
                  </a:lnTo>
                  <a:lnTo>
                    <a:pt x="14986" y="18925"/>
                  </a:lnTo>
                  <a:lnTo>
                    <a:pt x="15558" y="18154"/>
                  </a:lnTo>
                  <a:lnTo>
                    <a:pt x="16111" y="17489"/>
                  </a:lnTo>
                  <a:lnTo>
                    <a:pt x="16684" y="16582"/>
                  </a:lnTo>
                  <a:lnTo>
                    <a:pt x="17217" y="15750"/>
                  </a:lnTo>
                  <a:lnTo>
                    <a:pt x="17770" y="14813"/>
                  </a:lnTo>
                  <a:lnTo>
                    <a:pt x="18342" y="13846"/>
                  </a:lnTo>
                  <a:lnTo>
                    <a:pt x="18856" y="12909"/>
                  </a:lnTo>
                  <a:lnTo>
                    <a:pt x="19349" y="12002"/>
                  </a:lnTo>
                  <a:lnTo>
                    <a:pt x="19863" y="11065"/>
                  </a:lnTo>
                  <a:lnTo>
                    <a:pt x="20257" y="10097"/>
                  </a:lnTo>
                  <a:lnTo>
                    <a:pt x="20257" y="9901"/>
                  </a:lnTo>
                  <a:lnTo>
                    <a:pt x="20336" y="9598"/>
                  </a:lnTo>
                  <a:lnTo>
                    <a:pt x="20435" y="9326"/>
                  </a:lnTo>
                  <a:lnTo>
                    <a:pt x="20613" y="9160"/>
                  </a:lnTo>
                  <a:lnTo>
                    <a:pt x="20613" y="8827"/>
                  </a:lnTo>
                  <a:lnTo>
                    <a:pt x="20830" y="8555"/>
                  </a:lnTo>
                  <a:lnTo>
                    <a:pt x="20830" y="8193"/>
                  </a:lnTo>
                  <a:lnTo>
                    <a:pt x="21008" y="7815"/>
                  </a:lnTo>
                  <a:lnTo>
                    <a:pt x="21087" y="7422"/>
                  </a:lnTo>
                  <a:lnTo>
                    <a:pt x="21166" y="7059"/>
                  </a:lnTo>
                  <a:lnTo>
                    <a:pt x="21264" y="6621"/>
                  </a:lnTo>
                  <a:lnTo>
                    <a:pt x="21343" y="6152"/>
                  </a:lnTo>
                  <a:lnTo>
                    <a:pt x="21521" y="5774"/>
                  </a:lnTo>
                  <a:lnTo>
                    <a:pt x="21600" y="5351"/>
                  </a:lnTo>
                  <a:lnTo>
                    <a:pt x="21600" y="4640"/>
                  </a:lnTo>
                  <a:lnTo>
                    <a:pt x="21521" y="4247"/>
                  </a:lnTo>
                  <a:lnTo>
                    <a:pt x="21343" y="3870"/>
                  </a:lnTo>
                  <a:lnTo>
                    <a:pt x="21087" y="3371"/>
                  </a:lnTo>
                  <a:lnTo>
                    <a:pt x="20909" y="2902"/>
                  </a:lnTo>
                  <a:lnTo>
                    <a:pt x="20613" y="2539"/>
                  </a:lnTo>
                  <a:lnTo>
                    <a:pt x="20336" y="2162"/>
                  </a:lnTo>
                  <a:lnTo>
                    <a:pt x="20001" y="1693"/>
                  </a:lnTo>
                  <a:lnTo>
                    <a:pt x="19606" y="1330"/>
                  </a:lnTo>
                  <a:lnTo>
                    <a:pt x="19250" y="922"/>
                  </a:lnTo>
                  <a:lnTo>
                    <a:pt x="18856" y="695"/>
                  </a:lnTo>
                  <a:lnTo>
                    <a:pt x="18520" y="363"/>
                  </a:lnTo>
                  <a:lnTo>
                    <a:pt x="18125" y="197"/>
                  </a:lnTo>
                  <a:lnTo>
                    <a:pt x="17770" y="60"/>
                  </a:lnTo>
                  <a:lnTo>
                    <a:pt x="17473" y="60"/>
                  </a:lnTo>
                  <a:lnTo>
                    <a:pt x="16940" y="0"/>
                  </a:lnTo>
                  <a:lnTo>
                    <a:pt x="16289" y="0"/>
                  </a:lnTo>
                  <a:lnTo>
                    <a:pt x="16111" y="121"/>
                  </a:lnTo>
                  <a:lnTo>
                    <a:pt x="15953" y="121"/>
                  </a:lnTo>
                  <a:lnTo>
                    <a:pt x="15953" y="287"/>
                  </a:lnTo>
                  <a:lnTo>
                    <a:pt x="16111" y="423"/>
                  </a:lnTo>
                  <a:lnTo>
                    <a:pt x="16467" y="695"/>
                  </a:lnTo>
                  <a:lnTo>
                    <a:pt x="17473" y="1270"/>
                  </a:lnTo>
                  <a:lnTo>
                    <a:pt x="18303" y="1769"/>
                  </a:lnTo>
                  <a:lnTo>
                    <a:pt x="18856" y="2403"/>
                  </a:lnTo>
                  <a:lnTo>
                    <a:pt x="19428" y="3099"/>
                  </a:lnTo>
                  <a:lnTo>
                    <a:pt x="19784" y="3673"/>
                  </a:lnTo>
                  <a:lnTo>
                    <a:pt x="20001" y="4308"/>
                  </a:lnTo>
                  <a:lnTo>
                    <a:pt x="20080" y="4882"/>
                  </a:lnTo>
                  <a:lnTo>
                    <a:pt x="20178" y="5517"/>
                  </a:lnTo>
                  <a:lnTo>
                    <a:pt x="20080" y="5986"/>
                  </a:lnTo>
                  <a:lnTo>
                    <a:pt x="20080" y="6545"/>
                  </a:lnTo>
                  <a:lnTo>
                    <a:pt x="19961" y="6923"/>
                  </a:lnTo>
                  <a:lnTo>
                    <a:pt x="19863" y="7286"/>
                  </a:lnTo>
                  <a:lnTo>
                    <a:pt x="19606" y="7618"/>
                  </a:lnTo>
                  <a:lnTo>
                    <a:pt x="19606" y="7815"/>
                  </a:lnTo>
                  <a:lnTo>
                    <a:pt x="19527" y="7996"/>
                  </a:lnTo>
                  <a:lnTo>
                    <a:pt x="19527" y="8057"/>
                  </a:lnTo>
                  <a:lnTo>
                    <a:pt x="19349" y="8193"/>
                  </a:lnTo>
                  <a:lnTo>
                    <a:pt x="19250" y="8555"/>
                  </a:lnTo>
                  <a:lnTo>
                    <a:pt x="18954" y="9100"/>
                  </a:lnTo>
                  <a:lnTo>
                    <a:pt x="18599" y="9825"/>
                  </a:lnTo>
                  <a:lnTo>
                    <a:pt x="18125" y="10672"/>
                  </a:lnTo>
                  <a:lnTo>
                    <a:pt x="17592" y="11699"/>
                  </a:lnTo>
                  <a:lnTo>
                    <a:pt x="16940" y="12712"/>
                  </a:lnTo>
                  <a:lnTo>
                    <a:pt x="16289" y="13846"/>
                  </a:lnTo>
                  <a:lnTo>
                    <a:pt x="15460" y="14889"/>
                  </a:lnTo>
                  <a:lnTo>
                    <a:pt x="14729" y="15947"/>
                  </a:lnTo>
                  <a:lnTo>
                    <a:pt x="13722" y="16884"/>
                  </a:lnTo>
                  <a:lnTo>
                    <a:pt x="12893" y="17791"/>
                  </a:lnTo>
                  <a:lnTo>
                    <a:pt x="11807" y="18562"/>
                  </a:lnTo>
                  <a:lnTo>
                    <a:pt x="10800" y="19136"/>
                  </a:lnTo>
                  <a:lnTo>
                    <a:pt x="9833" y="19499"/>
                  </a:lnTo>
                  <a:lnTo>
                    <a:pt x="8747" y="19695"/>
                  </a:lnTo>
                  <a:lnTo>
                    <a:pt x="8095" y="19695"/>
                  </a:lnTo>
                  <a:lnTo>
                    <a:pt x="7838" y="19635"/>
                  </a:lnTo>
                  <a:lnTo>
                    <a:pt x="7483" y="19559"/>
                  </a:lnTo>
                  <a:lnTo>
                    <a:pt x="7187" y="19393"/>
                  </a:lnTo>
                  <a:lnTo>
                    <a:pt x="6930" y="19272"/>
                  </a:lnTo>
                  <a:lnTo>
                    <a:pt x="6654" y="18925"/>
                  </a:lnTo>
                  <a:lnTo>
                    <a:pt x="6535" y="18622"/>
                  </a:lnTo>
                  <a:lnTo>
                    <a:pt x="6358" y="18365"/>
                  </a:lnTo>
                  <a:lnTo>
                    <a:pt x="6180" y="17987"/>
                  </a:lnTo>
                  <a:lnTo>
                    <a:pt x="5824" y="17489"/>
                  </a:lnTo>
                  <a:lnTo>
                    <a:pt x="5528" y="16884"/>
                  </a:lnTo>
                  <a:lnTo>
                    <a:pt x="5094" y="16219"/>
                  </a:lnTo>
                  <a:lnTo>
                    <a:pt x="4699" y="15584"/>
                  </a:lnTo>
                  <a:lnTo>
                    <a:pt x="4265" y="14813"/>
                  </a:lnTo>
                  <a:lnTo>
                    <a:pt x="3949" y="14178"/>
                  </a:lnTo>
                  <a:lnTo>
                    <a:pt x="3435" y="13483"/>
                  </a:lnTo>
                  <a:lnTo>
                    <a:pt x="3041" y="12773"/>
                  </a:lnTo>
                  <a:lnTo>
                    <a:pt x="2685" y="12138"/>
                  </a:lnTo>
                  <a:lnTo>
                    <a:pt x="2389" y="11639"/>
                  </a:lnTo>
                  <a:lnTo>
                    <a:pt x="2034" y="11140"/>
                  </a:lnTo>
                  <a:lnTo>
                    <a:pt x="1856" y="10792"/>
                  </a:lnTo>
                  <a:lnTo>
                    <a:pt x="1777" y="10535"/>
                  </a:lnTo>
                  <a:lnTo>
                    <a:pt x="1777" y="10460"/>
                  </a:lnTo>
                  <a:lnTo>
                    <a:pt x="1639" y="10430"/>
                  </a:lnTo>
                  <a:lnTo>
                    <a:pt x="1382" y="10294"/>
                  </a:lnTo>
                  <a:lnTo>
                    <a:pt x="1027" y="10158"/>
                  </a:lnTo>
                  <a:lnTo>
                    <a:pt x="731" y="10097"/>
                  </a:lnTo>
                  <a:lnTo>
                    <a:pt x="296" y="9901"/>
                  </a:lnTo>
                  <a:lnTo>
                    <a:pt x="39" y="9961"/>
                  </a:lnTo>
                  <a:lnTo>
                    <a:pt x="0" y="10158"/>
                  </a:lnTo>
                  <a:lnTo>
                    <a:pt x="39" y="10460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50887" y="461962"/>
              <a:ext cx="269516" cy="106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76" y="0"/>
                  </a:moveTo>
                  <a:lnTo>
                    <a:pt x="5825" y="205"/>
                  </a:lnTo>
                  <a:lnTo>
                    <a:pt x="7152" y="674"/>
                  </a:lnTo>
                  <a:lnTo>
                    <a:pt x="8940" y="1318"/>
                  </a:lnTo>
                  <a:lnTo>
                    <a:pt x="11103" y="2204"/>
                  </a:lnTo>
                  <a:lnTo>
                    <a:pt x="13381" y="3200"/>
                  </a:lnTo>
                  <a:lnTo>
                    <a:pt x="15659" y="4415"/>
                  </a:lnTo>
                  <a:lnTo>
                    <a:pt x="17909" y="5719"/>
                  </a:lnTo>
                  <a:lnTo>
                    <a:pt x="19639" y="7205"/>
                  </a:lnTo>
                  <a:lnTo>
                    <a:pt x="20850" y="8757"/>
                  </a:lnTo>
                  <a:lnTo>
                    <a:pt x="21600" y="10456"/>
                  </a:lnTo>
                  <a:lnTo>
                    <a:pt x="21369" y="12199"/>
                  </a:lnTo>
                  <a:lnTo>
                    <a:pt x="20158" y="14007"/>
                  </a:lnTo>
                  <a:lnTo>
                    <a:pt x="17764" y="15867"/>
                  </a:lnTo>
                  <a:lnTo>
                    <a:pt x="14015" y="17756"/>
                  </a:lnTo>
                  <a:lnTo>
                    <a:pt x="8825" y="19660"/>
                  </a:lnTo>
                  <a:lnTo>
                    <a:pt x="2076" y="21600"/>
                  </a:lnTo>
                  <a:lnTo>
                    <a:pt x="1817" y="21600"/>
                  </a:lnTo>
                  <a:lnTo>
                    <a:pt x="1586" y="21534"/>
                  </a:lnTo>
                  <a:lnTo>
                    <a:pt x="1442" y="21417"/>
                  </a:lnTo>
                  <a:lnTo>
                    <a:pt x="1327" y="21322"/>
                  </a:lnTo>
                  <a:lnTo>
                    <a:pt x="1125" y="21131"/>
                  </a:lnTo>
                  <a:lnTo>
                    <a:pt x="1009" y="20948"/>
                  </a:lnTo>
                  <a:lnTo>
                    <a:pt x="750" y="20707"/>
                  </a:lnTo>
                  <a:lnTo>
                    <a:pt x="750" y="20502"/>
                  </a:lnTo>
                  <a:lnTo>
                    <a:pt x="490" y="20238"/>
                  </a:lnTo>
                  <a:lnTo>
                    <a:pt x="375" y="20033"/>
                  </a:lnTo>
                  <a:lnTo>
                    <a:pt x="115" y="19821"/>
                  </a:lnTo>
                  <a:lnTo>
                    <a:pt x="115" y="19623"/>
                  </a:lnTo>
                  <a:lnTo>
                    <a:pt x="0" y="19484"/>
                  </a:lnTo>
                  <a:lnTo>
                    <a:pt x="0" y="19272"/>
                  </a:lnTo>
                  <a:lnTo>
                    <a:pt x="375" y="19140"/>
                  </a:lnTo>
                  <a:lnTo>
                    <a:pt x="1586" y="18898"/>
                  </a:lnTo>
                  <a:lnTo>
                    <a:pt x="3403" y="18466"/>
                  </a:lnTo>
                  <a:lnTo>
                    <a:pt x="5825" y="17917"/>
                  </a:lnTo>
                  <a:lnTo>
                    <a:pt x="8248" y="17141"/>
                  </a:lnTo>
                  <a:lnTo>
                    <a:pt x="10786" y="16248"/>
                  </a:lnTo>
                  <a:lnTo>
                    <a:pt x="13266" y="15215"/>
                  </a:lnTo>
                  <a:lnTo>
                    <a:pt x="15602" y="14073"/>
                  </a:lnTo>
                  <a:lnTo>
                    <a:pt x="17274" y="12762"/>
                  </a:lnTo>
                  <a:lnTo>
                    <a:pt x="18428" y="11313"/>
                  </a:lnTo>
                  <a:lnTo>
                    <a:pt x="18832" y="9746"/>
                  </a:lnTo>
                  <a:lnTo>
                    <a:pt x="18312" y="8127"/>
                  </a:lnTo>
                  <a:lnTo>
                    <a:pt x="16553" y="6304"/>
                  </a:lnTo>
                  <a:lnTo>
                    <a:pt x="13641" y="4430"/>
                  </a:lnTo>
                  <a:lnTo>
                    <a:pt x="8940" y="2446"/>
                  </a:lnTo>
                  <a:lnTo>
                    <a:pt x="2913" y="403"/>
                  </a:lnTo>
                  <a:lnTo>
                    <a:pt x="5076" y="0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93737" y="673100"/>
              <a:ext cx="134580" cy="591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0" y="538"/>
                  </a:moveTo>
                  <a:lnTo>
                    <a:pt x="18950" y="722"/>
                  </a:lnTo>
                  <a:lnTo>
                    <a:pt x="19238" y="1261"/>
                  </a:lnTo>
                  <a:lnTo>
                    <a:pt x="19757" y="2075"/>
                  </a:lnTo>
                  <a:lnTo>
                    <a:pt x="20218" y="3230"/>
                  </a:lnTo>
                  <a:lnTo>
                    <a:pt x="20736" y="4569"/>
                  </a:lnTo>
                  <a:lnTo>
                    <a:pt x="21139" y="6093"/>
                  </a:lnTo>
                  <a:lnTo>
                    <a:pt x="21370" y="7747"/>
                  </a:lnTo>
                  <a:lnTo>
                    <a:pt x="21600" y="9572"/>
                  </a:lnTo>
                  <a:lnTo>
                    <a:pt x="21139" y="11332"/>
                  </a:lnTo>
                  <a:lnTo>
                    <a:pt x="20736" y="13131"/>
                  </a:lnTo>
                  <a:lnTo>
                    <a:pt x="19469" y="14890"/>
                  </a:lnTo>
                  <a:lnTo>
                    <a:pt x="17856" y="16663"/>
                  </a:lnTo>
                  <a:lnTo>
                    <a:pt x="15437" y="18186"/>
                  </a:lnTo>
                  <a:lnTo>
                    <a:pt x="12499" y="19578"/>
                  </a:lnTo>
                  <a:lnTo>
                    <a:pt x="8698" y="20733"/>
                  </a:lnTo>
                  <a:lnTo>
                    <a:pt x="4262" y="21600"/>
                  </a:lnTo>
                  <a:lnTo>
                    <a:pt x="0" y="19145"/>
                  </a:lnTo>
                  <a:lnTo>
                    <a:pt x="230" y="19026"/>
                  </a:lnTo>
                  <a:lnTo>
                    <a:pt x="1210" y="18685"/>
                  </a:lnTo>
                  <a:lnTo>
                    <a:pt x="2362" y="18186"/>
                  </a:lnTo>
                  <a:lnTo>
                    <a:pt x="4262" y="17464"/>
                  </a:lnTo>
                  <a:lnTo>
                    <a:pt x="6048" y="16545"/>
                  </a:lnTo>
                  <a:lnTo>
                    <a:pt x="7949" y="15560"/>
                  </a:lnTo>
                  <a:lnTo>
                    <a:pt x="10080" y="14457"/>
                  </a:lnTo>
                  <a:lnTo>
                    <a:pt x="12269" y="13249"/>
                  </a:lnTo>
                  <a:lnTo>
                    <a:pt x="13882" y="11883"/>
                  </a:lnTo>
                  <a:lnTo>
                    <a:pt x="15667" y="10439"/>
                  </a:lnTo>
                  <a:lnTo>
                    <a:pt x="16819" y="8903"/>
                  </a:lnTo>
                  <a:lnTo>
                    <a:pt x="17856" y="7432"/>
                  </a:lnTo>
                  <a:lnTo>
                    <a:pt x="17856" y="5869"/>
                  </a:lnTo>
                  <a:lnTo>
                    <a:pt x="17338" y="4333"/>
                  </a:lnTo>
                  <a:lnTo>
                    <a:pt x="16186" y="2679"/>
                  </a:lnTo>
                  <a:lnTo>
                    <a:pt x="13882" y="1208"/>
                  </a:lnTo>
                  <a:lnTo>
                    <a:pt x="13882" y="1090"/>
                  </a:lnTo>
                  <a:lnTo>
                    <a:pt x="14400" y="919"/>
                  </a:lnTo>
                  <a:lnTo>
                    <a:pt x="14918" y="604"/>
                  </a:lnTo>
                  <a:lnTo>
                    <a:pt x="15955" y="315"/>
                  </a:lnTo>
                  <a:lnTo>
                    <a:pt x="16819" y="105"/>
                  </a:lnTo>
                  <a:lnTo>
                    <a:pt x="17856" y="0"/>
                  </a:lnTo>
                  <a:lnTo>
                    <a:pt x="18317" y="105"/>
                  </a:lnTo>
                  <a:lnTo>
                    <a:pt x="18605" y="289"/>
                  </a:lnTo>
                  <a:lnTo>
                    <a:pt x="18950" y="538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33412" y="1179512"/>
              <a:ext cx="82194" cy="72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96" y="496"/>
                  </a:moveTo>
                  <a:lnTo>
                    <a:pt x="4696" y="539"/>
                  </a:lnTo>
                  <a:lnTo>
                    <a:pt x="5917" y="809"/>
                  </a:lnTo>
                  <a:lnTo>
                    <a:pt x="7325" y="1252"/>
                  </a:lnTo>
                  <a:lnTo>
                    <a:pt x="9391" y="1899"/>
                  </a:lnTo>
                  <a:lnTo>
                    <a:pt x="11270" y="2665"/>
                  </a:lnTo>
                  <a:lnTo>
                    <a:pt x="13711" y="3614"/>
                  </a:lnTo>
                  <a:lnTo>
                    <a:pt x="15590" y="4683"/>
                  </a:lnTo>
                  <a:lnTo>
                    <a:pt x="18031" y="5966"/>
                  </a:lnTo>
                  <a:lnTo>
                    <a:pt x="19534" y="7326"/>
                  </a:lnTo>
                  <a:lnTo>
                    <a:pt x="20755" y="8847"/>
                  </a:lnTo>
                  <a:lnTo>
                    <a:pt x="21600" y="10487"/>
                  </a:lnTo>
                  <a:lnTo>
                    <a:pt x="21600" y="12343"/>
                  </a:lnTo>
                  <a:lnTo>
                    <a:pt x="19910" y="14231"/>
                  </a:lnTo>
                  <a:lnTo>
                    <a:pt x="18031" y="16259"/>
                  </a:lnTo>
                  <a:lnTo>
                    <a:pt x="14369" y="18428"/>
                  </a:lnTo>
                  <a:lnTo>
                    <a:pt x="10237" y="20737"/>
                  </a:lnTo>
                  <a:lnTo>
                    <a:pt x="9861" y="20780"/>
                  </a:lnTo>
                  <a:lnTo>
                    <a:pt x="9016" y="20931"/>
                  </a:lnTo>
                  <a:lnTo>
                    <a:pt x="7795" y="21147"/>
                  </a:lnTo>
                  <a:lnTo>
                    <a:pt x="6574" y="21330"/>
                  </a:lnTo>
                  <a:lnTo>
                    <a:pt x="5071" y="21503"/>
                  </a:lnTo>
                  <a:lnTo>
                    <a:pt x="4320" y="21600"/>
                  </a:lnTo>
                  <a:lnTo>
                    <a:pt x="3005" y="21503"/>
                  </a:lnTo>
                  <a:lnTo>
                    <a:pt x="3475" y="21330"/>
                  </a:lnTo>
                  <a:lnTo>
                    <a:pt x="3475" y="21028"/>
                  </a:lnTo>
                  <a:lnTo>
                    <a:pt x="4320" y="20521"/>
                  </a:lnTo>
                  <a:lnTo>
                    <a:pt x="5541" y="19831"/>
                  </a:lnTo>
                  <a:lnTo>
                    <a:pt x="6574" y="19021"/>
                  </a:lnTo>
                  <a:lnTo>
                    <a:pt x="7795" y="17975"/>
                  </a:lnTo>
                  <a:lnTo>
                    <a:pt x="9016" y="16907"/>
                  </a:lnTo>
                  <a:lnTo>
                    <a:pt x="10237" y="15569"/>
                  </a:lnTo>
                  <a:lnTo>
                    <a:pt x="11270" y="14231"/>
                  </a:lnTo>
                  <a:lnTo>
                    <a:pt x="12115" y="12753"/>
                  </a:lnTo>
                  <a:lnTo>
                    <a:pt x="12115" y="9581"/>
                  </a:lnTo>
                  <a:lnTo>
                    <a:pt x="11270" y="7898"/>
                  </a:lnTo>
                  <a:lnTo>
                    <a:pt x="9861" y="6182"/>
                  </a:lnTo>
                  <a:lnTo>
                    <a:pt x="7795" y="4521"/>
                  </a:lnTo>
                  <a:lnTo>
                    <a:pt x="4320" y="2805"/>
                  </a:lnTo>
                  <a:lnTo>
                    <a:pt x="376" y="1111"/>
                  </a:lnTo>
                  <a:lnTo>
                    <a:pt x="0" y="1014"/>
                  </a:lnTo>
                  <a:lnTo>
                    <a:pt x="0" y="539"/>
                  </a:lnTo>
                  <a:lnTo>
                    <a:pt x="376" y="302"/>
                  </a:lnTo>
                  <a:lnTo>
                    <a:pt x="376" y="86"/>
                  </a:lnTo>
                  <a:lnTo>
                    <a:pt x="1597" y="0"/>
                  </a:lnTo>
                  <a:lnTo>
                    <a:pt x="1972" y="0"/>
                  </a:lnTo>
                  <a:lnTo>
                    <a:pt x="2630" y="119"/>
                  </a:lnTo>
                  <a:lnTo>
                    <a:pt x="3475" y="259"/>
                  </a:lnTo>
                  <a:lnTo>
                    <a:pt x="4696" y="496"/>
                  </a:lnTo>
                </a:path>
              </a:pathLst>
            </a:custGeom>
            <a:solidFill>
              <a:srgbClr val="FFB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55700" y="1012825"/>
              <a:ext cx="290153" cy="110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63" y="956"/>
                  </a:moveTo>
                  <a:lnTo>
                    <a:pt x="4497" y="1055"/>
                  </a:lnTo>
                  <a:lnTo>
                    <a:pt x="4898" y="1315"/>
                  </a:lnTo>
                  <a:lnTo>
                    <a:pt x="5728" y="1814"/>
                  </a:lnTo>
                  <a:lnTo>
                    <a:pt x="6745" y="2496"/>
                  </a:lnTo>
                  <a:lnTo>
                    <a:pt x="7628" y="3319"/>
                  </a:lnTo>
                  <a:lnTo>
                    <a:pt x="8645" y="4324"/>
                  </a:lnTo>
                  <a:lnTo>
                    <a:pt x="9529" y="5470"/>
                  </a:lnTo>
                  <a:lnTo>
                    <a:pt x="10412" y="6806"/>
                  </a:lnTo>
                  <a:lnTo>
                    <a:pt x="10894" y="8220"/>
                  </a:lnTo>
                  <a:lnTo>
                    <a:pt x="11001" y="9788"/>
                  </a:lnTo>
                  <a:lnTo>
                    <a:pt x="10760" y="11461"/>
                  </a:lnTo>
                  <a:lnTo>
                    <a:pt x="10010" y="13254"/>
                  </a:lnTo>
                  <a:lnTo>
                    <a:pt x="8645" y="15145"/>
                  </a:lnTo>
                  <a:lnTo>
                    <a:pt x="6504" y="17149"/>
                  </a:lnTo>
                  <a:lnTo>
                    <a:pt x="3533" y="19216"/>
                  </a:lnTo>
                  <a:lnTo>
                    <a:pt x="0" y="21368"/>
                  </a:lnTo>
                  <a:lnTo>
                    <a:pt x="7735" y="21600"/>
                  </a:lnTo>
                  <a:lnTo>
                    <a:pt x="7976" y="21445"/>
                  </a:lnTo>
                  <a:lnTo>
                    <a:pt x="8993" y="21073"/>
                  </a:lnTo>
                  <a:lnTo>
                    <a:pt x="10225" y="20426"/>
                  </a:lnTo>
                  <a:lnTo>
                    <a:pt x="11884" y="19603"/>
                  </a:lnTo>
                  <a:lnTo>
                    <a:pt x="13784" y="18563"/>
                  </a:lnTo>
                  <a:lnTo>
                    <a:pt x="15738" y="17353"/>
                  </a:lnTo>
                  <a:lnTo>
                    <a:pt x="17532" y="16003"/>
                  </a:lnTo>
                  <a:lnTo>
                    <a:pt x="19245" y="14527"/>
                  </a:lnTo>
                  <a:lnTo>
                    <a:pt x="20476" y="12874"/>
                  </a:lnTo>
                  <a:lnTo>
                    <a:pt x="21252" y="11166"/>
                  </a:lnTo>
                  <a:lnTo>
                    <a:pt x="21600" y="9366"/>
                  </a:lnTo>
                  <a:lnTo>
                    <a:pt x="21011" y="7538"/>
                  </a:lnTo>
                  <a:lnTo>
                    <a:pt x="19539" y="5660"/>
                  </a:lnTo>
                  <a:lnTo>
                    <a:pt x="17157" y="3769"/>
                  </a:lnTo>
                  <a:lnTo>
                    <a:pt x="13624" y="1842"/>
                  </a:lnTo>
                  <a:lnTo>
                    <a:pt x="8886" y="0"/>
                  </a:lnTo>
                  <a:lnTo>
                    <a:pt x="4363" y="956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000125" y="2092325"/>
              <a:ext cx="440966" cy="9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30"/>
                  </a:moveTo>
                  <a:lnTo>
                    <a:pt x="15527" y="0"/>
                  </a:lnTo>
                  <a:lnTo>
                    <a:pt x="21600" y="9833"/>
                  </a:lnTo>
                  <a:lnTo>
                    <a:pt x="1232" y="21600"/>
                  </a:lnTo>
                  <a:lnTo>
                    <a:pt x="0" y="3530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035050" y="1465262"/>
              <a:ext cx="96481" cy="696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93"/>
                  </a:moveTo>
                  <a:lnTo>
                    <a:pt x="21200" y="19926"/>
                  </a:lnTo>
                  <a:lnTo>
                    <a:pt x="21200" y="19524"/>
                  </a:lnTo>
                  <a:lnTo>
                    <a:pt x="20880" y="18932"/>
                  </a:lnTo>
                  <a:lnTo>
                    <a:pt x="20880" y="16030"/>
                  </a:lnTo>
                  <a:lnTo>
                    <a:pt x="20640" y="14757"/>
                  </a:lnTo>
                  <a:lnTo>
                    <a:pt x="20640" y="13451"/>
                  </a:lnTo>
                  <a:lnTo>
                    <a:pt x="20320" y="12045"/>
                  </a:lnTo>
                  <a:lnTo>
                    <a:pt x="19920" y="10638"/>
                  </a:lnTo>
                  <a:lnTo>
                    <a:pt x="19920" y="7780"/>
                  </a:lnTo>
                  <a:lnTo>
                    <a:pt x="19600" y="6396"/>
                  </a:lnTo>
                  <a:lnTo>
                    <a:pt x="19600" y="2902"/>
                  </a:lnTo>
                  <a:lnTo>
                    <a:pt x="19200" y="2601"/>
                  </a:lnTo>
                  <a:lnTo>
                    <a:pt x="18880" y="2288"/>
                  </a:lnTo>
                  <a:lnTo>
                    <a:pt x="17840" y="1965"/>
                  </a:lnTo>
                  <a:lnTo>
                    <a:pt x="17280" y="1574"/>
                  </a:lnTo>
                  <a:lnTo>
                    <a:pt x="16240" y="1206"/>
                  </a:lnTo>
                  <a:lnTo>
                    <a:pt x="14800" y="826"/>
                  </a:lnTo>
                  <a:lnTo>
                    <a:pt x="13920" y="558"/>
                  </a:lnTo>
                  <a:lnTo>
                    <a:pt x="12800" y="313"/>
                  </a:lnTo>
                  <a:lnTo>
                    <a:pt x="11040" y="145"/>
                  </a:lnTo>
                  <a:lnTo>
                    <a:pt x="9760" y="0"/>
                  </a:lnTo>
                  <a:lnTo>
                    <a:pt x="8000" y="0"/>
                  </a:lnTo>
                  <a:lnTo>
                    <a:pt x="7120" y="145"/>
                  </a:lnTo>
                  <a:lnTo>
                    <a:pt x="5280" y="413"/>
                  </a:lnTo>
                  <a:lnTo>
                    <a:pt x="3920" y="826"/>
                  </a:lnTo>
                  <a:lnTo>
                    <a:pt x="2960" y="1451"/>
                  </a:lnTo>
                  <a:lnTo>
                    <a:pt x="2320" y="2233"/>
                  </a:lnTo>
                  <a:lnTo>
                    <a:pt x="1200" y="3170"/>
                  </a:lnTo>
                  <a:lnTo>
                    <a:pt x="880" y="4153"/>
                  </a:lnTo>
                  <a:lnTo>
                    <a:pt x="320" y="5135"/>
                  </a:lnTo>
                  <a:lnTo>
                    <a:pt x="320" y="6273"/>
                  </a:lnTo>
                  <a:lnTo>
                    <a:pt x="0" y="7367"/>
                  </a:lnTo>
                  <a:lnTo>
                    <a:pt x="320" y="8551"/>
                  </a:lnTo>
                  <a:lnTo>
                    <a:pt x="320" y="9756"/>
                  </a:lnTo>
                  <a:lnTo>
                    <a:pt x="880" y="11007"/>
                  </a:lnTo>
                  <a:lnTo>
                    <a:pt x="1600" y="12290"/>
                  </a:lnTo>
                  <a:lnTo>
                    <a:pt x="2320" y="13540"/>
                  </a:lnTo>
                  <a:lnTo>
                    <a:pt x="2960" y="14847"/>
                  </a:lnTo>
                  <a:lnTo>
                    <a:pt x="4240" y="16208"/>
                  </a:lnTo>
                  <a:lnTo>
                    <a:pt x="5280" y="17537"/>
                  </a:lnTo>
                  <a:lnTo>
                    <a:pt x="7120" y="18887"/>
                  </a:lnTo>
                  <a:lnTo>
                    <a:pt x="8320" y="20238"/>
                  </a:lnTo>
                  <a:lnTo>
                    <a:pt x="10480" y="21600"/>
                  </a:lnTo>
                  <a:lnTo>
                    <a:pt x="21600" y="20093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827087" y="363537"/>
              <a:ext cx="120289" cy="18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42"/>
                  </a:moveTo>
                  <a:lnTo>
                    <a:pt x="1692" y="0"/>
                  </a:lnTo>
                  <a:lnTo>
                    <a:pt x="20299" y="0"/>
                  </a:lnTo>
                  <a:lnTo>
                    <a:pt x="21600" y="16842"/>
                  </a:lnTo>
                  <a:lnTo>
                    <a:pt x="10930" y="20168"/>
                  </a:lnTo>
                  <a:lnTo>
                    <a:pt x="260" y="21600"/>
                  </a:lnTo>
                  <a:lnTo>
                    <a:pt x="0" y="16842"/>
                  </a:lnTo>
                </a:path>
              </a:pathLst>
            </a:custGeom>
            <a:solidFill>
              <a:srgbClr val="D9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00100" y="487362"/>
              <a:ext cx="321903" cy="583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77"/>
                  </a:moveTo>
                  <a:lnTo>
                    <a:pt x="10305" y="0"/>
                  </a:lnTo>
                  <a:lnTo>
                    <a:pt x="12405" y="6658"/>
                  </a:lnTo>
                  <a:lnTo>
                    <a:pt x="16435" y="11679"/>
                  </a:lnTo>
                  <a:lnTo>
                    <a:pt x="19790" y="10733"/>
                  </a:lnTo>
                  <a:lnTo>
                    <a:pt x="21600" y="21600"/>
                  </a:lnTo>
                  <a:lnTo>
                    <a:pt x="13201" y="19989"/>
                  </a:lnTo>
                  <a:lnTo>
                    <a:pt x="3717" y="12291"/>
                  </a:lnTo>
                  <a:lnTo>
                    <a:pt x="0" y="2677"/>
                  </a:lnTo>
                </a:path>
              </a:pathLst>
            </a:custGeom>
            <a:solidFill>
              <a:srgbClr val="7A85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74700" y="406400"/>
              <a:ext cx="737828" cy="70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3" y="1842"/>
                  </a:moveTo>
                  <a:lnTo>
                    <a:pt x="84" y="2383"/>
                  </a:lnTo>
                  <a:lnTo>
                    <a:pt x="0" y="3254"/>
                  </a:lnTo>
                  <a:lnTo>
                    <a:pt x="0" y="4424"/>
                  </a:lnTo>
                  <a:lnTo>
                    <a:pt x="84" y="5803"/>
                  </a:lnTo>
                  <a:lnTo>
                    <a:pt x="253" y="7336"/>
                  </a:lnTo>
                  <a:lnTo>
                    <a:pt x="527" y="8947"/>
                  </a:lnTo>
                  <a:lnTo>
                    <a:pt x="875" y="10679"/>
                  </a:lnTo>
                  <a:lnTo>
                    <a:pt x="1370" y="12389"/>
                  </a:lnTo>
                  <a:lnTo>
                    <a:pt x="1907" y="14043"/>
                  </a:lnTo>
                  <a:lnTo>
                    <a:pt x="2550" y="15720"/>
                  </a:lnTo>
                  <a:lnTo>
                    <a:pt x="3340" y="17254"/>
                  </a:lnTo>
                  <a:lnTo>
                    <a:pt x="4225" y="18644"/>
                  </a:lnTo>
                  <a:lnTo>
                    <a:pt x="5205" y="19747"/>
                  </a:lnTo>
                  <a:lnTo>
                    <a:pt x="6332" y="20673"/>
                  </a:lnTo>
                  <a:lnTo>
                    <a:pt x="7586" y="21280"/>
                  </a:lnTo>
                  <a:lnTo>
                    <a:pt x="9009" y="21600"/>
                  </a:lnTo>
                  <a:lnTo>
                    <a:pt x="10357" y="21501"/>
                  </a:lnTo>
                  <a:lnTo>
                    <a:pt x="11727" y="21324"/>
                  </a:lnTo>
                  <a:lnTo>
                    <a:pt x="13013" y="20916"/>
                  </a:lnTo>
                  <a:lnTo>
                    <a:pt x="14309" y="20398"/>
                  </a:lnTo>
                  <a:lnTo>
                    <a:pt x="15457" y="19747"/>
                  </a:lnTo>
                  <a:lnTo>
                    <a:pt x="16521" y="19008"/>
                  </a:lnTo>
                  <a:lnTo>
                    <a:pt x="17522" y="18136"/>
                  </a:lnTo>
                  <a:lnTo>
                    <a:pt x="18450" y="17209"/>
                  </a:lnTo>
                  <a:lnTo>
                    <a:pt x="19250" y="16183"/>
                  </a:lnTo>
                  <a:lnTo>
                    <a:pt x="19925" y="15113"/>
                  </a:lnTo>
                  <a:lnTo>
                    <a:pt x="20504" y="13988"/>
                  </a:lnTo>
                  <a:lnTo>
                    <a:pt x="20989" y="12940"/>
                  </a:lnTo>
                  <a:lnTo>
                    <a:pt x="21294" y="11826"/>
                  </a:lnTo>
                  <a:lnTo>
                    <a:pt x="21505" y="10756"/>
                  </a:lnTo>
                  <a:lnTo>
                    <a:pt x="21600" y="9708"/>
                  </a:lnTo>
                  <a:lnTo>
                    <a:pt x="21547" y="8781"/>
                  </a:lnTo>
                  <a:lnTo>
                    <a:pt x="21452" y="8362"/>
                  </a:lnTo>
                  <a:lnTo>
                    <a:pt x="21337" y="8075"/>
                  </a:lnTo>
                  <a:lnTo>
                    <a:pt x="21200" y="7711"/>
                  </a:lnTo>
                  <a:lnTo>
                    <a:pt x="21063" y="7468"/>
                  </a:lnTo>
                  <a:lnTo>
                    <a:pt x="20947" y="7248"/>
                  </a:lnTo>
                  <a:lnTo>
                    <a:pt x="20799" y="7093"/>
                  </a:lnTo>
                  <a:lnTo>
                    <a:pt x="20620" y="6972"/>
                  </a:lnTo>
                  <a:lnTo>
                    <a:pt x="20315" y="6972"/>
                  </a:lnTo>
                  <a:lnTo>
                    <a:pt x="20178" y="7093"/>
                  </a:lnTo>
                  <a:lnTo>
                    <a:pt x="20062" y="7292"/>
                  </a:lnTo>
                  <a:lnTo>
                    <a:pt x="19967" y="7557"/>
                  </a:lnTo>
                  <a:lnTo>
                    <a:pt x="19830" y="7921"/>
                  </a:lnTo>
                  <a:lnTo>
                    <a:pt x="19777" y="8384"/>
                  </a:lnTo>
                  <a:lnTo>
                    <a:pt x="19735" y="8947"/>
                  </a:lnTo>
                  <a:lnTo>
                    <a:pt x="19735" y="9708"/>
                  </a:lnTo>
                  <a:lnTo>
                    <a:pt x="19661" y="10392"/>
                  </a:lnTo>
                  <a:lnTo>
                    <a:pt x="19482" y="11219"/>
                  </a:lnTo>
                  <a:lnTo>
                    <a:pt x="19124" y="12069"/>
                  </a:lnTo>
                  <a:lnTo>
                    <a:pt x="18734" y="12896"/>
                  </a:lnTo>
                  <a:lnTo>
                    <a:pt x="18197" y="13679"/>
                  </a:lnTo>
                  <a:lnTo>
                    <a:pt x="17617" y="14507"/>
                  </a:lnTo>
                  <a:lnTo>
                    <a:pt x="16922" y="15312"/>
                  </a:lnTo>
                  <a:lnTo>
                    <a:pt x="16195" y="16040"/>
                  </a:lnTo>
                  <a:lnTo>
                    <a:pt x="15362" y="16746"/>
                  </a:lnTo>
                  <a:lnTo>
                    <a:pt x="14519" y="17375"/>
                  </a:lnTo>
                  <a:lnTo>
                    <a:pt x="13592" y="17893"/>
                  </a:lnTo>
                  <a:lnTo>
                    <a:pt x="12707" y="18357"/>
                  </a:lnTo>
                  <a:lnTo>
                    <a:pt x="11727" y="18721"/>
                  </a:lnTo>
                  <a:lnTo>
                    <a:pt x="10800" y="18963"/>
                  </a:lnTo>
                  <a:lnTo>
                    <a:pt x="9894" y="19063"/>
                  </a:lnTo>
                  <a:lnTo>
                    <a:pt x="9009" y="19063"/>
                  </a:lnTo>
                  <a:lnTo>
                    <a:pt x="8082" y="18721"/>
                  </a:lnTo>
                  <a:lnTo>
                    <a:pt x="7270" y="18081"/>
                  </a:lnTo>
                  <a:lnTo>
                    <a:pt x="6564" y="17209"/>
                  </a:lnTo>
                  <a:lnTo>
                    <a:pt x="5900" y="16084"/>
                  </a:lnTo>
                  <a:lnTo>
                    <a:pt x="5300" y="14749"/>
                  </a:lnTo>
                  <a:lnTo>
                    <a:pt x="4763" y="13315"/>
                  </a:lnTo>
                  <a:lnTo>
                    <a:pt x="4278" y="11771"/>
                  </a:lnTo>
                  <a:lnTo>
                    <a:pt x="3930" y="10270"/>
                  </a:lnTo>
                  <a:lnTo>
                    <a:pt x="3530" y="8682"/>
                  </a:lnTo>
                  <a:lnTo>
                    <a:pt x="3224" y="7193"/>
                  </a:lnTo>
                  <a:lnTo>
                    <a:pt x="2950" y="5759"/>
                  </a:lnTo>
                  <a:lnTo>
                    <a:pt x="2813" y="4578"/>
                  </a:lnTo>
                  <a:lnTo>
                    <a:pt x="2645" y="3508"/>
                  </a:lnTo>
                  <a:lnTo>
                    <a:pt x="2550" y="2725"/>
                  </a:lnTo>
                  <a:lnTo>
                    <a:pt x="2508" y="2162"/>
                  </a:lnTo>
                  <a:lnTo>
                    <a:pt x="2508" y="2019"/>
                  </a:lnTo>
                  <a:lnTo>
                    <a:pt x="2466" y="1920"/>
                  </a:lnTo>
                  <a:lnTo>
                    <a:pt x="2466" y="1798"/>
                  </a:lnTo>
                  <a:lnTo>
                    <a:pt x="2413" y="1600"/>
                  </a:lnTo>
                  <a:lnTo>
                    <a:pt x="2371" y="1379"/>
                  </a:lnTo>
                  <a:lnTo>
                    <a:pt x="2297" y="1092"/>
                  </a:lnTo>
                  <a:lnTo>
                    <a:pt x="2202" y="827"/>
                  </a:lnTo>
                  <a:lnTo>
                    <a:pt x="2107" y="585"/>
                  </a:lnTo>
                  <a:lnTo>
                    <a:pt x="2023" y="408"/>
                  </a:lnTo>
                  <a:lnTo>
                    <a:pt x="1854" y="165"/>
                  </a:lnTo>
                  <a:lnTo>
                    <a:pt x="1717" y="66"/>
                  </a:lnTo>
                  <a:lnTo>
                    <a:pt x="1528" y="0"/>
                  </a:lnTo>
                  <a:lnTo>
                    <a:pt x="1317" y="121"/>
                  </a:lnTo>
                  <a:lnTo>
                    <a:pt x="1043" y="309"/>
                  </a:lnTo>
                  <a:lnTo>
                    <a:pt x="832" y="673"/>
                  </a:lnTo>
                  <a:lnTo>
                    <a:pt x="527" y="1136"/>
                  </a:lnTo>
                  <a:lnTo>
                    <a:pt x="253" y="1842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00100" y="334962"/>
              <a:ext cx="447316" cy="504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9" y="2573"/>
                  </a:moveTo>
                  <a:lnTo>
                    <a:pt x="799" y="2496"/>
                  </a:lnTo>
                  <a:lnTo>
                    <a:pt x="955" y="2496"/>
                  </a:lnTo>
                  <a:lnTo>
                    <a:pt x="1181" y="2403"/>
                  </a:lnTo>
                  <a:lnTo>
                    <a:pt x="1528" y="2326"/>
                  </a:lnTo>
                  <a:lnTo>
                    <a:pt x="1910" y="2203"/>
                  </a:lnTo>
                  <a:lnTo>
                    <a:pt x="2327" y="2126"/>
                  </a:lnTo>
                  <a:lnTo>
                    <a:pt x="2743" y="1987"/>
                  </a:lnTo>
                  <a:lnTo>
                    <a:pt x="3282" y="1926"/>
                  </a:lnTo>
                  <a:lnTo>
                    <a:pt x="3698" y="1864"/>
                  </a:lnTo>
                  <a:lnTo>
                    <a:pt x="4653" y="1864"/>
                  </a:lnTo>
                  <a:lnTo>
                    <a:pt x="5087" y="1926"/>
                  </a:lnTo>
                  <a:lnTo>
                    <a:pt x="5383" y="2064"/>
                  </a:lnTo>
                  <a:lnTo>
                    <a:pt x="5660" y="2326"/>
                  </a:lnTo>
                  <a:lnTo>
                    <a:pt x="5886" y="2496"/>
                  </a:lnTo>
                  <a:lnTo>
                    <a:pt x="6042" y="2912"/>
                  </a:lnTo>
                  <a:lnTo>
                    <a:pt x="6042" y="3282"/>
                  </a:lnTo>
                  <a:lnTo>
                    <a:pt x="6112" y="3759"/>
                  </a:lnTo>
                  <a:lnTo>
                    <a:pt x="6181" y="4268"/>
                  </a:lnTo>
                  <a:lnTo>
                    <a:pt x="6268" y="4776"/>
                  </a:lnTo>
                  <a:lnTo>
                    <a:pt x="6268" y="9783"/>
                  </a:lnTo>
                  <a:lnTo>
                    <a:pt x="6181" y="9983"/>
                  </a:lnTo>
                  <a:lnTo>
                    <a:pt x="6181" y="10492"/>
                  </a:lnTo>
                  <a:lnTo>
                    <a:pt x="6303" y="11077"/>
                  </a:lnTo>
                  <a:lnTo>
                    <a:pt x="6529" y="11724"/>
                  </a:lnTo>
                  <a:lnTo>
                    <a:pt x="6911" y="12633"/>
                  </a:lnTo>
                  <a:lnTo>
                    <a:pt x="7258" y="13512"/>
                  </a:lnTo>
                  <a:lnTo>
                    <a:pt x="7727" y="14575"/>
                  </a:lnTo>
                  <a:lnTo>
                    <a:pt x="8213" y="15715"/>
                  </a:lnTo>
                  <a:lnTo>
                    <a:pt x="8768" y="16809"/>
                  </a:lnTo>
                  <a:lnTo>
                    <a:pt x="9341" y="17795"/>
                  </a:lnTo>
                  <a:lnTo>
                    <a:pt x="9914" y="18811"/>
                  </a:lnTo>
                  <a:lnTo>
                    <a:pt x="10540" y="19720"/>
                  </a:lnTo>
                  <a:lnTo>
                    <a:pt x="11113" y="20506"/>
                  </a:lnTo>
                  <a:lnTo>
                    <a:pt x="11529" y="21076"/>
                  </a:lnTo>
                  <a:lnTo>
                    <a:pt x="12137" y="21461"/>
                  </a:lnTo>
                  <a:lnTo>
                    <a:pt x="12554" y="21600"/>
                  </a:lnTo>
                  <a:lnTo>
                    <a:pt x="12988" y="21523"/>
                  </a:lnTo>
                  <a:lnTo>
                    <a:pt x="13144" y="21323"/>
                  </a:lnTo>
                  <a:lnTo>
                    <a:pt x="13370" y="21215"/>
                  </a:lnTo>
                  <a:lnTo>
                    <a:pt x="13630" y="21076"/>
                  </a:lnTo>
                  <a:lnTo>
                    <a:pt x="14012" y="20876"/>
                  </a:lnTo>
                  <a:lnTo>
                    <a:pt x="14359" y="20676"/>
                  </a:lnTo>
                  <a:lnTo>
                    <a:pt x="14741" y="20568"/>
                  </a:lnTo>
                  <a:lnTo>
                    <a:pt x="15089" y="20445"/>
                  </a:lnTo>
                  <a:lnTo>
                    <a:pt x="15627" y="20306"/>
                  </a:lnTo>
                  <a:lnTo>
                    <a:pt x="15974" y="20029"/>
                  </a:lnTo>
                  <a:lnTo>
                    <a:pt x="16356" y="19936"/>
                  </a:lnTo>
                  <a:lnTo>
                    <a:pt x="16686" y="19720"/>
                  </a:lnTo>
                  <a:lnTo>
                    <a:pt x="17155" y="19597"/>
                  </a:lnTo>
                  <a:lnTo>
                    <a:pt x="17502" y="19381"/>
                  </a:lnTo>
                  <a:lnTo>
                    <a:pt x="17884" y="19212"/>
                  </a:lnTo>
                  <a:lnTo>
                    <a:pt x="18232" y="19012"/>
                  </a:lnTo>
                  <a:lnTo>
                    <a:pt x="18527" y="18873"/>
                  </a:lnTo>
                  <a:lnTo>
                    <a:pt x="18683" y="18704"/>
                  </a:lnTo>
                  <a:lnTo>
                    <a:pt x="19186" y="18365"/>
                  </a:lnTo>
                  <a:lnTo>
                    <a:pt x="19447" y="18164"/>
                  </a:lnTo>
                  <a:lnTo>
                    <a:pt x="19829" y="17933"/>
                  </a:lnTo>
                  <a:lnTo>
                    <a:pt x="20141" y="17656"/>
                  </a:lnTo>
                  <a:lnTo>
                    <a:pt x="20558" y="17425"/>
                  </a:lnTo>
                  <a:lnTo>
                    <a:pt x="20784" y="17148"/>
                  </a:lnTo>
                  <a:lnTo>
                    <a:pt x="21062" y="16809"/>
                  </a:lnTo>
                  <a:lnTo>
                    <a:pt x="21287" y="16577"/>
                  </a:lnTo>
                  <a:lnTo>
                    <a:pt x="21513" y="16300"/>
                  </a:lnTo>
                  <a:lnTo>
                    <a:pt x="21600" y="16054"/>
                  </a:lnTo>
                  <a:lnTo>
                    <a:pt x="21600" y="15792"/>
                  </a:lnTo>
                  <a:lnTo>
                    <a:pt x="21444" y="15591"/>
                  </a:lnTo>
                  <a:lnTo>
                    <a:pt x="21201" y="15453"/>
                  </a:lnTo>
                  <a:lnTo>
                    <a:pt x="20784" y="15206"/>
                  </a:lnTo>
                  <a:lnTo>
                    <a:pt x="20402" y="15145"/>
                  </a:lnTo>
                  <a:lnTo>
                    <a:pt x="20055" y="15145"/>
                  </a:lnTo>
                  <a:lnTo>
                    <a:pt x="19829" y="15283"/>
                  </a:lnTo>
                  <a:lnTo>
                    <a:pt x="19325" y="15514"/>
                  </a:lnTo>
                  <a:lnTo>
                    <a:pt x="19100" y="15792"/>
                  </a:lnTo>
                  <a:lnTo>
                    <a:pt x="18874" y="15853"/>
                  </a:lnTo>
                  <a:lnTo>
                    <a:pt x="18683" y="15992"/>
                  </a:lnTo>
                  <a:lnTo>
                    <a:pt x="18301" y="16054"/>
                  </a:lnTo>
                  <a:lnTo>
                    <a:pt x="17988" y="16239"/>
                  </a:lnTo>
                  <a:lnTo>
                    <a:pt x="17572" y="16300"/>
                  </a:lnTo>
                  <a:lnTo>
                    <a:pt x="17155" y="16439"/>
                  </a:lnTo>
                  <a:lnTo>
                    <a:pt x="16686" y="16500"/>
                  </a:lnTo>
                  <a:lnTo>
                    <a:pt x="16356" y="16639"/>
                  </a:lnTo>
                  <a:lnTo>
                    <a:pt x="15818" y="16747"/>
                  </a:lnTo>
                  <a:lnTo>
                    <a:pt x="15401" y="16870"/>
                  </a:lnTo>
                  <a:lnTo>
                    <a:pt x="14967" y="17009"/>
                  </a:lnTo>
                  <a:lnTo>
                    <a:pt x="14516" y="17148"/>
                  </a:lnTo>
                  <a:lnTo>
                    <a:pt x="14168" y="17286"/>
                  </a:lnTo>
                  <a:lnTo>
                    <a:pt x="13786" y="17425"/>
                  </a:lnTo>
                  <a:lnTo>
                    <a:pt x="13439" y="17594"/>
                  </a:lnTo>
                  <a:lnTo>
                    <a:pt x="13214" y="17795"/>
                  </a:lnTo>
                  <a:lnTo>
                    <a:pt x="12710" y="17933"/>
                  </a:lnTo>
                  <a:lnTo>
                    <a:pt x="12259" y="17995"/>
                  </a:lnTo>
                  <a:lnTo>
                    <a:pt x="11842" y="17795"/>
                  </a:lnTo>
                  <a:lnTo>
                    <a:pt x="11529" y="17425"/>
                  </a:lnTo>
                  <a:lnTo>
                    <a:pt x="11338" y="17148"/>
                  </a:lnTo>
                  <a:lnTo>
                    <a:pt x="11113" y="16870"/>
                  </a:lnTo>
                  <a:lnTo>
                    <a:pt x="10887" y="16577"/>
                  </a:lnTo>
                  <a:lnTo>
                    <a:pt x="10731" y="16300"/>
                  </a:lnTo>
                  <a:lnTo>
                    <a:pt x="10540" y="15853"/>
                  </a:lnTo>
                  <a:lnTo>
                    <a:pt x="10383" y="15453"/>
                  </a:lnTo>
                  <a:lnTo>
                    <a:pt x="10227" y="14944"/>
                  </a:lnTo>
                  <a:lnTo>
                    <a:pt x="10071" y="14575"/>
                  </a:lnTo>
                  <a:lnTo>
                    <a:pt x="9880" y="13928"/>
                  </a:lnTo>
                  <a:lnTo>
                    <a:pt x="9654" y="13142"/>
                  </a:lnTo>
                  <a:lnTo>
                    <a:pt x="9498" y="12233"/>
                  </a:lnTo>
                  <a:lnTo>
                    <a:pt x="9341" y="11278"/>
                  </a:lnTo>
                  <a:lnTo>
                    <a:pt x="9203" y="10122"/>
                  </a:lnTo>
                  <a:lnTo>
                    <a:pt x="9081" y="9013"/>
                  </a:lnTo>
                  <a:lnTo>
                    <a:pt x="9012" y="7857"/>
                  </a:lnTo>
                  <a:lnTo>
                    <a:pt x="8855" y="6717"/>
                  </a:lnTo>
                  <a:lnTo>
                    <a:pt x="8630" y="5485"/>
                  </a:lnTo>
                  <a:lnTo>
                    <a:pt x="8491" y="4406"/>
                  </a:lnTo>
                  <a:lnTo>
                    <a:pt x="8369" y="3282"/>
                  </a:lnTo>
                  <a:lnTo>
                    <a:pt x="8143" y="2465"/>
                  </a:lnTo>
                  <a:lnTo>
                    <a:pt x="7918" y="1618"/>
                  </a:lnTo>
                  <a:lnTo>
                    <a:pt x="7727" y="971"/>
                  </a:lnTo>
                  <a:lnTo>
                    <a:pt x="7345" y="570"/>
                  </a:lnTo>
                  <a:lnTo>
                    <a:pt x="7032" y="401"/>
                  </a:lnTo>
                  <a:lnTo>
                    <a:pt x="6615" y="262"/>
                  </a:lnTo>
                  <a:lnTo>
                    <a:pt x="6268" y="200"/>
                  </a:lnTo>
                  <a:lnTo>
                    <a:pt x="5799" y="62"/>
                  </a:lnTo>
                  <a:lnTo>
                    <a:pt x="5383" y="62"/>
                  </a:lnTo>
                  <a:lnTo>
                    <a:pt x="4844" y="0"/>
                  </a:lnTo>
                  <a:lnTo>
                    <a:pt x="2483" y="0"/>
                  </a:lnTo>
                  <a:lnTo>
                    <a:pt x="2014" y="62"/>
                  </a:lnTo>
                  <a:lnTo>
                    <a:pt x="1754" y="200"/>
                  </a:lnTo>
                  <a:lnTo>
                    <a:pt x="1372" y="262"/>
                  </a:lnTo>
                  <a:lnTo>
                    <a:pt x="1094" y="401"/>
                  </a:lnTo>
                  <a:lnTo>
                    <a:pt x="868" y="539"/>
                  </a:lnTo>
                  <a:lnTo>
                    <a:pt x="799" y="632"/>
                  </a:lnTo>
                  <a:lnTo>
                    <a:pt x="451" y="909"/>
                  </a:lnTo>
                  <a:lnTo>
                    <a:pt x="226" y="1279"/>
                  </a:lnTo>
                  <a:lnTo>
                    <a:pt x="69" y="1695"/>
                  </a:lnTo>
                  <a:lnTo>
                    <a:pt x="0" y="2064"/>
                  </a:lnTo>
                  <a:lnTo>
                    <a:pt x="0" y="2326"/>
                  </a:lnTo>
                  <a:lnTo>
                    <a:pt x="139" y="2496"/>
                  </a:lnTo>
                  <a:lnTo>
                    <a:pt x="382" y="2635"/>
                  </a:lnTo>
                  <a:lnTo>
                    <a:pt x="799" y="2573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27075" y="514350"/>
              <a:ext cx="185379" cy="8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9" y="0"/>
                  </a:moveTo>
                  <a:lnTo>
                    <a:pt x="18717" y="0"/>
                  </a:lnTo>
                  <a:lnTo>
                    <a:pt x="17715" y="351"/>
                  </a:lnTo>
                  <a:lnTo>
                    <a:pt x="16127" y="351"/>
                  </a:lnTo>
                  <a:lnTo>
                    <a:pt x="14748" y="1141"/>
                  </a:lnTo>
                  <a:lnTo>
                    <a:pt x="12993" y="1493"/>
                  </a:lnTo>
                  <a:lnTo>
                    <a:pt x="11239" y="2283"/>
                  </a:lnTo>
                  <a:lnTo>
                    <a:pt x="9317" y="3073"/>
                  </a:lnTo>
                  <a:lnTo>
                    <a:pt x="7562" y="3776"/>
                  </a:lnTo>
                  <a:lnTo>
                    <a:pt x="5807" y="4390"/>
                  </a:lnTo>
                  <a:lnTo>
                    <a:pt x="4303" y="5532"/>
                  </a:lnTo>
                  <a:lnTo>
                    <a:pt x="2925" y="6322"/>
                  </a:lnTo>
                  <a:lnTo>
                    <a:pt x="2089" y="7112"/>
                  </a:lnTo>
                  <a:lnTo>
                    <a:pt x="1170" y="8078"/>
                  </a:lnTo>
                  <a:lnTo>
                    <a:pt x="794" y="9220"/>
                  </a:lnTo>
                  <a:lnTo>
                    <a:pt x="334" y="11063"/>
                  </a:lnTo>
                  <a:lnTo>
                    <a:pt x="167" y="12820"/>
                  </a:lnTo>
                  <a:lnTo>
                    <a:pt x="0" y="14663"/>
                  </a:lnTo>
                  <a:lnTo>
                    <a:pt x="167" y="16859"/>
                  </a:lnTo>
                  <a:lnTo>
                    <a:pt x="167" y="18527"/>
                  </a:lnTo>
                  <a:lnTo>
                    <a:pt x="543" y="20107"/>
                  </a:lnTo>
                  <a:lnTo>
                    <a:pt x="794" y="20898"/>
                  </a:lnTo>
                  <a:lnTo>
                    <a:pt x="1713" y="21600"/>
                  </a:lnTo>
                  <a:lnTo>
                    <a:pt x="2089" y="21249"/>
                  </a:lnTo>
                  <a:lnTo>
                    <a:pt x="2757" y="20898"/>
                  </a:lnTo>
                  <a:lnTo>
                    <a:pt x="3844" y="20459"/>
                  </a:lnTo>
                  <a:lnTo>
                    <a:pt x="5222" y="19756"/>
                  </a:lnTo>
                  <a:lnTo>
                    <a:pt x="6810" y="18527"/>
                  </a:lnTo>
                  <a:lnTo>
                    <a:pt x="8398" y="18000"/>
                  </a:lnTo>
                  <a:lnTo>
                    <a:pt x="9944" y="17210"/>
                  </a:lnTo>
                  <a:lnTo>
                    <a:pt x="11907" y="16068"/>
                  </a:lnTo>
                  <a:lnTo>
                    <a:pt x="13453" y="14927"/>
                  </a:lnTo>
                  <a:lnTo>
                    <a:pt x="15041" y="14312"/>
                  </a:lnTo>
                  <a:lnTo>
                    <a:pt x="16586" y="12820"/>
                  </a:lnTo>
                  <a:lnTo>
                    <a:pt x="18258" y="12029"/>
                  </a:lnTo>
                  <a:lnTo>
                    <a:pt x="19260" y="11063"/>
                  </a:lnTo>
                  <a:lnTo>
                    <a:pt x="20305" y="10361"/>
                  </a:lnTo>
                  <a:lnTo>
                    <a:pt x="20848" y="9571"/>
                  </a:lnTo>
                  <a:lnTo>
                    <a:pt x="21391" y="9220"/>
                  </a:lnTo>
                  <a:lnTo>
                    <a:pt x="21391" y="7639"/>
                  </a:lnTo>
                  <a:lnTo>
                    <a:pt x="21600" y="6322"/>
                  </a:lnTo>
                  <a:lnTo>
                    <a:pt x="21391" y="4390"/>
                  </a:lnTo>
                  <a:lnTo>
                    <a:pt x="21391" y="3424"/>
                  </a:lnTo>
                  <a:lnTo>
                    <a:pt x="20848" y="702"/>
                  </a:lnTo>
                  <a:lnTo>
                    <a:pt x="20639" y="0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965200" y="96837"/>
              <a:ext cx="328253" cy="44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00" y="17542"/>
                  </a:moveTo>
                  <a:lnTo>
                    <a:pt x="19400" y="17385"/>
                  </a:lnTo>
                  <a:lnTo>
                    <a:pt x="19494" y="17280"/>
                  </a:lnTo>
                  <a:lnTo>
                    <a:pt x="19613" y="17053"/>
                  </a:lnTo>
                  <a:lnTo>
                    <a:pt x="19755" y="16738"/>
                  </a:lnTo>
                  <a:lnTo>
                    <a:pt x="19873" y="16318"/>
                  </a:lnTo>
                  <a:lnTo>
                    <a:pt x="20181" y="15846"/>
                  </a:lnTo>
                  <a:lnTo>
                    <a:pt x="20393" y="15339"/>
                  </a:lnTo>
                  <a:lnTo>
                    <a:pt x="20606" y="14849"/>
                  </a:lnTo>
                  <a:lnTo>
                    <a:pt x="20701" y="14254"/>
                  </a:lnTo>
                  <a:lnTo>
                    <a:pt x="20961" y="13642"/>
                  </a:lnTo>
                  <a:lnTo>
                    <a:pt x="21056" y="13065"/>
                  </a:lnTo>
                  <a:lnTo>
                    <a:pt x="21387" y="12488"/>
                  </a:lnTo>
                  <a:lnTo>
                    <a:pt x="21387" y="11823"/>
                  </a:lnTo>
                  <a:lnTo>
                    <a:pt x="21600" y="11316"/>
                  </a:lnTo>
                  <a:lnTo>
                    <a:pt x="21600" y="10354"/>
                  </a:lnTo>
                  <a:lnTo>
                    <a:pt x="21482" y="9847"/>
                  </a:lnTo>
                  <a:lnTo>
                    <a:pt x="21387" y="9235"/>
                  </a:lnTo>
                  <a:lnTo>
                    <a:pt x="21387" y="8727"/>
                  </a:lnTo>
                  <a:lnTo>
                    <a:pt x="21269" y="8150"/>
                  </a:lnTo>
                  <a:lnTo>
                    <a:pt x="21056" y="7573"/>
                  </a:lnTo>
                  <a:lnTo>
                    <a:pt x="20961" y="7031"/>
                  </a:lnTo>
                  <a:lnTo>
                    <a:pt x="20748" y="6524"/>
                  </a:lnTo>
                  <a:lnTo>
                    <a:pt x="20701" y="6017"/>
                  </a:lnTo>
                  <a:lnTo>
                    <a:pt x="20488" y="5474"/>
                  </a:lnTo>
                  <a:lnTo>
                    <a:pt x="20275" y="5055"/>
                  </a:lnTo>
                  <a:lnTo>
                    <a:pt x="20181" y="4635"/>
                  </a:lnTo>
                  <a:lnTo>
                    <a:pt x="20086" y="4407"/>
                  </a:lnTo>
                  <a:lnTo>
                    <a:pt x="19873" y="4005"/>
                  </a:lnTo>
                  <a:lnTo>
                    <a:pt x="19873" y="3743"/>
                  </a:lnTo>
                  <a:lnTo>
                    <a:pt x="13556" y="0"/>
                  </a:lnTo>
                  <a:lnTo>
                    <a:pt x="9392" y="0"/>
                  </a:lnTo>
                  <a:lnTo>
                    <a:pt x="4353" y="3236"/>
                  </a:lnTo>
                  <a:lnTo>
                    <a:pt x="1727" y="9934"/>
                  </a:lnTo>
                  <a:lnTo>
                    <a:pt x="8186" y="12645"/>
                  </a:lnTo>
                  <a:lnTo>
                    <a:pt x="8186" y="15426"/>
                  </a:lnTo>
                  <a:lnTo>
                    <a:pt x="2934" y="16231"/>
                  </a:lnTo>
                  <a:lnTo>
                    <a:pt x="0" y="17542"/>
                  </a:lnTo>
                  <a:lnTo>
                    <a:pt x="615" y="20253"/>
                  </a:lnTo>
                  <a:lnTo>
                    <a:pt x="7618" y="21600"/>
                  </a:lnTo>
                  <a:lnTo>
                    <a:pt x="13722" y="21303"/>
                  </a:lnTo>
                  <a:lnTo>
                    <a:pt x="19400" y="17542"/>
                  </a:lnTo>
                </a:path>
              </a:pathLst>
            </a:custGeom>
            <a:solidFill>
              <a:srgbClr val="D999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950912" y="76199"/>
              <a:ext cx="352066" cy="49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48" y="14892"/>
                  </a:moveTo>
                  <a:lnTo>
                    <a:pt x="3490" y="14829"/>
                  </a:lnTo>
                  <a:lnTo>
                    <a:pt x="5102" y="14829"/>
                  </a:lnTo>
                  <a:lnTo>
                    <a:pt x="5544" y="14767"/>
                  </a:lnTo>
                  <a:lnTo>
                    <a:pt x="6847" y="14767"/>
                  </a:lnTo>
                  <a:lnTo>
                    <a:pt x="7399" y="14547"/>
                  </a:lnTo>
                  <a:lnTo>
                    <a:pt x="7885" y="14232"/>
                  </a:lnTo>
                  <a:lnTo>
                    <a:pt x="7973" y="14028"/>
                  </a:lnTo>
                  <a:lnTo>
                    <a:pt x="7973" y="13447"/>
                  </a:lnTo>
                  <a:lnTo>
                    <a:pt x="7885" y="13164"/>
                  </a:lnTo>
                  <a:lnTo>
                    <a:pt x="7487" y="12709"/>
                  </a:lnTo>
                  <a:lnTo>
                    <a:pt x="7156" y="12473"/>
                  </a:lnTo>
                  <a:lnTo>
                    <a:pt x="6758" y="12049"/>
                  </a:lnTo>
                  <a:lnTo>
                    <a:pt x="6272" y="11845"/>
                  </a:lnTo>
                  <a:lnTo>
                    <a:pt x="5742" y="11672"/>
                  </a:lnTo>
                  <a:lnTo>
                    <a:pt x="5190" y="11468"/>
                  </a:lnTo>
                  <a:lnTo>
                    <a:pt x="4616" y="11263"/>
                  </a:lnTo>
                  <a:lnTo>
                    <a:pt x="4174" y="11185"/>
                  </a:lnTo>
                  <a:lnTo>
                    <a:pt x="3578" y="11091"/>
                  </a:lnTo>
                  <a:lnTo>
                    <a:pt x="3048" y="10949"/>
                  </a:lnTo>
                  <a:lnTo>
                    <a:pt x="2562" y="10745"/>
                  </a:lnTo>
                  <a:lnTo>
                    <a:pt x="2209" y="10666"/>
                  </a:lnTo>
                  <a:lnTo>
                    <a:pt x="1634" y="10352"/>
                  </a:lnTo>
                  <a:lnTo>
                    <a:pt x="1502" y="10148"/>
                  </a:lnTo>
                  <a:lnTo>
                    <a:pt x="1502" y="9834"/>
                  </a:lnTo>
                  <a:lnTo>
                    <a:pt x="1634" y="9425"/>
                  </a:lnTo>
                  <a:lnTo>
                    <a:pt x="1723" y="8829"/>
                  </a:lnTo>
                  <a:lnTo>
                    <a:pt x="2120" y="8247"/>
                  </a:lnTo>
                  <a:lnTo>
                    <a:pt x="2407" y="7509"/>
                  </a:lnTo>
                  <a:lnTo>
                    <a:pt x="2761" y="6723"/>
                  </a:lnTo>
                  <a:lnTo>
                    <a:pt x="3247" y="5844"/>
                  </a:lnTo>
                  <a:lnTo>
                    <a:pt x="3777" y="5090"/>
                  </a:lnTo>
                  <a:lnTo>
                    <a:pt x="4263" y="4226"/>
                  </a:lnTo>
                  <a:lnTo>
                    <a:pt x="4815" y="3425"/>
                  </a:lnTo>
                  <a:lnTo>
                    <a:pt x="5433" y="2623"/>
                  </a:lnTo>
                  <a:lnTo>
                    <a:pt x="6118" y="1901"/>
                  </a:lnTo>
                  <a:lnTo>
                    <a:pt x="6758" y="1304"/>
                  </a:lnTo>
                  <a:lnTo>
                    <a:pt x="7399" y="785"/>
                  </a:lnTo>
                  <a:lnTo>
                    <a:pt x="8128" y="471"/>
                  </a:lnTo>
                  <a:lnTo>
                    <a:pt x="8901" y="346"/>
                  </a:lnTo>
                  <a:lnTo>
                    <a:pt x="9652" y="126"/>
                  </a:lnTo>
                  <a:lnTo>
                    <a:pt x="10380" y="63"/>
                  </a:lnTo>
                  <a:lnTo>
                    <a:pt x="11198" y="0"/>
                  </a:lnTo>
                  <a:lnTo>
                    <a:pt x="13163" y="0"/>
                  </a:lnTo>
                  <a:lnTo>
                    <a:pt x="14179" y="63"/>
                  </a:lnTo>
                  <a:lnTo>
                    <a:pt x="15107" y="204"/>
                  </a:lnTo>
                  <a:lnTo>
                    <a:pt x="16233" y="471"/>
                  </a:lnTo>
                  <a:lnTo>
                    <a:pt x="17072" y="723"/>
                  </a:lnTo>
                  <a:lnTo>
                    <a:pt x="18000" y="1210"/>
                  </a:lnTo>
                  <a:lnTo>
                    <a:pt x="18817" y="1649"/>
                  </a:lnTo>
                  <a:lnTo>
                    <a:pt x="19656" y="2309"/>
                  </a:lnTo>
                  <a:lnTo>
                    <a:pt x="20253" y="3110"/>
                  </a:lnTo>
                  <a:lnTo>
                    <a:pt x="20871" y="4006"/>
                  </a:lnTo>
                  <a:lnTo>
                    <a:pt x="21313" y="5090"/>
                  </a:lnTo>
                  <a:lnTo>
                    <a:pt x="21600" y="6331"/>
                  </a:lnTo>
                  <a:lnTo>
                    <a:pt x="21600" y="6409"/>
                  </a:lnTo>
                  <a:lnTo>
                    <a:pt x="21423" y="6504"/>
                  </a:lnTo>
                  <a:lnTo>
                    <a:pt x="21225" y="6723"/>
                  </a:lnTo>
                  <a:lnTo>
                    <a:pt x="21070" y="6928"/>
                  </a:lnTo>
                  <a:lnTo>
                    <a:pt x="20672" y="6991"/>
                  </a:lnTo>
                  <a:lnTo>
                    <a:pt x="20297" y="6991"/>
                  </a:lnTo>
                  <a:lnTo>
                    <a:pt x="20054" y="6786"/>
                  </a:lnTo>
                  <a:lnTo>
                    <a:pt x="19855" y="6723"/>
                  </a:lnTo>
                  <a:lnTo>
                    <a:pt x="19568" y="6472"/>
                  </a:lnTo>
                  <a:lnTo>
                    <a:pt x="19325" y="6205"/>
                  </a:lnTo>
                  <a:lnTo>
                    <a:pt x="18928" y="5812"/>
                  </a:lnTo>
                  <a:lnTo>
                    <a:pt x="18530" y="5404"/>
                  </a:lnTo>
                  <a:lnTo>
                    <a:pt x="18088" y="4948"/>
                  </a:lnTo>
                  <a:lnTo>
                    <a:pt x="17514" y="4540"/>
                  </a:lnTo>
                  <a:lnTo>
                    <a:pt x="16962" y="4084"/>
                  </a:lnTo>
                  <a:lnTo>
                    <a:pt x="15747" y="3220"/>
                  </a:lnTo>
                  <a:lnTo>
                    <a:pt x="15217" y="2906"/>
                  </a:lnTo>
                  <a:lnTo>
                    <a:pt x="14577" y="2529"/>
                  </a:lnTo>
                  <a:lnTo>
                    <a:pt x="13804" y="2246"/>
                  </a:lnTo>
                  <a:lnTo>
                    <a:pt x="13163" y="1964"/>
                  </a:lnTo>
                  <a:lnTo>
                    <a:pt x="12523" y="1901"/>
                  </a:lnTo>
                  <a:lnTo>
                    <a:pt x="11794" y="1791"/>
                  </a:lnTo>
                  <a:lnTo>
                    <a:pt x="10999" y="1869"/>
                  </a:lnTo>
                  <a:lnTo>
                    <a:pt x="10380" y="1901"/>
                  </a:lnTo>
                  <a:lnTo>
                    <a:pt x="9828" y="2246"/>
                  </a:lnTo>
                  <a:lnTo>
                    <a:pt x="9055" y="2529"/>
                  </a:lnTo>
                  <a:lnTo>
                    <a:pt x="8326" y="2969"/>
                  </a:lnTo>
                  <a:lnTo>
                    <a:pt x="7686" y="3425"/>
                  </a:lnTo>
                  <a:lnTo>
                    <a:pt x="7156" y="3943"/>
                  </a:lnTo>
                  <a:lnTo>
                    <a:pt x="6560" y="4493"/>
                  </a:lnTo>
                  <a:lnTo>
                    <a:pt x="6029" y="5090"/>
                  </a:lnTo>
                  <a:lnTo>
                    <a:pt x="5544" y="5671"/>
                  </a:lnTo>
                  <a:lnTo>
                    <a:pt x="5190" y="6268"/>
                  </a:lnTo>
                  <a:lnTo>
                    <a:pt x="4704" y="6786"/>
                  </a:lnTo>
                  <a:lnTo>
                    <a:pt x="4417" y="7383"/>
                  </a:lnTo>
                  <a:lnTo>
                    <a:pt x="4174" y="7902"/>
                  </a:lnTo>
                  <a:lnTo>
                    <a:pt x="3975" y="8389"/>
                  </a:lnTo>
                  <a:lnTo>
                    <a:pt x="3777" y="8766"/>
                  </a:lnTo>
                  <a:lnTo>
                    <a:pt x="3777" y="9143"/>
                  </a:lnTo>
                  <a:lnTo>
                    <a:pt x="3865" y="9347"/>
                  </a:lnTo>
                  <a:lnTo>
                    <a:pt x="4174" y="9567"/>
                  </a:lnTo>
                  <a:lnTo>
                    <a:pt x="4373" y="9693"/>
                  </a:lnTo>
                  <a:lnTo>
                    <a:pt x="4616" y="9771"/>
                  </a:lnTo>
                  <a:lnTo>
                    <a:pt x="4991" y="9944"/>
                  </a:lnTo>
                  <a:lnTo>
                    <a:pt x="5433" y="10085"/>
                  </a:lnTo>
                  <a:lnTo>
                    <a:pt x="5919" y="10211"/>
                  </a:lnTo>
                  <a:lnTo>
                    <a:pt x="6361" y="10352"/>
                  </a:lnTo>
                  <a:lnTo>
                    <a:pt x="6847" y="10525"/>
                  </a:lnTo>
                  <a:lnTo>
                    <a:pt x="7399" y="10745"/>
                  </a:lnTo>
                  <a:lnTo>
                    <a:pt x="7885" y="10949"/>
                  </a:lnTo>
                  <a:lnTo>
                    <a:pt x="8326" y="11091"/>
                  </a:lnTo>
                  <a:lnTo>
                    <a:pt x="8812" y="11263"/>
                  </a:lnTo>
                  <a:lnTo>
                    <a:pt x="9144" y="11609"/>
                  </a:lnTo>
                  <a:lnTo>
                    <a:pt x="9342" y="11813"/>
                  </a:lnTo>
                  <a:lnTo>
                    <a:pt x="9652" y="12049"/>
                  </a:lnTo>
                  <a:lnTo>
                    <a:pt x="9828" y="12410"/>
                  </a:lnTo>
                  <a:lnTo>
                    <a:pt x="9939" y="12646"/>
                  </a:lnTo>
                  <a:lnTo>
                    <a:pt x="9939" y="14767"/>
                  </a:lnTo>
                  <a:lnTo>
                    <a:pt x="9652" y="15144"/>
                  </a:lnTo>
                  <a:lnTo>
                    <a:pt x="9453" y="15411"/>
                  </a:lnTo>
                  <a:lnTo>
                    <a:pt x="9055" y="15693"/>
                  </a:lnTo>
                  <a:lnTo>
                    <a:pt x="8613" y="15803"/>
                  </a:lnTo>
                  <a:lnTo>
                    <a:pt x="7885" y="15803"/>
                  </a:lnTo>
                  <a:lnTo>
                    <a:pt x="7156" y="15866"/>
                  </a:lnTo>
                  <a:lnTo>
                    <a:pt x="4903" y="15866"/>
                  </a:lnTo>
                  <a:lnTo>
                    <a:pt x="4263" y="15945"/>
                  </a:lnTo>
                  <a:lnTo>
                    <a:pt x="3578" y="16008"/>
                  </a:lnTo>
                  <a:lnTo>
                    <a:pt x="3136" y="16212"/>
                  </a:lnTo>
                  <a:lnTo>
                    <a:pt x="2761" y="16416"/>
                  </a:lnTo>
                  <a:lnTo>
                    <a:pt x="2452" y="16526"/>
                  </a:lnTo>
                  <a:lnTo>
                    <a:pt x="2452" y="17013"/>
                  </a:lnTo>
                  <a:lnTo>
                    <a:pt x="2562" y="17249"/>
                  </a:lnTo>
                  <a:lnTo>
                    <a:pt x="2761" y="17531"/>
                  </a:lnTo>
                  <a:lnTo>
                    <a:pt x="2849" y="17846"/>
                  </a:lnTo>
                  <a:lnTo>
                    <a:pt x="3048" y="18254"/>
                  </a:lnTo>
                  <a:lnTo>
                    <a:pt x="3048" y="18395"/>
                  </a:lnTo>
                  <a:lnTo>
                    <a:pt x="3335" y="18505"/>
                  </a:lnTo>
                  <a:lnTo>
                    <a:pt x="3777" y="18710"/>
                  </a:lnTo>
                  <a:lnTo>
                    <a:pt x="4417" y="18914"/>
                  </a:lnTo>
                  <a:lnTo>
                    <a:pt x="5190" y="19055"/>
                  </a:lnTo>
                  <a:lnTo>
                    <a:pt x="6029" y="19165"/>
                  </a:lnTo>
                  <a:lnTo>
                    <a:pt x="6847" y="19306"/>
                  </a:lnTo>
                  <a:lnTo>
                    <a:pt x="7885" y="19432"/>
                  </a:lnTo>
                  <a:lnTo>
                    <a:pt x="8812" y="19432"/>
                  </a:lnTo>
                  <a:lnTo>
                    <a:pt x="9740" y="19511"/>
                  </a:lnTo>
                  <a:lnTo>
                    <a:pt x="10667" y="19432"/>
                  </a:lnTo>
                  <a:lnTo>
                    <a:pt x="11683" y="19432"/>
                  </a:lnTo>
                  <a:lnTo>
                    <a:pt x="12434" y="19306"/>
                  </a:lnTo>
                  <a:lnTo>
                    <a:pt x="13252" y="19165"/>
                  </a:lnTo>
                  <a:lnTo>
                    <a:pt x="13892" y="18992"/>
                  </a:lnTo>
                  <a:lnTo>
                    <a:pt x="14488" y="18710"/>
                  </a:lnTo>
                  <a:lnTo>
                    <a:pt x="14731" y="18395"/>
                  </a:lnTo>
                  <a:lnTo>
                    <a:pt x="15107" y="18128"/>
                  </a:lnTo>
                  <a:lnTo>
                    <a:pt x="15504" y="17783"/>
                  </a:lnTo>
                  <a:lnTo>
                    <a:pt x="15836" y="17531"/>
                  </a:lnTo>
                  <a:lnTo>
                    <a:pt x="16145" y="17186"/>
                  </a:lnTo>
                  <a:lnTo>
                    <a:pt x="16432" y="16950"/>
                  </a:lnTo>
                  <a:lnTo>
                    <a:pt x="16675" y="16605"/>
                  </a:lnTo>
                  <a:lnTo>
                    <a:pt x="17072" y="16416"/>
                  </a:lnTo>
                  <a:lnTo>
                    <a:pt x="17514" y="15945"/>
                  </a:lnTo>
                  <a:lnTo>
                    <a:pt x="18088" y="15631"/>
                  </a:lnTo>
                  <a:lnTo>
                    <a:pt x="18442" y="15411"/>
                  </a:lnTo>
                  <a:lnTo>
                    <a:pt x="19215" y="15411"/>
                  </a:lnTo>
                  <a:lnTo>
                    <a:pt x="19458" y="15631"/>
                  </a:lnTo>
                  <a:lnTo>
                    <a:pt x="19855" y="15803"/>
                  </a:lnTo>
                  <a:lnTo>
                    <a:pt x="20142" y="16212"/>
                  </a:lnTo>
                  <a:lnTo>
                    <a:pt x="20253" y="16463"/>
                  </a:lnTo>
                  <a:lnTo>
                    <a:pt x="20297" y="16950"/>
                  </a:lnTo>
                  <a:lnTo>
                    <a:pt x="20142" y="17327"/>
                  </a:lnTo>
                  <a:lnTo>
                    <a:pt x="19745" y="17736"/>
                  </a:lnTo>
                  <a:lnTo>
                    <a:pt x="19325" y="17846"/>
                  </a:lnTo>
                  <a:lnTo>
                    <a:pt x="18928" y="18128"/>
                  </a:lnTo>
                  <a:lnTo>
                    <a:pt x="18331" y="18333"/>
                  </a:lnTo>
                  <a:lnTo>
                    <a:pt x="17890" y="18710"/>
                  </a:lnTo>
                  <a:lnTo>
                    <a:pt x="17271" y="18992"/>
                  </a:lnTo>
                  <a:lnTo>
                    <a:pt x="16675" y="19306"/>
                  </a:lnTo>
                  <a:lnTo>
                    <a:pt x="15836" y="19652"/>
                  </a:lnTo>
                  <a:lnTo>
                    <a:pt x="15217" y="19966"/>
                  </a:lnTo>
                  <a:lnTo>
                    <a:pt x="14378" y="20312"/>
                  </a:lnTo>
                  <a:lnTo>
                    <a:pt x="13649" y="20547"/>
                  </a:lnTo>
                  <a:lnTo>
                    <a:pt x="12766" y="20830"/>
                  </a:lnTo>
                  <a:lnTo>
                    <a:pt x="12037" y="21082"/>
                  </a:lnTo>
                  <a:lnTo>
                    <a:pt x="11198" y="21254"/>
                  </a:lnTo>
                  <a:lnTo>
                    <a:pt x="10380" y="21396"/>
                  </a:lnTo>
                  <a:lnTo>
                    <a:pt x="9652" y="21537"/>
                  </a:lnTo>
                  <a:lnTo>
                    <a:pt x="8901" y="21600"/>
                  </a:lnTo>
                  <a:lnTo>
                    <a:pt x="8083" y="21537"/>
                  </a:lnTo>
                  <a:lnTo>
                    <a:pt x="7288" y="21474"/>
                  </a:lnTo>
                  <a:lnTo>
                    <a:pt x="6471" y="21333"/>
                  </a:lnTo>
                  <a:lnTo>
                    <a:pt x="5742" y="21254"/>
                  </a:lnTo>
                  <a:lnTo>
                    <a:pt x="4903" y="21082"/>
                  </a:lnTo>
                  <a:lnTo>
                    <a:pt x="4174" y="20893"/>
                  </a:lnTo>
                  <a:lnTo>
                    <a:pt x="3379" y="20689"/>
                  </a:lnTo>
                  <a:lnTo>
                    <a:pt x="2761" y="20485"/>
                  </a:lnTo>
                  <a:lnTo>
                    <a:pt x="2120" y="20170"/>
                  </a:lnTo>
                  <a:lnTo>
                    <a:pt x="1546" y="19888"/>
                  </a:lnTo>
                  <a:lnTo>
                    <a:pt x="1104" y="19574"/>
                  </a:lnTo>
                  <a:lnTo>
                    <a:pt x="618" y="19306"/>
                  </a:lnTo>
                  <a:lnTo>
                    <a:pt x="287" y="18914"/>
                  </a:lnTo>
                  <a:lnTo>
                    <a:pt x="88" y="18568"/>
                  </a:lnTo>
                  <a:lnTo>
                    <a:pt x="0" y="18254"/>
                  </a:lnTo>
                  <a:lnTo>
                    <a:pt x="0" y="17531"/>
                  </a:lnTo>
                  <a:lnTo>
                    <a:pt x="177" y="17186"/>
                  </a:lnTo>
                  <a:lnTo>
                    <a:pt x="375" y="16950"/>
                  </a:lnTo>
                  <a:lnTo>
                    <a:pt x="574" y="16605"/>
                  </a:lnTo>
                  <a:lnTo>
                    <a:pt x="1104" y="16070"/>
                  </a:lnTo>
                  <a:lnTo>
                    <a:pt x="1634" y="15693"/>
                  </a:lnTo>
                  <a:lnTo>
                    <a:pt x="2120" y="15285"/>
                  </a:lnTo>
                  <a:lnTo>
                    <a:pt x="2452" y="15034"/>
                  </a:lnTo>
                  <a:lnTo>
                    <a:pt x="2849" y="14892"/>
                  </a:lnTo>
                  <a:lnTo>
                    <a:pt x="3048" y="14892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82625" y="2105025"/>
              <a:ext cx="302853" cy="72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24"/>
                  </a:lnTo>
                  <a:lnTo>
                    <a:pt x="20933" y="21600"/>
                  </a:lnTo>
                  <a:lnTo>
                    <a:pt x="2129" y="19694"/>
                  </a:lnTo>
                  <a:lnTo>
                    <a:pt x="0" y="0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01600" y="2128837"/>
              <a:ext cx="728303" cy="10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5" y="7719"/>
                  </a:moveTo>
                  <a:lnTo>
                    <a:pt x="19185" y="0"/>
                  </a:lnTo>
                  <a:lnTo>
                    <a:pt x="19302" y="283"/>
                  </a:lnTo>
                  <a:lnTo>
                    <a:pt x="19452" y="921"/>
                  </a:lnTo>
                  <a:lnTo>
                    <a:pt x="19708" y="1487"/>
                  </a:lnTo>
                  <a:lnTo>
                    <a:pt x="19901" y="2125"/>
                  </a:lnTo>
                  <a:lnTo>
                    <a:pt x="20200" y="2620"/>
                  </a:lnTo>
                  <a:lnTo>
                    <a:pt x="20488" y="3541"/>
                  </a:lnTo>
                  <a:lnTo>
                    <a:pt x="20745" y="4816"/>
                  </a:lnTo>
                  <a:lnTo>
                    <a:pt x="21034" y="5241"/>
                  </a:lnTo>
                  <a:lnTo>
                    <a:pt x="21237" y="6515"/>
                  </a:lnTo>
                  <a:lnTo>
                    <a:pt x="21429" y="7082"/>
                  </a:lnTo>
                  <a:lnTo>
                    <a:pt x="21547" y="8215"/>
                  </a:lnTo>
                  <a:lnTo>
                    <a:pt x="21600" y="8852"/>
                  </a:lnTo>
                  <a:lnTo>
                    <a:pt x="21600" y="9773"/>
                  </a:lnTo>
                  <a:lnTo>
                    <a:pt x="21504" y="10410"/>
                  </a:lnTo>
                  <a:lnTo>
                    <a:pt x="21333" y="10977"/>
                  </a:lnTo>
                  <a:lnTo>
                    <a:pt x="20937" y="10977"/>
                  </a:lnTo>
                  <a:lnTo>
                    <a:pt x="20435" y="11119"/>
                  </a:lnTo>
                  <a:lnTo>
                    <a:pt x="19708" y="11756"/>
                  </a:lnTo>
                  <a:lnTo>
                    <a:pt x="18949" y="12393"/>
                  </a:lnTo>
                  <a:lnTo>
                    <a:pt x="18062" y="13031"/>
                  </a:lnTo>
                  <a:lnTo>
                    <a:pt x="17111" y="13668"/>
                  </a:lnTo>
                  <a:lnTo>
                    <a:pt x="16128" y="14093"/>
                  </a:lnTo>
                  <a:lnTo>
                    <a:pt x="15113" y="14730"/>
                  </a:lnTo>
                  <a:lnTo>
                    <a:pt x="14076" y="15014"/>
                  </a:lnTo>
                  <a:lnTo>
                    <a:pt x="13082" y="15651"/>
                  </a:lnTo>
                  <a:lnTo>
                    <a:pt x="12141" y="15651"/>
                  </a:lnTo>
                  <a:lnTo>
                    <a:pt x="11286" y="16289"/>
                  </a:lnTo>
                  <a:lnTo>
                    <a:pt x="10538" y="16005"/>
                  </a:lnTo>
                  <a:lnTo>
                    <a:pt x="9897" y="16005"/>
                  </a:lnTo>
                  <a:lnTo>
                    <a:pt x="9405" y="15651"/>
                  </a:lnTo>
                  <a:lnTo>
                    <a:pt x="9149" y="15368"/>
                  </a:lnTo>
                  <a:lnTo>
                    <a:pt x="9053" y="15368"/>
                  </a:lnTo>
                  <a:lnTo>
                    <a:pt x="8785" y="15651"/>
                  </a:lnTo>
                  <a:lnTo>
                    <a:pt x="8347" y="15651"/>
                  </a:lnTo>
                  <a:lnTo>
                    <a:pt x="7802" y="16572"/>
                  </a:lnTo>
                  <a:lnTo>
                    <a:pt x="7118" y="16926"/>
                  </a:lnTo>
                  <a:lnTo>
                    <a:pt x="6455" y="17351"/>
                  </a:lnTo>
                  <a:lnTo>
                    <a:pt x="5697" y="18271"/>
                  </a:lnTo>
                  <a:lnTo>
                    <a:pt x="4874" y="18909"/>
                  </a:lnTo>
                  <a:lnTo>
                    <a:pt x="4072" y="19263"/>
                  </a:lnTo>
                  <a:lnTo>
                    <a:pt x="3270" y="20042"/>
                  </a:lnTo>
                  <a:lnTo>
                    <a:pt x="2522" y="20325"/>
                  </a:lnTo>
                  <a:lnTo>
                    <a:pt x="1838" y="20963"/>
                  </a:lnTo>
                  <a:lnTo>
                    <a:pt x="1197" y="21246"/>
                  </a:lnTo>
                  <a:lnTo>
                    <a:pt x="727" y="21600"/>
                  </a:lnTo>
                  <a:lnTo>
                    <a:pt x="299" y="21246"/>
                  </a:lnTo>
                  <a:lnTo>
                    <a:pt x="139" y="21246"/>
                  </a:lnTo>
                  <a:lnTo>
                    <a:pt x="0" y="20042"/>
                  </a:lnTo>
                  <a:lnTo>
                    <a:pt x="43" y="18271"/>
                  </a:lnTo>
                  <a:lnTo>
                    <a:pt x="278" y="16005"/>
                  </a:lnTo>
                  <a:lnTo>
                    <a:pt x="534" y="13951"/>
                  </a:lnTo>
                  <a:lnTo>
                    <a:pt x="844" y="11119"/>
                  </a:lnTo>
                  <a:lnTo>
                    <a:pt x="1176" y="9773"/>
                  </a:lnTo>
                  <a:lnTo>
                    <a:pt x="1389" y="8215"/>
                  </a:lnTo>
                  <a:lnTo>
                    <a:pt x="1475" y="7719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0550" y="1117600"/>
              <a:ext cx="236179" cy="104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78" y="208"/>
                  </a:moveTo>
                  <a:lnTo>
                    <a:pt x="5942" y="274"/>
                  </a:lnTo>
                  <a:lnTo>
                    <a:pt x="6565" y="549"/>
                  </a:lnTo>
                  <a:lnTo>
                    <a:pt x="7320" y="1008"/>
                  </a:lnTo>
                  <a:lnTo>
                    <a:pt x="8535" y="1646"/>
                  </a:lnTo>
                  <a:lnTo>
                    <a:pt x="9782" y="2379"/>
                  </a:lnTo>
                  <a:lnTo>
                    <a:pt x="10997" y="3343"/>
                  </a:lnTo>
                  <a:lnTo>
                    <a:pt x="12080" y="4455"/>
                  </a:lnTo>
                  <a:lnTo>
                    <a:pt x="13032" y="5767"/>
                  </a:lnTo>
                  <a:lnTo>
                    <a:pt x="13459" y="7168"/>
                  </a:lnTo>
                  <a:lnTo>
                    <a:pt x="13623" y="8784"/>
                  </a:lnTo>
                  <a:lnTo>
                    <a:pt x="13164" y="10518"/>
                  </a:lnTo>
                  <a:lnTo>
                    <a:pt x="12244" y="12409"/>
                  </a:lnTo>
                  <a:lnTo>
                    <a:pt x="10406" y="14432"/>
                  </a:lnTo>
                  <a:lnTo>
                    <a:pt x="7944" y="16604"/>
                  </a:lnTo>
                  <a:lnTo>
                    <a:pt x="4563" y="18894"/>
                  </a:lnTo>
                  <a:lnTo>
                    <a:pt x="0" y="21341"/>
                  </a:lnTo>
                  <a:lnTo>
                    <a:pt x="263" y="21341"/>
                  </a:lnTo>
                  <a:lnTo>
                    <a:pt x="788" y="21407"/>
                  </a:lnTo>
                  <a:lnTo>
                    <a:pt x="1215" y="21437"/>
                  </a:lnTo>
                  <a:lnTo>
                    <a:pt x="1937" y="21474"/>
                  </a:lnTo>
                  <a:lnTo>
                    <a:pt x="2462" y="21504"/>
                  </a:lnTo>
                  <a:lnTo>
                    <a:pt x="3316" y="21541"/>
                  </a:lnTo>
                  <a:lnTo>
                    <a:pt x="3841" y="21570"/>
                  </a:lnTo>
                  <a:lnTo>
                    <a:pt x="4694" y="21600"/>
                  </a:lnTo>
                  <a:lnTo>
                    <a:pt x="7156" y="21600"/>
                  </a:lnTo>
                  <a:lnTo>
                    <a:pt x="7944" y="21570"/>
                  </a:lnTo>
                  <a:lnTo>
                    <a:pt x="8830" y="21541"/>
                  </a:lnTo>
                  <a:lnTo>
                    <a:pt x="9782" y="21504"/>
                  </a:lnTo>
                  <a:lnTo>
                    <a:pt x="10209" y="21326"/>
                  </a:lnTo>
                  <a:lnTo>
                    <a:pt x="10997" y="20888"/>
                  </a:lnTo>
                  <a:lnTo>
                    <a:pt x="12244" y="20199"/>
                  </a:lnTo>
                  <a:lnTo>
                    <a:pt x="13886" y="19302"/>
                  </a:lnTo>
                  <a:lnTo>
                    <a:pt x="15429" y="18205"/>
                  </a:lnTo>
                  <a:lnTo>
                    <a:pt x="17234" y="16915"/>
                  </a:lnTo>
                  <a:lnTo>
                    <a:pt x="18678" y="15507"/>
                  </a:lnTo>
                  <a:lnTo>
                    <a:pt x="20057" y="13987"/>
                  </a:lnTo>
                  <a:lnTo>
                    <a:pt x="21075" y="12342"/>
                  </a:lnTo>
                  <a:lnTo>
                    <a:pt x="21600" y="10652"/>
                  </a:lnTo>
                  <a:lnTo>
                    <a:pt x="21436" y="8836"/>
                  </a:lnTo>
                  <a:lnTo>
                    <a:pt x="20779" y="7072"/>
                  </a:lnTo>
                  <a:lnTo>
                    <a:pt x="19269" y="5270"/>
                  </a:lnTo>
                  <a:lnTo>
                    <a:pt x="16939" y="3506"/>
                  </a:lnTo>
                  <a:lnTo>
                    <a:pt x="13459" y="1794"/>
                  </a:lnTo>
                  <a:lnTo>
                    <a:pt x="8896" y="178"/>
                  </a:lnTo>
                  <a:lnTo>
                    <a:pt x="8404" y="30"/>
                  </a:lnTo>
                  <a:lnTo>
                    <a:pt x="7813" y="0"/>
                  </a:lnTo>
                  <a:lnTo>
                    <a:pt x="7320" y="0"/>
                  </a:lnTo>
                  <a:lnTo>
                    <a:pt x="6861" y="30"/>
                  </a:lnTo>
                  <a:lnTo>
                    <a:pt x="6073" y="141"/>
                  </a:lnTo>
                  <a:lnTo>
                    <a:pt x="5778" y="208"/>
                  </a:lnTo>
                </a:path>
              </a:pathLst>
            </a:custGeom>
            <a:solidFill>
              <a:srgbClr val="8529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50937" y="1154112"/>
              <a:ext cx="115530" cy="89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32" y="625"/>
                  </a:moveTo>
                  <a:lnTo>
                    <a:pt x="10800" y="669"/>
                  </a:lnTo>
                  <a:lnTo>
                    <a:pt x="11672" y="877"/>
                  </a:lnTo>
                  <a:lnTo>
                    <a:pt x="12611" y="1199"/>
                  </a:lnTo>
                  <a:lnTo>
                    <a:pt x="14288" y="1720"/>
                  </a:lnTo>
                  <a:lnTo>
                    <a:pt x="15898" y="2328"/>
                  </a:lnTo>
                  <a:lnTo>
                    <a:pt x="17709" y="3135"/>
                  </a:lnTo>
                  <a:lnTo>
                    <a:pt x="19051" y="4073"/>
                  </a:lnTo>
                  <a:lnTo>
                    <a:pt x="20594" y="5281"/>
                  </a:lnTo>
                  <a:lnTo>
                    <a:pt x="21198" y="6583"/>
                  </a:lnTo>
                  <a:lnTo>
                    <a:pt x="21600" y="8069"/>
                  </a:lnTo>
                  <a:lnTo>
                    <a:pt x="21198" y="9797"/>
                  </a:lnTo>
                  <a:lnTo>
                    <a:pt x="19990" y="11690"/>
                  </a:lnTo>
                  <a:lnTo>
                    <a:pt x="17441" y="13783"/>
                  </a:lnTo>
                  <a:lnTo>
                    <a:pt x="13953" y="16068"/>
                  </a:lnTo>
                  <a:lnTo>
                    <a:pt x="9458" y="18630"/>
                  </a:lnTo>
                  <a:lnTo>
                    <a:pt x="3421" y="21426"/>
                  </a:lnTo>
                  <a:lnTo>
                    <a:pt x="2817" y="21496"/>
                  </a:lnTo>
                  <a:lnTo>
                    <a:pt x="1945" y="21600"/>
                  </a:lnTo>
                  <a:lnTo>
                    <a:pt x="1342" y="21539"/>
                  </a:lnTo>
                  <a:lnTo>
                    <a:pt x="872" y="21426"/>
                  </a:lnTo>
                  <a:lnTo>
                    <a:pt x="537" y="21270"/>
                  </a:lnTo>
                  <a:lnTo>
                    <a:pt x="268" y="21096"/>
                  </a:lnTo>
                  <a:lnTo>
                    <a:pt x="0" y="20905"/>
                  </a:lnTo>
                  <a:lnTo>
                    <a:pt x="0" y="20254"/>
                  </a:lnTo>
                  <a:lnTo>
                    <a:pt x="872" y="19724"/>
                  </a:lnTo>
                  <a:lnTo>
                    <a:pt x="1610" y="18916"/>
                  </a:lnTo>
                  <a:lnTo>
                    <a:pt x="3421" y="17996"/>
                  </a:lnTo>
                  <a:lnTo>
                    <a:pt x="5098" y="16910"/>
                  </a:lnTo>
                  <a:lnTo>
                    <a:pt x="6909" y="15703"/>
                  </a:lnTo>
                  <a:lnTo>
                    <a:pt x="8519" y="14400"/>
                  </a:lnTo>
                  <a:lnTo>
                    <a:pt x="9928" y="13019"/>
                  </a:lnTo>
                  <a:lnTo>
                    <a:pt x="10800" y="11534"/>
                  </a:lnTo>
                  <a:lnTo>
                    <a:pt x="11672" y="10005"/>
                  </a:lnTo>
                  <a:lnTo>
                    <a:pt x="12007" y="8399"/>
                  </a:lnTo>
                  <a:lnTo>
                    <a:pt x="11672" y="6844"/>
                  </a:lnTo>
                  <a:lnTo>
                    <a:pt x="10196" y="5202"/>
                  </a:lnTo>
                  <a:lnTo>
                    <a:pt x="8519" y="3613"/>
                  </a:lnTo>
                  <a:lnTo>
                    <a:pt x="5366" y="2041"/>
                  </a:lnTo>
                  <a:lnTo>
                    <a:pt x="1342" y="512"/>
                  </a:lnTo>
                  <a:lnTo>
                    <a:pt x="1342" y="434"/>
                  </a:lnTo>
                  <a:lnTo>
                    <a:pt x="1610" y="321"/>
                  </a:lnTo>
                  <a:lnTo>
                    <a:pt x="2549" y="191"/>
                  </a:lnTo>
                  <a:lnTo>
                    <a:pt x="3421" y="69"/>
                  </a:lnTo>
                  <a:lnTo>
                    <a:pt x="4494" y="0"/>
                  </a:lnTo>
                  <a:lnTo>
                    <a:pt x="6306" y="35"/>
                  </a:lnTo>
                  <a:lnTo>
                    <a:pt x="7043" y="113"/>
                  </a:lnTo>
                  <a:lnTo>
                    <a:pt x="8251" y="226"/>
                  </a:lnTo>
                  <a:lnTo>
                    <a:pt x="9458" y="356"/>
                  </a:lnTo>
                  <a:lnTo>
                    <a:pt x="10532" y="625"/>
                  </a:lnTo>
                </a:path>
              </a:pathLst>
            </a:custGeom>
            <a:solidFill>
              <a:srgbClr val="9CB8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252537" y="533400"/>
              <a:ext cx="269517" cy="25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24" y="123"/>
                  </a:moveTo>
                  <a:lnTo>
                    <a:pt x="3168" y="0"/>
                  </a:lnTo>
                  <a:lnTo>
                    <a:pt x="4925" y="0"/>
                  </a:lnTo>
                  <a:lnTo>
                    <a:pt x="6509" y="123"/>
                  </a:lnTo>
                  <a:lnTo>
                    <a:pt x="7978" y="247"/>
                  </a:lnTo>
                  <a:lnTo>
                    <a:pt x="9878" y="678"/>
                  </a:lnTo>
                  <a:lnTo>
                    <a:pt x="11837" y="1017"/>
                  </a:lnTo>
                  <a:lnTo>
                    <a:pt x="13882" y="1972"/>
                  </a:lnTo>
                  <a:lnTo>
                    <a:pt x="15638" y="2804"/>
                  </a:lnTo>
                  <a:lnTo>
                    <a:pt x="17482" y="4098"/>
                  </a:lnTo>
                  <a:lnTo>
                    <a:pt x="18950" y="5670"/>
                  </a:lnTo>
                  <a:lnTo>
                    <a:pt x="20333" y="7703"/>
                  </a:lnTo>
                  <a:lnTo>
                    <a:pt x="21110" y="9953"/>
                  </a:lnTo>
                  <a:lnTo>
                    <a:pt x="21600" y="12757"/>
                  </a:lnTo>
                  <a:lnTo>
                    <a:pt x="21485" y="15869"/>
                  </a:lnTo>
                  <a:lnTo>
                    <a:pt x="20966" y="19751"/>
                  </a:lnTo>
                  <a:lnTo>
                    <a:pt x="15466" y="21600"/>
                  </a:lnTo>
                  <a:lnTo>
                    <a:pt x="15466" y="21323"/>
                  </a:lnTo>
                  <a:lnTo>
                    <a:pt x="15523" y="20491"/>
                  </a:lnTo>
                  <a:lnTo>
                    <a:pt x="15782" y="19474"/>
                  </a:lnTo>
                  <a:lnTo>
                    <a:pt x="16157" y="18334"/>
                  </a:lnTo>
                  <a:lnTo>
                    <a:pt x="16301" y="16762"/>
                  </a:lnTo>
                  <a:lnTo>
                    <a:pt x="16416" y="15129"/>
                  </a:lnTo>
                  <a:lnTo>
                    <a:pt x="16416" y="11709"/>
                  </a:lnTo>
                  <a:lnTo>
                    <a:pt x="16157" y="10014"/>
                  </a:lnTo>
                  <a:lnTo>
                    <a:pt x="15523" y="8381"/>
                  </a:lnTo>
                  <a:lnTo>
                    <a:pt x="14688" y="6964"/>
                  </a:lnTo>
                  <a:lnTo>
                    <a:pt x="13507" y="5793"/>
                  </a:lnTo>
                  <a:lnTo>
                    <a:pt x="11837" y="4838"/>
                  </a:lnTo>
                  <a:lnTo>
                    <a:pt x="9878" y="4375"/>
                  </a:lnTo>
                  <a:lnTo>
                    <a:pt x="7459" y="4375"/>
                  </a:lnTo>
                  <a:lnTo>
                    <a:pt x="4493" y="4838"/>
                  </a:lnTo>
                  <a:lnTo>
                    <a:pt x="4349" y="4776"/>
                  </a:lnTo>
                  <a:lnTo>
                    <a:pt x="3974" y="4499"/>
                  </a:lnTo>
                  <a:lnTo>
                    <a:pt x="3600" y="4252"/>
                  </a:lnTo>
                  <a:lnTo>
                    <a:pt x="3168" y="3975"/>
                  </a:lnTo>
                  <a:lnTo>
                    <a:pt x="2534" y="3698"/>
                  </a:lnTo>
                  <a:lnTo>
                    <a:pt x="1958" y="3359"/>
                  </a:lnTo>
                  <a:lnTo>
                    <a:pt x="1325" y="2804"/>
                  </a:lnTo>
                  <a:lnTo>
                    <a:pt x="864" y="2527"/>
                  </a:lnTo>
                  <a:lnTo>
                    <a:pt x="115" y="1818"/>
                  </a:lnTo>
                  <a:lnTo>
                    <a:pt x="0" y="1017"/>
                  </a:lnTo>
                  <a:lnTo>
                    <a:pt x="230" y="678"/>
                  </a:lnTo>
                  <a:lnTo>
                    <a:pt x="864" y="401"/>
                  </a:lnTo>
                  <a:lnTo>
                    <a:pt x="1699" y="123"/>
                  </a:lnTo>
                  <a:lnTo>
                    <a:pt x="3024" y="123"/>
                  </a:lnTo>
                </a:path>
              </a:pathLst>
            </a:custGeom>
            <a:solidFill>
              <a:srgbClr val="3147B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35050" y="614362"/>
              <a:ext cx="383816" cy="39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0"/>
                  </a:moveTo>
                  <a:lnTo>
                    <a:pt x="18627" y="78"/>
                  </a:lnTo>
                  <a:lnTo>
                    <a:pt x="19133" y="544"/>
                  </a:lnTo>
                  <a:lnTo>
                    <a:pt x="19800" y="1185"/>
                  </a:lnTo>
                  <a:lnTo>
                    <a:pt x="20063" y="1612"/>
                  </a:lnTo>
                  <a:lnTo>
                    <a:pt x="20508" y="2176"/>
                  </a:lnTo>
                  <a:lnTo>
                    <a:pt x="20831" y="2700"/>
                  </a:lnTo>
                  <a:lnTo>
                    <a:pt x="21094" y="3244"/>
                  </a:lnTo>
                  <a:lnTo>
                    <a:pt x="21357" y="3807"/>
                  </a:lnTo>
                  <a:lnTo>
                    <a:pt x="21600" y="4526"/>
                  </a:lnTo>
                  <a:lnTo>
                    <a:pt x="21600" y="6682"/>
                  </a:lnTo>
                  <a:lnTo>
                    <a:pt x="21357" y="7576"/>
                  </a:lnTo>
                  <a:lnTo>
                    <a:pt x="20912" y="8391"/>
                  </a:lnTo>
                  <a:lnTo>
                    <a:pt x="20326" y="9421"/>
                  </a:lnTo>
                  <a:lnTo>
                    <a:pt x="19578" y="10489"/>
                  </a:lnTo>
                  <a:lnTo>
                    <a:pt x="18627" y="11771"/>
                  </a:lnTo>
                  <a:lnTo>
                    <a:pt x="17413" y="13014"/>
                  </a:lnTo>
                  <a:lnTo>
                    <a:pt x="16261" y="14296"/>
                  </a:lnTo>
                  <a:lnTo>
                    <a:pt x="14966" y="15540"/>
                  </a:lnTo>
                  <a:lnTo>
                    <a:pt x="13712" y="16841"/>
                  </a:lnTo>
                  <a:lnTo>
                    <a:pt x="12317" y="17909"/>
                  </a:lnTo>
                  <a:lnTo>
                    <a:pt x="10962" y="18978"/>
                  </a:lnTo>
                  <a:lnTo>
                    <a:pt x="9587" y="19871"/>
                  </a:lnTo>
                  <a:lnTo>
                    <a:pt x="8333" y="20687"/>
                  </a:lnTo>
                  <a:lnTo>
                    <a:pt x="7119" y="21153"/>
                  </a:lnTo>
                  <a:lnTo>
                    <a:pt x="6047" y="21600"/>
                  </a:lnTo>
                  <a:lnTo>
                    <a:pt x="5097" y="21600"/>
                  </a:lnTo>
                  <a:lnTo>
                    <a:pt x="4328" y="21503"/>
                  </a:lnTo>
                  <a:lnTo>
                    <a:pt x="3539" y="21076"/>
                  </a:lnTo>
                  <a:lnTo>
                    <a:pt x="2953" y="20784"/>
                  </a:lnTo>
                  <a:lnTo>
                    <a:pt x="2366" y="20357"/>
                  </a:lnTo>
                  <a:lnTo>
                    <a:pt x="2002" y="20007"/>
                  </a:lnTo>
                  <a:lnTo>
                    <a:pt x="1517" y="19619"/>
                  </a:lnTo>
                  <a:lnTo>
                    <a:pt x="1153" y="19366"/>
                  </a:lnTo>
                  <a:lnTo>
                    <a:pt x="849" y="18978"/>
                  </a:lnTo>
                  <a:lnTo>
                    <a:pt x="667" y="18725"/>
                  </a:lnTo>
                  <a:lnTo>
                    <a:pt x="222" y="18162"/>
                  </a:lnTo>
                  <a:lnTo>
                    <a:pt x="81" y="17735"/>
                  </a:lnTo>
                  <a:lnTo>
                    <a:pt x="0" y="17482"/>
                  </a:lnTo>
                  <a:lnTo>
                    <a:pt x="0" y="17268"/>
                  </a:lnTo>
                  <a:lnTo>
                    <a:pt x="222" y="17268"/>
                  </a:lnTo>
                  <a:lnTo>
                    <a:pt x="384" y="16996"/>
                  </a:lnTo>
                  <a:lnTo>
                    <a:pt x="1072" y="16996"/>
                  </a:lnTo>
                  <a:lnTo>
                    <a:pt x="1517" y="17268"/>
                  </a:lnTo>
                  <a:lnTo>
                    <a:pt x="1780" y="17424"/>
                  </a:lnTo>
                  <a:lnTo>
                    <a:pt x="2002" y="17657"/>
                  </a:lnTo>
                  <a:lnTo>
                    <a:pt x="2285" y="17987"/>
                  </a:lnTo>
                  <a:lnTo>
                    <a:pt x="2548" y="18376"/>
                  </a:lnTo>
                  <a:lnTo>
                    <a:pt x="2670" y="18725"/>
                  </a:lnTo>
                  <a:lnTo>
                    <a:pt x="3034" y="19055"/>
                  </a:lnTo>
                  <a:lnTo>
                    <a:pt x="3398" y="19191"/>
                  </a:lnTo>
                  <a:lnTo>
                    <a:pt x="3701" y="19444"/>
                  </a:lnTo>
                  <a:lnTo>
                    <a:pt x="4166" y="19541"/>
                  </a:lnTo>
                  <a:lnTo>
                    <a:pt x="4571" y="19619"/>
                  </a:lnTo>
                  <a:lnTo>
                    <a:pt x="5501" y="19619"/>
                  </a:lnTo>
                  <a:lnTo>
                    <a:pt x="5865" y="19444"/>
                  </a:lnTo>
                  <a:lnTo>
                    <a:pt x="6270" y="19366"/>
                  </a:lnTo>
                  <a:lnTo>
                    <a:pt x="6715" y="19153"/>
                  </a:lnTo>
                  <a:lnTo>
                    <a:pt x="7018" y="18978"/>
                  </a:lnTo>
                  <a:lnTo>
                    <a:pt x="7382" y="18725"/>
                  </a:lnTo>
                  <a:lnTo>
                    <a:pt x="7746" y="18453"/>
                  </a:lnTo>
                  <a:lnTo>
                    <a:pt x="7867" y="18240"/>
                  </a:lnTo>
                  <a:lnTo>
                    <a:pt x="8151" y="17909"/>
                  </a:lnTo>
                  <a:lnTo>
                    <a:pt x="8333" y="17482"/>
                  </a:lnTo>
                  <a:lnTo>
                    <a:pt x="8737" y="16996"/>
                  </a:lnTo>
                  <a:lnTo>
                    <a:pt x="9364" y="16453"/>
                  </a:lnTo>
                  <a:lnTo>
                    <a:pt x="10213" y="15812"/>
                  </a:lnTo>
                  <a:lnTo>
                    <a:pt x="11063" y="15035"/>
                  </a:lnTo>
                  <a:lnTo>
                    <a:pt x="11993" y="14219"/>
                  </a:lnTo>
                  <a:lnTo>
                    <a:pt x="12944" y="13364"/>
                  </a:lnTo>
                  <a:lnTo>
                    <a:pt x="14016" y="12587"/>
                  </a:lnTo>
                  <a:lnTo>
                    <a:pt x="14966" y="11655"/>
                  </a:lnTo>
                  <a:lnTo>
                    <a:pt x="15897" y="10839"/>
                  </a:lnTo>
                  <a:lnTo>
                    <a:pt x="16847" y="10023"/>
                  </a:lnTo>
                  <a:lnTo>
                    <a:pt x="17697" y="9207"/>
                  </a:lnTo>
                  <a:lnTo>
                    <a:pt x="18364" y="8314"/>
                  </a:lnTo>
                  <a:lnTo>
                    <a:pt x="18910" y="7576"/>
                  </a:lnTo>
                  <a:lnTo>
                    <a:pt x="19294" y="6896"/>
                  </a:lnTo>
                  <a:lnTo>
                    <a:pt x="19476" y="6332"/>
                  </a:lnTo>
                  <a:lnTo>
                    <a:pt x="19396" y="6080"/>
                  </a:lnTo>
                  <a:lnTo>
                    <a:pt x="19294" y="5866"/>
                  </a:lnTo>
                  <a:lnTo>
                    <a:pt x="19031" y="5439"/>
                  </a:lnTo>
                  <a:lnTo>
                    <a:pt x="18910" y="5128"/>
                  </a:lnTo>
                  <a:lnTo>
                    <a:pt x="18627" y="4526"/>
                  </a:lnTo>
                  <a:lnTo>
                    <a:pt x="18364" y="4060"/>
                  </a:lnTo>
                  <a:lnTo>
                    <a:pt x="18101" y="3555"/>
                  </a:lnTo>
                  <a:lnTo>
                    <a:pt x="17879" y="3069"/>
                  </a:lnTo>
                  <a:lnTo>
                    <a:pt x="17596" y="2525"/>
                  </a:lnTo>
                  <a:lnTo>
                    <a:pt x="17413" y="2001"/>
                  </a:lnTo>
                  <a:lnTo>
                    <a:pt x="17333" y="1535"/>
                  </a:lnTo>
                  <a:lnTo>
                    <a:pt x="17333" y="1068"/>
                  </a:lnTo>
                  <a:lnTo>
                    <a:pt x="17413" y="641"/>
                  </a:lnTo>
                  <a:lnTo>
                    <a:pt x="17596" y="291"/>
                  </a:lnTo>
                  <a:lnTo>
                    <a:pt x="17960" y="78"/>
                  </a:lnTo>
                  <a:lnTo>
                    <a:pt x="18546" y="0"/>
                  </a:lnTo>
                </a:path>
              </a:pathLst>
            </a:custGeom>
            <a:solidFill>
              <a:srgbClr val="9CB8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236662" y="2016125"/>
              <a:ext cx="298092" cy="11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38"/>
                  </a:lnTo>
                  <a:lnTo>
                    <a:pt x="21236" y="21600"/>
                  </a:lnTo>
                  <a:lnTo>
                    <a:pt x="2004" y="12795"/>
                  </a:lnTo>
                  <a:lnTo>
                    <a:pt x="0" y="0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250950" y="249237"/>
              <a:ext cx="66319" cy="22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55" y="282"/>
                  </a:moveTo>
                  <a:lnTo>
                    <a:pt x="12774" y="141"/>
                  </a:lnTo>
                  <a:lnTo>
                    <a:pt x="10800" y="141"/>
                  </a:lnTo>
                  <a:lnTo>
                    <a:pt x="8942" y="0"/>
                  </a:lnTo>
                  <a:lnTo>
                    <a:pt x="4529" y="0"/>
                  </a:lnTo>
                  <a:lnTo>
                    <a:pt x="2555" y="141"/>
                  </a:lnTo>
                  <a:lnTo>
                    <a:pt x="929" y="458"/>
                  </a:lnTo>
                  <a:lnTo>
                    <a:pt x="465" y="987"/>
                  </a:lnTo>
                  <a:lnTo>
                    <a:pt x="0" y="1304"/>
                  </a:lnTo>
                  <a:lnTo>
                    <a:pt x="0" y="3277"/>
                  </a:lnTo>
                  <a:lnTo>
                    <a:pt x="929" y="6237"/>
                  </a:lnTo>
                  <a:lnTo>
                    <a:pt x="1510" y="8034"/>
                  </a:lnTo>
                  <a:lnTo>
                    <a:pt x="1974" y="9761"/>
                  </a:lnTo>
                  <a:lnTo>
                    <a:pt x="3019" y="11839"/>
                  </a:lnTo>
                  <a:lnTo>
                    <a:pt x="3600" y="13637"/>
                  </a:lnTo>
                  <a:lnTo>
                    <a:pt x="4065" y="15434"/>
                  </a:lnTo>
                  <a:lnTo>
                    <a:pt x="4877" y="16949"/>
                  </a:lnTo>
                  <a:lnTo>
                    <a:pt x="5342" y="18499"/>
                  </a:lnTo>
                  <a:lnTo>
                    <a:pt x="5806" y="19909"/>
                  </a:lnTo>
                  <a:lnTo>
                    <a:pt x="6387" y="20754"/>
                  </a:lnTo>
                  <a:lnTo>
                    <a:pt x="6852" y="21389"/>
                  </a:lnTo>
                  <a:lnTo>
                    <a:pt x="6852" y="21600"/>
                  </a:lnTo>
                  <a:lnTo>
                    <a:pt x="18697" y="18957"/>
                  </a:lnTo>
                  <a:lnTo>
                    <a:pt x="18232" y="18816"/>
                  </a:lnTo>
                  <a:lnTo>
                    <a:pt x="18232" y="17336"/>
                  </a:lnTo>
                  <a:lnTo>
                    <a:pt x="17187" y="16455"/>
                  </a:lnTo>
                  <a:lnTo>
                    <a:pt x="17187" y="15539"/>
                  </a:lnTo>
                  <a:lnTo>
                    <a:pt x="16606" y="14517"/>
                  </a:lnTo>
                  <a:lnTo>
                    <a:pt x="16606" y="13637"/>
                  </a:lnTo>
                  <a:lnTo>
                    <a:pt x="15677" y="12544"/>
                  </a:lnTo>
                  <a:lnTo>
                    <a:pt x="15097" y="11381"/>
                  </a:lnTo>
                  <a:lnTo>
                    <a:pt x="14632" y="10536"/>
                  </a:lnTo>
                  <a:lnTo>
                    <a:pt x="14400" y="9514"/>
                  </a:lnTo>
                  <a:lnTo>
                    <a:pt x="13819" y="8422"/>
                  </a:lnTo>
                  <a:lnTo>
                    <a:pt x="13819" y="7858"/>
                  </a:lnTo>
                  <a:lnTo>
                    <a:pt x="13355" y="7083"/>
                  </a:lnTo>
                  <a:lnTo>
                    <a:pt x="13355" y="6624"/>
                  </a:lnTo>
                  <a:lnTo>
                    <a:pt x="12774" y="5920"/>
                  </a:lnTo>
                  <a:lnTo>
                    <a:pt x="13819" y="5285"/>
                  </a:lnTo>
                  <a:lnTo>
                    <a:pt x="14632" y="4898"/>
                  </a:lnTo>
                  <a:lnTo>
                    <a:pt x="16606" y="4898"/>
                  </a:lnTo>
                  <a:lnTo>
                    <a:pt x="19510" y="4581"/>
                  </a:lnTo>
                  <a:lnTo>
                    <a:pt x="21600" y="4581"/>
                  </a:lnTo>
                  <a:lnTo>
                    <a:pt x="21019" y="2643"/>
                  </a:lnTo>
                  <a:lnTo>
                    <a:pt x="13355" y="282"/>
                  </a:lnTo>
                </a:path>
              </a:pathLst>
            </a:custGeom>
            <a:solidFill>
              <a:srgbClr val="8240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6096000" y="2171700"/>
            <a:ext cx="2109427" cy="2514600"/>
            <a:chOff x="0" y="0"/>
            <a:chExt cx="2109426" cy="2514600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1219200" cy="2514600"/>
            </a:xfrm>
            <a:prstGeom prst="roundRect">
              <a:avLst>
                <a:gd name="adj" fmla="val 13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grpSp>
          <p:nvGrpSpPr>
            <p:cNvPr id="131" name="Group 131"/>
            <p:cNvGrpSpPr/>
            <p:nvPr/>
          </p:nvGrpSpPr>
          <p:grpSpPr>
            <a:xfrm>
              <a:off x="838200" y="228600"/>
              <a:ext cx="1271227" cy="2184041"/>
              <a:chOff x="0" y="0"/>
              <a:chExt cx="1271226" cy="2184040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876300" y="1957387"/>
                <a:ext cx="299679" cy="71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868"/>
                    </a:lnTo>
                    <a:lnTo>
                      <a:pt x="20978" y="21600"/>
                    </a:lnTo>
                    <a:lnTo>
                      <a:pt x="2046" y="2105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2E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560387" y="401637"/>
                <a:ext cx="679091" cy="1674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07" y="0"/>
                    </a:moveTo>
                    <a:lnTo>
                      <a:pt x="12752" y="0"/>
                    </a:lnTo>
                    <a:lnTo>
                      <a:pt x="15075" y="910"/>
                    </a:lnTo>
                    <a:lnTo>
                      <a:pt x="18864" y="1082"/>
                    </a:lnTo>
                    <a:lnTo>
                      <a:pt x="21600" y="2425"/>
                    </a:lnTo>
                    <a:lnTo>
                      <a:pt x="19677" y="5509"/>
                    </a:lnTo>
                    <a:lnTo>
                      <a:pt x="13484" y="7065"/>
                    </a:lnTo>
                    <a:lnTo>
                      <a:pt x="18532" y="12635"/>
                    </a:lnTo>
                    <a:lnTo>
                      <a:pt x="12626" y="20991"/>
                    </a:lnTo>
                    <a:lnTo>
                      <a:pt x="8951" y="21600"/>
                    </a:lnTo>
                    <a:lnTo>
                      <a:pt x="1488" y="20991"/>
                    </a:lnTo>
                    <a:lnTo>
                      <a:pt x="0" y="9908"/>
                    </a:lnTo>
                    <a:lnTo>
                      <a:pt x="1007" y="0"/>
                    </a:lnTo>
                  </a:path>
                </a:pathLst>
              </a:custGeom>
              <a:solidFill>
                <a:srgbClr val="D175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711200" y="12699"/>
                <a:ext cx="333016" cy="442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37" y="17634"/>
                    </a:moveTo>
                    <a:lnTo>
                      <a:pt x="19337" y="17477"/>
                    </a:lnTo>
                    <a:lnTo>
                      <a:pt x="19431" y="17319"/>
                    </a:lnTo>
                    <a:lnTo>
                      <a:pt x="19547" y="17055"/>
                    </a:lnTo>
                    <a:lnTo>
                      <a:pt x="19757" y="16827"/>
                    </a:lnTo>
                    <a:lnTo>
                      <a:pt x="19851" y="16354"/>
                    </a:lnTo>
                    <a:lnTo>
                      <a:pt x="20154" y="15932"/>
                    </a:lnTo>
                    <a:lnTo>
                      <a:pt x="20317" y="15424"/>
                    </a:lnTo>
                    <a:lnTo>
                      <a:pt x="20527" y="14880"/>
                    </a:lnTo>
                    <a:lnTo>
                      <a:pt x="20947" y="13722"/>
                    </a:lnTo>
                    <a:lnTo>
                      <a:pt x="21040" y="13142"/>
                    </a:lnTo>
                    <a:lnTo>
                      <a:pt x="21297" y="12563"/>
                    </a:lnTo>
                    <a:lnTo>
                      <a:pt x="21297" y="11862"/>
                    </a:lnTo>
                    <a:lnTo>
                      <a:pt x="21507" y="11353"/>
                    </a:lnTo>
                    <a:lnTo>
                      <a:pt x="21600" y="10844"/>
                    </a:lnTo>
                    <a:lnTo>
                      <a:pt x="21600" y="10388"/>
                    </a:lnTo>
                    <a:lnTo>
                      <a:pt x="21507" y="9879"/>
                    </a:lnTo>
                    <a:lnTo>
                      <a:pt x="21413" y="9300"/>
                    </a:lnTo>
                    <a:lnTo>
                      <a:pt x="21297" y="8791"/>
                    </a:lnTo>
                    <a:lnTo>
                      <a:pt x="21203" y="8177"/>
                    </a:lnTo>
                    <a:lnTo>
                      <a:pt x="20947" y="7598"/>
                    </a:lnTo>
                    <a:lnTo>
                      <a:pt x="20830" y="7089"/>
                    </a:lnTo>
                    <a:lnTo>
                      <a:pt x="20737" y="6580"/>
                    </a:lnTo>
                    <a:lnTo>
                      <a:pt x="20620" y="6036"/>
                    </a:lnTo>
                    <a:lnTo>
                      <a:pt x="20410" y="5545"/>
                    </a:lnTo>
                    <a:lnTo>
                      <a:pt x="20224" y="5106"/>
                    </a:lnTo>
                    <a:lnTo>
                      <a:pt x="20154" y="4650"/>
                    </a:lnTo>
                    <a:lnTo>
                      <a:pt x="20060" y="4457"/>
                    </a:lnTo>
                    <a:lnTo>
                      <a:pt x="19851" y="4071"/>
                    </a:lnTo>
                    <a:lnTo>
                      <a:pt x="19851" y="3755"/>
                    </a:lnTo>
                    <a:lnTo>
                      <a:pt x="13436" y="0"/>
                    </a:lnTo>
                    <a:lnTo>
                      <a:pt x="9400" y="0"/>
                    </a:lnTo>
                    <a:lnTo>
                      <a:pt x="5482" y="3562"/>
                    </a:lnTo>
                    <a:lnTo>
                      <a:pt x="1749" y="9949"/>
                    </a:lnTo>
                    <a:lnTo>
                      <a:pt x="8048" y="12669"/>
                    </a:lnTo>
                    <a:lnTo>
                      <a:pt x="8934" y="16354"/>
                    </a:lnTo>
                    <a:lnTo>
                      <a:pt x="3032" y="16318"/>
                    </a:lnTo>
                    <a:lnTo>
                      <a:pt x="0" y="17634"/>
                    </a:lnTo>
                    <a:lnTo>
                      <a:pt x="653" y="20354"/>
                    </a:lnTo>
                    <a:lnTo>
                      <a:pt x="7651" y="21600"/>
                    </a:lnTo>
                    <a:lnTo>
                      <a:pt x="13739" y="21389"/>
                    </a:lnTo>
                    <a:lnTo>
                      <a:pt x="19337" y="17634"/>
                    </a:lnTo>
                  </a:path>
                </a:pathLst>
              </a:custGeom>
              <a:solidFill>
                <a:srgbClr val="F7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573087" y="277812"/>
                <a:ext cx="121880" cy="185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884"/>
                    </a:moveTo>
                    <a:lnTo>
                      <a:pt x="2096" y="0"/>
                    </a:lnTo>
                    <a:lnTo>
                      <a:pt x="20329" y="0"/>
                    </a:lnTo>
                    <a:lnTo>
                      <a:pt x="21600" y="16884"/>
                    </a:lnTo>
                    <a:lnTo>
                      <a:pt x="10927" y="20211"/>
                    </a:lnTo>
                    <a:lnTo>
                      <a:pt x="826" y="21600"/>
                    </a:lnTo>
                    <a:lnTo>
                      <a:pt x="0" y="16884"/>
                    </a:lnTo>
                  </a:path>
                </a:pathLst>
              </a:custGeom>
              <a:solidFill>
                <a:srgbClr val="F7919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555625" y="255587"/>
                <a:ext cx="450491" cy="5092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4" y="2626"/>
                    </a:moveTo>
                    <a:lnTo>
                      <a:pt x="794" y="2595"/>
                    </a:lnTo>
                    <a:lnTo>
                      <a:pt x="1018" y="2595"/>
                    </a:lnTo>
                    <a:lnTo>
                      <a:pt x="1242" y="2458"/>
                    </a:lnTo>
                    <a:lnTo>
                      <a:pt x="1587" y="2381"/>
                    </a:lnTo>
                    <a:lnTo>
                      <a:pt x="1898" y="2259"/>
                    </a:lnTo>
                    <a:lnTo>
                      <a:pt x="2312" y="2122"/>
                    </a:lnTo>
                    <a:lnTo>
                      <a:pt x="2795" y="2046"/>
                    </a:lnTo>
                    <a:lnTo>
                      <a:pt x="3330" y="1984"/>
                    </a:lnTo>
                    <a:lnTo>
                      <a:pt x="3761" y="1878"/>
                    </a:lnTo>
                    <a:lnTo>
                      <a:pt x="4606" y="1878"/>
                    </a:lnTo>
                    <a:lnTo>
                      <a:pt x="5020" y="1984"/>
                    </a:lnTo>
                    <a:lnTo>
                      <a:pt x="5331" y="2046"/>
                    </a:lnTo>
                    <a:lnTo>
                      <a:pt x="5676" y="2320"/>
                    </a:lnTo>
                    <a:lnTo>
                      <a:pt x="5900" y="2595"/>
                    </a:lnTo>
                    <a:lnTo>
                      <a:pt x="6056" y="2961"/>
                    </a:lnTo>
                    <a:lnTo>
                      <a:pt x="6125" y="3328"/>
                    </a:lnTo>
                    <a:lnTo>
                      <a:pt x="6125" y="3740"/>
                    </a:lnTo>
                    <a:lnTo>
                      <a:pt x="6211" y="4244"/>
                    </a:lnTo>
                    <a:lnTo>
                      <a:pt x="6280" y="4808"/>
                    </a:lnTo>
                    <a:lnTo>
                      <a:pt x="6280" y="6472"/>
                    </a:lnTo>
                    <a:lnTo>
                      <a:pt x="6349" y="7068"/>
                    </a:lnTo>
                    <a:lnTo>
                      <a:pt x="6349" y="9037"/>
                    </a:lnTo>
                    <a:lnTo>
                      <a:pt x="6280" y="9434"/>
                    </a:lnTo>
                    <a:lnTo>
                      <a:pt x="6280" y="10304"/>
                    </a:lnTo>
                    <a:lnTo>
                      <a:pt x="6211" y="10579"/>
                    </a:lnTo>
                    <a:lnTo>
                      <a:pt x="6349" y="11082"/>
                    </a:lnTo>
                    <a:lnTo>
                      <a:pt x="6539" y="11724"/>
                    </a:lnTo>
                    <a:lnTo>
                      <a:pt x="6918" y="12639"/>
                    </a:lnTo>
                    <a:lnTo>
                      <a:pt x="7263" y="13586"/>
                    </a:lnTo>
                    <a:lnTo>
                      <a:pt x="7798" y="14624"/>
                    </a:lnTo>
                    <a:lnTo>
                      <a:pt x="8212" y="15708"/>
                    </a:lnTo>
                    <a:lnTo>
                      <a:pt x="8868" y="16853"/>
                    </a:lnTo>
                    <a:lnTo>
                      <a:pt x="9351" y="17830"/>
                    </a:lnTo>
                    <a:lnTo>
                      <a:pt x="9972" y="18837"/>
                    </a:lnTo>
                    <a:lnTo>
                      <a:pt x="10541" y="19692"/>
                    </a:lnTo>
                    <a:lnTo>
                      <a:pt x="11180" y="20531"/>
                    </a:lnTo>
                    <a:lnTo>
                      <a:pt x="11594" y="21035"/>
                    </a:lnTo>
                    <a:lnTo>
                      <a:pt x="12163" y="21478"/>
                    </a:lnTo>
                    <a:lnTo>
                      <a:pt x="12629" y="21600"/>
                    </a:lnTo>
                    <a:lnTo>
                      <a:pt x="13043" y="21478"/>
                    </a:lnTo>
                    <a:lnTo>
                      <a:pt x="13198" y="21310"/>
                    </a:lnTo>
                    <a:lnTo>
                      <a:pt x="13422" y="21173"/>
                    </a:lnTo>
                    <a:lnTo>
                      <a:pt x="13681" y="21035"/>
                    </a:lnTo>
                    <a:lnTo>
                      <a:pt x="13992" y="20837"/>
                    </a:lnTo>
                    <a:lnTo>
                      <a:pt x="14371" y="20669"/>
                    </a:lnTo>
                    <a:lnTo>
                      <a:pt x="14716" y="20531"/>
                    </a:lnTo>
                    <a:lnTo>
                      <a:pt x="15096" y="20394"/>
                    </a:lnTo>
                    <a:lnTo>
                      <a:pt x="15510" y="20257"/>
                    </a:lnTo>
                    <a:lnTo>
                      <a:pt x="15855" y="20058"/>
                    </a:lnTo>
                    <a:lnTo>
                      <a:pt x="16304" y="19890"/>
                    </a:lnTo>
                    <a:lnTo>
                      <a:pt x="16649" y="19692"/>
                    </a:lnTo>
                    <a:lnTo>
                      <a:pt x="17114" y="19554"/>
                    </a:lnTo>
                    <a:lnTo>
                      <a:pt x="17373" y="19310"/>
                    </a:lnTo>
                    <a:lnTo>
                      <a:pt x="17822" y="19173"/>
                    </a:lnTo>
                    <a:lnTo>
                      <a:pt x="18029" y="18974"/>
                    </a:lnTo>
                    <a:lnTo>
                      <a:pt x="18408" y="18837"/>
                    </a:lnTo>
                    <a:lnTo>
                      <a:pt x="18633" y="18669"/>
                    </a:lnTo>
                    <a:lnTo>
                      <a:pt x="19116" y="18333"/>
                    </a:lnTo>
                    <a:lnTo>
                      <a:pt x="19426" y="18074"/>
                    </a:lnTo>
                    <a:lnTo>
                      <a:pt x="19685" y="17906"/>
                    </a:lnTo>
                    <a:lnTo>
                      <a:pt x="20151" y="17631"/>
                    </a:lnTo>
                    <a:lnTo>
                      <a:pt x="20496" y="17433"/>
                    </a:lnTo>
                    <a:lnTo>
                      <a:pt x="20789" y="17127"/>
                    </a:lnTo>
                    <a:lnTo>
                      <a:pt x="20979" y="16853"/>
                    </a:lnTo>
                    <a:lnTo>
                      <a:pt x="21203" y="16547"/>
                    </a:lnTo>
                    <a:lnTo>
                      <a:pt x="21445" y="16273"/>
                    </a:lnTo>
                    <a:lnTo>
                      <a:pt x="21600" y="15769"/>
                    </a:lnTo>
                    <a:lnTo>
                      <a:pt x="21203" y="15463"/>
                    </a:lnTo>
                    <a:lnTo>
                      <a:pt x="20789" y="15204"/>
                    </a:lnTo>
                    <a:lnTo>
                      <a:pt x="20341" y="15128"/>
                    </a:lnTo>
                    <a:lnTo>
                      <a:pt x="19996" y="15128"/>
                    </a:lnTo>
                    <a:lnTo>
                      <a:pt x="19685" y="15265"/>
                    </a:lnTo>
                    <a:lnTo>
                      <a:pt x="19271" y="15509"/>
                    </a:lnTo>
                    <a:lnTo>
                      <a:pt x="19047" y="15769"/>
                    </a:lnTo>
                    <a:lnTo>
                      <a:pt x="18822" y="15906"/>
                    </a:lnTo>
                    <a:lnTo>
                      <a:pt x="18546" y="15982"/>
                    </a:lnTo>
                    <a:lnTo>
                      <a:pt x="18253" y="16105"/>
                    </a:lnTo>
                    <a:lnTo>
                      <a:pt x="17908" y="16211"/>
                    </a:lnTo>
                    <a:lnTo>
                      <a:pt x="17442" y="16273"/>
                    </a:lnTo>
                    <a:lnTo>
                      <a:pt x="17114" y="16410"/>
                    </a:lnTo>
                    <a:lnTo>
                      <a:pt x="16649" y="16547"/>
                    </a:lnTo>
                    <a:lnTo>
                      <a:pt x="16304" y="16685"/>
                    </a:lnTo>
                    <a:lnTo>
                      <a:pt x="15820" y="16792"/>
                    </a:lnTo>
                    <a:lnTo>
                      <a:pt x="15355" y="16853"/>
                    </a:lnTo>
                    <a:lnTo>
                      <a:pt x="14872" y="17051"/>
                    </a:lnTo>
                    <a:lnTo>
                      <a:pt x="14492" y="17188"/>
                    </a:lnTo>
                    <a:lnTo>
                      <a:pt x="14061" y="17265"/>
                    </a:lnTo>
                    <a:lnTo>
                      <a:pt x="13767" y="17433"/>
                    </a:lnTo>
                    <a:lnTo>
                      <a:pt x="13353" y="17631"/>
                    </a:lnTo>
                    <a:lnTo>
                      <a:pt x="13112" y="17830"/>
                    </a:lnTo>
                    <a:lnTo>
                      <a:pt x="12698" y="17967"/>
                    </a:lnTo>
                    <a:lnTo>
                      <a:pt x="12249" y="17967"/>
                    </a:lnTo>
                    <a:lnTo>
                      <a:pt x="11835" y="17768"/>
                    </a:lnTo>
                    <a:lnTo>
                      <a:pt x="11456" y="17433"/>
                    </a:lnTo>
                    <a:lnTo>
                      <a:pt x="11266" y="17127"/>
                    </a:lnTo>
                    <a:lnTo>
                      <a:pt x="11111" y="16853"/>
                    </a:lnTo>
                    <a:lnTo>
                      <a:pt x="10886" y="16547"/>
                    </a:lnTo>
                    <a:lnTo>
                      <a:pt x="10731" y="16211"/>
                    </a:lnTo>
                    <a:lnTo>
                      <a:pt x="10541" y="15769"/>
                    </a:lnTo>
                    <a:lnTo>
                      <a:pt x="10386" y="15402"/>
                    </a:lnTo>
                    <a:lnTo>
                      <a:pt x="10162" y="14929"/>
                    </a:lnTo>
                    <a:lnTo>
                      <a:pt x="10006" y="14563"/>
                    </a:lnTo>
                    <a:lnTo>
                      <a:pt x="9817" y="13922"/>
                    </a:lnTo>
                    <a:lnTo>
                      <a:pt x="9661" y="13204"/>
                    </a:lnTo>
                    <a:lnTo>
                      <a:pt x="9506" y="12304"/>
                    </a:lnTo>
                    <a:lnTo>
                      <a:pt x="9282" y="11296"/>
                    </a:lnTo>
                    <a:lnTo>
                      <a:pt x="9161" y="10136"/>
                    </a:lnTo>
                    <a:lnTo>
                      <a:pt x="9092" y="9037"/>
                    </a:lnTo>
                    <a:lnTo>
                      <a:pt x="8937" y="7877"/>
                    </a:lnTo>
                    <a:lnTo>
                      <a:pt x="8868" y="6732"/>
                    </a:lnTo>
                    <a:lnTo>
                      <a:pt x="8643" y="5526"/>
                    </a:lnTo>
                    <a:lnTo>
                      <a:pt x="8454" y="4442"/>
                    </a:lnTo>
                    <a:lnTo>
                      <a:pt x="8298" y="3328"/>
                    </a:lnTo>
                    <a:lnTo>
                      <a:pt x="8143" y="2458"/>
                    </a:lnTo>
                    <a:lnTo>
                      <a:pt x="7833" y="1679"/>
                    </a:lnTo>
                    <a:lnTo>
                      <a:pt x="7643" y="1038"/>
                    </a:lnTo>
                    <a:lnTo>
                      <a:pt x="7350" y="595"/>
                    </a:lnTo>
                    <a:lnTo>
                      <a:pt x="7073" y="397"/>
                    </a:lnTo>
                    <a:lnTo>
                      <a:pt x="6625" y="260"/>
                    </a:lnTo>
                    <a:lnTo>
                      <a:pt x="6280" y="198"/>
                    </a:lnTo>
                    <a:lnTo>
                      <a:pt x="5831" y="122"/>
                    </a:lnTo>
                    <a:lnTo>
                      <a:pt x="5400" y="61"/>
                    </a:lnTo>
                    <a:lnTo>
                      <a:pt x="4917" y="0"/>
                    </a:lnTo>
                    <a:lnTo>
                      <a:pt x="3968" y="0"/>
                    </a:lnTo>
                    <a:lnTo>
                      <a:pt x="3519" y="61"/>
                    </a:lnTo>
                    <a:lnTo>
                      <a:pt x="3036" y="61"/>
                    </a:lnTo>
                    <a:lnTo>
                      <a:pt x="2536" y="122"/>
                    </a:lnTo>
                    <a:lnTo>
                      <a:pt x="2088" y="122"/>
                    </a:lnTo>
                    <a:lnTo>
                      <a:pt x="1812" y="260"/>
                    </a:lnTo>
                    <a:lnTo>
                      <a:pt x="1432" y="336"/>
                    </a:lnTo>
                    <a:lnTo>
                      <a:pt x="1173" y="458"/>
                    </a:lnTo>
                    <a:lnTo>
                      <a:pt x="949" y="595"/>
                    </a:lnTo>
                    <a:lnTo>
                      <a:pt x="794" y="763"/>
                    </a:lnTo>
                    <a:lnTo>
                      <a:pt x="518" y="1038"/>
                    </a:lnTo>
                    <a:lnTo>
                      <a:pt x="293" y="1404"/>
                    </a:lnTo>
                    <a:lnTo>
                      <a:pt x="138" y="1740"/>
                    </a:lnTo>
                    <a:lnTo>
                      <a:pt x="69" y="2122"/>
                    </a:lnTo>
                    <a:lnTo>
                      <a:pt x="0" y="2381"/>
                    </a:lnTo>
                    <a:lnTo>
                      <a:pt x="138" y="2595"/>
                    </a:lnTo>
                    <a:lnTo>
                      <a:pt x="380" y="2687"/>
                    </a:lnTo>
                    <a:lnTo>
                      <a:pt x="794" y="2626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900112" y="1068387"/>
                <a:ext cx="113943" cy="898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64" y="650"/>
                    </a:moveTo>
                    <a:lnTo>
                      <a:pt x="10936" y="693"/>
                    </a:lnTo>
                    <a:lnTo>
                      <a:pt x="11683" y="884"/>
                    </a:lnTo>
                    <a:lnTo>
                      <a:pt x="12634" y="1204"/>
                    </a:lnTo>
                    <a:lnTo>
                      <a:pt x="14468" y="1742"/>
                    </a:lnTo>
                    <a:lnTo>
                      <a:pt x="16166" y="2374"/>
                    </a:lnTo>
                    <a:lnTo>
                      <a:pt x="17796" y="3136"/>
                    </a:lnTo>
                    <a:lnTo>
                      <a:pt x="19358" y="4107"/>
                    </a:lnTo>
                    <a:lnTo>
                      <a:pt x="20717" y="5311"/>
                    </a:lnTo>
                    <a:lnTo>
                      <a:pt x="21328" y="6576"/>
                    </a:lnTo>
                    <a:lnTo>
                      <a:pt x="21600" y="8101"/>
                    </a:lnTo>
                    <a:lnTo>
                      <a:pt x="21057" y="9799"/>
                    </a:lnTo>
                    <a:lnTo>
                      <a:pt x="19970" y="11688"/>
                    </a:lnTo>
                    <a:lnTo>
                      <a:pt x="17525" y="13794"/>
                    </a:lnTo>
                    <a:lnTo>
                      <a:pt x="14128" y="16081"/>
                    </a:lnTo>
                    <a:lnTo>
                      <a:pt x="9442" y="18628"/>
                    </a:lnTo>
                    <a:lnTo>
                      <a:pt x="3328" y="21409"/>
                    </a:lnTo>
                    <a:lnTo>
                      <a:pt x="2853" y="21487"/>
                    </a:lnTo>
                    <a:lnTo>
                      <a:pt x="1970" y="21600"/>
                    </a:lnTo>
                    <a:lnTo>
                      <a:pt x="1358" y="21531"/>
                    </a:lnTo>
                    <a:lnTo>
                      <a:pt x="747" y="21409"/>
                    </a:lnTo>
                    <a:lnTo>
                      <a:pt x="136" y="21279"/>
                    </a:lnTo>
                    <a:lnTo>
                      <a:pt x="0" y="21089"/>
                    </a:lnTo>
                    <a:lnTo>
                      <a:pt x="0" y="20266"/>
                    </a:lnTo>
                    <a:lnTo>
                      <a:pt x="747" y="19711"/>
                    </a:lnTo>
                    <a:lnTo>
                      <a:pt x="1630" y="18914"/>
                    </a:lnTo>
                    <a:lnTo>
                      <a:pt x="3328" y="17978"/>
                    </a:lnTo>
                    <a:lnTo>
                      <a:pt x="5162" y="16921"/>
                    </a:lnTo>
                    <a:lnTo>
                      <a:pt x="6860" y="15726"/>
                    </a:lnTo>
                    <a:lnTo>
                      <a:pt x="8355" y="14426"/>
                    </a:lnTo>
                    <a:lnTo>
                      <a:pt x="10325" y="13031"/>
                    </a:lnTo>
                    <a:lnTo>
                      <a:pt x="11275" y="11541"/>
                    </a:lnTo>
                    <a:lnTo>
                      <a:pt x="11683" y="10033"/>
                    </a:lnTo>
                    <a:lnTo>
                      <a:pt x="12023" y="8430"/>
                    </a:lnTo>
                    <a:lnTo>
                      <a:pt x="11683" y="6862"/>
                    </a:lnTo>
                    <a:lnTo>
                      <a:pt x="10325" y="5233"/>
                    </a:lnTo>
                    <a:lnTo>
                      <a:pt x="8355" y="3630"/>
                    </a:lnTo>
                    <a:lnTo>
                      <a:pt x="5434" y="2071"/>
                    </a:lnTo>
                    <a:lnTo>
                      <a:pt x="1358" y="546"/>
                    </a:lnTo>
                    <a:lnTo>
                      <a:pt x="1358" y="477"/>
                    </a:lnTo>
                    <a:lnTo>
                      <a:pt x="1630" y="321"/>
                    </a:lnTo>
                    <a:lnTo>
                      <a:pt x="2242" y="208"/>
                    </a:lnTo>
                    <a:lnTo>
                      <a:pt x="3328" y="113"/>
                    </a:lnTo>
                    <a:lnTo>
                      <a:pt x="4211" y="0"/>
                    </a:lnTo>
                    <a:lnTo>
                      <a:pt x="5909" y="69"/>
                    </a:lnTo>
                    <a:lnTo>
                      <a:pt x="6860" y="113"/>
                    </a:lnTo>
                    <a:lnTo>
                      <a:pt x="8083" y="243"/>
                    </a:lnTo>
                    <a:lnTo>
                      <a:pt x="9442" y="399"/>
                    </a:lnTo>
                    <a:lnTo>
                      <a:pt x="10664" y="650"/>
                    </a:lnTo>
                  </a:path>
                </a:pathLst>
              </a:custGeom>
              <a:solidFill>
                <a:srgbClr val="EB99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528637" y="1317625"/>
                <a:ext cx="174266" cy="761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48" y="2337"/>
                    </a:moveTo>
                    <a:lnTo>
                      <a:pt x="759" y="2428"/>
                    </a:lnTo>
                    <a:lnTo>
                      <a:pt x="759" y="2765"/>
                    </a:lnTo>
                    <a:lnTo>
                      <a:pt x="580" y="3285"/>
                    </a:lnTo>
                    <a:lnTo>
                      <a:pt x="357" y="4051"/>
                    </a:lnTo>
                    <a:lnTo>
                      <a:pt x="179" y="4908"/>
                    </a:lnTo>
                    <a:lnTo>
                      <a:pt x="179" y="5989"/>
                    </a:lnTo>
                    <a:lnTo>
                      <a:pt x="0" y="7132"/>
                    </a:lnTo>
                    <a:lnTo>
                      <a:pt x="357" y="8509"/>
                    </a:lnTo>
                    <a:lnTo>
                      <a:pt x="357" y="9887"/>
                    </a:lnTo>
                    <a:lnTo>
                      <a:pt x="759" y="11417"/>
                    </a:lnTo>
                    <a:lnTo>
                      <a:pt x="1250" y="12989"/>
                    </a:lnTo>
                    <a:lnTo>
                      <a:pt x="2455" y="14682"/>
                    </a:lnTo>
                    <a:lnTo>
                      <a:pt x="3347" y="16396"/>
                    </a:lnTo>
                    <a:lnTo>
                      <a:pt x="4641" y="18100"/>
                    </a:lnTo>
                    <a:lnTo>
                      <a:pt x="6426" y="19814"/>
                    </a:lnTo>
                    <a:lnTo>
                      <a:pt x="8613" y="21600"/>
                    </a:lnTo>
                    <a:lnTo>
                      <a:pt x="21600" y="20825"/>
                    </a:lnTo>
                    <a:lnTo>
                      <a:pt x="19860" y="19457"/>
                    </a:lnTo>
                    <a:lnTo>
                      <a:pt x="18342" y="18264"/>
                    </a:lnTo>
                    <a:lnTo>
                      <a:pt x="16869" y="17070"/>
                    </a:lnTo>
                    <a:lnTo>
                      <a:pt x="15798" y="15917"/>
                    </a:lnTo>
                    <a:lnTo>
                      <a:pt x="14370" y="14744"/>
                    </a:lnTo>
                    <a:lnTo>
                      <a:pt x="13522" y="13642"/>
                    </a:lnTo>
                    <a:lnTo>
                      <a:pt x="12362" y="12519"/>
                    </a:lnTo>
                    <a:lnTo>
                      <a:pt x="11871" y="11417"/>
                    </a:lnTo>
                    <a:lnTo>
                      <a:pt x="11246" y="10224"/>
                    </a:lnTo>
                    <a:lnTo>
                      <a:pt x="10889" y="9030"/>
                    </a:lnTo>
                    <a:lnTo>
                      <a:pt x="10666" y="7744"/>
                    </a:lnTo>
                    <a:lnTo>
                      <a:pt x="10666" y="4949"/>
                    </a:lnTo>
                    <a:lnTo>
                      <a:pt x="11068" y="3418"/>
                    </a:lnTo>
                    <a:lnTo>
                      <a:pt x="11469" y="1724"/>
                    </a:lnTo>
                    <a:lnTo>
                      <a:pt x="12362" y="0"/>
                    </a:lnTo>
                    <a:lnTo>
                      <a:pt x="848" y="2337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914400" y="938212"/>
                <a:ext cx="286977" cy="1106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4" y="928"/>
                    </a:moveTo>
                    <a:lnTo>
                      <a:pt x="4293" y="1020"/>
                    </a:lnTo>
                    <a:lnTo>
                      <a:pt x="4836" y="1315"/>
                    </a:lnTo>
                    <a:lnTo>
                      <a:pt x="5678" y="1794"/>
                    </a:lnTo>
                    <a:lnTo>
                      <a:pt x="6684" y="2462"/>
                    </a:lnTo>
                    <a:lnTo>
                      <a:pt x="7716" y="3292"/>
                    </a:lnTo>
                    <a:lnTo>
                      <a:pt x="8722" y="4297"/>
                    </a:lnTo>
                    <a:lnTo>
                      <a:pt x="9618" y="5416"/>
                    </a:lnTo>
                    <a:lnTo>
                      <a:pt x="10406" y="6745"/>
                    </a:lnTo>
                    <a:lnTo>
                      <a:pt x="10868" y="8187"/>
                    </a:lnTo>
                    <a:lnTo>
                      <a:pt x="11004" y="9756"/>
                    </a:lnTo>
                    <a:lnTo>
                      <a:pt x="10759" y="11394"/>
                    </a:lnTo>
                    <a:lnTo>
                      <a:pt x="9971" y="13195"/>
                    </a:lnTo>
                    <a:lnTo>
                      <a:pt x="8613" y="15087"/>
                    </a:lnTo>
                    <a:lnTo>
                      <a:pt x="6575" y="17084"/>
                    </a:lnTo>
                    <a:lnTo>
                      <a:pt x="3586" y="19117"/>
                    </a:lnTo>
                    <a:lnTo>
                      <a:pt x="0" y="21305"/>
                    </a:lnTo>
                    <a:lnTo>
                      <a:pt x="7825" y="21600"/>
                    </a:lnTo>
                    <a:lnTo>
                      <a:pt x="8069" y="21438"/>
                    </a:lnTo>
                    <a:lnTo>
                      <a:pt x="8966" y="21072"/>
                    </a:lnTo>
                    <a:lnTo>
                      <a:pt x="10325" y="20418"/>
                    </a:lnTo>
                    <a:lnTo>
                      <a:pt x="12009" y="19595"/>
                    </a:lnTo>
                    <a:lnTo>
                      <a:pt x="13938" y="18562"/>
                    </a:lnTo>
                    <a:lnTo>
                      <a:pt x="15894" y="17352"/>
                    </a:lnTo>
                    <a:lnTo>
                      <a:pt x="17688" y="16001"/>
                    </a:lnTo>
                    <a:lnTo>
                      <a:pt x="19426" y="14496"/>
                    </a:lnTo>
                    <a:lnTo>
                      <a:pt x="20568" y="12836"/>
                    </a:lnTo>
                    <a:lnTo>
                      <a:pt x="21464" y="11162"/>
                    </a:lnTo>
                    <a:lnTo>
                      <a:pt x="21600" y="9369"/>
                    </a:lnTo>
                    <a:lnTo>
                      <a:pt x="21111" y="7540"/>
                    </a:lnTo>
                    <a:lnTo>
                      <a:pt x="19617" y="5662"/>
                    </a:lnTo>
                    <a:lnTo>
                      <a:pt x="17171" y="3770"/>
                    </a:lnTo>
                    <a:lnTo>
                      <a:pt x="13639" y="1843"/>
                    </a:lnTo>
                    <a:lnTo>
                      <a:pt x="8722" y="0"/>
                    </a:lnTo>
                    <a:lnTo>
                      <a:pt x="4184" y="928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755650" y="2016125"/>
                <a:ext cx="442553" cy="88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874"/>
                    </a:moveTo>
                    <a:lnTo>
                      <a:pt x="15494" y="0"/>
                    </a:lnTo>
                    <a:lnTo>
                      <a:pt x="21600" y="10190"/>
                    </a:lnTo>
                    <a:lnTo>
                      <a:pt x="1298" y="21600"/>
                    </a:lnTo>
                    <a:lnTo>
                      <a:pt x="0" y="2874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793750" y="1390650"/>
                <a:ext cx="93306" cy="694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101"/>
                    </a:moveTo>
                    <a:lnTo>
                      <a:pt x="21352" y="19933"/>
                    </a:lnTo>
                    <a:lnTo>
                      <a:pt x="21352" y="19531"/>
                    </a:lnTo>
                    <a:lnTo>
                      <a:pt x="21021" y="18938"/>
                    </a:lnTo>
                    <a:lnTo>
                      <a:pt x="21021" y="18132"/>
                    </a:lnTo>
                    <a:lnTo>
                      <a:pt x="20607" y="17114"/>
                    </a:lnTo>
                    <a:lnTo>
                      <a:pt x="20607" y="10671"/>
                    </a:lnTo>
                    <a:lnTo>
                      <a:pt x="20276" y="9217"/>
                    </a:lnTo>
                    <a:lnTo>
                      <a:pt x="20276" y="2908"/>
                    </a:lnTo>
                    <a:lnTo>
                      <a:pt x="19862" y="2606"/>
                    </a:lnTo>
                    <a:lnTo>
                      <a:pt x="19531" y="2293"/>
                    </a:lnTo>
                    <a:lnTo>
                      <a:pt x="18786" y="1924"/>
                    </a:lnTo>
                    <a:lnTo>
                      <a:pt x="17876" y="1544"/>
                    </a:lnTo>
                    <a:lnTo>
                      <a:pt x="16800" y="1152"/>
                    </a:lnTo>
                    <a:lnTo>
                      <a:pt x="15641" y="783"/>
                    </a:lnTo>
                    <a:lnTo>
                      <a:pt x="14400" y="515"/>
                    </a:lnTo>
                    <a:lnTo>
                      <a:pt x="12910" y="268"/>
                    </a:lnTo>
                    <a:lnTo>
                      <a:pt x="11421" y="89"/>
                    </a:lnTo>
                    <a:lnTo>
                      <a:pt x="9766" y="0"/>
                    </a:lnTo>
                    <a:lnTo>
                      <a:pt x="8276" y="0"/>
                    </a:lnTo>
                    <a:lnTo>
                      <a:pt x="6952" y="145"/>
                    </a:lnTo>
                    <a:lnTo>
                      <a:pt x="5131" y="414"/>
                    </a:lnTo>
                    <a:lnTo>
                      <a:pt x="4055" y="783"/>
                    </a:lnTo>
                    <a:lnTo>
                      <a:pt x="3062" y="1398"/>
                    </a:lnTo>
                    <a:lnTo>
                      <a:pt x="2400" y="2237"/>
                    </a:lnTo>
                    <a:lnTo>
                      <a:pt x="1241" y="3132"/>
                    </a:lnTo>
                    <a:lnTo>
                      <a:pt x="910" y="4116"/>
                    </a:lnTo>
                    <a:lnTo>
                      <a:pt x="0" y="5101"/>
                    </a:lnTo>
                    <a:lnTo>
                      <a:pt x="0" y="9743"/>
                    </a:lnTo>
                    <a:lnTo>
                      <a:pt x="910" y="10996"/>
                    </a:lnTo>
                    <a:lnTo>
                      <a:pt x="1241" y="12282"/>
                    </a:lnTo>
                    <a:lnTo>
                      <a:pt x="1986" y="13591"/>
                    </a:lnTo>
                    <a:lnTo>
                      <a:pt x="3062" y="14844"/>
                    </a:lnTo>
                    <a:lnTo>
                      <a:pt x="4055" y="16197"/>
                    </a:lnTo>
                    <a:lnTo>
                      <a:pt x="5131" y="17540"/>
                    </a:lnTo>
                    <a:lnTo>
                      <a:pt x="6952" y="18893"/>
                    </a:lnTo>
                    <a:lnTo>
                      <a:pt x="8276" y="20247"/>
                    </a:lnTo>
                    <a:lnTo>
                      <a:pt x="10510" y="21600"/>
                    </a:lnTo>
                    <a:lnTo>
                      <a:pt x="21600" y="20101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1000125" y="449262"/>
                <a:ext cx="271102" cy="250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962" y="124"/>
                    </a:moveTo>
                    <a:lnTo>
                      <a:pt x="3106" y="0"/>
                    </a:lnTo>
                    <a:lnTo>
                      <a:pt x="4947" y="0"/>
                    </a:lnTo>
                    <a:lnTo>
                      <a:pt x="6529" y="124"/>
                    </a:lnTo>
                    <a:lnTo>
                      <a:pt x="8053" y="248"/>
                    </a:lnTo>
                    <a:lnTo>
                      <a:pt x="9894" y="465"/>
                    </a:lnTo>
                    <a:lnTo>
                      <a:pt x="11792" y="1023"/>
                    </a:lnTo>
                    <a:lnTo>
                      <a:pt x="13892" y="1890"/>
                    </a:lnTo>
                    <a:lnTo>
                      <a:pt x="15675" y="2851"/>
                    </a:lnTo>
                    <a:lnTo>
                      <a:pt x="17516" y="4153"/>
                    </a:lnTo>
                    <a:lnTo>
                      <a:pt x="19040" y="5671"/>
                    </a:lnTo>
                    <a:lnTo>
                      <a:pt x="20248" y="7809"/>
                    </a:lnTo>
                    <a:lnTo>
                      <a:pt x="21140" y="10010"/>
                    </a:lnTo>
                    <a:lnTo>
                      <a:pt x="21600" y="12861"/>
                    </a:lnTo>
                    <a:lnTo>
                      <a:pt x="21456" y="16022"/>
                    </a:lnTo>
                    <a:lnTo>
                      <a:pt x="20881" y="19927"/>
                    </a:lnTo>
                    <a:lnTo>
                      <a:pt x="15560" y="21600"/>
                    </a:lnTo>
                    <a:lnTo>
                      <a:pt x="15560" y="21321"/>
                    </a:lnTo>
                    <a:lnTo>
                      <a:pt x="15675" y="20701"/>
                    </a:lnTo>
                    <a:lnTo>
                      <a:pt x="15934" y="19524"/>
                    </a:lnTo>
                    <a:lnTo>
                      <a:pt x="16308" y="18377"/>
                    </a:lnTo>
                    <a:lnTo>
                      <a:pt x="16365" y="16797"/>
                    </a:lnTo>
                    <a:lnTo>
                      <a:pt x="16624" y="15216"/>
                    </a:lnTo>
                    <a:lnTo>
                      <a:pt x="16624" y="11714"/>
                    </a:lnTo>
                    <a:lnTo>
                      <a:pt x="16308" y="10010"/>
                    </a:lnTo>
                    <a:lnTo>
                      <a:pt x="15675" y="8429"/>
                    </a:lnTo>
                    <a:lnTo>
                      <a:pt x="14841" y="6973"/>
                    </a:lnTo>
                    <a:lnTo>
                      <a:pt x="13633" y="5826"/>
                    </a:lnTo>
                    <a:lnTo>
                      <a:pt x="11936" y="4927"/>
                    </a:lnTo>
                    <a:lnTo>
                      <a:pt x="10153" y="4370"/>
                    </a:lnTo>
                    <a:lnTo>
                      <a:pt x="7622" y="4370"/>
                    </a:lnTo>
                    <a:lnTo>
                      <a:pt x="4688" y="4772"/>
                    </a:lnTo>
                    <a:lnTo>
                      <a:pt x="4429" y="4772"/>
                    </a:lnTo>
                    <a:lnTo>
                      <a:pt x="4170" y="4525"/>
                    </a:lnTo>
                    <a:lnTo>
                      <a:pt x="3739" y="4246"/>
                    </a:lnTo>
                    <a:lnTo>
                      <a:pt x="3365" y="4029"/>
                    </a:lnTo>
                    <a:lnTo>
                      <a:pt x="2646" y="3626"/>
                    </a:lnTo>
                    <a:lnTo>
                      <a:pt x="2157" y="3192"/>
                    </a:lnTo>
                    <a:lnTo>
                      <a:pt x="1582" y="2851"/>
                    </a:lnTo>
                    <a:lnTo>
                      <a:pt x="546" y="2045"/>
                    </a:lnTo>
                    <a:lnTo>
                      <a:pt x="230" y="1642"/>
                    </a:lnTo>
                    <a:lnTo>
                      <a:pt x="0" y="1147"/>
                    </a:lnTo>
                    <a:lnTo>
                      <a:pt x="115" y="868"/>
                    </a:lnTo>
                    <a:lnTo>
                      <a:pt x="230" y="465"/>
                    </a:lnTo>
                    <a:lnTo>
                      <a:pt x="805" y="248"/>
                    </a:lnTo>
                    <a:lnTo>
                      <a:pt x="1697" y="124"/>
                    </a:lnTo>
                    <a:lnTo>
                      <a:pt x="2962" y="124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531812" y="331787"/>
                <a:ext cx="734654" cy="701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4" y="1806"/>
                    </a:moveTo>
                    <a:lnTo>
                      <a:pt x="85" y="2393"/>
                    </a:lnTo>
                    <a:lnTo>
                      <a:pt x="0" y="3268"/>
                    </a:lnTo>
                    <a:lnTo>
                      <a:pt x="0" y="4442"/>
                    </a:lnTo>
                    <a:lnTo>
                      <a:pt x="85" y="5793"/>
                    </a:lnTo>
                    <a:lnTo>
                      <a:pt x="201" y="7333"/>
                    </a:lnTo>
                    <a:lnTo>
                      <a:pt x="487" y="8950"/>
                    </a:lnTo>
                    <a:lnTo>
                      <a:pt x="836" y="10689"/>
                    </a:lnTo>
                    <a:lnTo>
                      <a:pt x="1322" y="12395"/>
                    </a:lnTo>
                    <a:lnTo>
                      <a:pt x="1862" y="14057"/>
                    </a:lnTo>
                    <a:lnTo>
                      <a:pt x="2518" y="15751"/>
                    </a:lnTo>
                    <a:lnTo>
                      <a:pt x="3258" y="17236"/>
                    </a:lnTo>
                    <a:lnTo>
                      <a:pt x="4147" y="18631"/>
                    </a:lnTo>
                    <a:lnTo>
                      <a:pt x="5173" y="19783"/>
                    </a:lnTo>
                    <a:lnTo>
                      <a:pt x="6294" y="20670"/>
                    </a:lnTo>
                    <a:lnTo>
                      <a:pt x="7531" y="21279"/>
                    </a:lnTo>
                    <a:lnTo>
                      <a:pt x="9002" y="21600"/>
                    </a:lnTo>
                    <a:lnTo>
                      <a:pt x="10377" y="21545"/>
                    </a:lnTo>
                    <a:lnTo>
                      <a:pt x="11731" y="21323"/>
                    </a:lnTo>
                    <a:lnTo>
                      <a:pt x="13043" y="20958"/>
                    </a:lnTo>
                    <a:lnTo>
                      <a:pt x="14280" y="20492"/>
                    </a:lnTo>
                    <a:lnTo>
                      <a:pt x="15423" y="19783"/>
                    </a:lnTo>
                    <a:lnTo>
                      <a:pt x="16544" y="19052"/>
                    </a:lnTo>
                    <a:lnTo>
                      <a:pt x="17528" y="18166"/>
                    </a:lnTo>
                    <a:lnTo>
                      <a:pt x="18437" y="17291"/>
                    </a:lnTo>
                    <a:lnTo>
                      <a:pt x="19262" y="16217"/>
                    </a:lnTo>
                    <a:lnTo>
                      <a:pt x="19960" y="15131"/>
                    </a:lnTo>
                    <a:lnTo>
                      <a:pt x="20500" y="14034"/>
                    </a:lnTo>
                    <a:lnTo>
                      <a:pt x="21029" y="12960"/>
                    </a:lnTo>
                    <a:lnTo>
                      <a:pt x="21293" y="11830"/>
                    </a:lnTo>
                    <a:lnTo>
                      <a:pt x="21547" y="10734"/>
                    </a:lnTo>
                    <a:lnTo>
                      <a:pt x="21600" y="9703"/>
                    </a:lnTo>
                    <a:lnTo>
                      <a:pt x="21547" y="8729"/>
                    </a:lnTo>
                    <a:lnTo>
                      <a:pt x="21473" y="8363"/>
                    </a:lnTo>
                    <a:lnTo>
                      <a:pt x="21388" y="8020"/>
                    </a:lnTo>
                    <a:lnTo>
                      <a:pt x="21240" y="7698"/>
                    </a:lnTo>
                    <a:lnTo>
                      <a:pt x="21156" y="7499"/>
                    </a:lnTo>
                    <a:lnTo>
                      <a:pt x="20986" y="7233"/>
                    </a:lnTo>
                    <a:lnTo>
                      <a:pt x="20849" y="7134"/>
                    </a:lnTo>
                    <a:lnTo>
                      <a:pt x="20659" y="7012"/>
                    </a:lnTo>
                    <a:lnTo>
                      <a:pt x="20352" y="7012"/>
                    </a:lnTo>
                    <a:lnTo>
                      <a:pt x="20214" y="7134"/>
                    </a:lnTo>
                    <a:lnTo>
                      <a:pt x="20098" y="7333"/>
                    </a:lnTo>
                    <a:lnTo>
                      <a:pt x="19960" y="7599"/>
                    </a:lnTo>
                    <a:lnTo>
                      <a:pt x="19865" y="7964"/>
                    </a:lnTo>
                    <a:lnTo>
                      <a:pt x="19823" y="8430"/>
                    </a:lnTo>
                    <a:lnTo>
                      <a:pt x="19770" y="8994"/>
                    </a:lnTo>
                    <a:lnTo>
                      <a:pt x="19823" y="9703"/>
                    </a:lnTo>
                    <a:lnTo>
                      <a:pt x="19749" y="10434"/>
                    </a:lnTo>
                    <a:lnTo>
                      <a:pt x="19516" y="11221"/>
                    </a:lnTo>
                    <a:lnTo>
                      <a:pt x="19209" y="12074"/>
                    </a:lnTo>
                    <a:lnTo>
                      <a:pt x="18818" y="12916"/>
                    </a:lnTo>
                    <a:lnTo>
                      <a:pt x="18279" y="13691"/>
                    </a:lnTo>
                    <a:lnTo>
                      <a:pt x="17644" y="14522"/>
                    </a:lnTo>
                    <a:lnTo>
                      <a:pt x="16946" y="15330"/>
                    </a:lnTo>
                    <a:lnTo>
                      <a:pt x="16174" y="16062"/>
                    </a:lnTo>
                    <a:lnTo>
                      <a:pt x="15380" y="16770"/>
                    </a:lnTo>
                    <a:lnTo>
                      <a:pt x="14492" y="17358"/>
                    </a:lnTo>
                    <a:lnTo>
                      <a:pt x="13561" y="17878"/>
                    </a:lnTo>
                    <a:lnTo>
                      <a:pt x="12672" y="18388"/>
                    </a:lnTo>
                    <a:lnTo>
                      <a:pt x="11731" y="18709"/>
                    </a:lnTo>
                    <a:lnTo>
                      <a:pt x="10821" y="18953"/>
                    </a:lnTo>
                    <a:lnTo>
                      <a:pt x="9890" y="19052"/>
                    </a:lnTo>
                    <a:lnTo>
                      <a:pt x="9002" y="19052"/>
                    </a:lnTo>
                    <a:lnTo>
                      <a:pt x="8071" y="18709"/>
                    </a:lnTo>
                    <a:lnTo>
                      <a:pt x="7246" y="18122"/>
                    </a:lnTo>
                    <a:lnTo>
                      <a:pt x="6548" y="17191"/>
                    </a:lnTo>
                    <a:lnTo>
                      <a:pt x="5892" y="16062"/>
                    </a:lnTo>
                    <a:lnTo>
                      <a:pt x="5268" y="14721"/>
                    </a:lnTo>
                    <a:lnTo>
                      <a:pt x="4771" y="13326"/>
                    </a:lnTo>
                    <a:lnTo>
                      <a:pt x="4284" y="11786"/>
                    </a:lnTo>
                    <a:lnTo>
                      <a:pt x="3882" y="10268"/>
                    </a:lnTo>
                    <a:lnTo>
                      <a:pt x="3533" y="8673"/>
                    </a:lnTo>
                    <a:lnTo>
                      <a:pt x="3237" y="7189"/>
                    </a:lnTo>
                    <a:lnTo>
                      <a:pt x="2962" y="5738"/>
                    </a:lnTo>
                    <a:lnTo>
                      <a:pt x="2824" y="4542"/>
                    </a:lnTo>
                    <a:lnTo>
                      <a:pt x="2655" y="3467"/>
                    </a:lnTo>
                    <a:lnTo>
                      <a:pt x="2560" y="2736"/>
                    </a:lnTo>
                    <a:lnTo>
                      <a:pt x="2518" y="2171"/>
                    </a:lnTo>
                    <a:lnTo>
                      <a:pt x="2518" y="2027"/>
                    </a:lnTo>
                    <a:lnTo>
                      <a:pt x="2475" y="1927"/>
                    </a:lnTo>
                    <a:lnTo>
                      <a:pt x="2475" y="1806"/>
                    </a:lnTo>
                    <a:lnTo>
                      <a:pt x="2422" y="1606"/>
                    </a:lnTo>
                    <a:lnTo>
                      <a:pt x="2380" y="1385"/>
                    </a:lnTo>
                    <a:lnTo>
                      <a:pt x="2306" y="1097"/>
                    </a:lnTo>
                    <a:lnTo>
                      <a:pt x="2211" y="831"/>
                    </a:lnTo>
                    <a:lnTo>
                      <a:pt x="2116" y="587"/>
                    </a:lnTo>
                    <a:lnTo>
                      <a:pt x="2031" y="366"/>
                    </a:lnTo>
                    <a:lnTo>
                      <a:pt x="1862" y="166"/>
                    </a:lnTo>
                    <a:lnTo>
                      <a:pt x="1724" y="66"/>
                    </a:lnTo>
                    <a:lnTo>
                      <a:pt x="1534" y="0"/>
                    </a:lnTo>
                    <a:lnTo>
                      <a:pt x="1322" y="66"/>
                    </a:lnTo>
                    <a:lnTo>
                      <a:pt x="1047" y="266"/>
                    </a:lnTo>
                    <a:lnTo>
                      <a:pt x="836" y="631"/>
                    </a:lnTo>
                    <a:lnTo>
                      <a:pt x="529" y="1097"/>
                    </a:lnTo>
                    <a:lnTo>
                      <a:pt x="254" y="1806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84187" y="434975"/>
                <a:ext cx="185379" cy="901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70" y="0"/>
                    </a:moveTo>
                    <a:lnTo>
                      <a:pt x="19465" y="0"/>
                    </a:lnTo>
                    <a:lnTo>
                      <a:pt x="18544" y="343"/>
                    </a:lnTo>
                    <a:lnTo>
                      <a:pt x="17372" y="514"/>
                    </a:lnTo>
                    <a:lnTo>
                      <a:pt x="15781" y="514"/>
                    </a:lnTo>
                    <a:lnTo>
                      <a:pt x="14400" y="1286"/>
                    </a:lnTo>
                    <a:lnTo>
                      <a:pt x="12851" y="1629"/>
                    </a:lnTo>
                    <a:lnTo>
                      <a:pt x="11093" y="2829"/>
                    </a:lnTo>
                    <a:lnTo>
                      <a:pt x="9126" y="3171"/>
                    </a:lnTo>
                    <a:lnTo>
                      <a:pt x="7577" y="3943"/>
                    </a:lnTo>
                    <a:lnTo>
                      <a:pt x="5819" y="4543"/>
                    </a:lnTo>
                    <a:lnTo>
                      <a:pt x="4312" y="5229"/>
                    </a:lnTo>
                    <a:lnTo>
                      <a:pt x="2763" y="6000"/>
                    </a:lnTo>
                    <a:lnTo>
                      <a:pt x="1926" y="7200"/>
                    </a:lnTo>
                    <a:lnTo>
                      <a:pt x="1172" y="7714"/>
                    </a:lnTo>
                    <a:lnTo>
                      <a:pt x="795" y="8829"/>
                    </a:lnTo>
                    <a:lnTo>
                      <a:pt x="335" y="10371"/>
                    </a:lnTo>
                    <a:lnTo>
                      <a:pt x="167" y="12857"/>
                    </a:lnTo>
                    <a:lnTo>
                      <a:pt x="0" y="14743"/>
                    </a:lnTo>
                    <a:lnTo>
                      <a:pt x="167" y="16800"/>
                    </a:lnTo>
                    <a:lnTo>
                      <a:pt x="167" y="18514"/>
                    </a:lnTo>
                    <a:lnTo>
                      <a:pt x="544" y="20057"/>
                    </a:lnTo>
                    <a:lnTo>
                      <a:pt x="1005" y="20829"/>
                    </a:lnTo>
                    <a:lnTo>
                      <a:pt x="1926" y="21600"/>
                    </a:lnTo>
                    <a:lnTo>
                      <a:pt x="2302" y="21171"/>
                    </a:lnTo>
                    <a:lnTo>
                      <a:pt x="2930" y="20829"/>
                    </a:lnTo>
                    <a:lnTo>
                      <a:pt x="4060" y="20400"/>
                    </a:lnTo>
                    <a:lnTo>
                      <a:pt x="5609" y="19629"/>
                    </a:lnTo>
                    <a:lnTo>
                      <a:pt x="6991" y="18514"/>
                    </a:lnTo>
                    <a:lnTo>
                      <a:pt x="8581" y="18000"/>
                    </a:lnTo>
                    <a:lnTo>
                      <a:pt x="10172" y="17229"/>
                    </a:lnTo>
                    <a:lnTo>
                      <a:pt x="11930" y="16457"/>
                    </a:lnTo>
                    <a:lnTo>
                      <a:pt x="13479" y="14914"/>
                    </a:lnTo>
                    <a:lnTo>
                      <a:pt x="15237" y="14400"/>
                    </a:lnTo>
                    <a:lnTo>
                      <a:pt x="16702" y="12857"/>
                    </a:lnTo>
                    <a:lnTo>
                      <a:pt x="18251" y="12086"/>
                    </a:lnTo>
                    <a:lnTo>
                      <a:pt x="19256" y="11143"/>
                    </a:lnTo>
                    <a:lnTo>
                      <a:pt x="20302" y="10029"/>
                    </a:lnTo>
                    <a:lnTo>
                      <a:pt x="21014" y="9257"/>
                    </a:lnTo>
                    <a:lnTo>
                      <a:pt x="21600" y="8829"/>
                    </a:lnTo>
                    <a:lnTo>
                      <a:pt x="21600" y="5657"/>
                    </a:lnTo>
                    <a:lnTo>
                      <a:pt x="21391" y="4543"/>
                    </a:lnTo>
                    <a:lnTo>
                      <a:pt x="21223" y="3171"/>
                    </a:lnTo>
                    <a:lnTo>
                      <a:pt x="20470" y="514"/>
                    </a:lnTo>
                    <a:lnTo>
                      <a:pt x="20470" y="0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709612" y="0"/>
                <a:ext cx="348891" cy="493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73" y="14941"/>
                    </a:moveTo>
                    <a:lnTo>
                      <a:pt x="3518" y="14878"/>
                    </a:lnTo>
                    <a:lnTo>
                      <a:pt x="5144" y="14878"/>
                    </a:lnTo>
                    <a:lnTo>
                      <a:pt x="5478" y="14815"/>
                    </a:lnTo>
                    <a:lnTo>
                      <a:pt x="6079" y="14736"/>
                    </a:lnTo>
                    <a:lnTo>
                      <a:pt x="6413" y="14673"/>
                    </a:lnTo>
                    <a:lnTo>
                      <a:pt x="6903" y="14673"/>
                    </a:lnTo>
                    <a:lnTo>
                      <a:pt x="7438" y="14500"/>
                    </a:lnTo>
                    <a:lnTo>
                      <a:pt x="7838" y="14216"/>
                    </a:lnTo>
                    <a:lnTo>
                      <a:pt x="7838" y="14012"/>
                    </a:lnTo>
                    <a:lnTo>
                      <a:pt x="7927" y="13776"/>
                    </a:lnTo>
                    <a:lnTo>
                      <a:pt x="7838" y="13492"/>
                    </a:lnTo>
                    <a:lnTo>
                      <a:pt x="7727" y="13177"/>
                    </a:lnTo>
                    <a:lnTo>
                      <a:pt x="7438" y="12689"/>
                    </a:lnTo>
                    <a:lnTo>
                      <a:pt x="7148" y="12390"/>
                    </a:lnTo>
                    <a:lnTo>
                      <a:pt x="6614" y="12107"/>
                    </a:lnTo>
                    <a:lnTo>
                      <a:pt x="6213" y="11823"/>
                    </a:lnTo>
                    <a:lnTo>
                      <a:pt x="5678" y="11524"/>
                    </a:lnTo>
                    <a:lnTo>
                      <a:pt x="5144" y="11383"/>
                    </a:lnTo>
                    <a:lnTo>
                      <a:pt x="4543" y="11241"/>
                    </a:lnTo>
                    <a:lnTo>
                      <a:pt x="4097" y="11131"/>
                    </a:lnTo>
                    <a:lnTo>
                      <a:pt x="3429" y="10926"/>
                    </a:lnTo>
                    <a:lnTo>
                      <a:pt x="2984" y="10800"/>
                    </a:lnTo>
                    <a:lnTo>
                      <a:pt x="2494" y="10721"/>
                    </a:lnTo>
                    <a:lnTo>
                      <a:pt x="2138" y="10580"/>
                    </a:lnTo>
                    <a:lnTo>
                      <a:pt x="1648" y="10485"/>
                    </a:lnTo>
                    <a:lnTo>
                      <a:pt x="1514" y="10343"/>
                    </a:lnTo>
                    <a:lnTo>
                      <a:pt x="1314" y="10202"/>
                    </a:lnTo>
                    <a:lnTo>
                      <a:pt x="1314" y="9824"/>
                    </a:lnTo>
                    <a:lnTo>
                      <a:pt x="1403" y="9415"/>
                    </a:lnTo>
                    <a:lnTo>
                      <a:pt x="1559" y="8816"/>
                    </a:lnTo>
                    <a:lnTo>
                      <a:pt x="1960" y="8234"/>
                    </a:lnTo>
                    <a:lnTo>
                      <a:pt x="2249" y="7510"/>
                    </a:lnTo>
                    <a:lnTo>
                      <a:pt x="2694" y="6707"/>
                    </a:lnTo>
                    <a:lnTo>
                      <a:pt x="3073" y="5872"/>
                    </a:lnTo>
                    <a:lnTo>
                      <a:pt x="3607" y="5085"/>
                    </a:lnTo>
                    <a:lnTo>
                      <a:pt x="4097" y="4219"/>
                    </a:lnTo>
                    <a:lnTo>
                      <a:pt x="4743" y="3416"/>
                    </a:lnTo>
                    <a:lnTo>
                      <a:pt x="5389" y="2629"/>
                    </a:lnTo>
                    <a:lnTo>
                      <a:pt x="6079" y="1968"/>
                    </a:lnTo>
                    <a:lnTo>
                      <a:pt x="6703" y="1307"/>
                    </a:lnTo>
                    <a:lnTo>
                      <a:pt x="7438" y="787"/>
                    </a:lnTo>
                    <a:lnTo>
                      <a:pt x="8039" y="472"/>
                    </a:lnTo>
                    <a:lnTo>
                      <a:pt x="8863" y="331"/>
                    </a:lnTo>
                    <a:lnTo>
                      <a:pt x="9508" y="205"/>
                    </a:lnTo>
                    <a:lnTo>
                      <a:pt x="10332" y="63"/>
                    </a:lnTo>
                    <a:lnTo>
                      <a:pt x="11179" y="0"/>
                    </a:lnTo>
                    <a:lnTo>
                      <a:pt x="13027" y="0"/>
                    </a:lnTo>
                    <a:lnTo>
                      <a:pt x="14051" y="63"/>
                    </a:lnTo>
                    <a:lnTo>
                      <a:pt x="15098" y="205"/>
                    </a:lnTo>
                    <a:lnTo>
                      <a:pt x="16122" y="472"/>
                    </a:lnTo>
                    <a:lnTo>
                      <a:pt x="17057" y="724"/>
                    </a:lnTo>
                    <a:lnTo>
                      <a:pt x="17881" y="1197"/>
                    </a:lnTo>
                    <a:lnTo>
                      <a:pt x="18727" y="1653"/>
                    </a:lnTo>
                    <a:lnTo>
                      <a:pt x="19551" y="2377"/>
                    </a:lnTo>
                    <a:lnTo>
                      <a:pt x="20242" y="3101"/>
                    </a:lnTo>
                    <a:lnTo>
                      <a:pt x="20865" y="4015"/>
                    </a:lnTo>
                    <a:lnTo>
                      <a:pt x="21221" y="5085"/>
                    </a:lnTo>
                    <a:lnTo>
                      <a:pt x="21600" y="6329"/>
                    </a:lnTo>
                    <a:lnTo>
                      <a:pt x="21511" y="6392"/>
                    </a:lnTo>
                    <a:lnTo>
                      <a:pt x="21422" y="6534"/>
                    </a:lnTo>
                    <a:lnTo>
                      <a:pt x="21177" y="6707"/>
                    </a:lnTo>
                    <a:lnTo>
                      <a:pt x="21066" y="6911"/>
                    </a:lnTo>
                    <a:lnTo>
                      <a:pt x="20687" y="6990"/>
                    </a:lnTo>
                    <a:lnTo>
                      <a:pt x="20375" y="6911"/>
                    </a:lnTo>
                    <a:lnTo>
                      <a:pt x="20041" y="6770"/>
                    </a:lnTo>
                    <a:lnTo>
                      <a:pt x="19841" y="6644"/>
                    </a:lnTo>
                    <a:lnTo>
                      <a:pt x="19551" y="6392"/>
                    </a:lnTo>
                    <a:lnTo>
                      <a:pt x="19351" y="6124"/>
                    </a:lnTo>
                    <a:lnTo>
                      <a:pt x="19017" y="5731"/>
                    </a:lnTo>
                    <a:lnTo>
                      <a:pt x="18527" y="5321"/>
                    </a:lnTo>
                    <a:lnTo>
                      <a:pt x="18082" y="4880"/>
                    </a:lnTo>
                    <a:lnTo>
                      <a:pt x="17592" y="4566"/>
                    </a:lnTo>
                    <a:lnTo>
                      <a:pt x="16946" y="4078"/>
                    </a:lnTo>
                    <a:lnTo>
                      <a:pt x="15721" y="3212"/>
                    </a:lnTo>
                    <a:lnTo>
                      <a:pt x="15187" y="2976"/>
                    </a:lnTo>
                    <a:lnTo>
                      <a:pt x="14541" y="2550"/>
                    </a:lnTo>
                    <a:lnTo>
                      <a:pt x="13762" y="2236"/>
                    </a:lnTo>
                    <a:lnTo>
                      <a:pt x="13138" y="1968"/>
                    </a:lnTo>
                    <a:lnTo>
                      <a:pt x="12403" y="1889"/>
                    </a:lnTo>
                    <a:lnTo>
                      <a:pt x="11758" y="1795"/>
                    </a:lnTo>
                    <a:lnTo>
                      <a:pt x="10978" y="1858"/>
                    </a:lnTo>
                    <a:lnTo>
                      <a:pt x="10332" y="1968"/>
                    </a:lnTo>
                    <a:lnTo>
                      <a:pt x="9687" y="2236"/>
                    </a:lnTo>
                    <a:lnTo>
                      <a:pt x="8952" y="2550"/>
                    </a:lnTo>
                    <a:lnTo>
                      <a:pt x="8284" y="2976"/>
                    </a:lnTo>
                    <a:lnTo>
                      <a:pt x="7638" y="3416"/>
                    </a:lnTo>
                    <a:lnTo>
                      <a:pt x="7104" y="3936"/>
                    </a:lnTo>
                    <a:lnTo>
                      <a:pt x="6413" y="4566"/>
                    </a:lnTo>
                    <a:lnTo>
                      <a:pt x="5968" y="5085"/>
                    </a:lnTo>
                    <a:lnTo>
                      <a:pt x="5478" y="5668"/>
                    </a:lnTo>
                    <a:lnTo>
                      <a:pt x="5144" y="6329"/>
                    </a:lnTo>
                    <a:lnTo>
                      <a:pt x="4743" y="6848"/>
                    </a:lnTo>
                    <a:lnTo>
                      <a:pt x="4342" y="7431"/>
                    </a:lnTo>
                    <a:lnTo>
                      <a:pt x="4097" y="7887"/>
                    </a:lnTo>
                    <a:lnTo>
                      <a:pt x="3919" y="8438"/>
                    </a:lnTo>
                    <a:lnTo>
                      <a:pt x="3808" y="8816"/>
                    </a:lnTo>
                    <a:lnTo>
                      <a:pt x="3808" y="9163"/>
                    </a:lnTo>
                    <a:lnTo>
                      <a:pt x="3919" y="9415"/>
                    </a:lnTo>
                    <a:lnTo>
                      <a:pt x="4097" y="9541"/>
                    </a:lnTo>
                    <a:lnTo>
                      <a:pt x="4209" y="9682"/>
                    </a:lnTo>
                    <a:lnTo>
                      <a:pt x="4543" y="9761"/>
                    </a:lnTo>
                    <a:lnTo>
                      <a:pt x="4944" y="9934"/>
                    </a:lnTo>
                    <a:lnTo>
                      <a:pt x="5389" y="10060"/>
                    </a:lnTo>
                    <a:lnTo>
                      <a:pt x="5767" y="10202"/>
                    </a:lnTo>
                    <a:lnTo>
                      <a:pt x="6324" y="10343"/>
                    </a:lnTo>
                    <a:lnTo>
                      <a:pt x="6814" y="10517"/>
                    </a:lnTo>
                    <a:lnTo>
                      <a:pt x="7348" y="10721"/>
                    </a:lnTo>
                    <a:lnTo>
                      <a:pt x="7727" y="10926"/>
                    </a:lnTo>
                    <a:lnTo>
                      <a:pt x="8284" y="11131"/>
                    </a:lnTo>
                    <a:lnTo>
                      <a:pt x="8662" y="11304"/>
                    </a:lnTo>
                    <a:lnTo>
                      <a:pt x="9108" y="11587"/>
                    </a:lnTo>
                    <a:lnTo>
                      <a:pt x="9397" y="11792"/>
                    </a:lnTo>
                    <a:lnTo>
                      <a:pt x="9687" y="12044"/>
                    </a:lnTo>
                    <a:lnTo>
                      <a:pt x="9798" y="12311"/>
                    </a:lnTo>
                    <a:lnTo>
                      <a:pt x="9887" y="12626"/>
                    </a:lnTo>
                    <a:lnTo>
                      <a:pt x="9887" y="14736"/>
                    </a:lnTo>
                    <a:lnTo>
                      <a:pt x="9687" y="15161"/>
                    </a:lnTo>
                    <a:lnTo>
                      <a:pt x="9397" y="15460"/>
                    </a:lnTo>
                    <a:lnTo>
                      <a:pt x="9063" y="15743"/>
                    </a:lnTo>
                    <a:lnTo>
                      <a:pt x="8573" y="15854"/>
                    </a:lnTo>
                    <a:lnTo>
                      <a:pt x="4832" y="15854"/>
                    </a:lnTo>
                    <a:lnTo>
                      <a:pt x="4097" y="15980"/>
                    </a:lnTo>
                    <a:lnTo>
                      <a:pt x="3518" y="15980"/>
                    </a:lnTo>
                    <a:lnTo>
                      <a:pt x="3073" y="16200"/>
                    </a:lnTo>
                    <a:lnTo>
                      <a:pt x="2583" y="16405"/>
                    </a:lnTo>
                    <a:lnTo>
                      <a:pt x="2494" y="16578"/>
                    </a:lnTo>
                    <a:lnTo>
                      <a:pt x="2449" y="16783"/>
                    </a:lnTo>
                    <a:lnTo>
                      <a:pt x="2494" y="17050"/>
                    </a:lnTo>
                    <a:lnTo>
                      <a:pt x="2494" y="17302"/>
                    </a:lnTo>
                    <a:lnTo>
                      <a:pt x="2694" y="17570"/>
                    </a:lnTo>
                    <a:lnTo>
                      <a:pt x="2784" y="17885"/>
                    </a:lnTo>
                    <a:lnTo>
                      <a:pt x="2873" y="18231"/>
                    </a:lnTo>
                    <a:lnTo>
                      <a:pt x="2984" y="18373"/>
                    </a:lnTo>
                    <a:lnTo>
                      <a:pt x="3273" y="18546"/>
                    </a:lnTo>
                    <a:lnTo>
                      <a:pt x="3607" y="18687"/>
                    </a:lnTo>
                    <a:lnTo>
                      <a:pt x="4342" y="18892"/>
                    </a:lnTo>
                    <a:lnTo>
                      <a:pt x="5033" y="19034"/>
                    </a:lnTo>
                    <a:lnTo>
                      <a:pt x="5879" y="19128"/>
                    </a:lnTo>
                    <a:lnTo>
                      <a:pt x="6814" y="19270"/>
                    </a:lnTo>
                    <a:lnTo>
                      <a:pt x="7838" y="19412"/>
                    </a:lnTo>
                    <a:lnTo>
                      <a:pt x="8774" y="19475"/>
                    </a:lnTo>
                    <a:lnTo>
                      <a:pt x="9687" y="19553"/>
                    </a:lnTo>
                    <a:lnTo>
                      <a:pt x="10733" y="19475"/>
                    </a:lnTo>
                    <a:lnTo>
                      <a:pt x="11668" y="19475"/>
                    </a:lnTo>
                    <a:lnTo>
                      <a:pt x="12403" y="19270"/>
                    </a:lnTo>
                    <a:lnTo>
                      <a:pt x="13227" y="19128"/>
                    </a:lnTo>
                    <a:lnTo>
                      <a:pt x="13762" y="18955"/>
                    </a:lnTo>
                    <a:lnTo>
                      <a:pt x="14363" y="18750"/>
                    </a:lnTo>
                    <a:lnTo>
                      <a:pt x="14697" y="18373"/>
                    </a:lnTo>
                    <a:lnTo>
                      <a:pt x="15098" y="18089"/>
                    </a:lnTo>
                    <a:lnTo>
                      <a:pt x="15387" y="17790"/>
                    </a:lnTo>
                    <a:lnTo>
                      <a:pt x="15833" y="17507"/>
                    </a:lnTo>
                    <a:lnTo>
                      <a:pt x="16122" y="17160"/>
                    </a:lnTo>
                    <a:lnTo>
                      <a:pt x="16523" y="16924"/>
                    </a:lnTo>
                    <a:lnTo>
                      <a:pt x="16768" y="16578"/>
                    </a:lnTo>
                    <a:lnTo>
                      <a:pt x="17057" y="16405"/>
                    </a:lnTo>
                    <a:lnTo>
                      <a:pt x="17592" y="15917"/>
                    </a:lnTo>
                    <a:lnTo>
                      <a:pt x="18082" y="15602"/>
                    </a:lnTo>
                    <a:lnTo>
                      <a:pt x="18416" y="15397"/>
                    </a:lnTo>
                    <a:lnTo>
                      <a:pt x="19106" y="15397"/>
                    </a:lnTo>
                    <a:lnTo>
                      <a:pt x="19551" y="15602"/>
                    </a:lnTo>
                    <a:lnTo>
                      <a:pt x="19841" y="15806"/>
                    </a:lnTo>
                    <a:lnTo>
                      <a:pt x="20130" y="16200"/>
                    </a:lnTo>
                    <a:lnTo>
                      <a:pt x="20286" y="16468"/>
                    </a:lnTo>
                    <a:lnTo>
                      <a:pt x="20286" y="16845"/>
                    </a:lnTo>
                    <a:lnTo>
                      <a:pt x="20041" y="17160"/>
                    </a:lnTo>
                    <a:lnTo>
                      <a:pt x="19752" y="17570"/>
                    </a:lnTo>
                    <a:lnTo>
                      <a:pt x="19306" y="17790"/>
                    </a:lnTo>
                    <a:lnTo>
                      <a:pt x="18906" y="17963"/>
                    </a:lnTo>
                    <a:lnTo>
                      <a:pt x="18416" y="18231"/>
                    </a:lnTo>
                    <a:lnTo>
                      <a:pt x="17881" y="18546"/>
                    </a:lnTo>
                    <a:lnTo>
                      <a:pt x="17258" y="18892"/>
                    </a:lnTo>
                    <a:lnTo>
                      <a:pt x="16567" y="19207"/>
                    </a:lnTo>
                    <a:lnTo>
                      <a:pt x="15922" y="19553"/>
                    </a:lnTo>
                    <a:lnTo>
                      <a:pt x="15187" y="19868"/>
                    </a:lnTo>
                    <a:lnTo>
                      <a:pt x="14363" y="20215"/>
                    </a:lnTo>
                    <a:lnTo>
                      <a:pt x="13628" y="20451"/>
                    </a:lnTo>
                    <a:lnTo>
                      <a:pt x="12782" y="20734"/>
                    </a:lnTo>
                    <a:lnTo>
                      <a:pt x="12002" y="21080"/>
                    </a:lnTo>
                    <a:lnTo>
                      <a:pt x="11179" y="21254"/>
                    </a:lnTo>
                    <a:lnTo>
                      <a:pt x="10332" y="21458"/>
                    </a:lnTo>
                    <a:lnTo>
                      <a:pt x="9598" y="21521"/>
                    </a:lnTo>
                    <a:lnTo>
                      <a:pt x="8863" y="21600"/>
                    </a:lnTo>
                    <a:lnTo>
                      <a:pt x="8039" y="21521"/>
                    </a:lnTo>
                    <a:lnTo>
                      <a:pt x="7148" y="21458"/>
                    </a:lnTo>
                    <a:lnTo>
                      <a:pt x="6413" y="21317"/>
                    </a:lnTo>
                    <a:lnTo>
                      <a:pt x="5678" y="21254"/>
                    </a:lnTo>
                    <a:lnTo>
                      <a:pt x="4832" y="21080"/>
                    </a:lnTo>
                    <a:lnTo>
                      <a:pt x="4097" y="20860"/>
                    </a:lnTo>
                    <a:lnTo>
                      <a:pt x="3362" y="20655"/>
                    </a:lnTo>
                    <a:lnTo>
                      <a:pt x="2784" y="20451"/>
                    </a:lnTo>
                    <a:lnTo>
                      <a:pt x="2049" y="20136"/>
                    </a:lnTo>
                    <a:lnTo>
                      <a:pt x="1514" y="19868"/>
                    </a:lnTo>
                    <a:lnTo>
                      <a:pt x="1024" y="19553"/>
                    </a:lnTo>
                    <a:lnTo>
                      <a:pt x="624" y="19207"/>
                    </a:lnTo>
                    <a:lnTo>
                      <a:pt x="289" y="18892"/>
                    </a:lnTo>
                    <a:lnTo>
                      <a:pt x="89" y="18546"/>
                    </a:lnTo>
                    <a:lnTo>
                      <a:pt x="0" y="18168"/>
                    </a:lnTo>
                    <a:lnTo>
                      <a:pt x="0" y="17507"/>
                    </a:lnTo>
                    <a:lnTo>
                      <a:pt x="178" y="17160"/>
                    </a:lnTo>
                    <a:lnTo>
                      <a:pt x="379" y="16845"/>
                    </a:lnTo>
                    <a:lnTo>
                      <a:pt x="579" y="16578"/>
                    </a:lnTo>
                    <a:lnTo>
                      <a:pt x="1113" y="16058"/>
                    </a:lnTo>
                    <a:lnTo>
                      <a:pt x="2494" y="15082"/>
                    </a:lnTo>
                    <a:lnTo>
                      <a:pt x="2873" y="14941"/>
                    </a:lnTo>
                    <a:lnTo>
                      <a:pt x="3073" y="14941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439737" y="2027237"/>
                <a:ext cx="301266" cy="74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835"/>
                    </a:lnTo>
                    <a:lnTo>
                      <a:pt x="21161" y="21600"/>
                    </a:lnTo>
                    <a:lnTo>
                      <a:pt x="1935" y="2024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808037" y="534987"/>
                <a:ext cx="372704" cy="399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73" y="0"/>
                    </a:moveTo>
                    <a:lnTo>
                      <a:pt x="19578" y="78"/>
                    </a:lnTo>
                    <a:lnTo>
                      <a:pt x="20224" y="544"/>
                    </a:lnTo>
                    <a:lnTo>
                      <a:pt x="20453" y="796"/>
                    </a:lnTo>
                    <a:lnTo>
                      <a:pt x="20724" y="1321"/>
                    </a:lnTo>
                    <a:lnTo>
                      <a:pt x="20912" y="1787"/>
                    </a:lnTo>
                    <a:lnTo>
                      <a:pt x="21204" y="2428"/>
                    </a:lnTo>
                    <a:lnTo>
                      <a:pt x="21329" y="2991"/>
                    </a:lnTo>
                    <a:lnTo>
                      <a:pt x="21433" y="3671"/>
                    </a:lnTo>
                    <a:lnTo>
                      <a:pt x="21517" y="4409"/>
                    </a:lnTo>
                    <a:lnTo>
                      <a:pt x="21600" y="5128"/>
                    </a:lnTo>
                    <a:lnTo>
                      <a:pt x="21433" y="5866"/>
                    </a:lnTo>
                    <a:lnTo>
                      <a:pt x="21329" y="6682"/>
                    </a:lnTo>
                    <a:lnTo>
                      <a:pt x="21204" y="7498"/>
                    </a:lnTo>
                    <a:lnTo>
                      <a:pt x="21016" y="8314"/>
                    </a:lnTo>
                    <a:lnTo>
                      <a:pt x="20558" y="9110"/>
                    </a:lnTo>
                    <a:lnTo>
                      <a:pt x="19953" y="10198"/>
                    </a:lnTo>
                    <a:lnTo>
                      <a:pt x="19161" y="11169"/>
                    </a:lnTo>
                    <a:lnTo>
                      <a:pt x="18202" y="12373"/>
                    </a:lnTo>
                    <a:lnTo>
                      <a:pt x="17138" y="13617"/>
                    </a:lnTo>
                    <a:lnTo>
                      <a:pt x="15992" y="14821"/>
                    </a:lnTo>
                    <a:lnTo>
                      <a:pt x="14782" y="15967"/>
                    </a:lnTo>
                    <a:lnTo>
                      <a:pt x="13636" y="17171"/>
                    </a:lnTo>
                    <a:lnTo>
                      <a:pt x="12343" y="18162"/>
                    </a:lnTo>
                    <a:lnTo>
                      <a:pt x="11008" y="19153"/>
                    </a:lnTo>
                    <a:lnTo>
                      <a:pt x="9716" y="19968"/>
                    </a:lnTo>
                    <a:lnTo>
                      <a:pt x="8465" y="20687"/>
                    </a:lnTo>
                    <a:lnTo>
                      <a:pt x="7235" y="21153"/>
                    </a:lnTo>
                    <a:lnTo>
                      <a:pt x="6213" y="21503"/>
                    </a:lnTo>
                    <a:lnTo>
                      <a:pt x="5254" y="21600"/>
                    </a:lnTo>
                    <a:lnTo>
                      <a:pt x="4462" y="21328"/>
                    </a:lnTo>
                    <a:lnTo>
                      <a:pt x="3628" y="20998"/>
                    </a:lnTo>
                    <a:lnTo>
                      <a:pt x="3023" y="20609"/>
                    </a:lnTo>
                    <a:lnTo>
                      <a:pt x="2439" y="20260"/>
                    </a:lnTo>
                    <a:lnTo>
                      <a:pt x="1981" y="19871"/>
                    </a:lnTo>
                    <a:lnTo>
                      <a:pt x="1564" y="19541"/>
                    </a:lnTo>
                    <a:lnTo>
                      <a:pt x="1188" y="19230"/>
                    </a:lnTo>
                    <a:lnTo>
                      <a:pt x="876" y="18900"/>
                    </a:lnTo>
                    <a:lnTo>
                      <a:pt x="688" y="18628"/>
                    </a:lnTo>
                    <a:lnTo>
                      <a:pt x="229" y="17987"/>
                    </a:lnTo>
                    <a:lnTo>
                      <a:pt x="42" y="17696"/>
                    </a:lnTo>
                    <a:lnTo>
                      <a:pt x="0" y="17346"/>
                    </a:lnTo>
                    <a:lnTo>
                      <a:pt x="0" y="17171"/>
                    </a:lnTo>
                    <a:lnTo>
                      <a:pt x="125" y="17094"/>
                    </a:lnTo>
                    <a:lnTo>
                      <a:pt x="396" y="16919"/>
                    </a:lnTo>
                    <a:lnTo>
                      <a:pt x="1105" y="16919"/>
                    </a:lnTo>
                    <a:lnTo>
                      <a:pt x="1564" y="17094"/>
                    </a:lnTo>
                    <a:lnTo>
                      <a:pt x="1751" y="17171"/>
                    </a:lnTo>
                    <a:lnTo>
                      <a:pt x="1981" y="17424"/>
                    </a:lnTo>
                    <a:lnTo>
                      <a:pt x="2252" y="17812"/>
                    </a:lnTo>
                    <a:lnTo>
                      <a:pt x="2523" y="18240"/>
                    </a:lnTo>
                    <a:lnTo>
                      <a:pt x="2752" y="18550"/>
                    </a:lnTo>
                    <a:lnTo>
                      <a:pt x="3127" y="18900"/>
                    </a:lnTo>
                    <a:lnTo>
                      <a:pt x="3503" y="19055"/>
                    </a:lnTo>
                    <a:lnTo>
                      <a:pt x="3899" y="19230"/>
                    </a:lnTo>
                    <a:lnTo>
                      <a:pt x="4274" y="19327"/>
                    </a:lnTo>
                    <a:lnTo>
                      <a:pt x="4775" y="19366"/>
                    </a:lnTo>
                    <a:lnTo>
                      <a:pt x="5337" y="19327"/>
                    </a:lnTo>
                    <a:lnTo>
                      <a:pt x="5838" y="19327"/>
                    </a:lnTo>
                    <a:lnTo>
                      <a:pt x="6359" y="19153"/>
                    </a:lnTo>
                    <a:lnTo>
                      <a:pt x="6901" y="18900"/>
                    </a:lnTo>
                    <a:lnTo>
                      <a:pt x="7506" y="18628"/>
                    </a:lnTo>
                    <a:lnTo>
                      <a:pt x="8110" y="18512"/>
                    </a:lnTo>
                    <a:lnTo>
                      <a:pt x="8653" y="18162"/>
                    </a:lnTo>
                    <a:lnTo>
                      <a:pt x="9341" y="17909"/>
                    </a:lnTo>
                    <a:lnTo>
                      <a:pt x="9945" y="17696"/>
                    </a:lnTo>
                    <a:lnTo>
                      <a:pt x="10633" y="17346"/>
                    </a:lnTo>
                    <a:lnTo>
                      <a:pt x="11280" y="16880"/>
                    </a:lnTo>
                    <a:lnTo>
                      <a:pt x="11968" y="16278"/>
                    </a:lnTo>
                    <a:lnTo>
                      <a:pt x="12676" y="15540"/>
                    </a:lnTo>
                    <a:lnTo>
                      <a:pt x="13448" y="14821"/>
                    </a:lnTo>
                    <a:lnTo>
                      <a:pt x="14136" y="13830"/>
                    </a:lnTo>
                    <a:lnTo>
                      <a:pt x="14970" y="12801"/>
                    </a:lnTo>
                    <a:lnTo>
                      <a:pt x="15658" y="11655"/>
                    </a:lnTo>
                    <a:lnTo>
                      <a:pt x="16450" y="10567"/>
                    </a:lnTo>
                    <a:lnTo>
                      <a:pt x="17055" y="9460"/>
                    </a:lnTo>
                    <a:lnTo>
                      <a:pt x="17743" y="8314"/>
                    </a:lnTo>
                    <a:lnTo>
                      <a:pt x="18202" y="7148"/>
                    </a:lnTo>
                    <a:lnTo>
                      <a:pt x="18702" y="6196"/>
                    </a:lnTo>
                    <a:lnTo>
                      <a:pt x="18973" y="5128"/>
                    </a:lnTo>
                    <a:lnTo>
                      <a:pt x="19265" y="4312"/>
                    </a:lnTo>
                    <a:lnTo>
                      <a:pt x="19348" y="3496"/>
                    </a:lnTo>
                    <a:lnTo>
                      <a:pt x="19453" y="2991"/>
                    </a:lnTo>
                    <a:lnTo>
                      <a:pt x="19265" y="2778"/>
                    </a:lnTo>
                    <a:lnTo>
                      <a:pt x="18890" y="2428"/>
                    </a:lnTo>
                    <a:lnTo>
                      <a:pt x="18389" y="2040"/>
                    </a:lnTo>
                    <a:lnTo>
                      <a:pt x="18014" y="1535"/>
                    </a:lnTo>
                    <a:lnTo>
                      <a:pt x="17743" y="1068"/>
                    </a:lnTo>
                    <a:lnTo>
                      <a:pt x="17743" y="544"/>
                    </a:lnTo>
                    <a:lnTo>
                      <a:pt x="17826" y="330"/>
                    </a:lnTo>
                    <a:lnTo>
                      <a:pt x="18097" y="155"/>
                    </a:lnTo>
                    <a:lnTo>
                      <a:pt x="18473" y="0"/>
                    </a:lnTo>
                    <a:lnTo>
                      <a:pt x="18973" y="0"/>
                    </a:lnTo>
                  </a:path>
                </a:pathLst>
              </a:custGeom>
              <a:solidFill>
                <a:srgbClr val="EB99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131762" y="487362"/>
                <a:ext cx="675916" cy="1626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33" y="263"/>
                    </a:moveTo>
                    <a:lnTo>
                      <a:pt x="12801" y="0"/>
                    </a:lnTo>
                    <a:lnTo>
                      <a:pt x="15056" y="946"/>
                    </a:lnTo>
                    <a:lnTo>
                      <a:pt x="18897" y="1123"/>
                    </a:lnTo>
                    <a:lnTo>
                      <a:pt x="21600" y="2504"/>
                    </a:lnTo>
                    <a:lnTo>
                      <a:pt x="18621" y="5599"/>
                    </a:lnTo>
                    <a:lnTo>
                      <a:pt x="13468" y="7262"/>
                    </a:lnTo>
                    <a:lnTo>
                      <a:pt x="18518" y="13000"/>
                    </a:lnTo>
                    <a:lnTo>
                      <a:pt x="12709" y="21600"/>
                    </a:lnTo>
                    <a:lnTo>
                      <a:pt x="8810" y="21485"/>
                    </a:lnTo>
                    <a:lnTo>
                      <a:pt x="1392" y="21600"/>
                    </a:lnTo>
                    <a:lnTo>
                      <a:pt x="0" y="10220"/>
                    </a:lnTo>
                    <a:lnTo>
                      <a:pt x="5233" y="263"/>
                    </a:lnTo>
                  </a:path>
                </a:pathLst>
              </a:custGeom>
              <a:solidFill>
                <a:srgbClr val="7A85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90487" y="1398587"/>
                <a:ext cx="172679" cy="7568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55" y="2280"/>
                    </a:moveTo>
                    <a:lnTo>
                      <a:pt x="765" y="2373"/>
                    </a:lnTo>
                    <a:lnTo>
                      <a:pt x="585" y="2712"/>
                    </a:lnTo>
                    <a:lnTo>
                      <a:pt x="585" y="3235"/>
                    </a:lnTo>
                    <a:lnTo>
                      <a:pt x="360" y="4006"/>
                    </a:lnTo>
                    <a:lnTo>
                      <a:pt x="0" y="4868"/>
                    </a:lnTo>
                    <a:lnTo>
                      <a:pt x="0" y="7108"/>
                    </a:lnTo>
                    <a:lnTo>
                      <a:pt x="180" y="8443"/>
                    </a:lnTo>
                    <a:lnTo>
                      <a:pt x="360" y="9870"/>
                    </a:lnTo>
                    <a:lnTo>
                      <a:pt x="765" y="11370"/>
                    </a:lnTo>
                    <a:lnTo>
                      <a:pt x="1260" y="12993"/>
                    </a:lnTo>
                    <a:lnTo>
                      <a:pt x="2250" y="14677"/>
                    </a:lnTo>
                    <a:lnTo>
                      <a:pt x="3375" y="16372"/>
                    </a:lnTo>
                    <a:lnTo>
                      <a:pt x="4860" y="18118"/>
                    </a:lnTo>
                    <a:lnTo>
                      <a:pt x="6525" y="19864"/>
                    </a:lnTo>
                    <a:lnTo>
                      <a:pt x="8820" y="21600"/>
                    </a:lnTo>
                    <a:lnTo>
                      <a:pt x="21600" y="20922"/>
                    </a:lnTo>
                    <a:lnTo>
                      <a:pt x="19935" y="19546"/>
                    </a:lnTo>
                    <a:lnTo>
                      <a:pt x="16965" y="17142"/>
                    </a:lnTo>
                    <a:lnTo>
                      <a:pt x="15660" y="15961"/>
                    </a:lnTo>
                    <a:lnTo>
                      <a:pt x="14490" y="14811"/>
                    </a:lnTo>
                    <a:lnTo>
                      <a:pt x="13365" y="13702"/>
                    </a:lnTo>
                    <a:lnTo>
                      <a:pt x="12375" y="12520"/>
                    </a:lnTo>
                    <a:lnTo>
                      <a:pt x="11880" y="11411"/>
                    </a:lnTo>
                    <a:lnTo>
                      <a:pt x="11115" y="10209"/>
                    </a:lnTo>
                    <a:lnTo>
                      <a:pt x="10890" y="8967"/>
                    </a:lnTo>
                    <a:lnTo>
                      <a:pt x="10485" y="7672"/>
                    </a:lnTo>
                    <a:lnTo>
                      <a:pt x="10485" y="4910"/>
                    </a:lnTo>
                    <a:lnTo>
                      <a:pt x="11115" y="3369"/>
                    </a:lnTo>
                    <a:lnTo>
                      <a:pt x="11700" y="1715"/>
                    </a:lnTo>
                    <a:lnTo>
                      <a:pt x="12375" y="0"/>
                    </a:lnTo>
                    <a:lnTo>
                      <a:pt x="855" y="2280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3075" y="1012825"/>
                <a:ext cx="290153" cy="1107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368" y="955"/>
                    </a:moveTo>
                    <a:lnTo>
                      <a:pt x="4502" y="1053"/>
                    </a:lnTo>
                    <a:lnTo>
                      <a:pt x="4904" y="1313"/>
                    </a:lnTo>
                    <a:lnTo>
                      <a:pt x="5735" y="1819"/>
                    </a:lnTo>
                    <a:lnTo>
                      <a:pt x="6753" y="2500"/>
                    </a:lnTo>
                    <a:lnTo>
                      <a:pt x="7638" y="3321"/>
                    </a:lnTo>
                    <a:lnTo>
                      <a:pt x="8656" y="4326"/>
                    </a:lnTo>
                    <a:lnTo>
                      <a:pt x="9540" y="5477"/>
                    </a:lnTo>
                    <a:lnTo>
                      <a:pt x="10425" y="6811"/>
                    </a:lnTo>
                    <a:lnTo>
                      <a:pt x="10907" y="8216"/>
                    </a:lnTo>
                    <a:lnTo>
                      <a:pt x="11014" y="9782"/>
                    </a:lnTo>
                    <a:lnTo>
                      <a:pt x="10773" y="11460"/>
                    </a:lnTo>
                    <a:lnTo>
                      <a:pt x="10023" y="13258"/>
                    </a:lnTo>
                    <a:lnTo>
                      <a:pt x="8656" y="15147"/>
                    </a:lnTo>
                    <a:lnTo>
                      <a:pt x="6512" y="17148"/>
                    </a:lnTo>
                    <a:lnTo>
                      <a:pt x="3537" y="19212"/>
                    </a:lnTo>
                    <a:lnTo>
                      <a:pt x="0" y="21361"/>
                    </a:lnTo>
                    <a:lnTo>
                      <a:pt x="7745" y="21600"/>
                    </a:lnTo>
                    <a:lnTo>
                      <a:pt x="7986" y="21438"/>
                    </a:lnTo>
                    <a:lnTo>
                      <a:pt x="9004" y="21066"/>
                    </a:lnTo>
                    <a:lnTo>
                      <a:pt x="10237" y="20420"/>
                    </a:lnTo>
                    <a:lnTo>
                      <a:pt x="11899" y="19599"/>
                    </a:lnTo>
                    <a:lnTo>
                      <a:pt x="13775" y="18559"/>
                    </a:lnTo>
                    <a:lnTo>
                      <a:pt x="15731" y="17352"/>
                    </a:lnTo>
                    <a:lnTo>
                      <a:pt x="17527" y="16003"/>
                    </a:lnTo>
                    <a:lnTo>
                      <a:pt x="19242" y="14529"/>
                    </a:lnTo>
                    <a:lnTo>
                      <a:pt x="20474" y="12872"/>
                    </a:lnTo>
                    <a:lnTo>
                      <a:pt x="21252" y="11165"/>
                    </a:lnTo>
                    <a:lnTo>
                      <a:pt x="21600" y="9367"/>
                    </a:lnTo>
                    <a:lnTo>
                      <a:pt x="21010" y="7535"/>
                    </a:lnTo>
                    <a:lnTo>
                      <a:pt x="19536" y="5660"/>
                    </a:lnTo>
                    <a:lnTo>
                      <a:pt x="17151" y="3771"/>
                    </a:lnTo>
                    <a:lnTo>
                      <a:pt x="13614" y="1847"/>
                    </a:lnTo>
                    <a:lnTo>
                      <a:pt x="8897" y="0"/>
                    </a:lnTo>
                    <a:lnTo>
                      <a:pt x="4368" y="955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317500" y="2092325"/>
                <a:ext cx="440966" cy="9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73"/>
                    </a:moveTo>
                    <a:lnTo>
                      <a:pt x="15539" y="0"/>
                    </a:lnTo>
                    <a:lnTo>
                      <a:pt x="21600" y="9826"/>
                    </a:lnTo>
                    <a:lnTo>
                      <a:pt x="1233" y="21600"/>
                    </a:lnTo>
                    <a:lnTo>
                      <a:pt x="0" y="3473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352425" y="1465262"/>
                <a:ext cx="96481" cy="696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105"/>
                    </a:moveTo>
                    <a:lnTo>
                      <a:pt x="21200" y="19926"/>
                    </a:lnTo>
                    <a:lnTo>
                      <a:pt x="21200" y="19536"/>
                    </a:lnTo>
                    <a:lnTo>
                      <a:pt x="20880" y="18945"/>
                    </a:lnTo>
                    <a:lnTo>
                      <a:pt x="20880" y="16044"/>
                    </a:lnTo>
                    <a:lnTo>
                      <a:pt x="20640" y="14761"/>
                    </a:lnTo>
                    <a:lnTo>
                      <a:pt x="20640" y="13455"/>
                    </a:lnTo>
                    <a:lnTo>
                      <a:pt x="20320" y="12061"/>
                    </a:lnTo>
                    <a:lnTo>
                      <a:pt x="19920" y="10655"/>
                    </a:lnTo>
                    <a:lnTo>
                      <a:pt x="19920" y="7799"/>
                    </a:lnTo>
                    <a:lnTo>
                      <a:pt x="19600" y="6393"/>
                    </a:lnTo>
                    <a:lnTo>
                      <a:pt x="19600" y="2901"/>
                    </a:lnTo>
                    <a:lnTo>
                      <a:pt x="19200" y="2600"/>
                    </a:lnTo>
                    <a:lnTo>
                      <a:pt x="18880" y="2287"/>
                    </a:lnTo>
                    <a:lnTo>
                      <a:pt x="17840" y="1964"/>
                    </a:lnTo>
                    <a:lnTo>
                      <a:pt x="17280" y="1573"/>
                    </a:lnTo>
                    <a:lnTo>
                      <a:pt x="16240" y="1205"/>
                    </a:lnTo>
                    <a:lnTo>
                      <a:pt x="14800" y="837"/>
                    </a:lnTo>
                    <a:lnTo>
                      <a:pt x="13920" y="558"/>
                    </a:lnTo>
                    <a:lnTo>
                      <a:pt x="12800" y="312"/>
                    </a:lnTo>
                    <a:lnTo>
                      <a:pt x="11040" y="145"/>
                    </a:lnTo>
                    <a:lnTo>
                      <a:pt x="9760" y="0"/>
                    </a:lnTo>
                    <a:lnTo>
                      <a:pt x="8000" y="0"/>
                    </a:lnTo>
                    <a:lnTo>
                      <a:pt x="7120" y="145"/>
                    </a:lnTo>
                    <a:lnTo>
                      <a:pt x="5280" y="413"/>
                    </a:lnTo>
                    <a:lnTo>
                      <a:pt x="3920" y="837"/>
                    </a:lnTo>
                    <a:lnTo>
                      <a:pt x="2960" y="1450"/>
                    </a:lnTo>
                    <a:lnTo>
                      <a:pt x="2320" y="2231"/>
                    </a:lnTo>
                    <a:lnTo>
                      <a:pt x="1200" y="3169"/>
                    </a:lnTo>
                    <a:lnTo>
                      <a:pt x="880" y="4150"/>
                    </a:lnTo>
                    <a:lnTo>
                      <a:pt x="320" y="5143"/>
                    </a:lnTo>
                    <a:lnTo>
                      <a:pt x="320" y="6270"/>
                    </a:lnTo>
                    <a:lnTo>
                      <a:pt x="0" y="7375"/>
                    </a:lnTo>
                    <a:lnTo>
                      <a:pt x="320" y="8557"/>
                    </a:lnTo>
                    <a:lnTo>
                      <a:pt x="320" y="9762"/>
                    </a:lnTo>
                    <a:lnTo>
                      <a:pt x="880" y="11023"/>
                    </a:lnTo>
                    <a:lnTo>
                      <a:pt x="1600" y="12306"/>
                    </a:lnTo>
                    <a:lnTo>
                      <a:pt x="2320" y="13556"/>
                    </a:lnTo>
                    <a:lnTo>
                      <a:pt x="2960" y="14861"/>
                    </a:lnTo>
                    <a:lnTo>
                      <a:pt x="4240" y="16211"/>
                    </a:lnTo>
                    <a:lnTo>
                      <a:pt x="5280" y="17539"/>
                    </a:lnTo>
                    <a:lnTo>
                      <a:pt x="7120" y="18900"/>
                    </a:lnTo>
                    <a:lnTo>
                      <a:pt x="8320" y="20250"/>
                    </a:lnTo>
                    <a:lnTo>
                      <a:pt x="10480" y="21600"/>
                    </a:lnTo>
                    <a:lnTo>
                      <a:pt x="21600" y="20105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144462" y="363537"/>
                <a:ext cx="120289" cy="185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842"/>
                    </a:moveTo>
                    <a:lnTo>
                      <a:pt x="1692" y="0"/>
                    </a:lnTo>
                    <a:lnTo>
                      <a:pt x="20299" y="0"/>
                    </a:lnTo>
                    <a:lnTo>
                      <a:pt x="21600" y="16842"/>
                    </a:lnTo>
                    <a:lnTo>
                      <a:pt x="10930" y="20168"/>
                    </a:lnTo>
                    <a:lnTo>
                      <a:pt x="260" y="21600"/>
                    </a:lnTo>
                    <a:lnTo>
                      <a:pt x="0" y="16842"/>
                    </a:lnTo>
                  </a:path>
                </a:pathLst>
              </a:custGeom>
              <a:solidFill>
                <a:srgbClr val="D99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117475" y="487362"/>
                <a:ext cx="321904" cy="5838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88"/>
                    </a:moveTo>
                    <a:lnTo>
                      <a:pt x="10294" y="0"/>
                    </a:lnTo>
                    <a:lnTo>
                      <a:pt x="12415" y="6668"/>
                    </a:lnTo>
                    <a:lnTo>
                      <a:pt x="16441" y="11685"/>
                    </a:lnTo>
                    <a:lnTo>
                      <a:pt x="19792" y="10740"/>
                    </a:lnTo>
                    <a:lnTo>
                      <a:pt x="21600" y="21600"/>
                    </a:lnTo>
                    <a:lnTo>
                      <a:pt x="13211" y="19990"/>
                    </a:lnTo>
                    <a:lnTo>
                      <a:pt x="3713" y="12297"/>
                    </a:lnTo>
                    <a:lnTo>
                      <a:pt x="0" y="2688"/>
                    </a:lnTo>
                  </a:path>
                </a:pathLst>
              </a:custGeom>
              <a:solidFill>
                <a:srgbClr val="7A85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92075" y="406400"/>
                <a:ext cx="737828" cy="704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3" y="1842"/>
                    </a:moveTo>
                    <a:lnTo>
                      <a:pt x="84" y="2383"/>
                    </a:lnTo>
                    <a:lnTo>
                      <a:pt x="0" y="3254"/>
                    </a:lnTo>
                    <a:lnTo>
                      <a:pt x="0" y="4424"/>
                    </a:lnTo>
                    <a:lnTo>
                      <a:pt x="84" y="5814"/>
                    </a:lnTo>
                    <a:lnTo>
                      <a:pt x="253" y="7347"/>
                    </a:lnTo>
                    <a:lnTo>
                      <a:pt x="527" y="8958"/>
                    </a:lnTo>
                    <a:lnTo>
                      <a:pt x="875" y="10690"/>
                    </a:lnTo>
                    <a:lnTo>
                      <a:pt x="1370" y="12389"/>
                    </a:lnTo>
                    <a:lnTo>
                      <a:pt x="1907" y="14043"/>
                    </a:lnTo>
                    <a:lnTo>
                      <a:pt x="2550" y="15731"/>
                    </a:lnTo>
                    <a:lnTo>
                      <a:pt x="3340" y="17265"/>
                    </a:lnTo>
                    <a:lnTo>
                      <a:pt x="4225" y="18644"/>
                    </a:lnTo>
                    <a:lnTo>
                      <a:pt x="5205" y="19747"/>
                    </a:lnTo>
                    <a:lnTo>
                      <a:pt x="6343" y="20673"/>
                    </a:lnTo>
                    <a:lnTo>
                      <a:pt x="7597" y="21291"/>
                    </a:lnTo>
                    <a:lnTo>
                      <a:pt x="9019" y="21600"/>
                    </a:lnTo>
                    <a:lnTo>
                      <a:pt x="10368" y="21512"/>
                    </a:lnTo>
                    <a:lnTo>
                      <a:pt x="11738" y="21335"/>
                    </a:lnTo>
                    <a:lnTo>
                      <a:pt x="13023" y="20916"/>
                    </a:lnTo>
                    <a:lnTo>
                      <a:pt x="14319" y="20398"/>
                    </a:lnTo>
                    <a:lnTo>
                      <a:pt x="15468" y="19747"/>
                    </a:lnTo>
                    <a:lnTo>
                      <a:pt x="16521" y="19019"/>
                    </a:lnTo>
                    <a:lnTo>
                      <a:pt x="17522" y="18136"/>
                    </a:lnTo>
                    <a:lnTo>
                      <a:pt x="18450" y="17209"/>
                    </a:lnTo>
                    <a:lnTo>
                      <a:pt x="19250" y="16183"/>
                    </a:lnTo>
                    <a:lnTo>
                      <a:pt x="19925" y="15113"/>
                    </a:lnTo>
                    <a:lnTo>
                      <a:pt x="20504" y="13999"/>
                    </a:lnTo>
                    <a:lnTo>
                      <a:pt x="20989" y="12951"/>
                    </a:lnTo>
                    <a:lnTo>
                      <a:pt x="21294" y="11826"/>
                    </a:lnTo>
                    <a:lnTo>
                      <a:pt x="21505" y="10756"/>
                    </a:lnTo>
                    <a:lnTo>
                      <a:pt x="21600" y="9708"/>
                    </a:lnTo>
                    <a:lnTo>
                      <a:pt x="21547" y="8781"/>
                    </a:lnTo>
                    <a:lnTo>
                      <a:pt x="21452" y="8373"/>
                    </a:lnTo>
                    <a:lnTo>
                      <a:pt x="21337" y="8075"/>
                    </a:lnTo>
                    <a:lnTo>
                      <a:pt x="21200" y="7711"/>
                    </a:lnTo>
                    <a:lnTo>
                      <a:pt x="21063" y="7468"/>
                    </a:lnTo>
                    <a:lnTo>
                      <a:pt x="20947" y="7248"/>
                    </a:lnTo>
                    <a:lnTo>
                      <a:pt x="20799" y="7104"/>
                    </a:lnTo>
                    <a:lnTo>
                      <a:pt x="20620" y="6983"/>
                    </a:lnTo>
                    <a:lnTo>
                      <a:pt x="20315" y="6983"/>
                    </a:lnTo>
                    <a:lnTo>
                      <a:pt x="20178" y="7104"/>
                    </a:lnTo>
                    <a:lnTo>
                      <a:pt x="20062" y="7303"/>
                    </a:lnTo>
                    <a:lnTo>
                      <a:pt x="19967" y="7568"/>
                    </a:lnTo>
                    <a:lnTo>
                      <a:pt x="19830" y="7932"/>
                    </a:lnTo>
                    <a:lnTo>
                      <a:pt x="19777" y="8395"/>
                    </a:lnTo>
                    <a:lnTo>
                      <a:pt x="19735" y="8958"/>
                    </a:lnTo>
                    <a:lnTo>
                      <a:pt x="19735" y="9708"/>
                    </a:lnTo>
                    <a:lnTo>
                      <a:pt x="19661" y="10392"/>
                    </a:lnTo>
                    <a:lnTo>
                      <a:pt x="19482" y="11219"/>
                    </a:lnTo>
                    <a:lnTo>
                      <a:pt x="19124" y="12069"/>
                    </a:lnTo>
                    <a:lnTo>
                      <a:pt x="18734" y="12896"/>
                    </a:lnTo>
                    <a:lnTo>
                      <a:pt x="18197" y="13679"/>
                    </a:lnTo>
                    <a:lnTo>
                      <a:pt x="17617" y="14507"/>
                    </a:lnTo>
                    <a:lnTo>
                      <a:pt x="16922" y="15312"/>
                    </a:lnTo>
                    <a:lnTo>
                      <a:pt x="16195" y="16040"/>
                    </a:lnTo>
                    <a:lnTo>
                      <a:pt x="15373" y="16746"/>
                    </a:lnTo>
                    <a:lnTo>
                      <a:pt x="14530" y="17386"/>
                    </a:lnTo>
                    <a:lnTo>
                      <a:pt x="13603" y="17893"/>
                    </a:lnTo>
                    <a:lnTo>
                      <a:pt x="12718" y="18357"/>
                    </a:lnTo>
                    <a:lnTo>
                      <a:pt x="11738" y="18721"/>
                    </a:lnTo>
                    <a:lnTo>
                      <a:pt x="10811" y="18963"/>
                    </a:lnTo>
                    <a:lnTo>
                      <a:pt x="9904" y="19063"/>
                    </a:lnTo>
                    <a:lnTo>
                      <a:pt x="9019" y="19063"/>
                    </a:lnTo>
                    <a:lnTo>
                      <a:pt x="8092" y="18721"/>
                    </a:lnTo>
                    <a:lnTo>
                      <a:pt x="7281" y="18092"/>
                    </a:lnTo>
                    <a:lnTo>
                      <a:pt x="6575" y="17209"/>
                    </a:lnTo>
                    <a:lnTo>
                      <a:pt x="5900" y="16095"/>
                    </a:lnTo>
                    <a:lnTo>
                      <a:pt x="5300" y="14749"/>
                    </a:lnTo>
                    <a:lnTo>
                      <a:pt x="4763" y="13315"/>
                    </a:lnTo>
                    <a:lnTo>
                      <a:pt x="4278" y="11782"/>
                    </a:lnTo>
                    <a:lnTo>
                      <a:pt x="3930" y="10270"/>
                    </a:lnTo>
                    <a:lnTo>
                      <a:pt x="3530" y="8693"/>
                    </a:lnTo>
                    <a:lnTo>
                      <a:pt x="3224" y="7204"/>
                    </a:lnTo>
                    <a:lnTo>
                      <a:pt x="2950" y="5770"/>
                    </a:lnTo>
                    <a:lnTo>
                      <a:pt x="2813" y="4567"/>
                    </a:lnTo>
                    <a:lnTo>
                      <a:pt x="2645" y="3497"/>
                    </a:lnTo>
                    <a:lnTo>
                      <a:pt x="2550" y="2725"/>
                    </a:lnTo>
                    <a:lnTo>
                      <a:pt x="2508" y="2162"/>
                    </a:lnTo>
                    <a:lnTo>
                      <a:pt x="2508" y="2019"/>
                    </a:lnTo>
                    <a:lnTo>
                      <a:pt x="2466" y="1920"/>
                    </a:lnTo>
                    <a:lnTo>
                      <a:pt x="2466" y="1798"/>
                    </a:lnTo>
                    <a:lnTo>
                      <a:pt x="2413" y="1600"/>
                    </a:lnTo>
                    <a:lnTo>
                      <a:pt x="2371" y="1379"/>
                    </a:lnTo>
                    <a:lnTo>
                      <a:pt x="2297" y="1092"/>
                    </a:lnTo>
                    <a:lnTo>
                      <a:pt x="2202" y="827"/>
                    </a:lnTo>
                    <a:lnTo>
                      <a:pt x="2107" y="574"/>
                    </a:lnTo>
                    <a:lnTo>
                      <a:pt x="2023" y="408"/>
                    </a:lnTo>
                    <a:lnTo>
                      <a:pt x="1854" y="165"/>
                    </a:lnTo>
                    <a:lnTo>
                      <a:pt x="1717" y="66"/>
                    </a:lnTo>
                    <a:lnTo>
                      <a:pt x="1528" y="0"/>
                    </a:lnTo>
                    <a:lnTo>
                      <a:pt x="1317" y="121"/>
                    </a:lnTo>
                    <a:lnTo>
                      <a:pt x="1043" y="309"/>
                    </a:lnTo>
                    <a:lnTo>
                      <a:pt x="832" y="673"/>
                    </a:lnTo>
                    <a:lnTo>
                      <a:pt x="527" y="1136"/>
                    </a:lnTo>
                    <a:lnTo>
                      <a:pt x="253" y="1842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117475" y="334962"/>
                <a:ext cx="447316" cy="504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9" y="2571"/>
                    </a:moveTo>
                    <a:lnTo>
                      <a:pt x="799" y="2494"/>
                    </a:lnTo>
                    <a:lnTo>
                      <a:pt x="955" y="2494"/>
                    </a:lnTo>
                    <a:lnTo>
                      <a:pt x="1181" y="2402"/>
                    </a:lnTo>
                    <a:lnTo>
                      <a:pt x="1528" y="2325"/>
                    </a:lnTo>
                    <a:lnTo>
                      <a:pt x="1910" y="2202"/>
                    </a:lnTo>
                    <a:lnTo>
                      <a:pt x="2327" y="2125"/>
                    </a:lnTo>
                    <a:lnTo>
                      <a:pt x="2743" y="1986"/>
                    </a:lnTo>
                    <a:lnTo>
                      <a:pt x="3282" y="1924"/>
                    </a:lnTo>
                    <a:lnTo>
                      <a:pt x="3698" y="1863"/>
                    </a:lnTo>
                    <a:lnTo>
                      <a:pt x="4653" y="1863"/>
                    </a:lnTo>
                    <a:lnTo>
                      <a:pt x="5070" y="1924"/>
                    </a:lnTo>
                    <a:lnTo>
                      <a:pt x="5383" y="2063"/>
                    </a:lnTo>
                    <a:lnTo>
                      <a:pt x="5643" y="2325"/>
                    </a:lnTo>
                    <a:lnTo>
                      <a:pt x="5886" y="2494"/>
                    </a:lnTo>
                    <a:lnTo>
                      <a:pt x="6025" y="2910"/>
                    </a:lnTo>
                    <a:lnTo>
                      <a:pt x="6025" y="3279"/>
                    </a:lnTo>
                    <a:lnTo>
                      <a:pt x="6112" y="3757"/>
                    </a:lnTo>
                    <a:lnTo>
                      <a:pt x="6181" y="4265"/>
                    </a:lnTo>
                    <a:lnTo>
                      <a:pt x="6268" y="4773"/>
                    </a:lnTo>
                    <a:lnTo>
                      <a:pt x="6268" y="9792"/>
                    </a:lnTo>
                    <a:lnTo>
                      <a:pt x="6181" y="9992"/>
                    </a:lnTo>
                    <a:lnTo>
                      <a:pt x="6181" y="10500"/>
                    </a:lnTo>
                    <a:lnTo>
                      <a:pt x="6303" y="11085"/>
                    </a:lnTo>
                    <a:lnTo>
                      <a:pt x="6529" y="11731"/>
                    </a:lnTo>
                    <a:lnTo>
                      <a:pt x="6911" y="12640"/>
                    </a:lnTo>
                    <a:lnTo>
                      <a:pt x="7258" y="13517"/>
                    </a:lnTo>
                    <a:lnTo>
                      <a:pt x="7709" y="14580"/>
                    </a:lnTo>
                    <a:lnTo>
                      <a:pt x="8213" y="15719"/>
                    </a:lnTo>
                    <a:lnTo>
                      <a:pt x="8786" y="16812"/>
                    </a:lnTo>
                    <a:lnTo>
                      <a:pt x="9359" y="17797"/>
                    </a:lnTo>
                    <a:lnTo>
                      <a:pt x="9932" y="18813"/>
                    </a:lnTo>
                    <a:lnTo>
                      <a:pt x="10540" y="19722"/>
                    </a:lnTo>
                    <a:lnTo>
                      <a:pt x="11113" y="20507"/>
                    </a:lnTo>
                    <a:lnTo>
                      <a:pt x="11529" y="21077"/>
                    </a:lnTo>
                    <a:lnTo>
                      <a:pt x="12154" y="21461"/>
                    </a:lnTo>
                    <a:lnTo>
                      <a:pt x="12571" y="21600"/>
                    </a:lnTo>
                    <a:lnTo>
                      <a:pt x="12988" y="21523"/>
                    </a:lnTo>
                    <a:lnTo>
                      <a:pt x="13144" y="21323"/>
                    </a:lnTo>
                    <a:lnTo>
                      <a:pt x="13370" y="21215"/>
                    </a:lnTo>
                    <a:lnTo>
                      <a:pt x="13648" y="21077"/>
                    </a:lnTo>
                    <a:lnTo>
                      <a:pt x="14030" y="20876"/>
                    </a:lnTo>
                    <a:lnTo>
                      <a:pt x="14359" y="20676"/>
                    </a:lnTo>
                    <a:lnTo>
                      <a:pt x="14741" y="20568"/>
                    </a:lnTo>
                    <a:lnTo>
                      <a:pt x="15089" y="20445"/>
                    </a:lnTo>
                    <a:lnTo>
                      <a:pt x="15627" y="20307"/>
                    </a:lnTo>
                    <a:lnTo>
                      <a:pt x="15974" y="20030"/>
                    </a:lnTo>
                    <a:lnTo>
                      <a:pt x="16356" y="19937"/>
                    </a:lnTo>
                    <a:lnTo>
                      <a:pt x="16704" y="19722"/>
                    </a:lnTo>
                    <a:lnTo>
                      <a:pt x="17155" y="19599"/>
                    </a:lnTo>
                    <a:lnTo>
                      <a:pt x="17502" y="19383"/>
                    </a:lnTo>
                    <a:lnTo>
                      <a:pt x="17884" y="19214"/>
                    </a:lnTo>
                    <a:lnTo>
                      <a:pt x="18232" y="19014"/>
                    </a:lnTo>
                    <a:lnTo>
                      <a:pt x="18527" y="18875"/>
                    </a:lnTo>
                    <a:lnTo>
                      <a:pt x="18683" y="18706"/>
                    </a:lnTo>
                    <a:lnTo>
                      <a:pt x="19186" y="18367"/>
                    </a:lnTo>
                    <a:lnTo>
                      <a:pt x="19447" y="18167"/>
                    </a:lnTo>
                    <a:lnTo>
                      <a:pt x="19829" y="17936"/>
                    </a:lnTo>
                    <a:lnTo>
                      <a:pt x="20141" y="17659"/>
                    </a:lnTo>
                    <a:lnTo>
                      <a:pt x="20558" y="17428"/>
                    </a:lnTo>
                    <a:lnTo>
                      <a:pt x="20784" y="17151"/>
                    </a:lnTo>
                    <a:lnTo>
                      <a:pt x="21062" y="16812"/>
                    </a:lnTo>
                    <a:lnTo>
                      <a:pt x="21287" y="16581"/>
                    </a:lnTo>
                    <a:lnTo>
                      <a:pt x="21513" y="16304"/>
                    </a:lnTo>
                    <a:lnTo>
                      <a:pt x="21600" y="16058"/>
                    </a:lnTo>
                    <a:lnTo>
                      <a:pt x="21600" y="15796"/>
                    </a:lnTo>
                    <a:lnTo>
                      <a:pt x="21444" y="15596"/>
                    </a:lnTo>
                    <a:lnTo>
                      <a:pt x="21201" y="15457"/>
                    </a:lnTo>
                    <a:lnTo>
                      <a:pt x="20784" y="15211"/>
                    </a:lnTo>
                    <a:lnTo>
                      <a:pt x="20402" y="15149"/>
                    </a:lnTo>
                    <a:lnTo>
                      <a:pt x="20055" y="15149"/>
                    </a:lnTo>
                    <a:lnTo>
                      <a:pt x="19829" y="15288"/>
                    </a:lnTo>
                    <a:lnTo>
                      <a:pt x="19343" y="15519"/>
                    </a:lnTo>
                    <a:lnTo>
                      <a:pt x="19100" y="15796"/>
                    </a:lnTo>
                    <a:lnTo>
                      <a:pt x="18874" y="15857"/>
                    </a:lnTo>
                    <a:lnTo>
                      <a:pt x="18683" y="15996"/>
                    </a:lnTo>
                    <a:lnTo>
                      <a:pt x="18301" y="16058"/>
                    </a:lnTo>
                    <a:lnTo>
                      <a:pt x="18006" y="16242"/>
                    </a:lnTo>
                    <a:lnTo>
                      <a:pt x="17572" y="16304"/>
                    </a:lnTo>
                    <a:lnTo>
                      <a:pt x="17155" y="16442"/>
                    </a:lnTo>
                    <a:lnTo>
                      <a:pt x="16704" y="16504"/>
                    </a:lnTo>
                    <a:lnTo>
                      <a:pt x="16356" y="16643"/>
                    </a:lnTo>
                    <a:lnTo>
                      <a:pt x="15818" y="16750"/>
                    </a:lnTo>
                    <a:lnTo>
                      <a:pt x="15401" y="16874"/>
                    </a:lnTo>
                    <a:lnTo>
                      <a:pt x="14985" y="17012"/>
                    </a:lnTo>
                    <a:lnTo>
                      <a:pt x="14516" y="17151"/>
                    </a:lnTo>
                    <a:lnTo>
                      <a:pt x="14168" y="17289"/>
                    </a:lnTo>
                    <a:lnTo>
                      <a:pt x="13786" y="17428"/>
                    </a:lnTo>
                    <a:lnTo>
                      <a:pt x="13457" y="17597"/>
                    </a:lnTo>
                    <a:lnTo>
                      <a:pt x="13214" y="17797"/>
                    </a:lnTo>
                    <a:lnTo>
                      <a:pt x="12727" y="17936"/>
                    </a:lnTo>
                    <a:lnTo>
                      <a:pt x="12259" y="17997"/>
                    </a:lnTo>
                    <a:lnTo>
                      <a:pt x="11842" y="17797"/>
                    </a:lnTo>
                    <a:lnTo>
                      <a:pt x="11529" y="17428"/>
                    </a:lnTo>
                    <a:lnTo>
                      <a:pt x="11338" y="17151"/>
                    </a:lnTo>
                    <a:lnTo>
                      <a:pt x="11113" y="16874"/>
                    </a:lnTo>
                    <a:lnTo>
                      <a:pt x="10887" y="16581"/>
                    </a:lnTo>
                    <a:lnTo>
                      <a:pt x="10731" y="16304"/>
                    </a:lnTo>
                    <a:lnTo>
                      <a:pt x="10540" y="15857"/>
                    </a:lnTo>
                    <a:lnTo>
                      <a:pt x="10383" y="15457"/>
                    </a:lnTo>
                    <a:lnTo>
                      <a:pt x="10244" y="14949"/>
                    </a:lnTo>
                    <a:lnTo>
                      <a:pt x="10088" y="14580"/>
                    </a:lnTo>
                    <a:lnTo>
                      <a:pt x="9897" y="13933"/>
                    </a:lnTo>
                    <a:lnTo>
                      <a:pt x="9671" y="13148"/>
                    </a:lnTo>
                    <a:lnTo>
                      <a:pt x="9515" y="12239"/>
                    </a:lnTo>
                    <a:lnTo>
                      <a:pt x="9359" y="11285"/>
                    </a:lnTo>
                    <a:lnTo>
                      <a:pt x="9203" y="10130"/>
                    </a:lnTo>
                    <a:lnTo>
                      <a:pt x="9098" y="9006"/>
                    </a:lnTo>
                    <a:lnTo>
                      <a:pt x="9012" y="7852"/>
                    </a:lnTo>
                    <a:lnTo>
                      <a:pt x="8855" y="6712"/>
                    </a:lnTo>
                    <a:lnTo>
                      <a:pt x="8630" y="5481"/>
                    </a:lnTo>
                    <a:lnTo>
                      <a:pt x="8473" y="4403"/>
                    </a:lnTo>
                    <a:lnTo>
                      <a:pt x="8369" y="3279"/>
                    </a:lnTo>
                    <a:lnTo>
                      <a:pt x="8126" y="2463"/>
                    </a:lnTo>
                    <a:lnTo>
                      <a:pt x="7900" y="1617"/>
                    </a:lnTo>
                    <a:lnTo>
                      <a:pt x="7709" y="970"/>
                    </a:lnTo>
                    <a:lnTo>
                      <a:pt x="7327" y="570"/>
                    </a:lnTo>
                    <a:lnTo>
                      <a:pt x="7032" y="400"/>
                    </a:lnTo>
                    <a:lnTo>
                      <a:pt x="6598" y="262"/>
                    </a:lnTo>
                    <a:lnTo>
                      <a:pt x="6268" y="200"/>
                    </a:lnTo>
                    <a:lnTo>
                      <a:pt x="5799" y="62"/>
                    </a:lnTo>
                    <a:lnTo>
                      <a:pt x="5383" y="62"/>
                    </a:lnTo>
                    <a:lnTo>
                      <a:pt x="4844" y="0"/>
                    </a:lnTo>
                    <a:lnTo>
                      <a:pt x="2483" y="0"/>
                    </a:lnTo>
                    <a:lnTo>
                      <a:pt x="2014" y="62"/>
                    </a:lnTo>
                    <a:lnTo>
                      <a:pt x="1754" y="200"/>
                    </a:lnTo>
                    <a:lnTo>
                      <a:pt x="1372" y="262"/>
                    </a:lnTo>
                    <a:lnTo>
                      <a:pt x="1094" y="400"/>
                    </a:lnTo>
                    <a:lnTo>
                      <a:pt x="868" y="539"/>
                    </a:lnTo>
                    <a:lnTo>
                      <a:pt x="799" y="631"/>
                    </a:lnTo>
                    <a:lnTo>
                      <a:pt x="451" y="908"/>
                    </a:lnTo>
                    <a:lnTo>
                      <a:pt x="226" y="1278"/>
                    </a:lnTo>
                    <a:lnTo>
                      <a:pt x="69" y="1694"/>
                    </a:lnTo>
                    <a:lnTo>
                      <a:pt x="0" y="2063"/>
                    </a:lnTo>
                    <a:lnTo>
                      <a:pt x="0" y="2325"/>
                    </a:lnTo>
                    <a:lnTo>
                      <a:pt x="139" y="2494"/>
                    </a:lnTo>
                    <a:lnTo>
                      <a:pt x="382" y="2633"/>
                    </a:lnTo>
                    <a:lnTo>
                      <a:pt x="799" y="2571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4450" y="514350"/>
                <a:ext cx="185379" cy="88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9" y="0"/>
                    </a:moveTo>
                    <a:lnTo>
                      <a:pt x="18717" y="0"/>
                    </a:lnTo>
                    <a:lnTo>
                      <a:pt x="17715" y="350"/>
                    </a:lnTo>
                    <a:lnTo>
                      <a:pt x="16127" y="350"/>
                    </a:lnTo>
                    <a:lnTo>
                      <a:pt x="14748" y="1137"/>
                    </a:lnTo>
                    <a:lnTo>
                      <a:pt x="12993" y="1487"/>
                    </a:lnTo>
                    <a:lnTo>
                      <a:pt x="11239" y="2274"/>
                    </a:lnTo>
                    <a:lnTo>
                      <a:pt x="9317" y="3061"/>
                    </a:lnTo>
                    <a:lnTo>
                      <a:pt x="7562" y="3760"/>
                    </a:lnTo>
                    <a:lnTo>
                      <a:pt x="5807" y="4372"/>
                    </a:lnTo>
                    <a:lnTo>
                      <a:pt x="4303" y="5509"/>
                    </a:lnTo>
                    <a:lnTo>
                      <a:pt x="2925" y="6296"/>
                    </a:lnTo>
                    <a:lnTo>
                      <a:pt x="2089" y="7083"/>
                    </a:lnTo>
                    <a:lnTo>
                      <a:pt x="1170" y="8045"/>
                    </a:lnTo>
                    <a:lnTo>
                      <a:pt x="794" y="9182"/>
                    </a:lnTo>
                    <a:lnTo>
                      <a:pt x="334" y="11106"/>
                    </a:lnTo>
                    <a:lnTo>
                      <a:pt x="167" y="12855"/>
                    </a:lnTo>
                    <a:lnTo>
                      <a:pt x="0" y="14691"/>
                    </a:lnTo>
                    <a:lnTo>
                      <a:pt x="167" y="16878"/>
                    </a:lnTo>
                    <a:lnTo>
                      <a:pt x="167" y="18539"/>
                    </a:lnTo>
                    <a:lnTo>
                      <a:pt x="543" y="20113"/>
                    </a:lnTo>
                    <a:lnTo>
                      <a:pt x="794" y="20900"/>
                    </a:lnTo>
                    <a:lnTo>
                      <a:pt x="1713" y="21600"/>
                    </a:lnTo>
                    <a:lnTo>
                      <a:pt x="2089" y="21250"/>
                    </a:lnTo>
                    <a:lnTo>
                      <a:pt x="2757" y="20900"/>
                    </a:lnTo>
                    <a:lnTo>
                      <a:pt x="3844" y="20463"/>
                    </a:lnTo>
                    <a:lnTo>
                      <a:pt x="5222" y="19764"/>
                    </a:lnTo>
                    <a:lnTo>
                      <a:pt x="6810" y="18539"/>
                    </a:lnTo>
                    <a:lnTo>
                      <a:pt x="8398" y="18015"/>
                    </a:lnTo>
                    <a:lnTo>
                      <a:pt x="9944" y="17228"/>
                    </a:lnTo>
                    <a:lnTo>
                      <a:pt x="11907" y="16091"/>
                    </a:lnTo>
                    <a:lnTo>
                      <a:pt x="13453" y="14954"/>
                    </a:lnTo>
                    <a:lnTo>
                      <a:pt x="15041" y="14342"/>
                    </a:lnTo>
                    <a:lnTo>
                      <a:pt x="16586" y="12855"/>
                    </a:lnTo>
                    <a:lnTo>
                      <a:pt x="18258" y="12068"/>
                    </a:lnTo>
                    <a:lnTo>
                      <a:pt x="19260" y="11106"/>
                    </a:lnTo>
                    <a:lnTo>
                      <a:pt x="20305" y="10319"/>
                    </a:lnTo>
                    <a:lnTo>
                      <a:pt x="20848" y="9532"/>
                    </a:lnTo>
                    <a:lnTo>
                      <a:pt x="21391" y="9182"/>
                    </a:lnTo>
                    <a:lnTo>
                      <a:pt x="21391" y="7608"/>
                    </a:lnTo>
                    <a:lnTo>
                      <a:pt x="21600" y="6296"/>
                    </a:lnTo>
                    <a:lnTo>
                      <a:pt x="21391" y="4372"/>
                    </a:lnTo>
                    <a:lnTo>
                      <a:pt x="21391" y="3411"/>
                    </a:lnTo>
                    <a:lnTo>
                      <a:pt x="20848" y="700"/>
                    </a:lnTo>
                    <a:lnTo>
                      <a:pt x="20639" y="0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282575" y="96837"/>
                <a:ext cx="328254" cy="444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02" y="17557"/>
                    </a:moveTo>
                    <a:lnTo>
                      <a:pt x="19402" y="17399"/>
                    </a:lnTo>
                    <a:lnTo>
                      <a:pt x="19497" y="17276"/>
                    </a:lnTo>
                    <a:lnTo>
                      <a:pt x="19615" y="17049"/>
                    </a:lnTo>
                    <a:lnTo>
                      <a:pt x="19757" y="16734"/>
                    </a:lnTo>
                    <a:lnTo>
                      <a:pt x="19875" y="16314"/>
                    </a:lnTo>
                    <a:lnTo>
                      <a:pt x="20182" y="15841"/>
                    </a:lnTo>
                    <a:lnTo>
                      <a:pt x="20395" y="15351"/>
                    </a:lnTo>
                    <a:lnTo>
                      <a:pt x="20607" y="14843"/>
                    </a:lnTo>
                    <a:lnTo>
                      <a:pt x="20702" y="14266"/>
                    </a:lnTo>
                    <a:lnTo>
                      <a:pt x="20962" y="13636"/>
                    </a:lnTo>
                    <a:lnTo>
                      <a:pt x="21056" y="13058"/>
                    </a:lnTo>
                    <a:lnTo>
                      <a:pt x="21387" y="12480"/>
                    </a:lnTo>
                    <a:lnTo>
                      <a:pt x="21387" y="11833"/>
                    </a:lnTo>
                    <a:lnTo>
                      <a:pt x="21600" y="11325"/>
                    </a:lnTo>
                    <a:lnTo>
                      <a:pt x="21600" y="10362"/>
                    </a:lnTo>
                    <a:lnTo>
                      <a:pt x="21482" y="9855"/>
                    </a:lnTo>
                    <a:lnTo>
                      <a:pt x="21387" y="9242"/>
                    </a:lnTo>
                    <a:lnTo>
                      <a:pt x="21387" y="8735"/>
                    </a:lnTo>
                    <a:lnTo>
                      <a:pt x="21269" y="8157"/>
                    </a:lnTo>
                    <a:lnTo>
                      <a:pt x="21056" y="7579"/>
                    </a:lnTo>
                    <a:lnTo>
                      <a:pt x="20962" y="7037"/>
                    </a:lnTo>
                    <a:lnTo>
                      <a:pt x="20749" y="6529"/>
                    </a:lnTo>
                    <a:lnTo>
                      <a:pt x="20702" y="6021"/>
                    </a:lnTo>
                    <a:lnTo>
                      <a:pt x="20489" y="5479"/>
                    </a:lnTo>
                    <a:lnTo>
                      <a:pt x="20277" y="5059"/>
                    </a:lnTo>
                    <a:lnTo>
                      <a:pt x="20182" y="4639"/>
                    </a:lnTo>
                    <a:lnTo>
                      <a:pt x="20088" y="4394"/>
                    </a:lnTo>
                    <a:lnTo>
                      <a:pt x="19875" y="4008"/>
                    </a:lnTo>
                    <a:lnTo>
                      <a:pt x="19875" y="3746"/>
                    </a:lnTo>
                    <a:lnTo>
                      <a:pt x="13565" y="0"/>
                    </a:lnTo>
                    <a:lnTo>
                      <a:pt x="9406" y="0"/>
                    </a:lnTo>
                    <a:lnTo>
                      <a:pt x="4372" y="3238"/>
                    </a:lnTo>
                    <a:lnTo>
                      <a:pt x="1749" y="9925"/>
                    </a:lnTo>
                    <a:lnTo>
                      <a:pt x="8200" y="12638"/>
                    </a:lnTo>
                    <a:lnTo>
                      <a:pt x="8200" y="15421"/>
                    </a:lnTo>
                    <a:lnTo>
                      <a:pt x="2954" y="16226"/>
                    </a:lnTo>
                    <a:lnTo>
                      <a:pt x="0" y="17557"/>
                    </a:lnTo>
                    <a:lnTo>
                      <a:pt x="614" y="20252"/>
                    </a:lnTo>
                    <a:lnTo>
                      <a:pt x="7633" y="21600"/>
                    </a:lnTo>
                    <a:lnTo>
                      <a:pt x="13730" y="21302"/>
                    </a:lnTo>
                    <a:lnTo>
                      <a:pt x="19402" y="17557"/>
                    </a:lnTo>
                  </a:path>
                </a:pathLst>
              </a:custGeom>
              <a:solidFill>
                <a:srgbClr val="D99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268287" y="76199"/>
                <a:ext cx="352066" cy="494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67" y="14881"/>
                    </a:moveTo>
                    <a:lnTo>
                      <a:pt x="3508" y="14819"/>
                    </a:lnTo>
                    <a:lnTo>
                      <a:pt x="5119" y="14819"/>
                    </a:lnTo>
                    <a:lnTo>
                      <a:pt x="5560" y="14756"/>
                    </a:lnTo>
                    <a:lnTo>
                      <a:pt x="6862" y="14756"/>
                    </a:lnTo>
                    <a:lnTo>
                      <a:pt x="7413" y="14536"/>
                    </a:lnTo>
                    <a:lnTo>
                      <a:pt x="7899" y="14222"/>
                    </a:lnTo>
                    <a:lnTo>
                      <a:pt x="7987" y="14018"/>
                    </a:lnTo>
                    <a:lnTo>
                      <a:pt x="7987" y="13437"/>
                    </a:lnTo>
                    <a:lnTo>
                      <a:pt x="7899" y="13155"/>
                    </a:lnTo>
                    <a:lnTo>
                      <a:pt x="7502" y="12699"/>
                    </a:lnTo>
                    <a:lnTo>
                      <a:pt x="7171" y="12464"/>
                    </a:lnTo>
                    <a:lnTo>
                      <a:pt x="6773" y="12040"/>
                    </a:lnTo>
                    <a:lnTo>
                      <a:pt x="6288" y="11836"/>
                    </a:lnTo>
                    <a:lnTo>
                      <a:pt x="5759" y="11663"/>
                    </a:lnTo>
                    <a:lnTo>
                      <a:pt x="5207" y="11459"/>
                    </a:lnTo>
                    <a:lnTo>
                      <a:pt x="4633" y="11255"/>
                    </a:lnTo>
                    <a:lnTo>
                      <a:pt x="4192" y="11177"/>
                    </a:lnTo>
                    <a:lnTo>
                      <a:pt x="3596" y="11083"/>
                    </a:lnTo>
                    <a:lnTo>
                      <a:pt x="3067" y="10941"/>
                    </a:lnTo>
                    <a:lnTo>
                      <a:pt x="2581" y="10737"/>
                    </a:lnTo>
                    <a:lnTo>
                      <a:pt x="2228" y="10659"/>
                    </a:lnTo>
                    <a:lnTo>
                      <a:pt x="1655" y="10345"/>
                    </a:lnTo>
                    <a:lnTo>
                      <a:pt x="1500" y="10141"/>
                    </a:lnTo>
                    <a:lnTo>
                      <a:pt x="1500" y="9827"/>
                    </a:lnTo>
                    <a:lnTo>
                      <a:pt x="1655" y="9419"/>
                    </a:lnTo>
                    <a:lnTo>
                      <a:pt x="1743" y="8822"/>
                    </a:lnTo>
                    <a:lnTo>
                      <a:pt x="2140" y="8241"/>
                    </a:lnTo>
                    <a:lnTo>
                      <a:pt x="2427" y="7503"/>
                    </a:lnTo>
                    <a:lnTo>
                      <a:pt x="2780" y="6719"/>
                    </a:lnTo>
                    <a:lnTo>
                      <a:pt x="3265" y="5840"/>
                    </a:lnTo>
                    <a:lnTo>
                      <a:pt x="3795" y="5086"/>
                    </a:lnTo>
                    <a:lnTo>
                      <a:pt x="4280" y="4223"/>
                    </a:lnTo>
                    <a:lnTo>
                      <a:pt x="4832" y="3422"/>
                    </a:lnTo>
                    <a:lnTo>
                      <a:pt x="5450" y="2622"/>
                    </a:lnTo>
                    <a:lnTo>
                      <a:pt x="6134" y="1899"/>
                    </a:lnTo>
                    <a:lnTo>
                      <a:pt x="6773" y="1303"/>
                    </a:lnTo>
                    <a:lnTo>
                      <a:pt x="7413" y="785"/>
                    </a:lnTo>
                    <a:lnTo>
                      <a:pt x="8141" y="471"/>
                    </a:lnTo>
                    <a:lnTo>
                      <a:pt x="8914" y="345"/>
                    </a:lnTo>
                    <a:lnTo>
                      <a:pt x="9664" y="126"/>
                    </a:lnTo>
                    <a:lnTo>
                      <a:pt x="10392" y="63"/>
                    </a:lnTo>
                    <a:lnTo>
                      <a:pt x="11208" y="0"/>
                    </a:lnTo>
                    <a:lnTo>
                      <a:pt x="13172" y="0"/>
                    </a:lnTo>
                    <a:lnTo>
                      <a:pt x="14187" y="63"/>
                    </a:lnTo>
                    <a:lnTo>
                      <a:pt x="15113" y="204"/>
                    </a:lnTo>
                    <a:lnTo>
                      <a:pt x="16239" y="471"/>
                    </a:lnTo>
                    <a:lnTo>
                      <a:pt x="17077" y="722"/>
                    </a:lnTo>
                    <a:lnTo>
                      <a:pt x="18004" y="1209"/>
                    </a:lnTo>
                    <a:lnTo>
                      <a:pt x="18820" y="1648"/>
                    </a:lnTo>
                    <a:lnTo>
                      <a:pt x="19658" y="2308"/>
                    </a:lnTo>
                    <a:lnTo>
                      <a:pt x="20254" y="3108"/>
                    </a:lnTo>
                    <a:lnTo>
                      <a:pt x="20872" y="4003"/>
                    </a:lnTo>
                    <a:lnTo>
                      <a:pt x="21313" y="5086"/>
                    </a:lnTo>
                    <a:lnTo>
                      <a:pt x="21600" y="6326"/>
                    </a:lnTo>
                    <a:lnTo>
                      <a:pt x="21600" y="6405"/>
                    </a:lnTo>
                    <a:lnTo>
                      <a:pt x="21423" y="6499"/>
                    </a:lnTo>
                    <a:lnTo>
                      <a:pt x="21225" y="6719"/>
                    </a:lnTo>
                    <a:lnTo>
                      <a:pt x="21070" y="6923"/>
                    </a:lnTo>
                    <a:lnTo>
                      <a:pt x="20673" y="6985"/>
                    </a:lnTo>
                    <a:lnTo>
                      <a:pt x="20298" y="6985"/>
                    </a:lnTo>
                    <a:lnTo>
                      <a:pt x="20056" y="6781"/>
                    </a:lnTo>
                    <a:lnTo>
                      <a:pt x="19857" y="6719"/>
                    </a:lnTo>
                    <a:lnTo>
                      <a:pt x="19570" y="6467"/>
                    </a:lnTo>
                    <a:lnTo>
                      <a:pt x="19327" y="6201"/>
                    </a:lnTo>
                    <a:lnTo>
                      <a:pt x="18930" y="5808"/>
                    </a:lnTo>
                    <a:lnTo>
                      <a:pt x="18533" y="5400"/>
                    </a:lnTo>
                    <a:lnTo>
                      <a:pt x="18092" y="4945"/>
                    </a:lnTo>
                    <a:lnTo>
                      <a:pt x="17518" y="4537"/>
                    </a:lnTo>
                    <a:lnTo>
                      <a:pt x="16967" y="4081"/>
                    </a:lnTo>
                    <a:lnTo>
                      <a:pt x="15753" y="3218"/>
                    </a:lnTo>
                    <a:lnTo>
                      <a:pt x="15224" y="2904"/>
                    </a:lnTo>
                    <a:lnTo>
                      <a:pt x="14584" y="2527"/>
                    </a:lnTo>
                    <a:lnTo>
                      <a:pt x="13812" y="2245"/>
                    </a:lnTo>
                    <a:lnTo>
                      <a:pt x="13172" y="1962"/>
                    </a:lnTo>
                    <a:lnTo>
                      <a:pt x="12532" y="1899"/>
                    </a:lnTo>
                    <a:lnTo>
                      <a:pt x="11804" y="1790"/>
                    </a:lnTo>
                    <a:lnTo>
                      <a:pt x="11010" y="1868"/>
                    </a:lnTo>
                    <a:lnTo>
                      <a:pt x="10392" y="1899"/>
                    </a:lnTo>
                    <a:lnTo>
                      <a:pt x="9840" y="2245"/>
                    </a:lnTo>
                    <a:lnTo>
                      <a:pt x="9068" y="2527"/>
                    </a:lnTo>
                    <a:lnTo>
                      <a:pt x="8340" y="2967"/>
                    </a:lnTo>
                    <a:lnTo>
                      <a:pt x="7700" y="3422"/>
                    </a:lnTo>
                    <a:lnTo>
                      <a:pt x="7171" y="3940"/>
                    </a:lnTo>
                    <a:lnTo>
                      <a:pt x="6575" y="4490"/>
                    </a:lnTo>
                    <a:lnTo>
                      <a:pt x="6045" y="5086"/>
                    </a:lnTo>
                    <a:lnTo>
                      <a:pt x="5560" y="5667"/>
                    </a:lnTo>
                    <a:lnTo>
                      <a:pt x="5207" y="6263"/>
                    </a:lnTo>
                    <a:lnTo>
                      <a:pt x="4722" y="6781"/>
                    </a:lnTo>
                    <a:lnTo>
                      <a:pt x="4435" y="7378"/>
                    </a:lnTo>
                    <a:lnTo>
                      <a:pt x="4192" y="7896"/>
                    </a:lnTo>
                    <a:lnTo>
                      <a:pt x="3993" y="8383"/>
                    </a:lnTo>
                    <a:lnTo>
                      <a:pt x="3795" y="8759"/>
                    </a:lnTo>
                    <a:lnTo>
                      <a:pt x="3795" y="9136"/>
                    </a:lnTo>
                    <a:lnTo>
                      <a:pt x="3883" y="9340"/>
                    </a:lnTo>
                    <a:lnTo>
                      <a:pt x="4192" y="9560"/>
                    </a:lnTo>
                    <a:lnTo>
                      <a:pt x="4391" y="9685"/>
                    </a:lnTo>
                    <a:lnTo>
                      <a:pt x="4633" y="9764"/>
                    </a:lnTo>
                    <a:lnTo>
                      <a:pt x="5008" y="9937"/>
                    </a:lnTo>
                    <a:lnTo>
                      <a:pt x="5450" y="10078"/>
                    </a:lnTo>
                    <a:lnTo>
                      <a:pt x="5935" y="10203"/>
                    </a:lnTo>
                    <a:lnTo>
                      <a:pt x="6376" y="10345"/>
                    </a:lnTo>
                    <a:lnTo>
                      <a:pt x="6862" y="10517"/>
                    </a:lnTo>
                    <a:lnTo>
                      <a:pt x="7413" y="10737"/>
                    </a:lnTo>
                    <a:lnTo>
                      <a:pt x="7899" y="10941"/>
                    </a:lnTo>
                    <a:lnTo>
                      <a:pt x="8340" y="11083"/>
                    </a:lnTo>
                    <a:lnTo>
                      <a:pt x="8825" y="11255"/>
                    </a:lnTo>
                    <a:lnTo>
                      <a:pt x="9156" y="11601"/>
                    </a:lnTo>
                    <a:lnTo>
                      <a:pt x="9355" y="11805"/>
                    </a:lnTo>
                    <a:lnTo>
                      <a:pt x="9664" y="12040"/>
                    </a:lnTo>
                    <a:lnTo>
                      <a:pt x="9840" y="12401"/>
                    </a:lnTo>
                    <a:lnTo>
                      <a:pt x="9951" y="12637"/>
                    </a:lnTo>
                    <a:lnTo>
                      <a:pt x="9951" y="14756"/>
                    </a:lnTo>
                    <a:lnTo>
                      <a:pt x="9664" y="15133"/>
                    </a:lnTo>
                    <a:lnTo>
                      <a:pt x="9465" y="15399"/>
                    </a:lnTo>
                    <a:lnTo>
                      <a:pt x="9068" y="15682"/>
                    </a:lnTo>
                    <a:lnTo>
                      <a:pt x="8627" y="15792"/>
                    </a:lnTo>
                    <a:lnTo>
                      <a:pt x="7899" y="15792"/>
                    </a:lnTo>
                    <a:lnTo>
                      <a:pt x="7171" y="15855"/>
                    </a:lnTo>
                    <a:lnTo>
                      <a:pt x="4920" y="15855"/>
                    </a:lnTo>
                    <a:lnTo>
                      <a:pt x="4280" y="15933"/>
                    </a:lnTo>
                    <a:lnTo>
                      <a:pt x="3596" y="15996"/>
                    </a:lnTo>
                    <a:lnTo>
                      <a:pt x="3155" y="16200"/>
                    </a:lnTo>
                    <a:lnTo>
                      <a:pt x="2780" y="16404"/>
                    </a:lnTo>
                    <a:lnTo>
                      <a:pt x="2471" y="16514"/>
                    </a:lnTo>
                    <a:lnTo>
                      <a:pt x="2471" y="17001"/>
                    </a:lnTo>
                    <a:lnTo>
                      <a:pt x="2581" y="17236"/>
                    </a:lnTo>
                    <a:lnTo>
                      <a:pt x="2780" y="17519"/>
                    </a:lnTo>
                    <a:lnTo>
                      <a:pt x="2868" y="17833"/>
                    </a:lnTo>
                    <a:lnTo>
                      <a:pt x="3067" y="18241"/>
                    </a:lnTo>
                    <a:lnTo>
                      <a:pt x="3067" y="18382"/>
                    </a:lnTo>
                    <a:lnTo>
                      <a:pt x="3354" y="18492"/>
                    </a:lnTo>
                    <a:lnTo>
                      <a:pt x="3795" y="18696"/>
                    </a:lnTo>
                    <a:lnTo>
                      <a:pt x="4435" y="18900"/>
                    </a:lnTo>
                    <a:lnTo>
                      <a:pt x="5207" y="19041"/>
                    </a:lnTo>
                    <a:lnTo>
                      <a:pt x="6045" y="19151"/>
                    </a:lnTo>
                    <a:lnTo>
                      <a:pt x="6862" y="19292"/>
                    </a:lnTo>
                    <a:lnTo>
                      <a:pt x="7899" y="19418"/>
                    </a:lnTo>
                    <a:lnTo>
                      <a:pt x="8825" y="19418"/>
                    </a:lnTo>
                    <a:lnTo>
                      <a:pt x="9752" y="19497"/>
                    </a:lnTo>
                    <a:lnTo>
                      <a:pt x="10679" y="19418"/>
                    </a:lnTo>
                    <a:lnTo>
                      <a:pt x="11694" y="19418"/>
                    </a:lnTo>
                    <a:lnTo>
                      <a:pt x="12444" y="19292"/>
                    </a:lnTo>
                    <a:lnTo>
                      <a:pt x="13260" y="19151"/>
                    </a:lnTo>
                    <a:lnTo>
                      <a:pt x="13900" y="18978"/>
                    </a:lnTo>
                    <a:lnTo>
                      <a:pt x="14496" y="18696"/>
                    </a:lnTo>
                    <a:lnTo>
                      <a:pt x="14738" y="18382"/>
                    </a:lnTo>
                    <a:lnTo>
                      <a:pt x="15113" y="18115"/>
                    </a:lnTo>
                    <a:lnTo>
                      <a:pt x="15511" y="17770"/>
                    </a:lnTo>
                    <a:lnTo>
                      <a:pt x="15841" y="17519"/>
                    </a:lnTo>
                    <a:lnTo>
                      <a:pt x="16150" y="17173"/>
                    </a:lnTo>
                    <a:lnTo>
                      <a:pt x="16437" y="16938"/>
                    </a:lnTo>
                    <a:lnTo>
                      <a:pt x="16680" y="16592"/>
                    </a:lnTo>
                    <a:lnTo>
                      <a:pt x="17077" y="16404"/>
                    </a:lnTo>
                    <a:lnTo>
                      <a:pt x="17518" y="15933"/>
                    </a:lnTo>
                    <a:lnTo>
                      <a:pt x="18092" y="15619"/>
                    </a:lnTo>
                    <a:lnTo>
                      <a:pt x="18445" y="15399"/>
                    </a:lnTo>
                    <a:lnTo>
                      <a:pt x="19217" y="15399"/>
                    </a:lnTo>
                    <a:lnTo>
                      <a:pt x="19460" y="15619"/>
                    </a:lnTo>
                    <a:lnTo>
                      <a:pt x="19857" y="15792"/>
                    </a:lnTo>
                    <a:lnTo>
                      <a:pt x="20144" y="16200"/>
                    </a:lnTo>
                    <a:lnTo>
                      <a:pt x="20254" y="16451"/>
                    </a:lnTo>
                    <a:lnTo>
                      <a:pt x="20298" y="16938"/>
                    </a:lnTo>
                    <a:lnTo>
                      <a:pt x="20144" y="17315"/>
                    </a:lnTo>
                    <a:lnTo>
                      <a:pt x="19747" y="17723"/>
                    </a:lnTo>
                    <a:lnTo>
                      <a:pt x="19327" y="17833"/>
                    </a:lnTo>
                    <a:lnTo>
                      <a:pt x="18930" y="18115"/>
                    </a:lnTo>
                    <a:lnTo>
                      <a:pt x="18335" y="18319"/>
                    </a:lnTo>
                    <a:lnTo>
                      <a:pt x="17893" y="18696"/>
                    </a:lnTo>
                    <a:lnTo>
                      <a:pt x="17276" y="18978"/>
                    </a:lnTo>
                    <a:lnTo>
                      <a:pt x="16680" y="19292"/>
                    </a:lnTo>
                    <a:lnTo>
                      <a:pt x="15841" y="19638"/>
                    </a:lnTo>
                    <a:lnTo>
                      <a:pt x="15224" y="19952"/>
                    </a:lnTo>
                    <a:lnTo>
                      <a:pt x="14385" y="20297"/>
                    </a:lnTo>
                    <a:lnTo>
                      <a:pt x="13657" y="20533"/>
                    </a:lnTo>
                    <a:lnTo>
                      <a:pt x="12775" y="20815"/>
                    </a:lnTo>
                    <a:lnTo>
                      <a:pt x="12047" y="21082"/>
                    </a:lnTo>
                    <a:lnTo>
                      <a:pt x="11208" y="21255"/>
                    </a:lnTo>
                    <a:lnTo>
                      <a:pt x="10392" y="21396"/>
                    </a:lnTo>
                    <a:lnTo>
                      <a:pt x="9664" y="21537"/>
                    </a:lnTo>
                    <a:lnTo>
                      <a:pt x="8914" y="21600"/>
                    </a:lnTo>
                    <a:lnTo>
                      <a:pt x="8097" y="21537"/>
                    </a:lnTo>
                    <a:lnTo>
                      <a:pt x="7303" y="21474"/>
                    </a:lnTo>
                    <a:lnTo>
                      <a:pt x="6487" y="21333"/>
                    </a:lnTo>
                    <a:lnTo>
                      <a:pt x="5759" y="21255"/>
                    </a:lnTo>
                    <a:lnTo>
                      <a:pt x="4920" y="21082"/>
                    </a:lnTo>
                    <a:lnTo>
                      <a:pt x="4192" y="20878"/>
                    </a:lnTo>
                    <a:lnTo>
                      <a:pt x="3398" y="20674"/>
                    </a:lnTo>
                    <a:lnTo>
                      <a:pt x="2780" y="20470"/>
                    </a:lnTo>
                    <a:lnTo>
                      <a:pt x="2140" y="20156"/>
                    </a:lnTo>
                    <a:lnTo>
                      <a:pt x="1544" y="19873"/>
                    </a:lnTo>
                    <a:lnTo>
                      <a:pt x="1103" y="19559"/>
                    </a:lnTo>
                    <a:lnTo>
                      <a:pt x="618" y="19292"/>
                    </a:lnTo>
                    <a:lnTo>
                      <a:pt x="287" y="18900"/>
                    </a:lnTo>
                    <a:lnTo>
                      <a:pt x="88" y="18555"/>
                    </a:lnTo>
                    <a:lnTo>
                      <a:pt x="0" y="18241"/>
                    </a:lnTo>
                    <a:lnTo>
                      <a:pt x="0" y="17519"/>
                    </a:lnTo>
                    <a:lnTo>
                      <a:pt x="177" y="17173"/>
                    </a:lnTo>
                    <a:lnTo>
                      <a:pt x="375" y="16938"/>
                    </a:lnTo>
                    <a:lnTo>
                      <a:pt x="574" y="16592"/>
                    </a:lnTo>
                    <a:lnTo>
                      <a:pt x="1103" y="16059"/>
                    </a:lnTo>
                    <a:lnTo>
                      <a:pt x="1655" y="15682"/>
                    </a:lnTo>
                    <a:lnTo>
                      <a:pt x="2140" y="15274"/>
                    </a:lnTo>
                    <a:lnTo>
                      <a:pt x="2471" y="15023"/>
                    </a:lnTo>
                    <a:lnTo>
                      <a:pt x="2868" y="14881"/>
                    </a:lnTo>
                    <a:lnTo>
                      <a:pt x="3067" y="14881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0" y="2105025"/>
                <a:ext cx="302854" cy="72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24"/>
                    </a:lnTo>
                    <a:lnTo>
                      <a:pt x="20908" y="21600"/>
                    </a:lnTo>
                    <a:lnTo>
                      <a:pt x="2127" y="1969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68312" y="1154112"/>
                <a:ext cx="115530" cy="894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32" y="625"/>
                    </a:moveTo>
                    <a:lnTo>
                      <a:pt x="10800" y="668"/>
                    </a:lnTo>
                    <a:lnTo>
                      <a:pt x="11672" y="877"/>
                    </a:lnTo>
                    <a:lnTo>
                      <a:pt x="12611" y="1198"/>
                    </a:lnTo>
                    <a:lnTo>
                      <a:pt x="14288" y="1719"/>
                    </a:lnTo>
                    <a:lnTo>
                      <a:pt x="15898" y="2327"/>
                    </a:lnTo>
                    <a:lnTo>
                      <a:pt x="17709" y="3134"/>
                    </a:lnTo>
                    <a:lnTo>
                      <a:pt x="19051" y="4072"/>
                    </a:lnTo>
                    <a:lnTo>
                      <a:pt x="20594" y="5278"/>
                    </a:lnTo>
                    <a:lnTo>
                      <a:pt x="21198" y="6581"/>
                    </a:lnTo>
                    <a:lnTo>
                      <a:pt x="21600" y="8065"/>
                    </a:lnTo>
                    <a:lnTo>
                      <a:pt x="21198" y="9793"/>
                    </a:lnTo>
                    <a:lnTo>
                      <a:pt x="19990" y="11686"/>
                    </a:lnTo>
                    <a:lnTo>
                      <a:pt x="17441" y="13786"/>
                    </a:lnTo>
                    <a:lnTo>
                      <a:pt x="13953" y="16070"/>
                    </a:lnTo>
                    <a:lnTo>
                      <a:pt x="9458" y="18631"/>
                    </a:lnTo>
                    <a:lnTo>
                      <a:pt x="3421" y="21426"/>
                    </a:lnTo>
                    <a:lnTo>
                      <a:pt x="2817" y="21496"/>
                    </a:lnTo>
                    <a:lnTo>
                      <a:pt x="1945" y="21600"/>
                    </a:lnTo>
                    <a:lnTo>
                      <a:pt x="1342" y="21539"/>
                    </a:lnTo>
                    <a:lnTo>
                      <a:pt x="872" y="21426"/>
                    </a:lnTo>
                    <a:lnTo>
                      <a:pt x="537" y="21270"/>
                    </a:lnTo>
                    <a:lnTo>
                      <a:pt x="268" y="21096"/>
                    </a:lnTo>
                    <a:lnTo>
                      <a:pt x="0" y="20905"/>
                    </a:lnTo>
                    <a:lnTo>
                      <a:pt x="0" y="20254"/>
                    </a:lnTo>
                    <a:lnTo>
                      <a:pt x="872" y="19725"/>
                    </a:lnTo>
                    <a:lnTo>
                      <a:pt x="1610" y="18917"/>
                    </a:lnTo>
                    <a:lnTo>
                      <a:pt x="3421" y="17997"/>
                    </a:lnTo>
                    <a:lnTo>
                      <a:pt x="5098" y="16912"/>
                    </a:lnTo>
                    <a:lnTo>
                      <a:pt x="6909" y="15705"/>
                    </a:lnTo>
                    <a:lnTo>
                      <a:pt x="8519" y="14403"/>
                    </a:lnTo>
                    <a:lnTo>
                      <a:pt x="9928" y="13023"/>
                    </a:lnTo>
                    <a:lnTo>
                      <a:pt x="10800" y="11529"/>
                    </a:lnTo>
                    <a:lnTo>
                      <a:pt x="11672" y="10001"/>
                    </a:lnTo>
                    <a:lnTo>
                      <a:pt x="12007" y="8395"/>
                    </a:lnTo>
                    <a:lnTo>
                      <a:pt x="11672" y="6841"/>
                    </a:lnTo>
                    <a:lnTo>
                      <a:pt x="10196" y="5200"/>
                    </a:lnTo>
                    <a:lnTo>
                      <a:pt x="8519" y="3612"/>
                    </a:lnTo>
                    <a:lnTo>
                      <a:pt x="5366" y="2040"/>
                    </a:lnTo>
                    <a:lnTo>
                      <a:pt x="1342" y="512"/>
                    </a:lnTo>
                    <a:lnTo>
                      <a:pt x="1342" y="434"/>
                    </a:lnTo>
                    <a:lnTo>
                      <a:pt x="1610" y="321"/>
                    </a:lnTo>
                    <a:lnTo>
                      <a:pt x="2549" y="191"/>
                    </a:lnTo>
                    <a:lnTo>
                      <a:pt x="3421" y="69"/>
                    </a:lnTo>
                    <a:lnTo>
                      <a:pt x="4494" y="0"/>
                    </a:lnTo>
                    <a:lnTo>
                      <a:pt x="6306" y="35"/>
                    </a:lnTo>
                    <a:lnTo>
                      <a:pt x="7043" y="113"/>
                    </a:lnTo>
                    <a:lnTo>
                      <a:pt x="8251" y="226"/>
                    </a:lnTo>
                    <a:lnTo>
                      <a:pt x="9458" y="356"/>
                    </a:lnTo>
                    <a:lnTo>
                      <a:pt x="10532" y="625"/>
                    </a:lnTo>
                  </a:path>
                </a:pathLst>
              </a:custGeom>
              <a:solidFill>
                <a:srgbClr val="9CB8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569912" y="533400"/>
                <a:ext cx="269516" cy="252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28" y="123"/>
                    </a:moveTo>
                    <a:lnTo>
                      <a:pt x="3172" y="0"/>
                    </a:lnTo>
                    <a:lnTo>
                      <a:pt x="4931" y="0"/>
                    </a:lnTo>
                    <a:lnTo>
                      <a:pt x="6489" y="123"/>
                    </a:lnTo>
                    <a:lnTo>
                      <a:pt x="7959" y="246"/>
                    </a:lnTo>
                    <a:lnTo>
                      <a:pt x="9863" y="677"/>
                    </a:lnTo>
                    <a:lnTo>
                      <a:pt x="11824" y="1015"/>
                    </a:lnTo>
                    <a:lnTo>
                      <a:pt x="13871" y="1969"/>
                    </a:lnTo>
                    <a:lnTo>
                      <a:pt x="15630" y="2831"/>
                    </a:lnTo>
                    <a:lnTo>
                      <a:pt x="17476" y="4123"/>
                    </a:lnTo>
                    <a:lnTo>
                      <a:pt x="18947" y="5692"/>
                    </a:lnTo>
                    <a:lnTo>
                      <a:pt x="20331" y="7723"/>
                    </a:lnTo>
                    <a:lnTo>
                      <a:pt x="21110" y="9969"/>
                    </a:lnTo>
                    <a:lnTo>
                      <a:pt x="21600" y="12769"/>
                    </a:lnTo>
                    <a:lnTo>
                      <a:pt x="21485" y="15877"/>
                    </a:lnTo>
                    <a:lnTo>
                      <a:pt x="20966" y="19754"/>
                    </a:lnTo>
                    <a:lnTo>
                      <a:pt x="15457" y="21600"/>
                    </a:lnTo>
                    <a:lnTo>
                      <a:pt x="15457" y="21323"/>
                    </a:lnTo>
                    <a:lnTo>
                      <a:pt x="15515" y="20492"/>
                    </a:lnTo>
                    <a:lnTo>
                      <a:pt x="15775" y="19477"/>
                    </a:lnTo>
                    <a:lnTo>
                      <a:pt x="16150" y="18338"/>
                    </a:lnTo>
                    <a:lnTo>
                      <a:pt x="16294" y="16769"/>
                    </a:lnTo>
                    <a:lnTo>
                      <a:pt x="16409" y="15138"/>
                    </a:lnTo>
                    <a:lnTo>
                      <a:pt x="16409" y="11723"/>
                    </a:lnTo>
                    <a:lnTo>
                      <a:pt x="16150" y="10031"/>
                    </a:lnTo>
                    <a:lnTo>
                      <a:pt x="15515" y="8400"/>
                    </a:lnTo>
                    <a:lnTo>
                      <a:pt x="14679" y="6985"/>
                    </a:lnTo>
                    <a:lnTo>
                      <a:pt x="13496" y="5815"/>
                    </a:lnTo>
                    <a:lnTo>
                      <a:pt x="11824" y="4862"/>
                    </a:lnTo>
                    <a:lnTo>
                      <a:pt x="9863" y="4400"/>
                    </a:lnTo>
                    <a:lnTo>
                      <a:pt x="7440" y="4400"/>
                    </a:lnTo>
                    <a:lnTo>
                      <a:pt x="4499" y="4862"/>
                    </a:lnTo>
                    <a:lnTo>
                      <a:pt x="4355" y="4800"/>
                    </a:lnTo>
                    <a:lnTo>
                      <a:pt x="3980" y="4523"/>
                    </a:lnTo>
                    <a:lnTo>
                      <a:pt x="3605" y="4277"/>
                    </a:lnTo>
                    <a:lnTo>
                      <a:pt x="3172" y="4000"/>
                    </a:lnTo>
                    <a:lnTo>
                      <a:pt x="2538" y="3723"/>
                    </a:lnTo>
                    <a:lnTo>
                      <a:pt x="1961" y="3385"/>
                    </a:lnTo>
                    <a:lnTo>
                      <a:pt x="1327" y="2831"/>
                    </a:lnTo>
                    <a:lnTo>
                      <a:pt x="865" y="2554"/>
                    </a:lnTo>
                    <a:lnTo>
                      <a:pt x="115" y="1815"/>
                    </a:lnTo>
                    <a:lnTo>
                      <a:pt x="0" y="1015"/>
                    </a:lnTo>
                    <a:lnTo>
                      <a:pt x="231" y="677"/>
                    </a:lnTo>
                    <a:lnTo>
                      <a:pt x="865" y="400"/>
                    </a:lnTo>
                    <a:lnTo>
                      <a:pt x="1701" y="123"/>
                    </a:lnTo>
                    <a:lnTo>
                      <a:pt x="3028" y="123"/>
                    </a:lnTo>
                  </a:path>
                </a:pathLst>
              </a:custGeom>
              <a:solidFill>
                <a:srgbClr val="3147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352425" y="614362"/>
                <a:ext cx="383816" cy="399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43" y="0"/>
                    </a:moveTo>
                    <a:lnTo>
                      <a:pt x="18624" y="78"/>
                    </a:lnTo>
                    <a:lnTo>
                      <a:pt x="19130" y="544"/>
                    </a:lnTo>
                    <a:lnTo>
                      <a:pt x="19798" y="1185"/>
                    </a:lnTo>
                    <a:lnTo>
                      <a:pt x="20061" y="1612"/>
                    </a:lnTo>
                    <a:lnTo>
                      <a:pt x="20507" y="2176"/>
                    </a:lnTo>
                    <a:lnTo>
                      <a:pt x="20831" y="2700"/>
                    </a:lnTo>
                    <a:lnTo>
                      <a:pt x="21094" y="3244"/>
                    </a:lnTo>
                    <a:lnTo>
                      <a:pt x="21357" y="3807"/>
                    </a:lnTo>
                    <a:lnTo>
                      <a:pt x="21600" y="4526"/>
                    </a:lnTo>
                    <a:lnTo>
                      <a:pt x="21600" y="6682"/>
                    </a:lnTo>
                    <a:lnTo>
                      <a:pt x="21357" y="7576"/>
                    </a:lnTo>
                    <a:lnTo>
                      <a:pt x="20912" y="8391"/>
                    </a:lnTo>
                    <a:lnTo>
                      <a:pt x="20325" y="9421"/>
                    </a:lnTo>
                    <a:lnTo>
                      <a:pt x="19576" y="10489"/>
                    </a:lnTo>
                    <a:lnTo>
                      <a:pt x="18624" y="11771"/>
                    </a:lnTo>
                    <a:lnTo>
                      <a:pt x="17410" y="13014"/>
                    </a:lnTo>
                    <a:lnTo>
                      <a:pt x="16256" y="14296"/>
                    </a:lnTo>
                    <a:lnTo>
                      <a:pt x="14980" y="15540"/>
                    </a:lnTo>
                    <a:lnTo>
                      <a:pt x="13725" y="16841"/>
                    </a:lnTo>
                    <a:lnTo>
                      <a:pt x="12328" y="17909"/>
                    </a:lnTo>
                    <a:lnTo>
                      <a:pt x="10972" y="18978"/>
                    </a:lnTo>
                    <a:lnTo>
                      <a:pt x="9596" y="19871"/>
                    </a:lnTo>
                    <a:lnTo>
                      <a:pt x="8340" y="20687"/>
                    </a:lnTo>
                    <a:lnTo>
                      <a:pt x="7126" y="21153"/>
                    </a:lnTo>
                    <a:lnTo>
                      <a:pt x="6053" y="21600"/>
                    </a:lnTo>
                    <a:lnTo>
                      <a:pt x="5101" y="21600"/>
                    </a:lnTo>
                    <a:lnTo>
                      <a:pt x="4332" y="21503"/>
                    </a:lnTo>
                    <a:lnTo>
                      <a:pt x="3543" y="21076"/>
                    </a:lnTo>
                    <a:lnTo>
                      <a:pt x="2956" y="20784"/>
                    </a:lnTo>
                    <a:lnTo>
                      <a:pt x="2369" y="20357"/>
                    </a:lnTo>
                    <a:lnTo>
                      <a:pt x="2004" y="20007"/>
                    </a:lnTo>
                    <a:lnTo>
                      <a:pt x="1518" y="19619"/>
                    </a:lnTo>
                    <a:lnTo>
                      <a:pt x="1154" y="19366"/>
                    </a:lnTo>
                    <a:lnTo>
                      <a:pt x="850" y="18978"/>
                    </a:lnTo>
                    <a:lnTo>
                      <a:pt x="668" y="18725"/>
                    </a:lnTo>
                    <a:lnTo>
                      <a:pt x="223" y="18162"/>
                    </a:lnTo>
                    <a:lnTo>
                      <a:pt x="81" y="17735"/>
                    </a:lnTo>
                    <a:lnTo>
                      <a:pt x="0" y="17482"/>
                    </a:lnTo>
                    <a:lnTo>
                      <a:pt x="0" y="17268"/>
                    </a:lnTo>
                    <a:lnTo>
                      <a:pt x="223" y="17268"/>
                    </a:lnTo>
                    <a:lnTo>
                      <a:pt x="385" y="16996"/>
                    </a:lnTo>
                    <a:lnTo>
                      <a:pt x="1073" y="16996"/>
                    </a:lnTo>
                    <a:lnTo>
                      <a:pt x="1518" y="17268"/>
                    </a:lnTo>
                    <a:lnTo>
                      <a:pt x="1781" y="17424"/>
                    </a:lnTo>
                    <a:lnTo>
                      <a:pt x="2004" y="17657"/>
                    </a:lnTo>
                    <a:lnTo>
                      <a:pt x="2288" y="17987"/>
                    </a:lnTo>
                    <a:lnTo>
                      <a:pt x="2551" y="18376"/>
                    </a:lnTo>
                    <a:lnTo>
                      <a:pt x="2672" y="18725"/>
                    </a:lnTo>
                    <a:lnTo>
                      <a:pt x="3037" y="19055"/>
                    </a:lnTo>
                    <a:lnTo>
                      <a:pt x="3401" y="19191"/>
                    </a:lnTo>
                    <a:lnTo>
                      <a:pt x="3705" y="19444"/>
                    </a:lnTo>
                    <a:lnTo>
                      <a:pt x="4170" y="19541"/>
                    </a:lnTo>
                    <a:lnTo>
                      <a:pt x="4575" y="19619"/>
                    </a:lnTo>
                    <a:lnTo>
                      <a:pt x="5506" y="19619"/>
                    </a:lnTo>
                    <a:lnTo>
                      <a:pt x="5871" y="19444"/>
                    </a:lnTo>
                    <a:lnTo>
                      <a:pt x="6276" y="19366"/>
                    </a:lnTo>
                    <a:lnTo>
                      <a:pt x="6721" y="19153"/>
                    </a:lnTo>
                    <a:lnTo>
                      <a:pt x="7025" y="18978"/>
                    </a:lnTo>
                    <a:lnTo>
                      <a:pt x="7389" y="18725"/>
                    </a:lnTo>
                    <a:lnTo>
                      <a:pt x="7753" y="18453"/>
                    </a:lnTo>
                    <a:lnTo>
                      <a:pt x="7875" y="18240"/>
                    </a:lnTo>
                    <a:lnTo>
                      <a:pt x="8158" y="17909"/>
                    </a:lnTo>
                    <a:lnTo>
                      <a:pt x="8340" y="17482"/>
                    </a:lnTo>
                    <a:lnTo>
                      <a:pt x="8745" y="16996"/>
                    </a:lnTo>
                    <a:lnTo>
                      <a:pt x="9373" y="16453"/>
                    </a:lnTo>
                    <a:lnTo>
                      <a:pt x="10223" y="15812"/>
                    </a:lnTo>
                    <a:lnTo>
                      <a:pt x="11073" y="15035"/>
                    </a:lnTo>
                    <a:lnTo>
                      <a:pt x="12004" y="14219"/>
                    </a:lnTo>
                    <a:lnTo>
                      <a:pt x="12956" y="13364"/>
                    </a:lnTo>
                    <a:lnTo>
                      <a:pt x="14029" y="12587"/>
                    </a:lnTo>
                    <a:lnTo>
                      <a:pt x="14980" y="11655"/>
                    </a:lnTo>
                    <a:lnTo>
                      <a:pt x="15891" y="10839"/>
                    </a:lnTo>
                    <a:lnTo>
                      <a:pt x="16843" y="10023"/>
                    </a:lnTo>
                    <a:lnTo>
                      <a:pt x="17693" y="9207"/>
                    </a:lnTo>
                    <a:lnTo>
                      <a:pt x="18361" y="8314"/>
                    </a:lnTo>
                    <a:lnTo>
                      <a:pt x="18908" y="7576"/>
                    </a:lnTo>
                    <a:lnTo>
                      <a:pt x="19292" y="6896"/>
                    </a:lnTo>
                    <a:lnTo>
                      <a:pt x="19474" y="6332"/>
                    </a:lnTo>
                    <a:lnTo>
                      <a:pt x="19393" y="6080"/>
                    </a:lnTo>
                    <a:lnTo>
                      <a:pt x="19292" y="5866"/>
                    </a:lnTo>
                    <a:lnTo>
                      <a:pt x="19029" y="5439"/>
                    </a:lnTo>
                    <a:lnTo>
                      <a:pt x="18908" y="5128"/>
                    </a:lnTo>
                    <a:lnTo>
                      <a:pt x="18624" y="4526"/>
                    </a:lnTo>
                    <a:lnTo>
                      <a:pt x="18361" y="4060"/>
                    </a:lnTo>
                    <a:lnTo>
                      <a:pt x="18098" y="3555"/>
                    </a:lnTo>
                    <a:lnTo>
                      <a:pt x="17875" y="3069"/>
                    </a:lnTo>
                    <a:lnTo>
                      <a:pt x="17592" y="2525"/>
                    </a:lnTo>
                    <a:lnTo>
                      <a:pt x="17410" y="2001"/>
                    </a:lnTo>
                    <a:lnTo>
                      <a:pt x="17329" y="1535"/>
                    </a:lnTo>
                    <a:lnTo>
                      <a:pt x="17329" y="1068"/>
                    </a:lnTo>
                    <a:lnTo>
                      <a:pt x="17410" y="641"/>
                    </a:lnTo>
                    <a:lnTo>
                      <a:pt x="17592" y="291"/>
                    </a:lnTo>
                    <a:lnTo>
                      <a:pt x="17956" y="78"/>
                    </a:lnTo>
                    <a:lnTo>
                      <a:pt x="18543" y="0"/>
                    </a:lnTo>
                  </a:path>
                </a:pathLst>
              </a:custGeom>
              <a:solidFill>
                <a:srgbClr val="9CB8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554037" y="2016125"/>
                <a:ext cx="298091" cy="112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38"/>
                    </a:lnTo>
                    <a:lnTo>
                      <a:pt x="21235" y="21600"/>
                    </a:lnTo>
                    <a:lnTo>
                      <a:pt x="2006" y="127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568325" y="249237"/>
                <a:ext cx="66317" cy="22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27" y="282"/>
                    </a:moveTo>
                    <a:lnTo>
                      <a:pt x="12843" y="141"/>
                    </a:lnTo>
                    <a:lnTo>
                      <a:pt x="10858" y="141"/>
                    </a:lnTo>
                    <a:lnTo>
                      <a:pt x="8990" y="0"/>
                    </a:lnTo>
                    <a:lnTo>
                      <a:pt x="4554" y="0"/>
                    </a:lnTo>
                    <a:lnTo>
                      <a:pt x="2569" y="141"/>
                    </a:lnTo>
                    <a:lnTo>
                      <a:pt x="934" y="458"/>
                    </a:lnTo>
                    <a:lnTo>
                      <a:pt x="467" y="987"/>
                    </a:lnTo>
                    <a:lnTo>
                      <a:pt x="0" y="1304"/>
                    </a:lnTo>
                    <a:lnTo>
                      <a:pt x="0" y="3277"/>
                    </a:lnTo>
                    <a:lnTo>
                      <a:pt x="934" y="6237"/>
                    </a:lnTo>
                    <a:lnTo>
                      <a:pt x="1518" y="8034"/>
                    </a:lnTo>
                    <a:lnTo>
                      <a:pt x="1985" y="9761"/>
                    </a:lnTo>
                    <a:lnTo>
                      <a:pt x="3036" y="11839"/>
                    </a:lnTo>
                    <a:lnTo>
                      <a:pt x="3619" y="13637"/>
                    </a:lnTo>
                    <a:lnTo>
                      <a:pt x="4086" y="15434"/>
                    </a:lnTo>
                    <a:lnTo>
                      <a:pt x="4904" y="16949"/>
                    </a:lnTo>
                    <a:lnTo>
                      <a:pt x="5371" y="18499"/>
                    </a:lnTo>
                    <a:lnTo>
                      <a:pt x="5838" y="19909"/>
                    </a:lnTo>
                    <a:lnTo>
                      <a:pt x="6422" y="20754"/>
                    </a:lnTo>
                    <a:lnTo>
                      <a:pt x="6889" y="21389"/>
                    </a:lnTo>
                    <a:lnTo>
                      <a:pt x="6889" y="21600"/>
                    </a:lnTo>
                    <a:lnTo>
                      <a:pt x="18798" y="18957"/>
                    </a:lnTo>
                    <a:lnTo>
                      <a:pt x="18331" y="18816"/>
                    </a:lnTo>
                    <a:lnTo>
                      <a:pt x="18331" y="17336"/>
                    </a:lnTo>
                    <a:lnTo>
                      <a:pt x="17280" y="16455"/>
                    </a:lnTo>
                    <a:lnTo>
                      <a:pt x="17280" y="15539"/>
                    </a:lnTo>
                    <a:lnTo>
                      <a:pt x="16696" y="14517"/>
                    </a:lnTo>
                    <a:lnTo>
                      <a:pt x="16696" y="13637"/>
                    </a:lnTo>
                    <a:lnTo>
                      <a:pt x="15762" y="12544"/>
                    </a:lnTo>
                    <a:lnTo>
                      <a:pt x="15178" y="11381"/>
                    </a:lnTo>
                    <a:lnTo>
                      <a:pt x="14711" y="10536"/>
                    </a:lnTo>
                    <a:lnTo>
                      <a:pt x="14478" y="9514"/>
                    </a:lnTo>
                    <a:lnTo>
                      <a:pt x="13894" y="8422"/>
                    </a:lnTo>
                    <a:lnTo>
                      <a:pt x="13894" y="7858"/>
                    </a:lnTo>
                    <a:lnTo>
                      <a:pt x="13427" y="7083"/>
                    </a:lnTo>
                    <a:lnTo>
                      <a:pt x="13427" y="6624"/>
                    </a:lnTo>
                    <a:lnTo>
                      <a:pt x="12843" y="5920"/>
                    </a:lnTo>
                    <a:lnTo>
                      <a:pt x="13894" y="5285"/>
                    </a:lnTo>
                    <a:lnTo>
                      <a:pt x="14711" y="4898"/>
                    </a:lnTo>
                    <a:lnTo>
                      <a:pt x="16696" y="4898"/>
                    </a:lnTo>
                    <a:lnTo>
                      <a:pt x="19615" y="4581"/>
                    </a:lnTo>
                    <a:lnTo>
                      <a:pt x="21600" y="4581"/>
                    </a:lnTo>
                    <a:lnTo>
                      <a:pt x="21133" y="2643"/>
                    </a:lnTo>
                    <a:lnTo>
                      <a:pt x="13427" y="282"/>
                    </a:lnTo>
                  </a:path>
                </a:pathLst>
              </a:custGeom>
              <a:solidFill>
                <a:srgbClr val="8240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</p:grpSp>
      <p:pic>
        <p:nvPicPr>
          <p:cNvPr id="133" name="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2324100"/>
            <a:ext cx="1066800" cy="1008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347662" y="5175250"/>
            <a:ext cx="4095751" cy="92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>
            <a:lvl1pPr marL="341312" indent="-34131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1pPr>
            <a:lvl2pPr marL="741362" indent="-284162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>
                <a:solidFill>
                  <a:srgbClr val="002850"/>
                </a:solidFill>
              </a:defRPr>
            </a:lvl2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La computadora las utiliza: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Para manejar la impresión de documentos, tiempo compartido, etc.</a:t>
            </a:r>
          </a:p>
        </p:txBody>
      </p:sp>
      <p:pic>
        <p:nvPicPr>
          <p:cNvPr id="135" name="image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356100" y="5084762"/>
            <a:ext cx="4787900" cy="14144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" name="Group 138"/>
          <p:cNvGrpSpPr/>
          <p:nvPr/>
        </p:nvGrpSpPr>
        <p:grpSpPr>
          <a:xfrm>
            <a:off x="7391400" y="4648200"/>
            <a:ext cx="1752240" cy="2195153"/>
            <a:chOff x="0" y="0"/>
            <a:chExt cx="1752239" cy="2195152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1752240" cy="219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82"/>
                  </a:moveTo>
                  <a:cubicBezTo>
                    <a:pt x="0" y="1289"/>
                    <a:pt x="1549" y="0"/>
                    <a:pt x="3097" y="0"/>
                  </a:cubicBezTo>
                  <a:lnTo>
                    <a:pt x="18503" y="0"/>
                  </a:lnTo>
                  <a:cubicBezTo>
                    <a:pt x="20051" y="0"/>
                    <a:pt x="21600" y="1289"/>
                    <a:pt x="21600" y="2582"/>
                  </a:cubicBezTo>
                  <a:lnTo>
                    <a:pt x="21600" y="15409"/>
                  </a:lnTo>
                  <a:cubicBezTo>
                    <a:pt x="21600" y="16702"/>
                    <a:pt x="20051" y="17995"/>
                    <a:pt x="18503" y="17995"/>
                  </a:cubicBezTo>
                  <a:lnTo>
                    <a:pt x="9101" y="17995"/>
                  </a:lnTo>
                  <a:lnTo>
                    <a:pt x="1300" y="21600"/>
                  </a:lnTo>
                  <a:lnTo>
                    <a:pt x="3496" y="17995"/>
                  </a:lnTo>
                  <a:cubicBezTo>
                    <a:pt x="1748" y="17995"/>
                    <a:pt x="0" y="16745"/>
                    <a:pt x="0" y="15494"/>
                  </a:cubicBezTo>
                  <a:lnTo>
                    <a:pt x="0" y="2582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5087" y="68262"/>
              <a:ext cx="1624013" cy="1589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 b="1">
                  <a:latin typeface="Tahoma"/>
                  <a:ea typeface="Tahoma"/>
                  <a:cs typeface="Tahoma"/>
                  <a:sym typeface="Tahoma"/>
                </a:rPr>
                <a:t>Queue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-&gt; Cola</a:t>
              </a:r>
            </a:p>
            <a:p>
              <a:pPr lvl="0" algn="ctr"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Cada documento que se manda a imprimir es “encolado”, uno a uno es enviado a la impresora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6477000" y="1272856"/>
            <a:ext cx="533041" cy="1014372"/>
            <a:chOff x="0" y="0"/>
            <a:chExt cx="533040" cy="1014370"/>
          </a:xfrm>
        </p:grpSpPr>
        <p:sp>
          <p:nvSpPr>
            <p:cNvPr id="139" name="Shape 139"/>
            <p:cNvSpPr/>
            <p:nvPr/>
          </p:nvSpPr>
          <p:spPr>
            <a:xfrm>
              <a:off x="0" y="22543"/>
              <a:ext cx="533041" cy="99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6" y="0"/>
                  </a:moveTo>
                  <a:lnTo>
                    <a:pt x="5396" y="16194"/>
                  </a:lnTo>
                  <a:lnTo>
                    <a:pt x="0" y="16194"/>
                  </a:lnTo>
                  <a:lnTo>
                    <a:pt x="10793" y="21600"/>
                  </a:lnTo>
                  <a:lnTo>
                    <a:pt x="21600" y="16194"/>
                  </a:lnTo>
                  <a:lnTo>
                    <a:pt x="16204" y="16194"/>
                  </a:lnTo>
                  <a:lnTo>
                    <a:pt x="16204" y="0"/>
                  </a:lnTo>
                  <a:lnTo>
                    <a:pt x="5396" y="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3806" y="-1"/>
              <a:ext cx="265788" cy="9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7543800" y="1219200"/>
            <a:ext cx="456841" cy="990241"/>
            <a:chOff x="0" y="0"/>
            <a:chExt cx="456840" cy="990240"/>
          </a:xfrm>
        </p:grpSpPr>
        <p:sp>
          <p:nvSpPr>
            <p:cNvPr id="142" name="Shape 142"/>
            <p:cNvSpPr/>
            <p:nvPr/>
          </p:nvSpPr>
          <p:spPr>
            <a:xfrm>
              <a:off x="0" y="0"/>
              <a:ext cx="456841" cy="9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1" y="0"/>
                  </a:moveTo>
                  <a:lnTo>
                    <a:pt x="5391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9" y="16200"/>
                  </a:lnTo>
                  <a:lnTo>
                    <a:pt x="16209" y="0"/>
                  </a:lnTo>
                  <a:lnTo>
                    <a:pt x="5391" y="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14765" y="77850"/>
              <a:ext cx="227670" cy="711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8305800" y="1143000"/>
            <a:ext cx="456841" cy="991828"/>
            <a:chOff x="0" y="0"/>
            <a:chExt cx="456840" cy="991827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456841" cy="99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1" y="0"/>
                  </a:moveTo>
                  <a:lnTo>
                    <a:pt x="5391" y="16194"/>
                  </a:lnTo>
                  <a:lnTo>
                    <a:pt x="0" y="16194"/>
                  </a:lnTo>
                  <a:lnTo>
                    <a:pt x="10800" y="21600"/>
                  </a:lnTo>
                  <a:lnTo>
                    <a:pt x="21600" y="16194"/>
                  </a:lnTo>
                  <a:lnTo>
                    <a:pt x="16209" y="16194"/>
                  </a:lnTo>
                  <a:lnTo>
                    <a:pt x="16209" y="0"/>
                  </a:lnTo>
                  <a:lnTo>
                    <a:pt x="5391" y="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4765" y="77850"/>
              <a:ext cx="227670" cy="711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Final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7086600" y="1272856"/>
            <a:ext cx="533041" cy="1014372"/>
            <a:chOff x="0" y="0"/>
            <a:chExt cx="533040" cy="1014370"/>
          </a:xfrm>
        </p:grpSpPr>
        <p:sp>
          <p:nvSpPr>
            <p:cNvPr id="148" name="Shape 148"/>
            <p:cNvSpPr/>
            <p:nvPr/>
          </p:nvSpPr>
          <p:spPr>
            <a:xfrm>
              <a:off x="0" y="22543"/>
              <a:ext cx="533041" cy="99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3" y="0"/>
                  </a:moveTo>
                  <a:lnTo>
                    <a:pt x="5393" y="16194"/>
                  </a:lnTo>
                  <a:lnTo>
                    <a:pt x="0" y="16194"/>
                  </a:lnTo>
                  <a:lnTo>
                    <a:pt x="10800" y="21600"/>
                  </a:lnTo>
                  <a:lnTo>
                    <a:pt x="21600" y="16194"/>
                  </a:lnTo>
                  <a:lnTo>
                    <a:pt x="16207" y="16194"/>
                  </a:lnTo>
                  <a:lnTo>
                    <a:pt x="16207" y="0"/>
                  </a:lnTo>
                  <a:lnTo>
                    <a:pt x="5393" y="0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33806" y="-1"/>
              <a:ext cx="265788" cy="911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ctr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Frente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328612" y="2970212"/>
            <a:ext cx="7772401" cy="36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41362" lvl="1" indent="-28416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Todo el que llega se ubica al final de la cola</a:t>
            </a:r>
          </a:p>
        </p:txBody>
      </p:sp>
      <p:sp>
        <p:nvSpPr>
          <p:cNvPr id="152" name="Shape 152"/>
          <p:cNvSpPr/>
          <p:nvPr/>
        </p:nvSpPr>
        <p:spPr>
          <a:xfrm>
            <a:off x="471487" y="3548062"/>
            <a:ext cx="7772401" cy="36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41362" lvl="1" indent="-28416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Todo el que sale, lo hace por el frente de la cola</a:t>
            </a:r>
          </a:p>
        </p:txBody>
      </p:sp>
      <p:sp>
        <p:nvSpPr>
          <p:cNvPr id="153" name="Shape 153"/>
          <p:cNvSpPr/>
          <p:nvPr/>
        </p:nvSpPr>
        <p:spPr>
          <a:xfrm>
            <a:off x="328612" y="3908425"/>
            <a:ext cx="640556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41362" lvl="1" indent="-284162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La cola es por turno</a:t>
            </a:r>
          </a:p>
          <a:p>
            <a:pPr marL="1143000" lvl="2" indent="-228600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El primero en llegar, tiene la seguridad de que será el primero en salir: </a:t>
            </a:r>
          </a:p>
          <a:p>
            <a:pPr marL="1600200" lvl="3" indent="-228600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>
                <a:solidFill>
                  <a:srgbClr val="002850"/>
                </a:solidFill>
              </a:rPr>
              <a:t>FIRST IN  FIRST OUT -&gt; FIFO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3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3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9" animBg="1" advAuto="0"/>
      <p:bldP spid="30" grpId="1" build="p" animBg="1" advAuto="0"/>
      <p:bldP spid="31" grpId="4" animBg="1" advAuto="0"/>
      <p:bldP spid="46" grpId="8" animBg="1" advAuto="0"/>
      <p:bldP spid="95" grpId="3" animBg="1" advAuto="0"/>
      <p:bldP spid="132" grpId="12" animBg="1" advAuto="0"/>
      <p:bldP spid="133" grpId="2" animBg="1" advAuto="0"/>
      <p:bldP spid="134" grpId="15" animBg="1" advAuto="0"/>
      <p:bldP spid="135" grpId="16" animBg="1" advAuto="0"/>
      <p:bldP spid="138" grpId="17" animBg="1" advAuto="0"/>
      <p:bldP spid="141" grpId="5" animBg="1" advAuto="0"/>
      <p:bldP spid="144" grpId="6" animBg="1" advAuto="0"/>
      <p:bldP spid="147" grpId="10" animBg="1" advAuto="0"/>
      <p:bldP spid="150" grpId="13" animBg="1" advAuto="0"/>
      <p:bldP spid="151" grpId="7" animBg="1" advAuto="0"/>
      <p:bldP spid="152" grpId="11" animBg="1" advAuto="0"/>
      <p:bldP spid="153" grpId="1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DESENCOLAR EN COLAS DE PRIORIDAD</a:t>
            </a:r>
          </a:p>
        </p:txBody>
      </p:sp>
      <p:sp>
        <p:nvSpPr>
          <p:cNvPr id="1133" name="Shape 1133"/>
          <p:cNvSpPr>
            <a:spLocks noGrp="1"/>
          </p:cNvSpPr>
          <p:nvPr>
            <p:ph type="body" idx="4294967295"/>
          </p:nvPr>
        </p:nvSpPr>
        <p:spPr>
          <a:xfrm>
            <a:off x="457200" y="1989137"/>
            <a:ext cx="8229600" cy="433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ts val="23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Al </a:t>
            </a:r>
            <a:r>
              <a:rPr sz="2000" b="1">
                <a:solidFill>
                  <a:srgbClr val="002850"/>
                </a:solidFill>
              </a:rPr>
              <a:t>encolar</a:t>
            </a:r>
            <a:r>
              <a:rPr sz="2000">
                <a:solidFill>
                  <a:srgbClr val="002850"/>
                </a:solidFill>
              </a:rPr>
              <a:t> un elemento en este tipo de cola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encola al final de los elementos </a:t>
            </a:r>
            <a:r>
              <a:rPr i="1">
                <a:solidFill>
                  <a:srgbClr val="002850"/>
                </a:solidFill>
              </a:rPr>
              <a:t>con la misma prioridad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El </a:t>
            </a:r>
            <a:r>
              <a:rPr sz="2000" b="1">
                <a:solidFill>
                  <a:srgbClr val="002850"/>
                </a:solidFill>
              </a:rPr>
              <a:t>desencolar</a:t>
            </a:r>
            <a:r>
              <a:rPr sz="2000">
                <a:solidFill>
                  <a:srgbClr val="002850"/>
                </a:solidFill>
              </a:rPr>
              <a:t> elementos de una cola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Quiere decir, que ese elemento es escogido para ser “atendido”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elige </a:t>
            </a:r>
            <a:r>
              <a:rPr b="1">
                <a:solidFill>
                  <a:srgbClr val="002850"/>
                </a:solidFill>
              </a:rPr>
              <a:t>el primer elemento</a:t>
            </a:r>
            <a:r>
              <a:rPr>
                <a:solidFill>
                  <a:srgbClr val="002850"/>
                </a:solidFill>
              </a:rPr>
              <a:t> con la </a:t>
            </a:r>
            <a:r>
              <a:rPr b="1">
                <a:solidFill>
                  <a:srgbClr val="002850"/>
                </a:solidFill>
              </a:rPr>
              <a:t>mayor/menor prioridad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En las de prioridad ascendente, por ejemplo</a:t>
            </a:r>
          </a:p>
          <a:p>
            <a:pPr marL="1066800" lvl="2" indent="-15240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i="1">
                <a:solidFill>
                  <a:srgbClr val="002850"/>
                </a:solidFill>
              </a:rPr>
              <a:t>Se busca atender primero al de menor valor en toda la cola: BUSCAR</a:t>
            </a:r>
          </a:p>
          <a:p>
            <a:pPr marL="1066800" lvl="2" indent="-15240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i="1">
                <a:solidFill>
                  <a:srgbClr val="002850"/>
                </a:solidFill>
              </a:rPr>
              <a:t>Y luego sacarlo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 decir, existe un conjunto de prioridades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Cada prioridad tendrá un conjunto de elementos que se comportara como una cola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" grpId="1" build="p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43915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IMPLEMENTACION ESTATICA</a:t>
            </a:r>
          </a:p>
        </p:txBody>
      </p:sp>
      <p:sp>
        <p:nvSpPr>
          <p:cNvPr id="1136" name="Shape 1136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ts val="26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Usando un arreglo Circular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Insertar los elementos ordenadamente a la cola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Se usa un arreglo circular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inserción contempla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Buscar la posición correcta para el elemento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Cambiar la posición de los anteriores o posteriores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Al remover, no hay que buscar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Se elimina el primero o el ultimo de la cola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Dependiendo el orden del arreglo y 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El tipo de cola de prioridad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" grpId="1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>
            <a:spLocks noGrp="1"/>
          </p:cNvSpPr>
          <p:nvPr>
            <p:ph type="title" idx="4294967295"/>
          </p:nvPr>
        </p:nvSpPr>
        <p:spPr>
          <a:xfrm>
            <a:off x="381000" y="411162"/>
            <a:ext cx="8229600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31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312" i="1">
                <a:solidFill>
                  <a:srgbClr val="008080"/>
                </a:solidFill>
              </a:rPr>
              <a:t>IMPLEMENTACION ESTATICA: ARREGLOS</a:t>
            </a:r>
          </a:p>
        </p:txBody>
      </p:sp>
      <p:sp>
        <p:nvSpPr>
          <p:cNvPr id="1139" name="Shape 1139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513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Las colas de prioridad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Son un conjunto de colas</a:t>
            </a:r>
          </a:p>
          <a:p>
            <a:pPr lvl="0"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Podríamos crear un tipo ColaPrioridad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Que comprenda tanto el numero de la prioridad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Como el resto de características de una prioridad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Y la Cola</a:t>
            </a:r>
          </a:p>
          <a:p>
            <a:pPr lvl="0"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Luego tendremos un</a:t>
            </a:r>
          </a:p>
          <a:p>
            <a:pPr marL="741362" lvl="1" indent="-284162"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Arreglo de Prioridades</a:t>
            </a:r>
          </a:p>
        </p:txBody>
      </p:sp>
      <p:grpSp>
        <p:nvGrpSpPr>
          <p:cNvPr id="1142" name="Group 1142"/>
          <p:cNvGrpSpPr/>
          <p:nvPr/>
        </p:nvGrpSpPr>
        <p:grpSpPr>
          <a:xfrm>
            <a:off x="5003800" y="1557337"/>
            <a:ext cx="3227388" cy="1320893"/>
            <a:chOff x="0" y="0"/>
            <a:chExt cx="3227387" cy="1320891"/>
          </a:xfrm>
        </p:grpSpPr>
        <p:sp>
          <p:nvSpPr>
            <p:cNvPr id="1140" name="Shape 1140"/>
            <p:cNvSpPr/>
            <p:nvPr/>
          </p:nvSpPr>
          <p:spPr>
            <a:xfrm>
              <a:off x="0" y="0"/>
              <a:ext cx="3227388" cy="1273175"/>
            </a:xfrm>
            <a:prstGeom prst="roundRect">
              <a:avLst>
                <a:gd name="adj" fmla="val 120"/>
              </a:avLst>
            </a:prstGeom>
            <a:solidFill>
              <a:srgbClr val="FFFFFF"/>
            </a:solidFill>
            <a:ln w="936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471" y="471"/>
              <a:ext cx="3193058" cy="132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class ColaPrioridad{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int numero;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//todo lo que defina a una prioridad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Cola cola;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145" name="Group 1145"/>
          <p:cNvGrpSpPr/>
          <p:nvPr/>
        </p:nvGrpSpPr>
        <p:grpSpPr>
          <a:xfrm>
            <a:off x="4822825" y="4652962"/>
            <a:ext cx="2486025" cy="373463"/>
            <a:chOff x="0" y="0"/>
            <a:chExt cx="2486025" cy="373462"/>
          </a:xfrm>
        </p:grpSpPr>
        <p:sp>
          <p:nvSpPr>
            <p:cNvPr id="1143" name="Shape 1143"/>
            <p:cNvSpPr/>
            <p:nvPr/>
          </p:nvSpPr>
          <p:spPr>
            <a:xfrm>
              <a:off x="0" y="0"/>
              <a:ext cx="2486025" cy="293688"/>
            </a:xfrm>
            <a:prstGeom prst="roundRect">
              <a:avLst>
                <a:gd name="adj" fmla="val 542"/>
              </a:avLst>
            </a:prstGeom>
            <a:solidFill>
              <a:srgbClr val="FFFFFF"/>
            </a:solidFill>
            <a:ln w="936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62" y="462"/>
              <a:ext cx="2240719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7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ColaPrioridad cp[10];</a:t>
              </a:r>
            </a:p>
          </p:txBody>
        </p:sp>
      </p:grpSp>
      <p:grpSp>
        <p:nvGrpSpPr>
          <p:cNvPr id="1148" name="Group 1148"/>
          <p:cNvGrpSpPr/>
          <p:nvPr/>
        </p:nvGrpSpPr>
        <p:grpSpPr>
          <a:xfrm>
            <a:off x="4500562" y="5151437"/>
            <a:ext cx="4429126" cy="1044047"/>
            <a:chOff x="0" y="0"/>
            <a:chExt cx="4429125" cy="1044045"/>
          </a:xfrm>
        </p:grpSpPr>
        <p:sp>
          <p:nvSpPr>
            <p:cNvPr id="1146" name="Shape 1146"/>
            <p:cNvSpPr/>
            <p:nvPr/>
          </p:nvSpPr>
          <p:spPr>
            <a:xfrm>
              <a:off x="0" y="0"/>
              <a:ext cx="4429125" cy="954088"/>
            </a:xfrm>
            <a:prstGeom prst="roundRect">
              <a:avLst>
                <a:gd name="adj" fmla="val 167"/>
              </a:avLst>
            </a:prstGeom>
            <a:solidFill>
              <a:srgbClr val="FFFFFF"/>
            </a:solidFill>
            <a:ln w="936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485" y="485"/>
              <a:ext cx="4406950" cy="1043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Así, una cola de prioridad i puede acceder</a:t>
              </a:r>
            </a:p>
            <a:p>
              <a:pPr lvl="0">
                <a:lnSpc>
                  <a:spcPct val="7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A su numero de prioridad: cp[i].numero</a:t>
              </a:r>
            </a:p>
            <a:p>
              <a:pPr lvl="0">
                <a:lnSpc>
                  <a:spcPct val="7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A la cola en si: cp[i].cola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>
            <a:spLocks noGrp="1"/>
          </p:cNvSpPr>
          <p:nvPr>
            <p:ph type="title" idx="4294967295"/>
          </p:nvPr>
        </p:nvSpPr>
        <p:spPr>
          <a:xfrm>
            <a:off x="381000" y="411162"/>
            <a:ext cx="8229600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31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312" i="1">
                <a:solidFill>
                  <a:srgbClr val="008080"/>
                </a:solidFill>
              </a:rPr>
              <a:t>IMPLEMENTACION DINAMICA: LISTA SIMPLE</a:t>
            </a:r>
          </a:p>
        </p:txBody>
      </p:sp>
      <p:sp>
        <p:nvSpPr>
          <p:cNvPr id="1151" name="Shape 1151"/>
          <p:cNvSpPr>
            <a:spLocks noGrp="1"/>
          </p:cNvSpPr>
          <p:nvPr>
            <p:ph type="body" idx="4294967295"/>
          </p:nvPr>
        </p:nvSpPr>
        <p:spPr>
          <a:xfrm>
            <a:off x="457200" y="1998662"/>
            <a:ext cx="8229600" cy="4094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ts val="3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Mediante una lista simple</a:t>
            </a:r>
          </a:p>
          <a:p>
            <a:pPr marL="700767" lvl="1" indent="-243567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Cada nodo tendrá</a:t>
            </a:r>
          </a:p>
          <a:p>
            <a:pPr marL="1104900" lvl="2" indent="-1905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Contenido, prioridad y enlace con el siguiente</a:t>
            </a:r>
          </a:p>
          <a:p>
            <a:pPr marL="700767" lvl="1" indent="-243567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lista se mantiene ordenada por la prioridad</a:t>
            </a:r>
          </a:p>
          <a:p>
            <a:pPr marL="700767" lvl="1" indent="-243567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encolar:</a:t>
            </a:r>
          </a:p>
          <a:p>
            <a:pPr marL="1104900" lvl="2" indent="-1905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Buscar la posición correcta </a:t>
            </a:r>
          </a:p>
          <a:p>
            <a:pPr marL="1104900" lvl="2" indent="-1905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La lista debe permanecer ordenada</a:t>
            </a:r>
          </a:p>
          <a:p>
            <a:pPr marL="700767" lvl="1" indent="-243567">
              <a:lnSpc>
                <a:spcPct val="11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desencolar:</a:t>
            </a:r>
          </a:p>
          <a:p>
            <a:pPr marL="1104900" lvl="2" indent="-190500">
              <a:lnSpc>
                <a:spcPct val="11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>
                <a:solidFill>
                  <a:srgbClr val="002850"/>
                </a:solidFill>
              </a:rPr>
              <a:t>Eliminar el primer elemento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>
            <a:spLocks noGrp="1"/>
          </p:cNvSpPr>
          <p:nvPr>
            <p:ph type="title" idx="4294967295"/>
          </p:nvPr>
        </p:nvSpPr>
        <p:spPr>
          <a:xfrm>
            <a:off x="179387" y="352425"/>
            <a:ext cx="8229601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48055">
              <a:lnSpc>
                <a:spcPct val="93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IMPLEMENTACION DINAMICA</a:t>
            </a:r>
          </a:p>
        </p:txBody>
      </p:sp>
      <p:sp>
        <p:nvSpPr>
          <p:cNvPr id="1154" name="Shape 1154"/>
          <p:cNvSpPr>
            <a:spLocks noGrp="1"/>
          </p:cNvSpPr>
          <p:nvPr>
            <p:ph type="body" idx="4294967295"/>
          </p:nvPr>
        </p:nvSpPr>
        <p:spPr>
          <a:xfrm>
            <a:off x="228599" y="1989137"/>
            <a:ext cx="4953002" cy="465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ts val="25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Mediante </a:t>
            </a:r>
            <a:r>
              <a:rPr sz="2000" b="1" dirty="0" err="1">
                <a:solidFill>
                  <a:srgbClr val="002850"/>
                </a:solidFill>
              </a:rPr>
              <a:t>lista</a:t>
            </a:r>
            <a:r>
              <a:rPr sz="2000" b="1" dirty="0">
                <a:solidFill>
                  <a:srgbClr val="002850"/>
                </a:solidFill>
              </a:rPr>
              <a:t> de n colas</a:t>
            </a:r>
          </a:p>
          <a:p>
            <a:pPr marL="213320" lvl="0" indent="-213320">
              <a:lnSpc>
                <a:spcPct val="13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Las </a:t>
            </a:r>
            <a:r>
              <a:rPr sz="2000" dirty="0" err="1">
                <a:solidFill>
                  <a:srgbClr val="002850"/>
                </a:solidFill>
              </a:rPr>
              <a:t>prioridades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forman</a:t>
            </a:r>
            <a:r>
              <a:rPr sz="2000" dirty="0">
                <a:solidFill>
                  <a:srgbClr val="002850"/>
                </a:solidFill>
              </a:rPr>
              <a:t> una </a:t>
            </a:r>
            <a:r>
              <a:rPr sz="2000" dirty="0" err="1">
                <a:solidFill>
                  <a:srgbClr val="002850"/>
                </a:solidFill>
              </a:rPr>
              <a:t>lista</a:t>
            </a:r>
            <a:endParaRPr sz="2000" dirty="0">
              <a:solidFill>
                <a:srgbClr val="002850"/>
              </a:solidFill>
            </a:endParaRPr>
          </a:p>
          <a:p>
            <a:pPr marL="213320" lvl="0" indent="-213320">
              <a:lnSpc>
                <a:spcPct val="13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Cada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 de la </a:t>
            </a:r>
            <a:r>
              <a:rPr sz="2000" dirty="0" err="1">
                <a:solidFill>
                  <a:srgbClr val="002850"/>
                </a:solidFill>
              </a:rPr>
              <a:t>lista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tiene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asociada</a:t>
            </a:r>
            <a:r>
              <a:rPr sz="2000" dirty="0">
                <a:solidFill>
                  <a:srgbClr val="002850"/>
                </a:solidFill>
              </a:rPr>
              <a:t> una cola</a:t>
            </a:r>
          </a:p>
          <a:p>
            <a:pPr marL="213320" lvl="0" indent="-213320">
              <a:lnSpc>
                <a:spcPct val="13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Al </a:t>
            </a:r>
            <a:r>
              <a:rPr sz="2000" b="1" dirty="0" err="1">
                <a:solidFill>
                  <a:srgbClr val="002850"/>
                </a:solidFill>
              </a:rPr>
              <a:t>encolar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639875" lvl="1" indent="-182675">
              <a:lnSpc>
                <a:spcPct val="13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Se </a:t>
            </a:r>
            <a:r>
              <a:rPr dirty="0" err="1">
                <a:solidFill>
                  <a:srgbClr val="002850"/>
                </a:solidFill>
              </a:rPr>
              <a:t>busca</a:t>
            </a:r>
            <a:r>
              <a:rPr dirty="0">
                <a:solidFill>
                  <a:srgbClr val="002850"/>
                </a:solidFill>
              </a:rPr>
              <a:t> la </a:t>
            </a:r>
            <a:r>
              <a:rPr dirty="0" err="1">
                <a:solidFill>
                  <a:srgbClr val="002850"/>
                </a:solidFill>
              </a:rPr>
              <a:t>prioridad</a:t>
            </a:r>
            <a:r>
              <a:rPr dirty="0">
                <a:solidFill>
                  <a:srgbClr val="002850"/>
                </a:solidFill>
              </a:rPr>
              <a:t> del </a:t>
            </a:r>
            <a:r>
              <a:rPr dirty="0" err="1">
                <a:solidFill>
                  <a:srgbClr val="002850"/>
                </a:solidFill>
              </a:rPr>
              <a:t>elemento</a:t>
            </a:r>
            <a:endParaRPr dirty="0">
              <a:solidFill>
                <a:srgbClr val="002850"/>
              </a:solidFill>
            </a:endParaRPr>
          </a:p>
          <a:p>
            <a:pPr marL="639875" lvl="1" indent="-182675">
              <a:lnSpc>
                <a:spcPct val="13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En</a:t>
            </a:r>
            <a:r>
              <a:rPr dirty="0">
                <a:solidFill>
                  <a:srgbClr val="002850"/>
                </a:solidFill>
              </a:rPr>
              <a:t> la cola </a:t>
            </a:r>
            <a:r>
              <a:rPr dirty="0" err="1">
                <a:solidFill>
                  <a:srgbClr val="002850"/>
                </a:solidFill>
              </a:rPr>
              <a:t>asociada</a:t>
            </a:r>
            <a:r>
              <a:rPr dirty="0">
                <a:solidFill>
                  <a:srgbClr val="002850"/>
                </a:solidFill>
              </a:rPr>
              <a:t> se </a:t>
            </a:r>
            <a:r>
              <a:rPr dirty="0" err="1">
                <a:solidFill>
                  <a:srgbClr val="002850"/>
                </a:solidFill>
              </a:rPr>
              <a:t>inserta</a:t>
            </a:r>
            <a:r>
              <a:rPr dirty="0">
                <a:solidFill>
                  <a:srgbClr val="002850"/>
                </a:solidFill>
              </a:rPr>
              <a:t> al final</a:t>
            </a:r>
          </a:p>
          <a:p>
            <a:pPr marL="213320" lvl="0" indent="-213320">
              <a:lnSpc>
                <a:spcPct val="13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Al </a:t>
            </a:r>
            <a:r>
              <a:rPr sz="2000" b="1" dirty="0" err="1">
                <a:solidFill>
                  <a:srgbClr val="002850"/>
                </a:solidFill>
              </a:rPr>
              <a:t>desencolar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639875" lvl="1" indent="-182675">
              <a:lnSpc>
                <a:spcPct val="13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Se </a:t>
            </a:r>
            <a:r>
              <a:rPr dirty="0" err="1">
                <a:solidFill>
                  <a:srgbClr val="002850"/>
                </a:solidFill>
              </a:rPr>
              <a:t>busca</a:t>
            </a:r>
            <a:r>
              <a:rPr dirty="0">
                <a:solidFill>
                  <a:srgbClr val="002850"/>
                </a:solidFill>
              </a:rPr>
              <a:t> la </a:t>
            </a:r>
            <a:r>
              <a:rPr dirty="0" err="1">
                <a:solidFill>
                  <a:srgbClr val="002850"/>
                </a:solidFill>
              </a:rPr>
              <a:t>prioridad</a:t>
            </a:r>
            <a:r>
              <a:rPr dirty="0">
                <a:solidFill>
                  <a:srgbClr val="002850"/>
                </a:solidFill>
              </a:rPr>
              <a:t> del </a:t>
            </a:r>
            <a:r>
              <a:rPr dirty="0" err="1">
                <a:solidFill>
                  <a:srgbClr val="002850"/>
                </a:solidFill>
              </a:rPr>
              <a:t>elemento</a:t>
            </a:r>
            <a:endParaRPr dirty="0">
              <a:solidFill>
                <a:srgbClr val="002850"/>
              </a:solidFill>
            </a:endParaRPr>
          </a:p>
          <a:p>
            <a:pPr marL="639875" lvl="1" indent="-182675">
              <a:lnSpc>
                <a:spcPct val="13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En</a:t>
            </a:r>
            <a:r>
              <a:rPr dirty="0">
                <a:solidFill>
                  <a:srgbClr val="002850"/>
                </a:solidFill>
              </a:rPr>
              <a:t> la cola </a:t>
            </a:r>
            <a:r>
              <a:rPr dirty="0" err="1">
                <a:solidFill>
                  <a:srgbClr val="002850"/>
                </a:solidFill>
              </a:rPr>
              <a:t>asociada</a:t>
            </a:r>
            <a:r>
              <a:rPr dirty="0">
                <a:solidFill>
                  <a:srgbClr val="002850"/>
                </a:solidFill>
              </a:rPr>
              <a:t>, se </a:t>
            </a:r>
            <a:r>
              <a:rPr dirty="0" err="1">
                <a:solidFill>
                  <a:srgbClr val="002850"/>
                </a:solidFill>
              </a:rPr>
              <a:t>remueve</a:t>
            </a:r>
            <a:r>
              <a:rPr dirty="0">
                <a:solidFill>
                  <a:srgbClr val="002850"/>
                </a:solidFill>
              </a:rPr>
              <a:t> el primero</a:t>
            </a:r>
          </a:p>
        </p:txBody>
      </p:sp>
      <p:grpSp>
        <p:nvGrpSpPr>
          <p:cNvPr id="1174" name="Group 1174"/>
          <p:cNvGrpSpPr/>
          <p:nvPr/>
        </p:nvGrpSpPr>
        <p:grpSpPr>
          <a:xfrm>
            <a:off x="6400799" y="2286000"/>
            <a:ext cx="2438402" cy="434975"/>
            <a:chOff x="0" y="0"/>
            <a:chExt cx="2438400" cy="434974"/>
          </a:xfrm>
        </p:grpSpPr>
        <p:grpSp>
          <p:nvGrpSpPr>
            <p:cNvPr id="1159" name="Group 1159"/>
            <p:cNvGrpSpPr/>
            <p:nvPr/>
          </p:nvGrpSpPr>
          <p:grpSpPr>
            <a:xfrm>
              <a:off x="0" y="0"/>
              <a:ext cx="762000" cy="381000"/>
              <a:chOff x="0" y="0"/>
              <a:chExt cx="761999" cy="381000"/>
            </a:xfrm>
          </p:grpSpPr>
          <p:sp>
            <p:nvSpPr>
              <p:cNvPr id="1155" name="Shape 1155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I11</a:t>
                </a:r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64" name="Group 1164"/>
            <p:cNvGrpSpPr/>
            <p:nvPr/>
          </p:nvGrpSpPr>
          <p:grpSpPr>
            <a:xfrm>
              <a:off x="762000" y="0"/>
              <a:ext cx="762000" cy="381000"/>
              <a:chOff x="0" y="0"/>
              <a:chExt cx="761999" cy="381000"/>
            </a:xfrm>
          </p:grpSpPr>
          <p:sp>
            <p:nvSpPr>
              <p:cNvPr id="1160" name="Shape 1160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I12</a:t>
                </a:r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165" name="Shape 1165"/>
            <p:cNvSpPr/>
            <p:nvPr/>
          </p:nvSpPr>
          <p:spPr>
            <a:xfrm>
              <a:off x="1524000" y="0"/>
              <a:ext cx="533400" cy="381000"/>
            </a:xfrm>
            <a:prstGeom prst="roundRect">
              <a:avLst>
                <a:gd name="adj" fmla="val 417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905000" y="0"/>
              <a:ext cx="152400" cy="381000"/>
            </a:xfrm>
            <a:prstGeom prst="roundRect">
              <a:avLst>
                <a:gd name="adj" fmla="val 1042"/>
              </a:avLst>
            </a:prstGeom>
            <a:solidFill>
              <a:srgbClr val="FF99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524465" y="465"/>
              <a:ext cx="366750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I13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981199" y="152400"/>
              <a:ext cx="304801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3" name="Group 1173"/>
            <p:cNvGrpSpPr/>
            <p:nvPr/>
          </p:nvGrpSpPr>
          <p:grpSpPr>
            <a:xfrm>
              <a:off x="2133600" y="152400"/>
              <a:ext cx="304801" cy="282575"/>
              <a:chOff x="0" y="0"/>
              <a:chExt cx="304800" cy="282574"/>
            </a:xfrm>
          </p:grpSpPr>
          <p:sp>
            <p:nvSpPr>
              <p:cNvPr id="1169" name="Shape 1169"/>
              <p:cNvSpPr/>
              <p:nvPr/>
            </p:nvSpPr>
            <p:spPr>
              <a:xfrm>
                <a:off x="152399" y="-1"/>
                <a:ext cx="1589" cy="2286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-1" y="228600"/>
                <a:ext cx="3048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6199" y="260350"/>
                <a:ext cx="1524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123824" y="280987"/>
                <a:ext cx="762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1206" name="Group 1206"/>
          <p:cNvGrpSpPr/>
          <p:nvPr/>
        </p:nvGrpSpPr>
        <p:grpSpPr>
          <a:xfrm>
            <a:off x="5486400" y="2285999"/>
            <a:ext cx="609600" cy="2492376"/>
            <a:chOff x="0" y="0"/>
            <a:chExt cx="609600" cy="2492374"/>
          </a:xfrm>
        </p:grpSpPr>
        <p:grpSp>
          <p:nvGrpSpPr>
            <p:cNvPr id="1179" name="Group 1179"/>
            <p:cNvGrpSpPr/>
            <p:nvPr/>
          </p:nvGrpSpPr>
          <p:grpSpPr>
            <a:xfrm>
              <a:off x="0" y="2209800"/>
              <a:ext cx="304801" cy="282575"/>
              <a:chOff x="0" y="0"/>
              <a:chExt cx="304800" cy="282574"/>
            </a:xfrm>
          </p:grpSpPr>
          <p:sp>
            <p:nvSpPr>
              <p:cNvPr id="1175" name="Shape 1175"/>
              <p:cNvSpPr/>
              <p:nvPr/>
            </p:nvSpPr>
            <p:spPr>
              <a:xfrm>
                <a:off x="152399" y="-1"/>
                <a:ext cx="1589" cy="2286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-1" y="228600"/>
                <a:ext cx="3048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7" name="Shape 1177"/>
              <p:cNvSpPr/>
              <p:nvPr/>
            </p:nvSpPr>
            <p:spPr>
              <a:xfrm>
                <a:off x="76199" y="260350"/>
                <a:ext cx="1524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78" name="Shape 1178"/>
              <p:cNvSpPr/>
              <p:nvPr/>
            </p:nvSpPr>
            <p:spPr>
              <a:xfrm>
                <a:off x="123824" y="280987"/>
                <a:ext cx="762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186" name="Group 1186"/>
            <p:cNvGrpSpPr/>
            <p:nvPr/>
          </p:nvGrpSpPr>
          <p:grpSpPr>
            <a:xfrm>
              <a:off x="0" y="-1"/>
              <a:ext cx="609600" cy="609601"/>
              <a:chOff x="0" y="0"/>
              <a:chExt cx="609600" cy="609600"/>
            </a:xfrm>
          </p:grpSpPr>
          <p:grpSp>
            <p:nvGrpSpPr>
              <p:cNvPr id="1182" name="Group 1182"/>
              <p:cNvGrpSpPr/>
              <p:nvPr/>
            </p:nvGrpSpPr>
            <p:grpSpPr>
              <a:xfrm>
                <a:off x="0" y="-1"/>
                <a:ext cx="609600" cy="381001"/>
                <a:chOff x="0" y="0"/>
                <a:chExt cx="609600" cy="381000"/>
              </a:xfrm>
            </p:grpSpPr>
            <p:sp>
              <p:nvSpPr>
                <p:cNvPr id="1180" name="Shape 1180"/>
                <p:cNvSpPr/>
                <p:nvPr/>
              </p:nvSpPr>
              <p:spPr>
                <a:xfrm>
                  <a:off x="0" y="0"/>
                  <a:ext cx="609600" cy="381000"/>
                </a:xfrm>
                <a:prstGeom prst="roundRect">
                  <a:avLst>
                    <a:gd name="adj" fmla="val 41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181" name="Shape 1181"/>
                <p:cNvSpPr/>
                <p:nvPr/>
              </p:nvSpPr>
              <p:spPr>
                <a:xfrm>
                  <a:off x="76200" y="0"/>
                  <a:ext cx="533400" cy="2714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ctr">
                    <a:lnSpc>
                      <a:spcPct val="93000"/>
                    </a:lnSpc>
                    <a:spcBef>
                      <a:spcPts val="7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2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200"/>
                    <a:t>P1</a:t>
                  </a:r>
                </a:p>
              </p:txBody>
            </p:sp>
          </p:grpSp>
          <p:sp>
            <p:nvSpPr>
              <p:cNvPr id="1183" name="Shape 1183"/>
              <p:cNvSpPr/>
              <p:nvPr/>
            </p:nvSpPr>
            <p:spPr>
              <a:xfrm>
                <a:off x="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52400" y="304799"/>
                <a:ext cx="1588" cy="3048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30480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BFE076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grpSp>
          <p:nvGrpSpPr>
            <p:cNvPr id="1193" name="Group 1193"/>
            <p:cNvGrpSpPr/>
            <p:nvPr/>
          </p:nvGrpSpPr>
          <p:grpSpPr>
            <a:xfrm>
              <a:off x="0" y="609599"/>
              <a:ext cx="609600" cy="609601"/>
              <a:chOff x="0" y="0"/>
              <a:chExt cx="609600" cy="609600"/>
            </a:xfrm>
          </p:grpSpPr>
          <p:grpSp>
            <p:nvGrpSpPr>
              <p:cNvPr id="1189" name="Group 1189"/>
              <p:cNvGrpSpPr/>
              <p:nvPr/>
            </p:nvGrpSpPr>
            <p:grpSpPr>
              <a:xfrm>
                <a:off x="0" y="-1"/>
                <a:ext cx="609600" cy="381001"/>
                <a:chOff x="0" y="0"/>
                <a:chExt cx="609600" cy="381000"/>
              </a:xfrm>
            </p:grpSpPr>
            <p:sp>
              <p:nvSpPr>
                <p:cNvPr id="1187" name="Shape 1187"/>
                <p:cNvSpPr/>
                <p:nvPr/>
              </p:nvSpPr>
              <p:spPr>
                <a:xfrm>
                  <a:off x="0" y="0"/>
                  <a:ext cx="609600" cy="381000"/>
                </a:xfrm>
                <a:prstGeom prst="roundRect">
                  <a:avLst>
                    <a:gd name="adj" fmla="val 41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188" name="Shape 1188"/>
                <p:cNvSpPr/>
                <p:nvPr/>
              </p:nvSpPr>
              <p:spPr>
                <a:xfrm>
                  <a:off x="76200" y="0"/>
                  <a:ext cx="533400" cy="2714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ctr">
                    <a:lnSpc>
                      <a:spcPct val="93000"/>
                    </a:lnSpc>
                    <a:spcBef>
                      <a:spcPts val="7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2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200"/>
                    <a:t>P2</a:t>
                  </a:r>
                </a:p>
              </p:txBody>
            </p:sp>
          </p:grpSp>
          <p:sp>
            <p:nvSpPr>
              <p:cNvPr id="1190" name="Shape 1190"/>
              <p:cNvSpPr/>
              <p:nvPr/>
            </p:nvSpPr>
            <p:spPr>
              <a:xfrm>
                <a:off x="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152400" y="304799"/>
                <a:ext cx="1588" cy="3048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30480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BFE076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grpSp>
          <p:nvGrpSpPr>
            <p:cNvPr id="1200" name="Group 1200"/>
            <p:cNvGrpSpPr/>
            <p:nvPr/>
          </p:nvGrpSpPr>
          <p:grpSpPr>
            <a:xfrm>
              <a:off x="0" y="1219199"/>
              <a:ext cx="609600" cy="609601"/>
              <a:chOff x="0" y="0"/>
              <a:chExt cx="609600" cy="609600"/>
            </a:xfrm>
          </p:grpSpPr>
          <p:grpSp>
            <p:nvGrpSpPr>
              <p:cNvPr id="1196" name="Group 1196"/>
              <p:cNvGrpSpPr/>
              <p:nvPr/>
            </p:nvGrpSpPr>
            <p:grpSpPr>
              <a:xfrm>
                <a:off x="0" y="-1"/>
                <a:ext cx="609600" cy="381001"/>
                <a:chOff x="0" y="0"/>
                <a:chExt cx="609600" cy="381000"/>
              </a:xfrm>
            </p:grpSpPr>
            <p:sp>
              <p:nvSpPr>
                <p:cNvPr id="1194" name="Shape 1194"/>
                <p:cNvSpPr/>
                <p:nvPr/>
              </p:nvSpPr>
              <p:spPr>
                <a:xfrm>
                  <a:off x="0" y="0"/>
                  <a:ext cx="609600" cy="381000"/>
                </a:xfrm>
                <a:prstGeom prst="roundRect">
                  <a:avLst>
                    <a:gd name="adj" fmla="val 41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1195" name="Shape 1195"/>
                <p:cNvSpPr/>
                <p:nvPr/>
              </p:nvSpPr>
              <p:spPr>
                <a:xfrm>
                  <a:off x="76200" y="0"/>
                  <a:ext cx="533400" cy="2714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ctr">
                    <a:lnSpc>
                      <a:spcPct val="93000"/>
                    </a:lnSpc>
                    <a:spcBef>
                      <a:spcPts val="7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2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200"/>
                    <a:t>P3</a:t>
                  </a:r>
                </a:p>
              </p:txBody>
            </p:sp>
          </p:grpSp>
          <p:sp>
            <p:nvSpPr>
              <p:cNvPr id="1197" name="Shape 1197"/>
              <p:cNvSpPr/>
              <p:nvPr/>
            </p:nvSpPr>
            <p:spPr>
              <a:xfrm>
                <a:off x="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152400" y="304799"/>
                <a:ext cx="1588" cy="3048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304800" y="228600"/>
                <a:ext cx="304800" cy="152400"/>
              </a:xfrm>
              <a:prstGeom prst="roundRect">
                <a:avLst>
                  <a:gd name="adj" fmla="val 1042"/>
                </a:avLst>
              </a:prstGeom>
              <a:solidFill>
                <a:srgbClr val="BFE076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</p:grpSp>
        <p:grpSp>
          <p:nvGrpSpPr>
            <p:cNvPr id="1203" name="Group 1203"/>
            <p:cNvGrpSpPr/>
            <p:nvPr/>
          </p:nvGrpSpPr>
          <p:grpSpPr>
            <a:xfrm>
              <a:off x="0" y="1828799"/>
              <a:ext cx="609600" cy="381001"/>
              <a:chOff x="0" y="0"/>
              <a:chExt cx="609600" cy="381000"/>
            </a:xfrm>
          </p:grpSpPr>
          <p:sp>
            <p:nvSpPr>
              <p:cNvPr id="1201" name="Shape 1201"/>
              <p:cNvSpPr/>
              <p:nvPr/>
            </p:nvSpPr>
            <p:spPr>
              <a:xfrm>
                <a:off x="0" y="0"/>
                <a:ext cx="609600" cy="381000"/>
              </a:xfrm>
              <a:prstGeom prst="roundRect">
                <a:avLst>
                  <a:gd name="adj" fmla="val 41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6200" y="0"/>
                <a:ext cx="533400" cy="27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ctr">
                  <a:lnSpc>
                    <a:spcPct val="93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P4</a:t>
                </a:r>
              </a:p>
            </p:txBody>
          </p:sp>
        </p:grpSp>
        <p:sp>
          <p:nvSpPr>
            <p:cNvPr id="1204" name="Shape 1204"/>
            <p:cNvSpPr/>
            <p:nvPr/>
          </p:nvSpPr>
          <p:spPr>
            <a:xfrm>
              <a:off x="0" y="2057400"/>
              <a:ext cx="304800" cy="152400"/>
            </a:xfrm>
            <a:prstGeom prst="roundRect">
              <a:avLst>
                <a:gd name="adj" fmla="val 1042"/>
              </a:avLst>
            </a:prstGeom>
            <a:solidFill>
              <a:srgbClr val="CC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04800" y="2057400"/>
              <a:ext cx="304800" cy="152400"/>
            </a:xfrm>
            <a:prstGeom prst="roundRect">
              <a:avLst>
                <a:gd name="adj" fmla="val 1042"/>
              </a:avLst>
            </a:prstGeom>
            <a:solidFill>
              <a:srgbClr val="BFE076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</p:grpSp>
      <p:sp>
        <p:nvSpPr>
          <p:cNvPr id="1207" name="Shape 1207"/>
          <p:cNvSpPr/>
          <p:nvPr/>
        </p:nvSpPr>
        <p:spPr>
          <a:xfrm>
            <a:off x="5943600" y="1961309"/>
            <a:ext cx="685441" cy="680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60" extrusionOk="0">
                <a:moveTo>
                  <a:pt x="0" y="18449"/>
                </a:moveTo>
                <a:cubicBezTo>
                  <a:pt x="3989" y="19758"/>
                  <a:pt x="7990" y="21066"/>
                  <a:pt x="9599" y="18449"/>
                </a:cubicBezTo>
                <a:cubicBezTo>
                  <a:pt x="11197" y="15843"/>
                  <a:pt x="7990" y="5787"/>
                  <a:pt x="9599" y="2811"/>
                </a:cubicBezTo>
                <a:cubicBezTo>
                  <a:pt x="11197" y="-165"/>
                  <a:pt x="17192" y="-534"/>
                  <a:pt x="19197" y="574"/>
                </a:cubicBezTo>
                <a:cubicBezTo>
                  <a:pt x="21192" y="1692"/>
                  <a:pt x="21396" y="5607"/>
                  <a:pt x="21600" y="9512"/>
                </a:cubicBezTo>
              </a:path>
            </a:pathLst>
          </a:custGeom>
          <a:ln w="936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grpSp>
        <p:nvGrpSpPr>
          <p:cNvPr id="1223" name="Group 1223"/>
          <p:cNvGrpSpPr/>
          <p:nvPr/>
        </p:nvGrpSpPr>
        <p:grpSpPr>
          <a:xfrm>
            <a:off x="6400799" y="4114800"/>
            <a:ext cx="1676402" cy="434975"/>
            <a:chOff x="0" y="0"/>
            <a:chExt cx="1676400" cy="434974"/>
          </a:xfrm>
        </p:grpSpPr>
        <p:grpSp>
          <p:nvGrpSpPr>
            <p:cNvPr id="1212" name="Group 1212"/>
            <p:cNvGrpSpPr/>
            <p:nvPr/>
          </p:nvGrpSpPr>
          <p:grpSpPr>
            <a:xfrm>
              <a:off x="0" y="0"/>
              <a:ext cx="762000" cy="381000"/>
              <a:chOff x="0" y="0"/>
              <a:chExt cx="761999" cy="381000"/>
            </a:xfrm>
          </p:grpSpPr>
          <p:sp>
            <p:nvSpPr>
              <p:cNvPr id="1208" name="Shape 1208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I41</a:t>
                </a:r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17" name="Group 1217"/>
            <p:cNvGrpSpPr/>
            <p:nvPr/>
          </p:nvGrpSpPr>
          <p:grpSpPr>
            <a:xfrm>
              <a:off x="762000" y="0"/>
              <a:ext cx="762000" cy="381000"/>
              <a:chOff x="0" y="0"/>
              <a:chExt cx="761999" cy="381000"/>
            </a:xfrm>
          </p:grpSpPr>
          <p:sp>
            <p:nvSpPr>
              <p:cNvPr id="1213" name="Shape 1213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I42</a:t>
                </a:r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22" name="Group 1222"/>
            <p:cNvGrpSpPr/>
            <p:nvPr/>
          </p:nvGrpSpPr>
          <p:grpSpPr>
            <a:xfrm>
              <a:off x="1371600" y="152400"/>
              <a:ext cx="304801" cy="282575"/>
              <a:chOff x="0" y="0"/>
              <a:chExt cx="304800" cy="282574"/>
            </a:xfrm>
          </p:grpSpPr>
          <p:sp>
            <p:nvSpPr>
              <p:cNvPr id="1218" name="Shape 1218"/>
              <p:cNvSpPr/>
              <p:nvPr/>
            </p:nvSpPr>
            <p:spPr>
              <a:xfrm>
                <a:off x="152399" y="-1"/>
                <a:ext cx="1589" cy="2286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-1" y="228600"/>
                <a:ext cx="3048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76199" y="260350"/>
                <a:ext cx="1524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123824" y="280987"/>
                <a:ext cx="762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1234" name="Group 1234"/>
          <p:cNvGrpSpPr/>
          <p:nvPr/>
        </p:nvGrpSpPr>
        <p:grpSpPr>
          <a:xfrm>
            <a:off x="6400799" y="2895600"/>
            <a:ext cx="914402" cy="434975"/>
            <a:chOff x="0" y="0"/>
            <a:chExt cx="914400" cy="434974"/>
          </a:xfrm>
        </p:grpSpPr>
        <p:grpSp>
          <p:nvGrpSpPr>
            <p:cNvPr id="1228" name="Group 1228"/>
            <p:cNvGrpSpPr/>
            <p:nvPr/>
          </p:nvGrpSpPr>
          <p:grpSpPr>
            <a:xfrm>
              <a:off x="0" y="0"/>
              <a:ext cx="762000" cy="381000"/>
              <a:chOff x="0" y="0"/>
              <a:chExt cx="761999" cy="381000"/>
            </a:xfrm>
          </p:grpSpPr>
          <p:sp>
            <p:nvSpPr>
              <p:cNvPr id="1224" name="Shape 1224"/>
              <p:cNvSpPr/>
              <p:nvPr/>
            </p:nvSpPr>
            <p:spPr>
              <a:xfrm>
                <a:off x="0" y="0"/>
                <a:ext cx="533400" cy="381000"/>
              </a:xfrm>
              <a:prstGeom prst="roundRect">
                <a:avLst>
                  <a:gd name="adj" fmla="val 417"/>
                </a:avLst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381000" y="0"/>
                <a:ext cx="152400" cy="381000"/>
              </a:xfrm>
              <a:prstGeom prst="roundRect">
                <a:avLst>
                  <a:gd name="adj" fmla="val 1042"/>
                </a:avLst>
              </a:prstGeom>
              <a:solidFill>
                <a:srgbClr val="FF99CC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465" y="465"/>
                <a:ext cx="366750" cy="309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I21</a:t>
                </a:r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457199" y="152400"/>
                <a:ext cx="3048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233" name="Group 1233"/>
            <p:cNvGrpSpPr/>
            <p:nvPr/>
          </p:nvGrpSpPr>
          <p:grpSpPr>
            <a:xfrm>
              <a:off x="609600" y="152400"/>
              <a:ext cx="304801" cy="282575"/>
              <a:chOff x="0" y="0"/>
              <a:chExt cx="304800" cy="282574"/>
            </a:xfrm>
          </p:grpSpPr>
          <p:sp>
            <p:nvSpPr>
              <p:cNvPr id="1229" name="Shape 1229"/>
              <p:cNvSpPr/>
              <p:nvPr/>
            </p:nvSpPr>
            <p:spPr>
              <a:xfrm>
                <a:off x="152399" y="-1"/>
                <a:ext cx="1589" cy="22860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30" name="Shape 1230"/>
              <p:cNvSpPr/>
              <p:nvPr/>
            </p:nvSpPr>
            <p:spPr>
              <a:xfrm>
                <a:off x="-1" y="228600"/>
                <a:ext cx="3048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31" name="Shape 1231"/>
              <p:cNvSpPr/>
              <p:nvPr/>
            </p:nvSpPr>
            <p:spPr>
              <a:xfrm>
                <a:off x="76199" y="260350"/>
                <a:ext cx="152402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123824" y="280987"/>
                <a:ext cx="76201" cy="158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1239" name="Group 1239"/>
          <p:cNvGrpSpPr/>
          <p:nvPr/>
        </p:nvGrpSpPr>
        <p:grpSpPr>
          <a:xfrm>
            <a:off x="6477000" y="3657600"/>
            <a:ext cx="304801" cy="282575"/>
            <a:chOff x="0" y="0"/>
            <a:chExt cx="304800" cy="282574"/>
          </a:xfrm>
        </p:grpSpPr>
        <p:sp>
          <p:nvSpPr>
            <p:cNvPr id="1235" name="Shape 1235"/>
            <p:cNvSpPr/>
            <p:nvPr/>
          </p:nvSpPr>
          <p:spPr>
            <a:xfrm>
              <a:off x="152399" y="-1"/>
              <a:ext cx="1589" cy="22860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-1" y="228600"/>
              <a:ext cx="304802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76199" y="260350"/>
              <a:ext cx="152402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23824" y="280987"/>
              <a:ext cx="76201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240" name="Shape 1240"/>
          <p:cNvSpPr/>
          <p:nvPr/>
        </p:nvSpPr>
        <p:spPr>
          <a:xfrm>
            <a:off x="5943600" y="2713827"/>
            <a:ext cx="638453" cy="502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94" h="20295" extrusionOk="0">
                <a:moveTo>
                  <a:pt x="0" y="19700"/>
                </a:moveTo>
                <a:cubicBezTo>
                  <a:pt x="2907" y="20210"/>
                  <a:pt x="5815" y="20734"/>
                  <a:pt x="7475" y="19700"/>
                </a:cubicBezTo>
                <a:cubicBezTo>
                  <a:pt x="9134" y="18666"/>
                  <a:pt x="9546" y="16612"/>
                  <a:pt x="9958" y="13524"/>
                </a:cubicBezTo>
                <a:cubicBezTo>
                  <a:pt x="10382" y="10436"/>
                  <a:pt x="8299" y="3241"/>
                  <a:pt x="9958" y="1188"/>
                </a:cubicBezTo>
                <a:cubicBezTo>
                  <a:pt x="11630" y="-866"/>
                  <a:pt x="18269" y="154"/>
                  <a:pt x="19929" y="1188"/>
                </a:cubicBezTo>
                <a:cubicBezTo>
                  <a:pt x="21600" y="2207"/>
                  <a:pt x="20764" y="4785"/>
                  <a:pt x="19929" y="7349"/>
                </a:cubicBezTo>
              </a:path>
            </a:pathLst>
          </a:custGeom>
          <a:ln w="936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sp>
        <p:nvSpPr>
          <p:cNvPr id="1241" name="Shape 1241"/>
          <p:cNvSpPr/>
          <p:nvPr/>
        </p:nvSpPr>
        <p:spPr>
          <a:xfrm>
            <a:off x="5943600" y="3390205"/>
            <a:ext cx="685441" cy="456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10" extrusionOk="0">
                <a:moveTo>
                  <a:pt x="0" y="17855"/>
                </a:moveTo>
                <a:cubicBezTo>
                  <a:pt x="2595" y="19202"/>
                  <a:pt x="5190" y="20549"/>
                  <a:pt x="7196" y="17855"/>
                </a:cubicBezTo>
                <a:cubicBezTo>
                  <a:pt x="9191" y="15145"/>
                  <a:pt x="9995" y="4338"/>
                  <a:pt x="11990" y="1643"/>
                </a:cubicBezTo>
                <a:cubicBezTo>
                  <a:pt x="13996" y="-1051"/>
                  <a:pt x="17600" y="21"/>
                  <a:pt x="19197" y="1643"/>
                </a:cubicBezTo>
                <a:cubicBezTo>
                  <a:pt x="20795" y="3266"/>
                  <a:pt x="21192" y="7323"/>
                  <a:pt x="21600" y="11364"/>
                </a:cubicBezTo>
              </a:path>
            </a:pathLst>
          </a:custGeom>
          <a:ln w="936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sp>
        <p:nvSpPr>
          <p:cNvPr id="1242" name="Shape 1242"/>
          <p:cNvSpPr/>
          <p:nvPr/>
        </p:nvSpPr>
        <p:spPr>
          <a:xfrm>
            <a:off x="5943600" y="3938237"/>
            <a:ext cx="609241" cy="5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99" extrusionOk="0">
                <a:moveTo>
                  <a:pt x="0" y="17062"/>
                </a:moveTo>
                <a:cubicBezTo>
                  <a:pt x="3151" y="19090"/>
                  <a:pt x="6303" y="21106"/>
                  <a:pt x="8102" y="19766"/>
                </a:cubicBezTo>
                <a:cubicBezTo>
                  <a:pt x="9901" y="18414"/>
                  <a:pt x="9901" y="12111"/>
                  <a:pt x="10794" y="8960"/>
                </a:cubicBezTo>
                <a:cubicBezTo>
                  <a:pt x="11699" y="5809"/>
                  <a:pt x="12146" y="2198"/>
                  <a:pt x="13498" y="846"/>
                </a:cubicBezTo>
                <a:cubicBezTo>
                  <a:pt x="14851" y="-494"/>
                  <a:pt x="17556" y="-47"/>
                  <a:pt x="18908" y="846"/>
                </a:cubicBezTo>
                <a:cubicBezTo>
                  <a:pt x="20260" y="1751"/>
                  <a:pt x="20937" y="3997"/>
                  <a:pt x="21600" y="6255"/>
                </a:cubicBezTo>
              </a:path>
            </a:pathLst>
          </a:custGeom>
          <a:ln w="936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>
              <a:defRPr sz="1800"/>
            </a:pPr>
            <a:endParaRPr/>
          </a:p>
        </p:txBody>
      </p:sp>
      <p:grpSp>
        <p:nvGrpSpPr>
          <p:cNvPr id="1245" name="Group 1245"/>
          <p:cNvGrpSpPr/>
          <p:nvPr/>
        </p:nvGrpSpPr>
        <p:grpSpPr>
          <a:xfrm>
            <a:off x="4851870" y="2105495"/>
            <a:ext cx="638064" cy="271401"/>
            <a:chOff x="0" y="0"/>
            <a:chExt cx="638062" cy="271400"/>
          </a:xfrm>
        </p:grpSpPr>
        <p:sp>
          <p:nvSpPr>
            <p:cNvPr id="1243" name="Shape 1243"/>
            <p:cNvSpPr/>
            <p:nvPr/>
          </p:nvSpPr>
          <p:spPr>
            <a:xfrm>
              <a:off x="228129" y="256704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0" y="0"/>
              <a:ext cx="638063" cy="27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header</a:t>
              </a:r>
            </a:p>
          </p:txBody>
        </p:sp>
      </p:grpSp>
      <p:grpSp>
        <p:nvGrpSpPr>
          <p:cNvPr id="1248" name="Group 1248"/>
          <p:cNvGrpSpPr/>
          <p:nvPr/>
        </p:nvGrpSpPr>
        <p:grpSpPr>
          <a:xfrm>
            <a:off x="4848695" y="3993033"/>
            <a:ext cx="609131" cy="271401"/>
            <a:chOff x="0" y="0"/>
            <a:chExt cx="609129" cy="271400"/>
          </a:xfrm>
        </p:grpSpPr>
        <p:sp>
          <p:nvSpPr>
            <p:cNvPr id="1246" name="Shape 1246"/>
            <p:cNvSpPr/>
            <p:nvPr/>
          </p:nvSpPr>
          <p:spPr>
            <a:xfrm>
              <a:off x="228129" y="256704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0" y="0"/>
              <a:ext cx="385279" cy="27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last</a:t>
              </a:r>
            </a:p>
          </p:txBody>
        </p:sp>
      </p:grpSp>
      <p:grpSp>
        <p:nvGrpSpPr>
          <p:cNvPr id="1251" name="Group 1251"/>
          <p:cNvGrpSpPr/>
          <p:nvPr/>
        </p:nvGrpSpPr>
        <p:grpSpPr>
          <a:xfrm>
            <a:off x="6401270" y="1753070"/>
            <a:ext cx="602792" cy="504356"/>
            <a:chOff x="0" y="0"/>
            <a:chExt cx="602790" cy="504354"/>
          </a:xfrm>
        </p:grpSpPr>
        <p:sp>
          <p:nvSpPr>
            <p:cNvPr id="1249" name="Shape 1249"/>
            <p:cNvSpPr/>
            <p:nvPr/>
          </p:nvSpPr>
          <p:spPr>
            <a:xfrm>
              <a:off x="304329" y="199554"/>
              <a:ext cx="1589" cy="3048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0" y="0"/>
              <a:ext cx="602791" cy="27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Frente</a:t>
              </a:r>
            </a:p>
          </p:txBody>
        </p:sp>
      </p:grpSp>
      <p:grpSp>
        <p:nvGrpSpPr>
          <p:cNvPr id="1254" name="Group 1254"/>
          <p:cNvGrpSpPr/>
          <p:nvPr/>
        </p:nvGrpSpPr>
        <p:grpSpPr>
          <a:xfrm>
            <a:off x="7849070" y="1753070"/>
            <a:ext cx="475618" cy="504356"/>
            <a:chOff x="0" y="0"/>
            <a:chExt cx="475616" cy="504354"/>
          </a:xfrm>
        </p:grpSpPr>
        <p:sp>
          <p:nvSpPr>
            <p:cNvPr id="1252" name="Shape 1252"/>
            <p:cNvSpPr/>
            <p:nvPr/>
          </p:nvSpPr>
          <p:spPr>
            <a:xfrm>
              <a:off x="304329" y="199554"/>
              <a:ext cx="1589" cy="3048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0" y="0"/>
              <a:ext cx="475617" cy="27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Final</a:t>
              </a:r>
            </a:p>
          </p:txBody>
        </p:sp>
      </p:grpSp>
      <p:sp>
        <p:nvSpPr>
          <p:cNvPr id="1255" name="Shape 1255"/>
          <p:cNvSpPr/>
          <p:nvPr/>
        </p:nvSpPr>
        <p:spPr>
          <a:xfrm>
            <a:off x="6443662" y="5805487"/>
            <a:ext cx="360363" cy="38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>
            <a:lvl1pPr>
              <a:lnSpc>
                <a:spcPct val="93000"/>
              </a:lnSpc>
              <a:spcBef>
                <a:spcPts val="12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/>
            </a:lvl1pPr>
          </a:lstStyle>
          <a:p>
            <a:pPr lvl="0">
              <a:defRPr sz="1800"/>
            </a:pPr>
            <a:r>
              <a:rPr sz="2000"/>
              <a:t>o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9144000" cy="698047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700" dirty="0" err="1">
                <a:solidFill>
                  <a:srgbClr val="FFFFFF"/>
                </a:solidFill>
                <a:latin typeface="Arial"/>
                <a:cs typeface="Arial"/>
              </a:rPr>
              <a:t>Recordatorio</a:t>
            </a:r>
            <a:endParaRPr lang="en-GB" sz="27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C3475-7F0C-B343-A942-0009656EAEE6}"/>
              </a:ext>
            </a:extLst>
          </p:cNvPr>
          <p:cNvSpPr/>
          <p:nvPr/>
        </p:nvSpPr>
        <p:spPr>
          <a:xfrm>
            <a:off x="1570654" y="2627714"/>
            <a:ext cx="6002693" cy="179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700" b="1" dirty="0">
                <a:latin typeface="+mj-lt"/>
                <a:cs typeface="Arial" pitchFamily="34" charset="0"/>
              </a:rPr>
              <a:t>Examen Parcial:</a:t>
            </a:r>
            <a:r>
              <a:rPr lang="es-ES" sz="2700" dirty="0">
                <a:latin typeface="+mj-lt"/>
                <a:cs typeface="Arial" pitchFamily="34" charset="0"/>
              </a:rPr>
              <a:t> Julio 16 de 2020</a:t>
            </a:r>
          </a:p>
          <a:p>
            <a:pPr algn="ctr">
              <a:lnSpc>
                <a:spcPct val="150000"/>
              </a:lnSpc>
            </a:pPr>
            <a:endParaRPr lang="es-ES" sz="2700" b="1" dirty="0">
              <a:latin typeface="+mj-lt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ES" sz="2700" b="1" dirty="0">
                <a:latin typeface="+mj-lt"/>
                <a:cs typeface="Arial" pitchFamily="34" charset="0"/>
              </a:rPr>
              <a:t>Proyecto Parcial</a:t>
            </a:r>
            <a:r>
              <a:rPr lang="es-ES" sz="2700" dirty="0">
                <a:latin typeface="+mj-lt"/>
                <a:cs typeface="Arial" pitchFamily="34" charset="0"/>
              </a:rPr>
              <a:t>: Julio 26 de 2020</a:t>
            </a:r>
          </a:p>
        </p:txBody>
      </p:sp>
    </p:spTree>
    <p:extLst>
      <p:ext uri="{BB962C8B-B14F-4D97-AF65-F5344CB8AC3E}">
        <p14:creationId xmlns:p14="http://schemas.microsoft.com/office/powerpoint/2010/main" val="1062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OPERACIONES BASICAS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4294967295"/>
          </p:nvPr>
        </p:nvSpPr>
        <p:spPr>
          <a:xfrm>
            <a:off x="457200" y="1484312"/>
            <a:ext cx="8229600" cy="4741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93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Al suponer que existe un TDA Cola, podemos: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Cola Q;	</a:t>
            </a:r>
          </a:p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Todo TDA presenta operaciones básicas, en este caso: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b="1">
                <a:solidFill>
                  <a:srgbClr val="002850"/>
                </a:solidFill>
              </a:rPr>
              <a:t>EnColar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Insertar un elemento nuevo a la cola, al final de la misma, 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El final aumenta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b="1">
                <a:solidFill>
                  <a:srgbClr val="002850"/>
                </a:solidFill>
              </a:rPr>
              <a:t>DesEnColar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Cuando un elemento es removido de la cola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Remueve el elemento del </a:t>
            </a:r>
            <a:r>
              <a:rPr b="1" i="1">
                <a:solidFill>
                  <a:srgbClr val="002850"/>
                </a:solidFill>
              </a:rPr>
              <a:t>frente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Retorna el elemento removido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No se puede ejecutar si la cola </a:t>
            </a:r>
            <a:r>
              <a:rPr b="1" i="1">
                <a:solidFill>
                  <a:srgbClr val="002850"/>
                </a:solidFill>
              </a:rPr>
              <a:t>EstaVacia</a:t>
            </a:r>
          </a:p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Así como en la pila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Cualquier intento de acceder a elementos en una Cola Vacía: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SUBDESBORDAMIENTO DE LA COLA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COLAS: OPERACIONES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4294967295"/>
          </p:nvPr>
        </p:nvSpPr>
        <p:spPr>
          <a:xfrm>
            <a:off x="827087" y="1484312"/>
            <a:ext cx="7772401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Crear Cola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Crea una cola vacia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Eliminar Cola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Elimina todos los elementos que en ella existen, para dejarla vacía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Cola Esta Vacia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Determina si una cola esta vacía o no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Cola Frente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Devuelve el elemento del frente de la cola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Cola Final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Devuelve el elemento del final de la cola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DesEnColar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Remueve el elemento del frente de la cola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Devuelve el elemento removido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CC"/>
                </a:solidFill>
              </a:rPr>
              <a:t>No se puede remover si esta vacía</a:t>
            </a:r>
          </a:p>
          <a:p>
            <a:pPr marL="191988" lvl="0" indent="-191988">
              <a:lnSpc>
                <a:spcPct val="9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solidFill>
                  <a:srgbClr val="002850"/>
                </a:solidFill>
              </a:rPr>
              <a:t>EnColar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Inserta el elemento al final de la cola</a:t>
            </a:r>
          </a:p>
          <a:p>
            <a:pPr marL="619578" lvl="1" indent="-162378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El final aumenta en uno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IMPLEMENTACIONES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457200" y="1628775"/>
            <a:ext cx="8229600" cy="476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ts val="23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Las colas se pueden implementar de muchas formas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Una cola es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Un conjunto ordenado de elementos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supone que no tiene limite en su crecimiento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Una cola es una LISTA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Por lo tanto, la implementaciones posibles para la cola son 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Las mismas posibles para la LISTA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Contigua(Estatica)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Enlazada(Dinamica)</a:t>
            </a:r>
          </a:p>
          <a:p>
            <a:pPr marL="213320" lvl="0" indent="-213320">
              <a:lnSpc>
                <a:spcPct val="12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Sin embargo, en cada una de las posibles implementaciones</a:t>
            </a:r>
          </a:p>
          <a:p>
            <a:pPr marL="639875" lvl="1" indent="-182675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Se pueden realizar ciertos cambios que se ajusten mas al concepto de la cola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 idx="4294967295"/>
          </p:nvPr>
        </p:nvSpPr>
        <p:spPr>
          <a:xfrm>
            <a:off x="381000" y="352425"/>
            <a:ext cx="8229600" cy="1503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RECORDEMOS ENTONCES..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538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ct val="93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Que para implementar la Cola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Debo decidir sobre que implementación de lista basarme</a:t>
            </a:r>
          </a:p>
          <a:p>
            <a:pPr marL="298648" lvl="0" indent="-298648"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Las implementaciones de las operaciones de la Cola</a:t>
            </a:r>
          </a:p>
          <a:p>
            <a:pPr marL="298648" lvl="0" indent="-298648"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Solo llaman a las operaciones de las listas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EnColar llamara a InsertarNodoInicio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DesEnColar llamara a SacarNodoFinal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ColaFrente llamara a  ConsultarPrimero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ColaFinal llamara a ConsultarUltimo</a:t>
            </a:r>
          </a:p>
          <a:p>
            <a:pPr marL="700767" lvl="1" indent="-243567"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Etc..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COLA: LISTA CONTIGUA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4294967295"/>
          </p:nvPr>
        </p:nvSpPr>
        <p:spPr>
          <a:xfrm>
            <a:off x="457200" y="1557337"/>
            <a:ext cx="8229600" cy="1800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ct val="93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la lista contigua ya esta implementada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Aun con los cambios que dijimos que íbamos a necesitar</a:t>
            </a:r>
          </a:p>
          <a:p>
            <a:pPr marL="213320" lvl="0" indent="-213320"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La cola ya no necesita ser implementada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Para implementar las operaciones de la cola</a:t>
            </a:r>
          </a:p>
          <a:p>
            <a:pPr marL="639875" lvl="1" indent="-182675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Solo llamaremos a las operaciones de la lista ya implementadas</a:t>
            </a:r>
          </a:p>
        </p:txBody>
      </p:sp>
      <p:grpSp>
        <p:nvGrpSpPr>
          <p:cNvPr id="173" name="Group 173"/>
          <p:cNvGrpSpPr/>
          <p:nvPr/>
        </p:nvGrpSpPr>
        <p:grpSpPr>
          <a:xfrm>
            <a:off x="250825" y="5657850"/>
            <a:ext cx="3889375" cy="814960"/>
            <a:chOff x="0" y="0"/>
            <a:chExt cx="3889375" cy="814959"/>
          </a:xfrm>
        </p:grpSpPr>
        <p:sp>
          <p:nvSpPr>
            <p:cNvPr id="171" name="Shape 171"/>
            <p:cNvSpPr/>
            <p:nvPr/>
          </p:nvSpPr>
          <p:spPr>
            <a:xfrm>
              <a:off x="0" y="0"/>
              <a:ext cx="3889375" cy="762000"/>
            </a:xfrm>
            <a:prstGeom prst="roundRect">
              <a:avLst>
                <a:gd name="adj" fmla="val 208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0"/>
              <a:ext cx="3889375" cy="814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encolar(Nodo nodo)(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   return lista.insertarNodoInicio(nodo);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4284662" y="5661025"/>
            <a:ext cx="4062413" cy="814960"/>
            <a:chOff x="0" y="0"/>
            <a:chExt cx="4062412" cy="814959"/>
          </a:xfrm>
        </p:grpSpPr>
        <p:sp>
          <p:nvSpPr>
            <p:cNvPr id="174" name="Shape 174"/>
            <p:cNvSpPr/>
            <p:nvPr/>
          </p:nvSpPr>
          <p:spPr>
            <a:xfrm>
              <a:off x="0" y="0"/>
              <a:ext cx="4062413" cy="762000"/>
            </a:xfrm>
            <a:prstGeom prst="roundRect">
              <a:avLst>
                <a:gd name="adj" fmla="val 208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0"/>
              <a:ext cx="4062413" cy="814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desencolar(){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 return lista.sacarNodoFinal();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250825" y="3484562"/>
            <a:ext cx="3048000" cy="952501"/>
            <a:chOff x="0" y="0"/>
            <a:chExt cx="3048000" cy="9525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3048000" cy="952500"/>
            </a:xfrm>
            <a:prstGeom prst="roundRect">
              <a:avLst>
                <a:gd name="adj" fmla="val 16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3048000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estaLlena(){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lista.estaLlena();	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250825" y="4564062"/>
            <a:ext cx="3048000" cy="952501"/>
            <a:chOff x="0" y="0"/>
            <a:chExt cx="3048000" cy="952500"/>
          </a:xfrm>
        </p:grpSpPr>
        <p:sp>
          <p:nvSpPr>
            <p:cNvPr id="180" name="Shape 180"/>
            <p:cNvSpPr/>
            <p:nvPr/>
          </p:nvSpPr>
          <p:spPr>
            <a:xfrm>
              <a:off x="0" y="0"/>
              <a:ext cx="3048000" cy="952500"/>
            </a:xfrm>
            <a:prstGeom prst="roundRect">
              <a:avLst>
                <a:gd name="adj" fmla="val 167"/>
              </a:avLst>
            </a:prstGeom>
            <a:noFill/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0"/>
              <a:ext cx="3048000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bool estaVacia(){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lista.estaVacia();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4284662" y="4645024"/>
            <a:ext cx="4154488" cy="871539"/>
            <a:chOff x="0" y="0"/>
            <a:chExt cx="4154487" cy="87153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154488" cy="871538"/>
            </a:xfrm>
            <a:prstGeom prst="roundRect">
              <a:avLst>
                <a:gd name="adj" fmla="val 181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0" y="0"/>
              <a:ext cx="4154488" cy="8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colaFrente(){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</a:t>
              </a:r>
              <a:r>
                <a:rPr sz="2000"/>
                <a:t> 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return lista.consultarPrimero();</a:t>
              </a:r>
            </a:p>
            <a:p>
              <a:pPr lvl="0">
                <a:lnSpc>
                  <a:spcPct val="7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4306887" y="3500437"/>
            <a:ext cx="4225926" cy="952501"/>
            <a:chOff x="0" y="0"/>
            <a:chExt cx="4225925" cy="95250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4225925" cy="952500"/>
            </a:xfrm>
            <a:prstGeom prst="roundRect">
              <a:avLst>
                <a:gd name="adj" fmla="val 167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0"/>
              <a:ext cx="4225925" cy="92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93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public Object colaFinal(){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    return lista.consultarUltimo();</a:t>
              </a:r>
            </a:p>
            <a:p>
              <a:pPr lvl="0"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  <p:bldP spid="176" grpId="2" animBg="1" advAuto="0"/>
      <p:bldP spid="179" grpId="3" animBg="1" advAuto="0"/>
      <p:bldP spid="182" grpId="4" animBg="1" advAuto="0"/>
      <p:bldP spid="185" grpId="5" animBg="1" advAuto="0"/>
      <p:bldP spid="188" grpId="6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 idx="4294967295"/>
          </p:nvPr>
        </p:nvSpPr>
        <p:spPr>
          <a:xfrm>
            <a:off x="381000" y="471487"/>
            <a:ext cx="8229600" cy="1268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38911">
              <a:lnSpc>
                <a:spcPct val="93000"/>
              </a:lnSpc>
              <a:tabLst>
                <a:tab pos="876300" algn="l"/>
                <a:tab pos="1752600" algn="l"/>
                <a:tab pos="2628900" algn="l"/>
                <a:tab pos="3505200" algn="l"/>
                <a:tab pos="4381500" algn="l"/>
                <a:tab pos="5257800" algn="l"/>
                <a:tab pos="6134100" algn="l"/>
                <a:tab pos="7010400" algn="l"/>
                <a:tab pos="7899400" algn="l"/>
                <a:tab pos="8775700" algn="l"/>
                <a:tab pos="9652000" algn="l"/>
              </a:tabLst>
              <a:defRPr sz="3839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839" i="1">
                <a:solidFill>
                  <a:srgbClr val="008080"/>
                </a:solidFill>
              </a:rPr>
              <a:t>LSCONT: AJUSTANDOSE MEJOR A LA COLA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4294967295"/>
          </p:nvPr>
        </p:nvSpPr>
        <p:spPr>
          <a:xfrm>
            <a:off x="381000" y="1628775"/>
            <a:ext cx="5029200" cy="143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70656" lvl="0" indent="-170656">
              <a:lnSpc>
                <a:spcPct val="93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Dijimos, una cola tiene dos extremos</a:t>
            </a:r>
          </a:p>
          <a:p>
            <a:pPr marL="619578" lvl="1" indent="-162378"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Frente y Final</a:t>
            </a:r>
          </a:p>
          <a:p>
            <a:pPr marL="170656" lvl="0" indent="-170656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Siempre debemos llevar “control” de esas dos posiciones</a:t>
            </a:r>
          </a:p>
          <a:p>
            <a:pPr marL="170656" lvl="0" indent="-170656"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2850"/>
                </a:solidFill>
              </a:rPr>
              <a:t>La estructura que definiría el nuevo TDA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638800" y="2395537"/>
            <a:ext cx="3048000" cy="1422021"/>
            <a:chOff x="0" y="0"/>
            <a:chExt cx="3048000" cy="1422020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3048000" cy="1320800"/>
            </a:xfrm>
            <a:prstGeom prst="roundRect">
              <a:avLst>
                <a:gd name="adj" fmla="val 116"/>
              </a:avLst>
            </a:prstGeom>
            <a:solidFill>
              <a:srgbClr val="CCFFFF"/>
            </a:solidFill>
            <a:ln w="9360" cap="flat">
              <a:solidFill>
                <a:srgbClr val="00008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0"/>
              <a:ext cx="3048000" cy="1422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public class ColaEstatica{</a:t>
              </a:r>
            </a:p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	Object cola[];</a:t>
              </a:r>
            </a:p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	int Frente;</a:t>
              </a:r>
            </a:p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	int Final;</a:t>
              </a:r>
            </a:p>
            <a:p>
              <a:pPr lvl="0">
                <a:lnSpc>
                  <a:spcPct val="6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}</a:t>
              </a:r>
            </a:p>
          </p:txBody>
        </p:sp>
      </p:grpSp>
      <p:grpSp>
        <p:nvGrpSpPr>
          <p:cNvPr id="197" name="Group 197"/>
          <p:cNvGrpSpPr/>
          <p:nvPr/>
        </p:nvGrpSpPr>
        <p:grpSpPr>
          <a:xfrm>
            <a:off x="8001000" y="0"/>
            <a:ext cx="1447441" cy="2926990"/>
            <a:chOff x="0" y="0"/>
            <a:chExt cx="1447440" cy="2926989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1447441" cy="292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78" y="15533"/>
                  </a:moveTo>
                  <a:lnTo>
                    <a:pt x="2997" y="15219"/>
                  </a:lnTo>
                  <a:lnTo>
                    <a:pt x="2637" y="14890"/>
                  </a:lnTo>
                  <a:lnTo>
                    <a:pt x="2299" y="14544"/>
                  </a:lnTo>
                  <a:lnTo>
                    <a:pt x="1976" y="14188"/>
                  </a:lnTo>
                  <a:lnTo>
                    <a:pt x="1681" y="13816"/>
                  </a:lnTo>
                  <a:lnTo>
                    <a:pt x="1402" y="13434"/>
                  </a:lnTo>
                  <a:lnTo>
                    <a:pt x="1149" y="13041"/>
                  </a:lnTo>
                  <a:lnTo>
                    <a:pt x="924" y="12637"/>
                  </a:lnTo>
                  <a:lnTo>
                    <a:pt x="720" y="12225"/>
                  </a:lnTo>
                  <a:lnTo>
                    <a:pt x="537" y="11805"/>
                  </a:lnTo>
                  <a:lnTo>
                    <a:pt x="387" y="11378"/>
                  </a:lnTo>
                  <a:lnTo>
                    <a:pt x="258" y="10945"/>
                  </a:lnTo>
                  <a:lnTo>
                    <a:pt x="156" y="10506"/>
                  </a:lnTo>
                  <a:lnTo>
                    <a:pt x="75" y="10065"/>
                  </a:lnTo>
                  <a:lnTo>
                    <a:pt x="27" y="9622"/>
                  </a:lnTo>
                  <a:lnTo>
                    <a:pt x="0" y="9176"/>
                  </a:lnTo>
                  <a:lnTo>
                    <a:pt x="5" y="8729"/>
                  </a:lnTo>
                  <a:lnTo>
                    <a:pt x="32" y="8286"/>
                  </a:lnTo>
                  <a:lnTo>
                    <a:pt x="91" y="7842"/>
                  </a:lnTo>
                  <a:lnTo>
                    <a:pt x="172" y="7401"/>
                  </a:lnTo>
                  <a:lnTo>
                    <a:pt x="279" y="6963"/>
                  </a:lnTo>
                  <a:lnTo>
                    <a:pt x="414" y="6532"/>
                  </a:lnTo>
                  <a:lnTo>
                    <a:pt x="575" y="6107"/>
                  </a:lnTo>
                  <a:lnTo>
                    <a:pt x="757" y="5688"/>
                  </a:lnTo>
                  <a:lnTo>
                    <a:pt x="967" y="5276"/>
                  </a:lnTo>
                  <a:lnTo>
                    <a:pt x="1198" y="4875"/>
                  </a:lnTo>
                  <a:lnTo>
                    <a:pt x="1455" y="4484"/>
                  </a:lnTo>
                  <a:lnTo>
                    <a:pt x="1735" y="4104"/>
                  </a:lnTo>
                  <a:lnTo>
                    <a:pt x="2041" y="3735"/>
                  </a:lnTo>
                  <a:lnTo>
                    <a:pt x="2363" y="3382"/>
                  </a:lnTo>
                  <a:lnTo>
                    <a:pt x="2707" y="3039"/>
                  </a:lnTo>
                  <a:lnTo>
                    <a:pt x="3072" y="2712"/>
                  </a:lnTo>
                  <a:lnTo>
                    <a:pt x="3453" y="2401"/>
                  </a:lnTo>
                  <a:lnTo>
                    <a:pt x="3856" y="2107"/>
                  </a:lnTo>
                  <a:lnTo>
                    <a:pt x="4275" y="1828"/>
                  </a:lnTo>
                  <a:lnTo>
                    <a:pt x="4710" y="1567"/>
                  </a:lnTo>
                  <a:lnTo>
                    <a:pt x="5161" y="1326"/>
                  </a:lnTo>
                  <a:lnTo>
                    <a:pt x="5623" y="1102"/>
                  </a:lnTo>
                  <a:lnTo>
                    <a:pt x="6101" y="898"/>
                  </a:lnTo>
                  <a:lnTo>
                    <a:pt x="6584" y="712"/>
                  </a:lnTo>
                  <a:lnTo>
                    <a:pt x="7084" y="550"/>
                  </a:lnTo>
                  <a:lnTo>
                    <a:pt x="7588" y="406"/>
                  </a:lnTo>
                  <a:lnTo>
                    <a:pt x="8104" y="284"/>
                  </a:lnTo>
                  <a:lnTo>
                    <a:pt x="8625" y="183"/>
                  </a:lnTo>
                  <a:lnTo>
                    <a:pt x="9157" y="106"/>
                  </a:lnTo>
                  <a:lnTo>
                    <a:pt x="9683" y="48"/>
                  </a:lnTo>
                  <a:lnTo>
                    <a:pt x="10220" y="13"/>
                  </a:lnTo>
                  <a:lnTo>
                    <a:pt x="10752" y="0"/>
                  </a:lnTo>
                  <a:lnTo>
                    <a:pt x="11289" y="8"/>
                  </a:lnTo>
                  <a:lnTo>
                    <a:pt x="11826" y="40"/>
                  </a:lnTo>
                  <a:lnTo>
                    <a:pt x="12357" y="93"/>
                  </a:lnTo>
                  <a:lnTo>
                    <a:pt x="12884" y="170"/>
                  </a:lnTo>
                  <a:lnTo>
                    <a:pt x="13405" y="266"/>
                  </a:lnTo>
                  <a:lnTo>
                    <a:pt x="13920" y="385"/>
                  </a:lnTo>
                  <a:lnTo>
                    <a:pt x="14430" y="523"/>
                  </a:lnTo>
                  <a:lnTo>
                    <a:pt x="14930" y="683"/>
                  </a:lnTo>
                  <a:lnTo>
                    <a:pt x="15419" y="863"/>
                  </a:lnTo>
                  <a:lnTo>
                    <a:pt x="15897" y="1065"/>
                  </a:lnTo>
                  <a:lnTo>
                    <a:pt x="16364" y="1286"/>
                  </a:lnTo>
                  <a:lnTo>
                    <a:pt x="16815" y="1525"/>
                  </a:lnTo>
                  <a:lnTo>
                    <a:pt x="17250" y="1783"/>
                  </a:lnTo>
                  <a:lnTo>
                    <a:pt x="17674" y="2056"/>
                  </a:lnTo>
                  <a:lnTo>
                    <a:pt x="18077" y="2348"/>
                  </a:lnTo>
                  <a:lnTo>
                    <a:pt x="18464" y="2659"/>
                  </a:lnTo>
                  <a:lnTo>
                    <a:pt x="18834" y="2983"/>
                  </a:lnTo>
                  <a:lnTo>
                    <a:pt x="19178" y="3321"/>
                  </a:lnTo>
                  <a:lnTo>
                    <a:pt x="19506" y="3674"/>
                  </a:lnTo>
                  <a:lnTo>
                    <a:pt x="19812" y="4041"/>
                  </a:lnTo>
                  <a:lnTo>
                    <a:pt x="20096" y="4418"/>
                  </a:lnTo>
                  <a:lnTo>
                    <a:pt x="20359" y="4808"/>
                  </a:lnTo>
                  <a:lnTo>
                    <a:pt x="20596" y="5207"/>
                  </a:lnTo>
                  <a:lnTo>
                    <a:pt x="20811" y="5616"/>
                  </a:lnTo>
                  <a:lnTo>
                    <a:pt x="20999" y="6033"/>
                  </a:lnTo>
                  <a:lnTo>
                    <a:pt x="21160" y="6458"/>
                  </a:lnTo>
                  <a:lnTo>
                    <a:pt x="21299" y="6888"/>
                  </a:lnTo>
                  <a:lnTo>
                    <a:pt x="21412" y="7327"/>
                  </a:lnTo>
                  <a:lnTo>
                    <a:pt x="21498" y="7765"/>
                  </a:lnTo>
                  <a:lnTo>
                    <a:pt x="21557" y="8209"/>
                  </a:lnTo>
                  <a:lnTo>
                    <a:pt x="21595" y="8655"/>
                  </a:lnTo>
                  <a:lnTo>
                    <a:pt x="21600" y="9101"/>
                  </a:lnTo>
                  <a:lnTo>
                    <a:pt x="21579" y="9545"/>
                  </a:lnTo>
                  <a:lnTo>
                    <a:pt x="21536" y="9991"/>
                  </a:lnTo>
                  <a:lnTo>
                    <a:pt x="21460" y="10432"/>
                  </a:lnTo>
                  <a:lnTo>
                    <a:pt x="21364" y="10870"/>
                  </a:lnTo>
                  <a:lnTo>
                    <a:pt x="21240" y="11303"/>
                  </a:lnTo>
                  <a:lnTo>
                    <a:pt x="21090" y="11731"/>
                  </a:lnTo>
                  <a:lnTo>
                    <a:pt x="20913" y="12153"/>
                  </a:lnTo>
                  <a:lnTo>
                    <a:pt x="20714" y="12568"/>
                  </a:lnTo>
                  <a:lnTo>
                    <a:pt x="20488" y="12972"/>
                  </a:lnTo>
                  <a:lnTo>
                    <a:pt x="20241" y="13368"/>
                  </a:lnTo>
                  <a:lnTo>
                    <a:pt x="19967" y="13753"/>
                  </a:lnTo>
                  <a:lnTo>
                    <a:pt x="19677" y="14125"/>
                  </a:lnTo>
                  <a:lnTo>
                    <a:pt x="19361" y="14486"/>
                  </a:lnTo>
                  <a:lnTo>
                    <a:pt x="19022" y="14831"/>
                  </a:lnTo>
                  <a:lnTo>
                    <a:pt x="18668" y="15163"/>
                  </a:lnTo>
                  <a:lnTo>
                    <a:pt x="18286" y="15479"/>
                  </a:lnTo>
                  <a:lnTo>
                    <a:pt x="17894" y="15782"/>
                  </a:lnTo>
                  <a:lnTo>
                    <a:pt x="17481" y="16067"/>
                  </a:lnTo>
                  <a:lnTo>
                    <a:pt x="17051" y="16335"/>
                  </a:lnTo>
                  <a:lnTo>
                    <a:pt x="16611" y="16582"/>
                  </a:lnTo>
                  <a:lnTo>
                    <a:pt x="16149" y="16813"/>
                  </a:lnTo>
                  <a:lnTo>
                    <a:pt x="15682" y="17026"/>
                  </a:lnTo>
                  <a:lnTo>
                    <a:pt x="15198" y="17217"/>
                  </a:lnTo>
                  <a:lnTo>
                    <a:pt x="14699" y="17387"/>
                  </a:lnTo>
                  <a:lnTo>
                    <a:pt x="14200" y="17538"/>
                  </a:lnTo>
                  <a:lnTo>
                    <a:pt x="13684" y="17668"/>
                  </a:lnTo>
                  <a:lnTo>
                    <a:pt x="13168" y="17777"/>
                  </a:lnTo>
                  <a:lnTo>
                    <a:pt x="12642" y="17862"/>
                  </a:lnTo>
                  <a:lnTo>
                    <a:pt x="12110" y="17929"/>
                  </a:lnTo>
                  <a:lnTo>
                    <a:pt x="11579" y="17971"/>
                  </a:lnTo>
                  <a:lnTo>
                    <a:pt x="11042" y="17992"/>
                  </a:lnTo>
                  <a:lnTo>
                    <a:pt x="10510" y="17992"/>
                  </a:lnTo>
                  <a:lnTo>
                    <a:pt x="9973" y="17969"/>
                  </a:lnTo>
                  <a:lnTo>
                    <a:pt x="9441" y="17923"/>
                  </a:lnTo>
                  <a:lnTo>
                    <a:pt x="8910" y="17857"/>
                  </a:lnTo>
                  <a:lnTo>
                    <a:pt x="8389" y="17767"/>
                  </a:lnTo>
                  <a:lnTo>
                    <a:pt x="7868" y="17658"/>
                  </a:lnTo>
                  <a:lnTo>
                    <a:pt x="7358" y="17525"/>
                  </a:lnTo>
                  <a:lnTo>
                    <a:pt x="6853" y="17374"/>
                  </a:lnTo>
                  <a:lnTo>
                    <a:pt x="1300" y="21600"/>
                  </a:lnTo>
                  <a:lnTo>
                    <a:pt x="3378" y="15533"/>
                  </a:lnTo>
                </a:path>
              </a:pathLst>
            </a:custGeom>
            <a:solidFill>
              <a:srgbClr val="99CC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14312" y="360362"/>
              <a:ext cx="1019176" cy="1715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ctr">
                <a:lnSpc>
                  <a:spcPct val="93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Ya no se pueden insertar mas elementos, aunque hay espacio atrás!</a:t>
              </a:r>
            </a:p>
          </p:txBody>
        </p:sp>
      </p:grpSp>
      <p:sp>
        <p:nvSpPr>
          <p:cNvPr id="198" name="Shape 198"/>
          <p:cNvSpPr/>
          <p:nvPr/>
        </p:nvSpPr>
        <p:spPr>
          <a:xfrm>
            <a:off x="-76200" y="2913062"/>
            <a:ext cx="7656513" cy="310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 marL="709788" lvl="1" indent="-252588">
              <a:lnSpc>
                <a:spcPct val="93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Cuando la cola recién comienza, 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El Frente es el índice inicial del arreglo: 0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El Final, como no hay, es –1</a:t>
            </a:r>
          </a:p>
          <a:p>
            <a:pPr marL="709788" lvl="1" indent="-2525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La cola esta vacía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Si Frente &gt; Final</a:t>
            </a:r>
          </a:p>
          <a:p>
            <a:pPr marL="709788" lvl="1" indent="-2525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La cola esta llena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Si Final == MAX –1 </a:t>
            </a:r>
          </a:p>
          <a:p>
            <a:pPr marL="709788" lvl="1" indent="-2525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A medida que se ingresan elementos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El Final aumenta</a:t>
            </a:r>
          </a:p>
          <a:p>
            <a:pPr marL="709788" lvl="1" indent="-252588"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Cuando se eliminan</a:t>
            </a:r>
          </a:p>
          <a:p>
            <a:pPr marL="1117600" lvl="2" indent="-203200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736600" algn="l"/>
                <a:tab pos="1651000" algn="l"/>
                <a:tab pos="2565400" algn="l"/>
                <a:tab pos="3479800" algn="l"/>
                <a:tab pos="4394200" algn="l"/>
                <a:tab pos="5308600" algn="l"/>
                <a:tab pos="6223000" algn="l"/>
                <a:tab pos="7137400" algn="l"/>
                <a:tab pos="8051800" algn="l"/>
                <a:tab pos="8966200" algn="l"/>
                <a:tab pos="9880600" algn="l"/>
                <a:tab pos="10795000" algn="l"/>
              </a:tabLst>
              <a:defRPr sz="1800"/>
            </a:pPr>
            <a:r>
              <a:rPr sz="1600">
                <a:solidFill>
                  <a:srgbClr val="002850"/>
                </a:solidFill>
              </a:rPr>
              <a:t>El Frente, se mueve hacia delante</a:t>
            </a:r>
          </a:p>
        </p:txBody>
      </p:sp>
      <p:grpSp>
        <p:nvGrpSpPr>
          <p:cNvPr id="234" name="Group 234"/>
          <p:cNvGrpSpPr/>
          <p:nvPr/>
        </p:nvGrpSpPr>
        <p:grpSpPr>
          <a:xfrm>
            <a:off x="4876800" y="5084762"/>
            <a:ext cx="3200400" cy="844489"/>
            <a:chOff x="0" y="0"/>
            <a:chExt cx="3200400" cy="844487"/>
          </a:xfrm>
        </p:grpSpPr>
        <p:grpSp>
          <p:nvGrpSpPr>
            <p:cNvPr id="203" name="Group 203"/>
            <p:cNvGrpSpPr/>
            <p:nvPr/>
          </p:nvGrpSpPr>
          <p:grpSpPr>
            <a:xfrm>
              <a:off x="0" y="0"/>
              <a:ext cx="457200" cy="844488"/>
              <a:chOff x="0" y="0"/>
              <a:chExt cx="457200" cy="844487"/>
            </a:xfrm>
          </p:grpSpPr>
          <p:grpSp>
            <p:nvGrpSpPr>
              <p:cNvPr id="201" name="Group 20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A</a:t>
                  </a:r>
                </a:p>
              </p:txBody>
            </p:sp>
          </p:grpSp>
          <p:sp>
            <p:nvSpPr>
              <p:cNvPr id="202" name="Shape 20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208" name="Group 208"/>
            <p:cNvGrpSpPr/>
            <p:nvPr/>
          </p:nvGrpSpPr>
          <p:grpSpPr>
            <a:xfrm>
              <a:off x="457200" y="0"/>
              <a:ext cx="457200" cy="844488"/>
              <a:chOff x="0" y="0"/>
              <a:chExt cx="457200" cy="844487"/>
            </a:xfrm>
          </p:grpSpPr>
          <p:grpSp>
            <p:nvGrpSpPr>
              <p:cNvPr id="206" name="Group 20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B</a:t>
                  </a:r>
                </a:p>
              </p:txBody>
            </p:sp>
          </p:grpSp>
          <p:sp>
            <p:nvSpPr>
              <p:cNvPr id="207" name="Shape 20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213" name="Group 213"/>
            <p:cNvGrpSpPr/>
            <p:nvPr/>
          </p:nvGrpSpPr>
          <p:grpSpPr>
            <a:xfrm>
              <a:off x="914400" y="0"/>
              <a:ext cx="457200" cy="844488"/>
              <a:chOff x="0" y="0"/>
              <a:chExt cx="457200" cy="844487"/>
            </a:xfrm>
          </p:grpSpPr>
          <p:grpSp>
            <p:nvGrpSpPr>
              <p:cNvPr id="211" name="Group 21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09" name="Shape 20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C</a:t>
                  </a:r>
                </a:p>
              </p:txBody>
            </p:sp>
          </p:grpSp>
          <p:sp>
            <p:nvSpPr>
              <p:cNvPr id="212" name="Shape 21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218" name="Group 218"/>
            <p:cNvGrpSpPr/>
            <p:nvPr/>
          </p:nvGrpSpPr>
          <p:grpSpPr>
            <a:xfrm>
              <a:off x="1371600" y="0"/>
              <a:ext cx="457200" cy="844488"/>
              <a:chOff x="0" y="0"/>
              <a:chExt cx="457200" cy="844487"/>
            </a:xfrm>
          </p:grpSpPr>
          <p:grpSp>
            <p:nvGrpSpPr>
              <p:cNvPr id="216" name="Group 21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17" name="Shape 21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223" name="Group 223"/>
            <p:cNvGrpSpPr/>
            <p:nvPr/>
          </p:nvGrpSpPr>
          <p:grpSpPr>
            <a:xfrm>
              <a:off x="1828800" y="0"/>
              <a:ext cx="457200" cy="844488"/>
              <a:chOff x="0" y="0"/>
              <a:chExt cx="457200" cy="844487"/>
            </a:xfrm>
          </p:grpSpPr>
          <p:grpSp>
            <p:nvGrpSpPr>
              <p:cNvPr id="221" name="Group 22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22" name="Shape 22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grpSp>
          <p:nvGrpSpPr>
            <p:cNvPr id="228" name="Group 228"/>
            <p:cNvGrpSpPr/>
            <p:nvPr/>
          </p:nvGrpSpPr>
          <p:grpSpPr>
            <a:xfrm>
              <a:off x="2286000" y="0"/>
              <a:ext cx="457200" cy="844488"/>
              <a:chOff x="0" y="0"/>
              <a:chExt cx="457200" cy="844487"/>
            </a:xfrm>
          </p:grpSpPr>
          <p:grpSp>
            <p:nvGrpSpPr>
              <p:cNvPr id="226" name="Group 22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24" name="Shape 22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27" name="Shape 22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grpSp>
          <p:nvGrpSpPr>
            <p:cNvPr id="233" name="Group 233"/>
            <p:cNvGrpSpPr/>
            <p:nvPr/>
          </p:nvGrpSpPr>
          <p:grpSpPr>
            <a:xfrm>
              <a:off x="2743200" y="0"/>
              <a:ext cx="457200" cy="844488"/>
              <a:chOff x="0" y="0"/>
              <a:chExt cx="457200" cy="844487"/>
            </a:xfrm>
          </p:grpSpPr>
          <p:grpSp>
            <p:nvGrpSpPr>
              <p:cNvPr id="231" name="Group 23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29" name="Shape 22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32" name="Shape 23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6</a:t>
                </a:r>
              </a:p>
            </p:txBody>
          </p:sp>
        </p:grpSp>
      </p:grpSp>
      <p:grpSp>
        <p:nvGrpSpPr>
          <p:cNvPr id="237" name="Group 237"/>
          <p:cNvGrpSpPr/>
          <p:nvPr/>
        </p:nvGrpSpPr>
        <p:grpSpPr>
          <a:xfrm>
            <a:off x="4876799" y="5911850"/>
            <a:ext cx="3200401" cy="411101"/>
            <a:chOff x="0" y="0"/>
            <a:chExt cx="3200400" cy="411099"/>
          </a:xfrm>
        </p:grpSpPr>
        <p:sp>
          <p:nvSpPr>
            <p:cNvPr id="235" name="Shape 235"/>
            <p:cNvSpPr/>
            <p:nvPr/>
          </p:nvSpPr>
          <p:spPr>
            <a:xfrm>
              <a:off x="-1" y="0"/>
              <a:ext cx="3200401" cy="1588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143000" y="76200"/>
              <a:ext cx="1143001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MAX = 7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4718049" y="4183632"/>
            <a:ext cx="458789" cy="758256"/>
            <a:chOff x="0" y="0"/>
            <a:chExt cx="458787" cy="758254"/>
          </a:xfrm>
        </p:grpSpPr>
        <p:sp>
          <p:nvSpPr>
            <p:cNvPr id="238" name="Shape 238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Frente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5581649" y="4183632"/>
            <a:ext cx="458789" cy="758256"/>
            <a:chOff x="0" y="0"/>
            <a:chExt cx="458787" cy="758254"/>
          </a:xfrm>
        </p:grpSpPr>
        <p:sp>
          <p:nvSpPr>
            <p:cNvPr id="241" name="Shape 241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Final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4876800" y="5084762"/>
            <a:ext cx="3200400" cy="844489"/>
            <a:chOff x="0" y="0"/>
            <a:chExt cx="3200400" cy="844487"/>
          </a:xfrm>
        </p:grpSpPr>
        <p:grpSp>
          <p:nvGrpSpPr>
            <p:cNvPr id="246" name="Group 246"/>
            <p:cNvGrpSpPr/>
            <p:nvPr/>
          </p:nvGrpSpPr>
          <p:grpSpPr>
            <a:xfrm>
              <a:off x="0" y="0"/>
              <a:ext cx="457200" cy="844488"/>
              <a:chOff x="0" y="0"/>
              <a:chExt cx="457200" cy="844487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0" y="0"/>
                <a:ext cx="457200" cy="5334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>
              <a:off x="457200" y="0"/>
              <a:ext cx="457200" cy="844488"/>
              <a:chOff x="0" y="0"/>
              <a:chExt cx="457200" cy="844487"/>
            </a:xfrm>
          </p:grpSpPr>
          <p:grpSp>
            <p:nvGrpSpPr>
              <p:cNvPr id="249" name="Group 249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47" name="Shape 247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B</a:t>
                  </a:r>
                </a:p>
              </p:txBody>
            </p:sp>
          </p:grpSp>
          <p:sp>
            <p:nvSpPr>
              <p:cNvPr id="250" name="Shape 250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914400" y="0"/>
              <a:ext cx="457200" cy="844488"/>
              <a:chOff x="0" y="0"/>
              <a:chExt cx="457200" cy="844487"/>
            </a:xfrm>
          </p:grpSpPr>
          <p:grpSp>
            <p:nvGrpSpPr>
              <p:cNvPr id="254" name="Group 254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52" name="Shape 252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C</a:t>
                  </a:r>
                </a:p>
              </p:txBody>
            </p:sp>
          </p:grpSp>
          <p:sp>
            <p:nvSpPr>
              <p:cNvPr id="255" name="Shape 255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261" name="Group 261"/>
            <p:cNvGrpSpPr/>
            <p:nvPr/>
          </p:nvGrpSpPr>
          <p:grpSpPr>
            <a:xfrm>
              <a:off x="1371600" y="0"/>
              <a:ext cx="457200" cy="844488"/>
              <a:chOff x="0" y="0"/>
              <a:chExt cx="457200" cy="844487"/>
            </a:xfrm>
          </p:grpSpPr>
          <p:grpSp>
            <p:nvGrpSpPr>
              <p:cNvPr id="259" name="Group 259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57" name="Shape 257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D</a:t>
                  </a:r>
                </a:p>
              </p:txBody>
            </p:sp>
          </p:grpSp>
          <p:sp>
            <p:nvSpPr>
              <p:cNvPr id="260" name="Shape 260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266" name="Group 266"/>
            <p:cNvGrpSpPr/>
            <p:nvPr/>
          </p:nvGrpSpPr>
          <p:grpSpPr>
            <a:xfrm>
              <a:off x="1828800" y="0"/>
              <a:ext cx="457200" cy="844488"/>
              <a:chOff x="0" y="0"/>
              <a:chExt cx="457200" cy="844487"/>
            </a:xfrm>
          </p:grpSpPr>
          <p:grpSp>
            <p:nvGrpSpPr>
              <p:cNvPr id="264" name="Group 264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62" name="Shape 262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63" name="Shape 263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E</a:t>
                  </a:r>
                </a:p>
              </p:txBody>
            </p:sp>
          </p:grpSp>
          <p:sp>
            <p:nvSpPr>
              <p:cNvPr id="265" name="Shape 265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2286000" y="0"/>
              <a:ext cx="457200" cy="844488"/>
              <a:chOff x="0" y="0"/>
              <a:chExt cx="457200" cy="844487"/>
            </a:xfrm>
          </p:grpSpPr>
          <p:grpSp>
            <p:nvGrpSpPr>
              <p:cNvPr id="269" name="Group 269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67" name="Shape 267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70" name="Shape 270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grpSp>
          <p:nvGrpSpPr>
            <p:cNvPr id="276" name="Group 276"/>
            <p:cNvGrpSpPr/>
            <p:nvPr/>
          </p:nvGrpSpPr>
          <p:grpSpPr>
            <a:xfrm>
              <a:off x="2743200" y="0"/>
              <a:ext cx="457200" cy="844488"/>
              <a:chOff x="0" y="0"/>
              <a:chExt cx="457200" cy="844487"/>
            </a:xfrm>
          </p:grpSpPr>
          <p:grpSp>
            <p:nvGrpSpPr>
              <p:cNvPr id="274" name="Group 274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72" name="Shape 272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 </a:t>
                  </a:r>
                </a:p>
              </p:txBody>
            </p:sp>
          </p:grpSp>
          <p:sp>
            <p:nvSpPr>
              <p:cNvPr id="275" name="Shape 275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6</a:t>
                </a:r>
              </a:p>
            </p:txBody>
          </p:sp>
        </p:grpSp>
      </p:grpSp>
      <p:grpSp>
        <p:nvGrpSpPr>
          <p:cNvPr id="309" name="Group 309"/>
          <p:cNvGrpSpPr/>
          <p:nvPr/>
        </p:nvGrpSpPr>
        <p:grpSpPr>
          <a:xfrm>
            <a:off x="4876800" y="5084762"/>
            <a:ext cx="3200400" cy="844489"/>
            <a:chOff x="0" y="0"/>
            <a:chExt cx="3200400" cy="844487"/>
          </a:xfrm>
        </p:grpSpPr>
        <p:grpSp>
          <p:nvGrpSpPr>
            <p:cNvPr id="280" name="Group 280"/>
            <p:cNvGrpSpPr/>
            <p:nvPr/>
          </p:nvGrpSpPr>
          <p:grpSpPr>
            <a:xfrm>
              <a:off x="0" y="0"/>
              <a:ext cx="457200" cy="844488"/>
              <a:chOff x="0" y="0"/>
              <a:chExt cx="457200" cy="844487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0" y="0"/>
                <a:ext cx="457200" cy="5334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0</a:t>
                </a:r>
              </a:p>
            </p:txBody>
          </p:sp>
        </p:grpSp>
        <p:grpSp>
          <p:nvGrpSpPr>
            <p:cNvPr id="283" name="Group 283"/>
            <p:cNvGrpSpPr/>
            <p:nvPr/>
          </p:nvGrpSpPr>
          <p:grpSpPr>
            <a:xfrm>
              <a:off x="457200" y="0"/>
              <a:ext cx="457200" cy="844488"/>
              <a:chOff x="0" y="0"/>
              <a:chExt cx="457200" cy="844487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0" y="0"/>
                <a:ext cx="457200" cy="533400"/>
              </a:xfrm>
              <a:prstGeom prst="roundRect">
                <a:avLst>
                  <a:gd name="adj" fmla="val 347"/>
                </a:avLst>
              </a:prstGeom>
              <a:solidFill>
                <a:srgbClr val="99CC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/>
                </a:pP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1</a:t>
                </a:r>
              </a:p>
            </p:txBody>
          </p:sp>
        </p:grpSp>
        <p:grpSp>
          <p:nvGrpSpPr>
            <p:cNvPr id="288" name="Group 288"/>
            <p:cNvGrpSpPr/>
            <p:nvPr/>
          </p:nvGrpSpPr>
          <p:grpSpPr>
            <a:xfrm>
              <a:off x="914400" y="0"/>
              <a:ext cx="457200" cy="844488"/>
              <a:chOff x="0" y="0"/>
              <a:chExt cx="457200" cy="844487"/>
            </a:xfrm>
          </p:grpSpPr>
          <p:grpSp>
            <p:nvGrpSpPr>
              <p:cNvPr id="286" name="Group 28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84" name="Shape 28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85" name="Shape 28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C</a:t>
                  </a:r>
                </a:p>
              </p:txBody>
            </p:sp>
          </p:grpSp>
          <p:sp>
            <p:nvSpPr>
              <p:cNvPr id="287" name="Shape 28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2</a:t>
                </a:r>
              </a:p>
            </p:txBody>
          </p:sp>
        </p:grpSp>
        <p:grpSp>
          <p:nvGrpSpPr>
            <p:cNvPr id="293" name="Group 293"/>
            <p:cNvGrpSpPr/>
            <p:nvPr/>
          </p:nvGrpSpPr>
          <p:grpSpPr>
            <a:xfrm>
              <a:off x="1371600" y="0"/>
              <a:ext cx="457200" cy="844488"/>
              <a:chOff x="0" y="0"/>
              <a:chExt cx="457200" cy="844487"/>
            </a:xfrm>
          </p:grpSpPr>
          <p:grpSp>
            <p:nvGrpSpPr>
              <p:cNvPr id="291" name="Group 29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89" name="Shape 28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D</a:t>
                  </a:r>
                </a:p>
              </p:txBody>
            </p:sp>
          </p:grpSp>
          <p:sp>
            <p:nvSpPr>
              <p:cNvPr id="292" name="Shape 29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3</a:t>
                </a:r>
              </a:p>
            </p:txBody>
          </p:sp>
        </p:grpSp>
        <p:grpSp>
          <p:nvGrpSpPr>
            <p:cNvPr id="298" name="Group 298"/>
            <p:cNvGrpSpPr/>
            <p:nvPr/>
          </p:nvGrpSpPr>
          <p:grpSpPr>
            <a:xfrm>
              <a:off x="1828800" y="0"/>
              <a:ext cx="457200" cy="844488"/>
              <a:chOff x="0" y="0"/>
              <a:chExt cx="457200" cy="844487"/>
            </a:xfrm>
          </p:grpSpPr>
          <p:grpSp>
            <p:nvGrpSpPr>
              <p:cNvPr id="296" name="Group 29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94" name="Shape 29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295" name="Shape 29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E</a:t>
                  </a:r>
                </a:p>
              </p:txBody>
            </p:sp>
          </p:grpSp>
          <p:sp>
            <p:nvSpPr>
              <p:cNvPr id="297" name="Shape 29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4</a:t>
                </a:r>
              </a:p>
            </p:txBody>
          </p:sp>
        </p:grpSp>
        <p:grpSp>
          <p:nvGrpSpPr>
            <p:cNvPr id="303" name="Group 303"/>
            <p:cNvGrpSpPr/>
            <p:nvPr/>
          </p:nvGrpSpPr>
          <p:grpSpPr>
            <a:xfrm>
              <a:off x="2286000" y="0"/>
              <a:ext cx="457200" cy="844488"/>
              <a:chOff x="0" y="0"/>
              <a:chExt cx="457200" cy="844487"/>
            </a:xfrm>
          </p:grpSpPr>
          <p:grpSp>
            <p:nvGrpSpPr>
              <p:cNvPr id="301" name="Group 301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299" name="Shape 299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F </a:t>
                  </a:r>
                </a:p>
              </p:txBody>
            </p:sp>
          </p:grpSp>
          <p:sp>
            <p:nvSpPr>
              <p:cNvPr id="302" name="Shape 302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5</a:t>
                </a:r>
              </a:p>
            </p:txBody>
          </p:sp>
        </p:grpSp>
        <p:grpSp>
          <p:nvGrpSpPr>
            <p:cNvPr id="308" name="Group 308"/>
            <p:cNvGrpSpPr/>
            <p:nvPr/>
          </p:nvGrpSpPr>
          <p:grpSpPr>
            <a:xfrm>
              <a:off x="2743200" y="0"/>
              <a:ext cx="457200" cy="844488"/>
              <a:chOff x="0" y="0"/>
              <a:chExt cx="457200" cy="844487"/>
            </a:xfrm>
          </p:grpSpPr>
          <p:grpSp>
            <p:nvGrpSpPr>
              <p:cNvPr id="306" name="Group 306"/>
              <p:cNvGrpSpPr/>
              <p:nvPr/>
            </p:nvGrpSpPr>
            <p:grpSpPr>
              <a:xfrm>
                <a:off x="0" y="0"/>
                <a:ext cx="457200" cy="533400"/>
                <a:chOff x="0" y="0"/>
                <a:chExt cx="457200" cy="533400"/>
              </a:xfrm>
            </p:grpSpPr>
            <p:sp>
              <p:nvSpPr>
                <p:cNvPr id="304" name="Shape 304"/>
                <p:cNvSpPr/>
                <p:nvPr/>
              </p:nvSpPr>
              <p:spPr>
                <a:xfrm>
                  <a:off x="0" y="0"/>
                  <a:ext cx="457200" cy="533400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99CCFF"/>
                </a:solidFill>
                <a:ln w="936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/>
                  </a:pPr>
                  <a:endParaRPr/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>
                  <a:off x="465" y="80200"/>
                  <a:ext cx="456270" cy="373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6799" tIns="46799" rIns="46799" bIns="46799" numCol="1" anchor="ctr">
                  <a:spAutoFit/>
                </a:bodyPr>
                <a:lstStyle>
                  <a:lvl1pPr algn="ctr">
                    <a:lnSpc>
                      <a:spcPct val="93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8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/>
                  <a:r>
                    <a:t>G </a:t>
                  </a:r>
                </a:p>
              </p:txBody>
            </p:sp>
          </p:grpSp>
          <p:sp>
            <p:nvSpPr>
              <p:cNvPr id="307" name="Shape 307"/>
              <p:cNvSpPr/>
              <p:nvPr/>
            </p:nvSpPr>
            <p:spPr>
              <a:xfrm>
                <a:off x="76200" y="471487"/>
                <a:ext cx="381000" cy="373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11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8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6</a:t>
                </a:r>
              </a:p>
            </p:txBody>
          </p:sp>
        </p:grpSp>
      </p:grpSp>
      <p:grpSp>
        <p:nvGrpSpPr>
          <p:cNvPr id="312" name="Group 312"/>
          <p:cNvGrpSpPr/>
          <p:nvPr/>
        </p:nvGrpSpPr>
        <p:grpSpPr>
          <a:xfrm>
            <a:off x="5122862" y="4183632"/>
            <a:ext cx="458789" cy="758256"/>
            <a:chOff x="0" y="0"/>
            <a:chExt cx="458787" cy="758254"/>
          </a:xfrm>
        </p:grpSpPr>
        <p:sp>
          <p:nvSpPr>
            <p:cNvPr id="310" name="Shape 310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Frente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6491287" y="4204270"/>
            <a:ext cx="458789" cy="758255"/>
            <a:chOff x="0" y="0"/>
            <a:chExt cx="458787" cy="758254"/>
          </a:xfrm>
        </p:grpSpPr>
        <p:sp>
          <p:nvSpPr>
            <p:cNvPr id="313" name="Shape 313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Final</a:t>
              </a:r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5653087" y="4204270"/>
            <a:ext cx="458789" cy="758255"/>
            <a:chOff x="0" y="0"/>
            <a:chExt cx="458787" cy="758254"/>
          </a:xfrm>
        </p:grpSpPr>
        <p:sp>
          <p:nvSpPr>
            <p:cNvPr id="316" name="Shape 316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Frente</a:t>
              </a: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7427912" y="4224907"/>
            <a:ext cx="458789" cy="758256"/>
            <a:chOff x="0" y="0"/>
            <a:chExt cx="458787" cy="758254"/>
          </a:xfrm>
        </p:grpSpPr>
        <p:sp>
          <p:nvSpPr>
            <p:cNvPr id="319" name="Shape 319"/>
            <p:cNvSpPr/>
            <p:nvPr/>
          </p:nvSpPr>
          <p:spPr>
            <a:xfrm>
              <a:off x="417512" y="224854"/>
              <a:ext cx="1589" cy="53340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 rot="10800000">
              <a:off x="0" y="-1"/>
              <a:ext cx="458788" cy="632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lnSpc>
                  <a:spcPct val="93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Final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4932362" y="1268412"/>
            <a:ext cx="2160588" cy="1066421"/>
            <a:chOff x="0" y="0"/>
            <a:chExt cx="2160587" cy="1066419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2160588" cy="1035050"/>
            </a:xfrm>
            <a:prstGeom prst="roundRect">
              <a:avLst>
                <a:gd name="adj" fmla="val 153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0"/>
              <a:ext cx="2160588" cy="1066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desencolar();</a:t>
              </a:r>
            </a:p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encolar(’D’);</a:t>
              </a:r>
            </a:p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encolar(’E’);</a:t>
              </a:r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4932362" y="1268412"/>
            <a:ext cx="2160588" cy="1066421"/>
            <a:chOff x="0" y="0"/>
            <a:chExt cx="2160587" cy="1066419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160588" cy="1035050"/>
            </a:xfrm>
            <a:prstGeom prst="roundRect">
              <a:avLst>
                <a:gd name="adj" fmla="val 153"/>
              </a:avLst>
            </a:prstGeom>
            <a:solidFill>
              <a:srgbClr val="FFFF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0"/>
              <a:ext cx="2160588" cy="1066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desencolar();</a:t>
              </a:r>
            </a:p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encolar(’F’);</a:t>
              </a:r>
            </a:p>
            <a:p>
              <a:pPr lvl="0">
                <a:lnSpc>
                  <a:spcPct val="80000"/>
                </a:lnSpc>
                <a:spcBef>
                  <a:spcPts val="11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/>
              </a:pPr>
              <a:r>
                <a:t>encolar(’G’);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build="p" animBg="1" advAuto="0"/>
      <p:bldP spid="194" grpId="2" animBg="1" advAuto="0"/>
      <p:bldP spid="197" grpId="16" animBg="1" advAuto="0"/>
      <p:bldP spid="198" grpId="3" animBg="1" advAuto="0"/>
      <p:bldP spid="234" grpId="4" animBg="1" advAuto="0"/>
      <p:bldP spid="237" grpId="5" animBg="1" advAuto="0"/>
      <p:bldP spid="240" grpId="6" animBg="1" advAuto="0"/>
      <p:bldP spid="243" grpId="7" animBg="1" advAuto="0"/>
      <p:bldP spid="277" grpId="9" animBg="1" advAuto="0"/>
      <p:bldP spid="309" grpId="13" animBg="1" advAuto="0"/>
      <p:bldP spid="312" grpId="10" animBg="1" advAuto="0"/>
      <p:bldP spid="315" grpId="11" animBg="1" advAuto="0"/>
      <p:bldP spid="318" grpId="14" animBg="1" advAuto="0"/>
      <p:bldP spid="321" grpId="15" animBg="1" advAuto="0"/>
      <p:bldP spid="324" grpId="8" animBg="1" advAuto="0"/>
      <p:bldP spid="327" grpId="1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Cola Operaciones</a:t>
            </a:r>
          </a:p>
        </p:txBody>
      </p:sp>
      <p:pic>
        <p:nvPicPr>
          <p:cNvPr id="330" name="pasted-image.tif"/>
          <p:cNvPicPr/>
          <p:nvPr/>
        </p:nvPicPr>
        <p:blipFill>
          <a:blip r:embed="rId2"/>
          <a:stretch>
            <a:fillRect/>
          </a:stretch>
        </p:blipFill>
        <p:spPr>
          <a:xfrm>
            <a:off x="139700" y="1763228"/>
            <a:ext cx="3805380" cy="888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2938340"/>
            <a:ext cx="4403744" cy="1177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asted-image.tif"/>
          <p:cNvPicPr/>
          <p:nvPr/>
        </p:nvPicPr>
        <p:blipFill>
          <a:blip r:embed="rId4"/>
          <a:stretch>
            <a:fillRect/>
          </a:stretch>
        </p:blipFill>
        <p:spPr>
          <a:xfrm>
            <a:off x="162379" y="4403041"/>
            <a:ext cx="3912422" cy="1015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asted-image.tif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03200" y="5306338"/>
            <a:ext cx="3326994" cy="546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asted-image.tif"/>
          <p:cNvPicPr/>
          <p:nvPr/>
        </p:nvPicPr>
        <p:blipFill>
          <a:blip r:embed="rId6"/>
          <a:stretch>
            <a:fillRect/>
          </a:stretch>
        </p:blipFill>
        <p:spPr>
          <a:xfrm>
            <a:off x="5029200" y="2921392"/>
            <a:ext cx="2556906" cy="837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tif"/>
          <p:cNvPicPr/>
          <p:nvPr/>
        </p:nvPicPr>
        <p:blipFill>
          <a:blip r:embed="rId7"/>
          <a:stretch>
            <a:fillRect/>
          </a:stretch>
        </p:blipFill>
        <p:spPr>
          <a:xfrm>
            <a:off x="5041900" y="3784834"/>
            <a:ext cx="3912421" cy="1216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image.tif"/>
          <p:cNvPicPr/>
          <p:nvPr/>
        </p:nvPicPr>
        <p:blipFill>
          <a:blip r:embed="rId8"/>
          <a:stretch>
            <a:fillRect/>
          </a:stretch>
        </p:blipFill>
        <p:spPr>
          <a:xfrm>
            <a:off x="5029200" y="5203825"/>
            <a:ext cx="2310996" cy="1015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2418</Words>
  <Application>Microsoft Office PowerPoint</Application>
  <PresentationFormat>On-screen Show (4:3)</PresentationFormat>
  <Paragraphs>630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Narrow</vt:lpstr>
      <vt:lpstr>Century Gothic</vt:lpstr>
      <vt:lpstr>Consolas</vt:lpstr>
      <vt:lpstr>Gill Sans MT</vt:lpstr>
      <vt:lpstr>Helvetica</vt:lpstr>
      <vt:lpstr>Helvetica Neue</vt:lpstr>
      <vt:lpstr>Tahoma</vt:lpstr>
      <vt:lpstr>Wingdings</vt:lpstr>
      <vt:lpstr>Default</vt:lpstr>
      <vt:lpstr>PowerPoint Presentation</vt:lpstr>
      <vt:lpstr>DEFINICION</vt:lpstr>
      <vt:lpstr>OPERACIONES BASICAS</vt:lpstr>
      <vt:lpstr>COLAS: OPERACIONES</vt:lpstr>
      <vt:lpstr>IMPLEMENTACIONES</vt:lpstr>
      <vt:lpstr>RECORDEMOS ENTONCES..</vt:lpstr>
      <vt:lpstr>COLA: LISTA CONTIGUA</vt:lpstr>
      <vt:lpstr>LSCONT: AJUSTANDOSE MEJOR A LA COLA</vt:lpstr>
      <vt:lpstr>Cola Operaciones</vt:lpstr>
      <vt:lpstr>COMO RESOLVER EL PROBLEMA</vt:lpstr>
      <vt:lpstr>ARREGLOS CIRCULARES</vt:lpstr>
      <vt:lpstr>¿Y COMO FUNCIONARIA?</vt:lpstr>
      <vt:lpstr>COLA LLENA Y COLA VACIA</vt:lpstr>
      <vt:lpstr>LSCONT: IMPLEMENTACION</vt:lpstr>
      <vt:lpstr>COLA: LISTA ENLAZADA</vt:lpstr>
      <vt:lpstr>Ejercicio en clase: Números Capicúas</vt:lpstr>
      <vt:lpstr>PowerPoint Presentation</vt:lpstr>
      <vt:lpstr>TDA COLAS DE PRIORIDAD</vt:lpstr>
      <vt:lpstr>TIPOS DE COLAS DE PRIORIDAD</vt:lpstr>
      <vt:lpstr>DESENCOLAR EN COLAS DE PRIORIDAD</vt:lpstr>
      <vt:lpstr>IMPLEMENTACION ESTATICA</vt:lpstr>
      <vt:lpstr>IMPLEMENTACION ESTATICA: ARREGLOS</vt:lpstr>
      <vt:lpstr>IMPLEMENTACION DINAMICA: LISTA SIMPLE</vt:lpstr>
      <vt:lpstr>IMPLEMENTACION DINAMICA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TDA COLA</dc:title>
  <cp:lastModifiedBy>Gonzalo Gabriel Méndez Cobeña</cp:lastModifiedBy>
  <cp:revision>17</cp:revision>
  <dcterms:modified xsi:type="dcterms:W3CDTF">2020-07-02T16:02:47Z</dcterms:modified>
</cp:coreProperties>
</file>