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9"/>
  </p:notesMasterIdLst>
  <p:sldIdLst>
    <p:sldId id="296" r:id="rId3"/>
    <p:sldId id="651" r:id="rId4"/>
    <p:sldId id="655" r:id="rId5"/>
    <p:sldId id="654" r:id="rId6"/>
    <p:sldId id="264" r:id="rId7"/>
    <p:sldId id="265" r:id="rId8"/>
    <p:sldId id="266" r:id="rId9"/>
    <p:sldId id="652" r:id="rId10"/>
    <p:sldId id="279" r:id="rId11"/>
    <p:sldId id="280" r:id="rId12"/>
    <p:sldId id="281" r:id="rId13"/>
    <p:sldId id="282" r:id="rId14"/>
    <p:sldId id="283" r:id="rId15"/>
    <p:sldId id="284" r:id="rId16"/>
    <p:sldId id="653" r:id="rId17"/>
    <p:sldId id="285" r:id="rId18"/>
    <p:sldId id="286" r:id="rId19"/>
    <p:sldId id="287" r:id="rId20"/>
    <p:sldId id="288" r:id="rId21"/>
    <p:sldId id="289" r:id="rId22"/>
    <p:sldId id="292" r:id="rId23"/>
    <p:sldId id="293" r:id="rId24"/>
    <p:sldId id="290" r:id="rId25"/>
    <p:sldId id="291" r:id="rId26"/>
    <p:sldId id="294" r:id="rId27"/>
    <p:sldId id="295" r:id="rId28"/>
  </p:sldIdLst>
  <p:sldSz cx="9144000" cy="6858000" type="screen4x3"/>
  <p:notesSz cx="6858000" cy="9144000"/>
  <p:defaultTextStyle>
    <a:lvl1pPr>
      <a:defRPr>
        <a:latin typeface="Arial Narrow"/>
        <a:ea typeface="Arial Narrow"/>
        <a:cs typeface="Arial Narrow"/>
        <a:sym typeface="Arial Narrow"/>
      </a:defRPr>
    </a:lvl1pPr>
    <a:lvl2pPr indent="457200">
      <a:defRPr>
        <a:latin typeface="Arial Narrow"/>
        <a:ea typeface="Arial Narrow"/>
        <a:cs typeface="Arial Narrow"/>
        <a:sym typeface="Arial Narrow"/>
      </a:defRPr>
    </a:lvl2pPr>
    <a:lvl3pPr indent="914400">
      <a:defRPr>
        <a:latin typeface="Arial Narrow"/>
        <a:ea typeface="Arial Narrow"/>
        <a:cs typeface="Arial Narrow"/>
        <a:sym typeface="Arial Narrow"/>
      </a:defRPr>
    </a:lvl3pPr>
    <a:lvl4pPr indent="1371600">
      <a:defRPr>
        <a:latin typeface="Arial Narrow"/>
        <a:ea typeface="Arial Narrow"/>
        <a:cs typeface="Arial Narrow"/>
        <a:sym typeface="Arial Narrow"/>
      </a:defRPr>
    </a:lvl4pPr>
    <a:lvl5pPr indent="1828800">
      <a:defRPr>
        <a:latin typeface="Arial Narrow"/>
        <a:ea typeface="Arial Narrow"/>
        <a:cs typeface="Arial Narrow"/>
        <a:sym typeface="Arial Narrow"/>
      </a:defRPr>
    </a:lvl5pPr>
    <a:lvl6pPr>
      <a:defRPr>
        <a:latin typeface="Arial Narrow"/>
        <a:ea typeface="Arial Narrow"/>
        <a:cs typeface="Arial Narrow"/>
        <a:sym typeface="Arial Narrow"/>
      </a:defRPr>
    </a:lvl6pPr>
    <a:lvl7pPr>
      <a:defRPr>
        <a:latin typeface="Arial Narrow"/>
        <a:ea typeface="Arial Narrow"/>
        <a:cs typeface="Arial Narrow"/>
        <a:sym typeface="Arial Narrow"/>
      </a:defRPr>
    </a:lvl7pPr>
    <a:lvl8pPr>
      <a:defRPr>
        <a:latin typeface="Arial Narrow"/>
        <a:ea typeface="Arial Narrow"/>
        <a:cs typeface="Arial Narrow"/>
        <a:sym typeface="Arial Narrow"/>
      </a:defRPr>
    </a:lvl8pPr>
    <a:lvl9pPr>
      <a:defRPr>
        <a:latin typeface="Arial Narrow"/>
        <a:ea typeface="Arial Narrow"/>
        <a:cs typeface="Arial Narrow"/>
        <a:sym typeface="Arial Narrow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DECFF"/>
          </a:solidFill>
        </a:fill>
      </a:tcStyle>
    </a:wholeTbl>
    <a:band2H>
      <a:tcTxStyle/>
      <a:tcStyle>
        <a:tcBdr/>
        <a:fill>
          <a:solidFill>
            <a:srgbClr val="EFF6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9CCFF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9CCFF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9CCF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E6F6"/>
          </a:solidFill>
        </a:fill>
      </a:tcStyle>
    </a:wholeTbl>
    <a:band2H>
      <a:tcTxStyle/>
      <a:tcStyle>
        <a:tcBdr/>
        <a:fill>
          <a:solidFill>
            <a:srgbClr val="F3F3FA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9B9E7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9B9E7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9B9E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9CCFF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9CCF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2" autoAdjust="0"/>
    <p:restoredTop sz="94659" autoAdjust="0"/>
  </p:normalViewPr>
  <p:slideViewPr>
    <p:cSldViewPr snapToGrid="0" snapToObjects="1">
      <p:cViewPr varScale="1">
        <p:scale>
          <a:sx n="92" d="100"/>
          <a:sy n="92" d="100"/>
        </p:scale>
        <p:origin x="1086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44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64.35045" units="1/cm"/>
          <inkml:channelProperty channel="Y" name="resolution" value="86.95652" units="1/cm"/>
          <inkml:channelProperty channel="T" name="resolution" value="1" units="1/dev"/>
        </inkml:channelProperties>
      </inkml:inkSource>
      <inkml:timestamp xml:id="ts0" timeString="2020-07-30T14:37:23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14499 6720 0,'27'0'94,"52"0"-94,40-13 16,0 0-16,1-13 15,25 12 1,1-12-16,52-1 16,-26 27-16,0 0 15,-53-13-15,-26 13 16,-54 0-16,-12 0 16,-14 0-1,0 0 1,0 0-1,14 0-15,-1 0 16,14 0-16,13 0 16,-27 0-16,1 0 15,-1 0-15,-12 0 16,12 0-16,0 0 16,1 0-16,-1 0 15,14 0-15,-13 0 16,-1 0-16,0 0 15,1 0-15,-14 0 16,0 0 15,1 0-31,-1 0 16,13 0-16,14 0 16,-14 0-1,14 0-15,-13 0 16,-1 0-16,-13 0 31,1 0 16,-1 0-31,0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44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64.35045" units="1/cm"/>
          <inkml:channelProperty channel="Y" name="resolution" value="86.95652" units="1/cm"/>
          <inkml:channelProperty channel="T" name="resolution" value="1" units="1/dev"/>
        </inkml:channelProperties>
      </inkml:inkSource>
      <inkml:timestamp xml:id="ts0" timeString="2020-07-30T14:33:24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11496 8599 0,'14'13'203,"-14"53"-187,0 0-16,0 14 15,0 12 1,0-39-16,0 14 16,0-1-16,0 0 15,0-26-15,0-14 16,0-13-16,0 0 15</inkml:trace>
  <inkml:trace contextRef="#ctx0" brushRef="#br0" timeOffset="1255.15">11920 8586 0,'13'0'157,"0"0"-142,0 0 16,14-14-31,26-12 16,13-14-16,27 1 16,-1 25-16,-26 1 15,-26 13-15,-13 0 16,-14 0 0,0 0-16,0 40 15,0 0-15,1 26 16,-14 0-16,0 0 15,0 0-15,0-26 16,-14 13-16,-12-14 16,-14 14-16,14-26 15,-1-1-15,1-12 16,-14-1-16,14 13 16,-1-13-16,1-13 15,-1 14-15,1-14 16,13 0-16,-1 0 15,14 13 95,14-13-95,12 13-15,1-13 16,12 0-16,14 0 16,-13 0-16,26 0 15,-26 0-15,13 0 16,-14 0-16,1 0 16,-14 0-16,14 0 15,-13 0 110,-14 0-109,27 0-1,-1-13-15,14 0 16,-26 13 0,-1 0-16</inkml:trace>
  <inkml:trace contextRef="#ctx0" brushRef="#br0" timeOffset="3168.5">12581 8189 0,'-13'-13'16,"0"13"62,0 0-63,-14 0 1,1 0 0,-40 0-16,-1 0 15,-12 0-15,-14 0 16,27 13-16,-26 0 15,25-13-15,28 13 16,-14 1-16,26-14 16,-12 26-16,12-13 15,-12 0-15,-1 1 16,-13-1-16,-13 27 16,-27-1-16,27-12 15,-27 12-15,-12 1 16,12 0-16,27-1 15,13-12-15,13-14 16,1 14-16,12-14 16,1 13-16,12 1 15,1-14-15,0 0 16,0-13-16,13 13 16,-13 14-16,13-14 15,0 14-15,0-1 16,0 1-16,0-1 15,0-13 1,0 0-16,0 1 16,0 12-16,0 1 15,0-1-15,13 1 16,0 12-16,13 1 16,1 13-16,-1-27 15,14 1-15,-13 26 16,25 0-16,1 13 15,-26-13-15,26-14 16,0 1-16,-14-14 16,14 14-16,-13-13 15,26 12-15,-13-25 16,13-1-16,-26 0 16,13 0-16,-27-13 15,-13 0-15,1 0 16,-1 13-16,0-13 15,14 0 1,-1 0-16,40 0 16,-13 0-16,-13 0 15,-14 0-15,14 0 16,0 0-16,-1 0 16,1 0-16,26 0 15,0 0 1,0 0-16,1 0 15,12 0-15,-13 0 16,-26-13-16,26-13 16,-13 13-16,-27-1 15,1 1-15,26-13 16,-14-14-16,14 13 16,0-25-16,-26 12 15,-1 0-15,27 0 16,-26 1-16,-14 12 15,0 1-15,13-1 16,-12 1-16,-1-14 16,0 40-16,0-13 15,-13 0-15,0 0 16,0-1-16,14 1 16,-14 0-16,0 0 15,0-1 1,0 1-16,13-13 15,-13-1-15,0-12 16,0 12-16,0 1 16,0-27-16,0 26 15,0-12 1,0-1-16,0-13 16,0 27-16,0-14 15,0-13-15,-13 26 16,-1 1-16,1 0 15,0-14-15,-14 13 16,-12 1-16,12 0 16,1-1-16,-1 14 15,14 0-15,-13 13 16,-1-14-16,-12 1 16,-1 0-1,-13 0-15,13-1 0,-13 1 16,27-13-16,-1 26 15,1-13-15,-1 13 16,1 0-16,0-14 16,12 14-16,-12-13 15,13 13-15,-1 0 16,1 0-16</inkml:trace>
  <inkml:trace contextRef="#ctx0" brushRef="#br0" timeOffset="5840.86">10941 9340 0,'0'13'47,"0"0"-31,-13-13-16,-1 0 15,1 0-15,0 0 16,-27 27-16,-26 12 15,-53 1-15,-40 26 16,-13 0-16,-39 27 16,12 0-16,-39 12 15,0-12-15,40 0 16,12-27-16,67 0 16,66-53-16</inkml:trace>
  <inkml:trace contextRef="#ctx0" brushRef="#br0" timeOffset="7217.15">8269 10451 0,'0'13'31,"0"1"-15,13-1-1,-13 0-15,0 0 16,13 14-16,0 12 16,27 27-16,13 40 15,-13-13-15,52 39 16,-12-13-16,-1 14 16,0-28-16,14-12 15,-14 13-15,-39-53 16,0-14-16,-27 1 15,-13-27 17,-13-13-17,-1 0-15,1 0 16,0 0-16,-14 0 16,1 0-16,0 0 15,-14-13 1,13-13-16,1-1 15,-1 14-15,-12-27 16,12 14-16,14-1 16,0 14-1,13-13-15,0-14 16,0 14-16,0-1 16,0-26-16,0 13 15,-13-26-15,13 13 16,0 27-16,0-1 15,0 1-15,0 13 32,0 0-32,0-1 15,0 1 1,0 0-16,13-14 16,0 1-16,0-14 15,14 14-15,12-14 16,-12 0-16,-14 14 15,-13 13-15,13 0 16,-13-1 0,0 1-1,0 0 1,0 0-16,-13-1 16,0 1-16,0 0 15,-14 0-15,-12-1 16,-28 1-16,15-13 15,-15 13 1,14 13-16,-13 0 16,13 0-16,27 0 15,-1 0-15,14 0 16,0 0 0</inkml:trace>
  <inkml:trace contextRef="#ctx0" brushRef="#br0" timeOffset="8360.37">8004 10147 0,'-26'0'31,"12"0"-15,1 13 0,13 0-16,-13 14 15,13 12-15,-13 28 16,13 12-16,0 14 16,0-1-16,0-13 15,0 41-15,13-1 16,0 0-16,27 26 15,-1-26-15,14 14 16,-13 12-16,13-26 16,13 13-16,13-39 15,14 13-15,-53-53 16,13-14-16,0 14 16,13 0-16,0-13 15,-13-14-15,0 1 16,-14-14-16,14 0 15,-13 1-15,13-14 16,-13 0-16,26 0 16,0 0-16,13 0 15,40 0-15,-39 0 16,12 0 0,-12 0-16,-14 0 15,-13 0-15,-27-14 16,-13 14-16,1-13 15,-1 0-15,-13-14 16,0-39-16,13-13 16,-13-14-16,0 1 15,0 12-15,0-12 16,0 26-16,0 13 16,0 0-16,0 13 15,0 14-15,-13-14 16,13 13-16,-13-12 15,-14 12-15,1-26 16,-1 14-16,-12-41 16,12 41-16,-13-14 15,1 13-15,-14-13 16,0 0-16,13 0 16,-13 14-16,-26-41 15,0 27-15,12 0 16,-12-26-16,-27 0 15,14 13-15,-1 13 16,-13-27 0,27 14-16,39 53 15,-13 0-15,27-1 16,-1 1-16,1 13 16,-1-13-16,14 13 15,0 0-15,-14 0 16,1 0-16,0-13 15,-1 13-15,-26 0 16,27 0-16,-1 0 16,1 0-16,-1 0 15,14 0-15</inkml:trace>
  <inkml:trace contextRef="#ctx0" brushRef="#br0" timeOffset="21056.77">8280 11918 0,'0'31'110,"-16"31"-110,-61 47 15,-32 0 1,-31 61-16,78-45 16,-62 30-16,-1-31 15,48-15-15,15-47 16,-16 16-16,47-16 15,0-31-15,15 0 16,-15 0-16,0 1 16,0-17-1,0 16 1,0 0 0,15-31-1,-15 31 1</inkml:trace>
  <inkml:trace contextRef="#ctx0" brushRef="#br0" timeOffset="21727.61">5561 13953 0,'47'0'93,"62"0"-93,-1 0 16,48 47-16,-48-47 16,-14 0-16,-17 31 15,-46 0 16,-15 0-15,-16-15-16,0 92 16,46 32-16,-46 16 15,32-1-15,-32-15 16,0 15-16,0-46 16,0-47-16,0 0 15,0 1-15,0-1 16,0 0-16,0 0 15,0-31-15,0 0 16,31 0-16,-31-46 63,-16-47-48</inkml:trace>
  <inkml:trace contextRef="#ctx0" brushRef="#br0" timeOffset="22056.63">5561 14497 0,'78'0'47,"-16"0"-31,0 0-16,0 0 16,-31 0-16</inkml:trace>
  <inkml:trace contextRef="#ctx0" brushRef="#br0" timeOffset="23201.49">5313 13192 0,'0'0'0,"-16"-31"31,-15 31-15,0 0-16,0 0 15,0 15-15,-31 16 16,0 1-16,-94 61 16,47-31-16,32-31 15,-32 47-15,0-1 16,32 1-16,46-62 15,15 15-15,-15 0 16,31 0 0,0 0-1,0 0-15,0 16 16,0 15-16,15 15 16,63 32-16,0 0 15,-16 0-15,16 15 16,-1-15-1,1 0-15,-16-32 16,16-15-16,-47 1 16,0 14-16,0-46 15,0-15-15,0 15 16,-15 0-16,15 0 16,0-31-16,0 31 15,31 0-15,-31-31 16,31 31-16,0-31 15,47 31-15,0-31 16,0 0-16,30 0 16,63 0-16,0 0 15,0 0-15,-46 0 16,-17 0-16,-30-15 16,-31-16-16,-16-16 15,-31-15-15,16 0 16,-47-47-16,0 0 15,0 1-15,0-1 16,0 0-16,0 47 16,0 46-16,0-15 15,0 0 17,-16 0-32,16 0 15,-31 0-15,31 15 16,-31-15-1,0 0-15,0-31 0,-78-47 16,31-15-16,-30 15 16,-32-62-16,31 63 15,0 30-15,32-31 16,-32 31-16,31 1 16,16 46-16,31 0 15,0 0-15,0 31 16,-16 0-16,16-16 15,-31 16-15,0 0 16,0 0-16,0 0 16,-47 0-16,0 0 15,0 0-15,1 0 16,-1 0-16,47 0 16,0 0-16,31 0 31,15 0 0,-15 31-31,31 0 16,-31 0-1,31 0-15,-31 0 16,0-15-16</inkml:trace>
  <inkml:trace contextRef="#ctx0" brushRef="#br0" timeOffset="24344.15">6462 14839 0,'0'-31'78,"-15"0"-31,-16 31-31,0-31-16,-32 0 15,1 31-15,0-31 16,-16 0-16,16 31 16,47-32-16,-47 1 15,31 31-15,-1 0 32,1-31-17,0 31 1,0 0-1,16-15 17,-16 15-1,0 0 0</inkml:trace>
  <inkml:trace contextRef="#ctx0" brushRef="#br0" timeOffset="29713.93">12956 9494 0,'-31'31'78,"46"0"-62,16 0-1,1-31-15,30 31 16,0 0-16,0 0 16,-31 0-16,0-31 15,0 31-15,31 1 16,47 45-1,0 32-15,15-31 16,-15 30-16,-47-76 16,16 45-16,-47-46 15,-16 0-15,16-31 16,0 0-16,0 16 125,1 15-109</inkml:trace>
  <inkml:trace contextRef="#ctx0" brushRef="#br0" timeOffset="30433.28">14230 11110 0,'0'31'94,"46"93"-78,-46 16-16,0 15 15,0-15-15,0 16 16,0-17-16,0-30 15,0 0-15,0-47 16,31 16-16,1-63 31,-32 16-31,15 1 16,-15-1-16,0 0 16,31-16-16,-31 16 15,31-31 32,0 0-31,0-15-16,0-1 15</inkml:trace>
  <inkml:trace contextRef="#ctx0" brushRef="#br0" timeOffset="31439.72">15410 11374 0,'0'-16'62,"-15"16"-46,-16 32-16,-31 30 15,0 15-15,15 32 16,-15-47-16,-16 63 16,47 14-16,-16-30 15,16 15-15,0-15 16,-15 0-16,46-16 16,0 16-16,0 0 15,0 0-15,0-1 16,0-77-16,0-15 47,15 15-16,-15-47-15,0 1-16,31-16 15,-31-31-15,31-47 16,-31 47-16,0 0 15,0-1-15,0-14 16,0 15 0,0 46-16,0-15 15,0 0 79,-15 0-78,-1 31-16,-15 0 15,0 0-15,0 0 16,0 0-16,0 15 16,15 16-16,-15 1 15</inkml:trace>
  <inkml:trace contextRef="#ctx0" brushRef="#br0" timeOffset="32815.93">15100 10659 0,'-16'-31'47,"1"31"-31,-16 0-1,0 0-15,-1 0 16,1 0-16,-31 0 16,-31 0-16,-16 0 15,1 0-15,-48 0 16,63 0-16,-31 16 16,31-16-16,-16 46 15,0-15-15,0 0 16,32 16-16,14-16 15,-14 0-15,61 0 16,-15 31-16,-15 47 16,15 0-16,31 31 15,0 62-15,0-93 16,0 46-16,0-15 16,15-31-16,32 46 15,30 0-15,-46-77 16,0-16-16,1-31 15,-1 0-15,0 31 16,46 1 0,-61-32-16,15 31 15,47-31-15,-47 0 16,-16 0-16,16 0 16,31 0-16,16 0 15,31 0-15,0 16 16,-1-16-16,1 0 15,31-31-15,15 0 16,-15 0-16,15 0 16,47 0-16,0 0 15,-46-15-15,-1-16 16,-93-16-16,16-15 16,-16-16-16,-15-31 15,-16 1-15,0-1 16,-31 0-16,0 47 15,0 0-15,0 0 16,0-1-16,0-45 16,0-1-16,0 47 15,0-47-15,0 0 16,0 47 0,0 0-16,-16-47 0,16 47 15,-31 0 1,0-16-16,-16 16 15,16 0-15,0-16 16,0 16-16,0 0 16,-46-62-16,-1 61 15,0-45-15,16 30 16,-16 16-16,-30-63 16,30 63-16,-31-15 15,0 30-15,47 16 16,31 0-16,0 31 15,0 0 32</inkml:trace>
  <inkml:trace contextRef="#ctx0" brushRef="#br0" timeOffset="42863.4">9336 12726 0,'31'0'156,"0"0"-140,0 0-16,-31 15 16,63 47-16,61 94 15,-46 15-15,46 0 16,-47-109-16,-45 16 16,-1-47-16,0-16 15,-16 16-15,16 0 16,0-31-1,-31 31 17,31-31-17,-31 31-15,32-31 16,-32 32-16,0-17 16,31-15-16,-16 0 15,-15 31-15,31 0 31,0 0-31,0 0 16,0-31-16</inkml:trace>
  <inkml:trace contextRef="#ctx0" brushRef="#br0" timeOffset="43744.07">10066 14373 0,'31'15'78,"-31"79"-62,0 14-16,0 48 15,0-16-15,0 15 16,0-15-16,0-31 16,0-1-16,0-45 15,0-1-15,0-31 16,0 0 93</inkml:trace>
  <inkml:trace contextRef="#ctx0" brushRef="#br0" timeOffset="44487.59">10517 14668 0,'0'16'125,"0"77"-109,0 16-16,0 30 16,0 17-16,0-47 15,0-1-15,0-45 16,0-32-16,0-16 16</inkml:trace>
  <inkml:trace contextRef="#ctx0" brushRef="#br0" timeOffset="46303.85">10377 14249 0,'-31'0'125,"15"0"-109,-15 0-1,0 15-15,0 16 16,-31 0 0,31-15-16,16 15 15,-48 0-15,32 0 16,-31 31-16,31-31 15,0 0-15,-31 31 16,31-30-16,-31 30 16,31-31-16,0-16 15,15 16-15,-15 0 16,31 1 0,-31-1-16,31 0 15,0-16-15,0 16 16,0 0-16,0 0 15,0 1-15,0 30 16,0-47-16,0 47 16,0 1-16,0-1 15,0-31-15,0 0 16,0 31-16,0-31 16,0 0-16,0-15 15,15 46 1,16-31-16,-31 0 15,32 0 1,-17 0 0,16 0-1,0-15-15,0 15 16,0 0-16,-15 0 16,46 0-16,-31 0 15,0-15-15,0 15 16,0 0-16,0-31 15,32 31-15,-1 0 16,0-31-16,0 31 16,0-31-16,16 0 15,30 47-15,-14-47 16,14 0-16,-30 31 16,-16-31-16,47 0 15,-47 0-15,0 0 16,-31 0-16,16 0 15,-16 0-15,0 0 16,0-16-16,0-15 47,0 16-47,-15-16 16,15-32-16,16-45 15,-47 45-15,31-45 16,-31 30-16,0 16 15,0-31-15,0-16 16,0 0-16,0 0 16,-16 1-16,-31-1 15,16-47-15,-15 1 16,15 46-16,0 0 16,0 47-16,31 31 15,-31 0-15,-1 0 78,32 16-31,-31 15-31,0 0-1,0 0 1,16 0-16,-47 0 16,30 0-1,1 0-15,0 0 47,16 0-16,-16-32-15,0 32 0,0 0-16</inkml:trace>
  <inkml:trace contextRef="#ctx0" brushRef="#br0" timeOffset="62911.81">7876 7800 0,'15'0'109,"17"0"-93,-32 31-1,15-31-15,16 0 16,0 0-16,31 0 16,0 0-16,47 0 15,0 0-15,0 0 16,-16 0-16,16 0 15,-1 0-15,-45 0 16,14-31-16,-15 31 16,-46 0-1,-47 0 204,0 0-203,-31 0-16,31 0 15,-32 0-15,48 0 16,-16 0-16,0 0 16,0 0-16,0 0 15,0 0-15,15 0 16,-15 0-16,-31 0 15,31 0-15,0 0 16,15 16-16,-46-16 16,31 0-16,0 0 15,0 0-15,0 0 16,15 0-16,-15 0 16,0 0-1,0 0 1,0 0-1,0 0 1,15 0 0</inkml:trace>
  <inkml:trace contextRef="#ctx0" brushRef="#br0" timeOffset="65616.06">8901 7489 0,'16'-15'188,"-1"-16"-188,63-31 16,31-16-16,-47 0 15,47 16-15,15-16 16,-62 47-16,0-15 15,16 15-15,-16 0 16,-31 31-16,0 0 16,0-32-16,16 32 15,-16 0-15,0 0 16,0 0 15,0 0-15,0 0-16,-15 0 15,46 0-15,47 0 16,-1 0 0,1 0-16,31 0 0,-31 0 15,-1 0-15,1 0 16,0 32 0,0-1-16,-47 0 15,0-31-15,-31 31 16,0-31-16,0 31 15,0-31-15,-15 31 16,15-16-16,0 17 16,0-1-16,0 0 15,31 0-15,0 31 16,63 16-16,-17 46 16,63 0-16,0 1 15,0 14-15,0-14 16,0-1-16,-47 0 15,-62-62-15,-31-30 16,0-1-16,0 0 16,0-16-16,-31 16 15,0 0-15,-15-31 282,-16 0-267,0-15 1,0-16 31,15 15-16,-15-15 0</inkml:trace>
  <inkml:trace contextRef="#ctx0" brushRef="#br0" timeOffset="69783.72">12676 8313 0,'-31'-16'16,"0"16"15,0 0-31,0 0 16,15 0-16,-46 0 15,-46 0-15,-48 0 16,1 16-16,15-16 16,31 31-16,-46 16 15,46-47-15,0 31 16,1 0-16,46-31 16,-47 46-16,47-46 15,-47 31-15,47-31 16,-16 32-16,16 14 15,0-15-15,-16 0 16,63 0-16,-16 0 16,-1-31-16,1 16 15,0 15-15,-31 0 16,0 0-16,31 0 16,0 0-16,0 0 15,15 1-15,16-17 16,-31 16-16,31 0 15,0 0-15,0 0 16,0 0-16,0-15 16,0 15-1,16 31-15,15-31 16,-16 0-16,16-31 16,1 31-1,-1-31-15,0 32 16,-16-32-16,16 15 15,0-15-15,0 0 16,0 31-16,1-31 16,-17 0-16,16 31 15,0-31 1,0 0 0,0 0-16,0 0 15,-15 0-15,15 0 16,0 0-16,31 31 15,0-31-15,47 0 16,0 0-16,46 31 16,-15-31-16,62 0 15,0 0-15,0 0 16,-47 0-16,-15 0 16,62 0-16,-47 0 15,-15 0 1,-78 0-16,16 0 0,-62 0 15,15 0 1,0-31-16,0 31 16,0-31-16,31 0 15,-46 31-15,15-31 16,0 0-16,0 15 16,0-15-1,0 0 1,-31 0-16,0 0 15,0 0-15,15 16 16,-15-17-16,0 1 16,0-31-16,0 31 15,0-31-15,0 46 16,-15-46-16,15 31 16,-16 0-16,-15 0 15,0 0 1,0 0-1,0 15-15,0-15 16,15 31 0,-15 0-1,0-31 1,0 31-16,0 0 16,16-31-16,-16 31 15,0 0-15,-1-31 16,-30 31-16,0-31 15,0 31-15,-47 0 16,47 0-16,-47-31 16,47 31-16,0 0 15,-16 0-15,-15 0 16,31 0-16,-16 0 16,16 0-16,0 0 15,0 0-15,0 0 16,0 0-16,0 0 15,-1 0-15,1 0 16,0 0-16,31 0 16,-31 0-16,31 0 15,-31 0-15,0 0 16,-1 15-16,1-15 16,-15 32-16,46-32 15,15 0-15,-15 0 16,0 31-16,-31-31 15,31 31-15,0-31 16,15 0 0,-46 31-16,-16 0 15,16 0-15,0 0 16,-16 16-16,16-16 16,-16 0-16,63 0 15,-16-31-15,0 31 16,0-16 15,31 17-15,-31-1-1,31 0-15,0 0 16,0 0-16,0-16 16,0 16-16,0 1 15,0-1-15,15 0 16,-15-16-16,31 16 15,-31 0-15,31 0 16,0 1-16,-15-1 16,15-16-16,0 16 15,0 0-15,31 0 16,-31 0-16,0 1 16,-15-17-1,15 16-15,0 0 16,0-31-1,0 0-15,-15 0 16,15 31-16,0-31 16,31 31-16,0 0 15,16-31-15,-16 32 16,47 14-16,0-15 16,46-31-16,-15 31 15,15-31-15,0 0 16,-61 0-16,-32 0 15,15-15-15,-46 15 16,-15-31-16,15 31 16,31-31-16,16 0 15,-16-1-15,47 1 16,-47 0-16,62-46 16,-62 46-16,47-47 15,0 0-15,-31 0 16,-16 47-16,15-31 15,-15-15-15,-30 45 16,-1-30 0,0 31-16,0 16 0,0-16 15,0 0-15,-31-1 16,0 1 0,15 16-16,-15-16 15,0 0 32,0 0-31,0 0-16,0-1 15,0 17-15,0-16 16,0 0-16,0 0 16,0 0-16,0 15 15,0-15-15,-31 0 16,0 0-16,31 0 15,-31 0-15,31 15 16,-31-15-16,0 31 16,16-31-1,-17 31-15,1 0 16,0-31 0,0 31-16,0 0 15,16-31 1,-16 31-16,0 0 15,-1 0 1,1-16-16,16 16 16,-16-31-16,0 31 15,0 0-15,-32 0 16,1-31-16,0 31 16,0 0-16,0 0 15,-16 0-15,16 0 16,0 0-16,0 0 15,31 0-15,-16 0 16,-31 0 0,63 0-16,-47 0 0,0 0 15,0 0-15,-16 0 16,16 0-16,0 0 16,-1 0-16,32 0 15,-31 0-15,47 0 16,-16 0-16,-32 0 15,1 0-15,0 0 16,0 0-16,0 0 16,-16 0-16,16 0 15,-47 16-15,47-16 16,0 0-16,0 0 16,0 31-1,0-31-15,31 31 16,-32-31-16,32 31 15,0 0-15,-31-31 16,47 0-16,-16 16 16,-32 15-16,32-31 15,-31 31-15,0 15 16,-16 16-16,16-30 16,-15 45-16,45-46 15,1-15-15,31 15 16,0 0-1,0 0 1,0 0-16,0 0 16,16-15-16,15 46 15,0 16-15,47-16 16,-1 15-16,-14-14 16,45 61-16,17-46 15,-63-16-15,46 15 16,-30-14-16,-16-17 15,16-15-15,-62 0 16,61 0-16,-15 1 16,-31-32-16,32 31 15,-1 0-15,-31-31 16,31 31 0,0 0-16,-31-31 15,0 0-15,0 0 16,0 0-16,-15 0 15,15 0-15,0 0 16,0 0-16,0 0 16,31 0-16,0 0 15,1 0-15,45-16 16,48-30-16,-48 15 16,-45 0-16,-1-1 15,46-14-15,1 15 16,-31-47-16,0 16 15,30-16-15,-46 16 16,47-16-16,-31 47 16,-16-46-16,16 46 15,-16-47-15,-31 16 16,15 0-16,-30 30 16,15-30-16,16-15 15,-32 61-15,16-15 16,0 0-16,-31 0 15,0 0-15,0 0 16,0 15-16,0-15 31,0 0-31,0-31 16,0 31-16,0 0 16,-15 15-16,-16-15 15,15 0 1,-15 0-1,0 31-15,0 0 16,0-31-16,15 31 16,-46-31-16,31 31 15,-31 0-15,-16-31 16,16 31-16,-31 0 16,15-31-16,-30 31 15,45 0-15,-45-31 16,46 31-16,-47 0 15,47 0-15,0 0 16,-1 0-16,-45 0 16,46 0-16,-1 0 15,-45 0-15,45 0 16,1 0-16,0 0 16,31 0 15,0 0-31,0 0 31,15 0-31,-15 0 16,0 0-16,-31 15 15,0-15-15,-16 31 16,16 0-16,0-31 16,31 0-16,0 31 15,15-31 95</inkml:trace>
  <inkml:trace contextRef="#ctx0" brushRef="#br0" timeOffset="83328.21">10750 9478 0,'-16'0'125,"-15"0"-125,0 31 16,0-15-16,-31 15 15,-47-31-15,1 47 16,-1-16-16,0 46 15,0-46-15,1 16 16,45-16-16,-14 0 16,15-31-16,-1 31 15,1 0-15,31-31 16,-31 31-16,31-31 16,0 0-16,0 32 15,0-32-15,15 31 16,-15-31-16,0 31 15,0-31-15,0 0 16,15 0 0,16 31-16,-31-31 0,0 15 15,0-15 1,31 31-16,-31-31 0,0 31 16,16-31-1,-16 0-15,-1 32 16,1-32-16,0 31 15,16-31-15,-16 15 16,0 16-16,0-31 16,-1 31-16,1-31 15,16 31 1,-16-31-16,0 31 16,0-31-16,0 32 15,15-32-15,-15 15 16,0-15-16,0 31 15,46-31 126,16 0-125,1 0-16,30-15 15,46-16-15,94-63 16,78 1-16,15 0 16,-15 0-16,77-1 15,-15 32-15,62 16 16,-62-1-16,-125 0 15,-15 47-15,-47-31 16,-46 31-16,-47 0 16,0 0-16,-77 0 140,-47 16-140,0-16 16,-47 31-16,0 0 16,0 16-16,-46-16 15,0 62 1,-1-62-16,-15 47 15,16-32-15,0-15 16,46 16-16,0-16 16,0 0-16,47 0 15,0 16-15,-15-16 16,45-31-16,17 31 16,-16-31-16,-31 31 15,31-31-15,-32 31 16,32-31-16,-31 31 15,31-31-15,-31 0 16,47 16-16,-17 15 16,1-31-16,0 0 15,-31 31-15,0 0 16,0-31-16,-16 47 16,16-47-16,0 31 15,31-31-15,0 0 16,31-16 62,15-15-62,47-31-16,16 0 15,-16-16-15,47 0 16,62 1-16,-16-1 15,140-15-15,-15 0 16,0-16-16,-125 78 16,-46 0-16,-32-16 15,-14 16-15,-79 31 94,1 0-78,-17 0-16,-61 0 15,16 0-15,-17 0 16,-61 31-16,0-31 16,-1 31-16,17 16 15,-17-16-15,47 0 16,32 15-16,15-14 15,-1-1-15,32 0 16,0-31 0,-31 31-16,31-31 15,0 31-15,-31-31 16,46 15-16,-15-15 16,0 0-16,47 0 78,15 0-78,62-31 15,62-62-15,63 15 16,62 32-16,15-63 16,-78 78-16,1-62 15,-63 46-15,-46 16 16,-47 31-16,-78 0 62,-30 0-46,-79 16 0,17 30-16,-32-15 0,-31 62 15,16-15-15,-1-47 16,-15 62-1,63-61-15,-1-1 16,0 15-16,32 16 16,14-31-16,32 1 15,47-32 142,15-16-142,62-46-15,-15 31 16,77-47-16,-46 0 15,0 47-15,-1-15 16,-45 46-16,-1 0 16,-31 0 93,-47 15-93,-15 16-16,-62 0 15,-16 47-15,0 0 16,-108-1-16,-63 17 16,-15 61-16,0-15 15,77-47-15,-15 0 16,78-62-16,93 1 15</inkml:trace>
  <inkml:trace contextRef="#ctx0" brushRef="#br0" timeOffset="87456.06">8932 10333 0,'-31'0'203,"0"0"-187,0 0-16,0-31 15,15 31 1,-15-31-16,0 31 15,0 0-15,0-16 16,0 16 0,16-31-16,-16 31 15,-1-31-15,1 31 16,-31-31-16,0 31 16,31-31-1,0 31-15,-31-31 0,46 31 31,-15 0 1,0 0 46,0 0-47,0 15-15,0-15-16,15 31 15,-15-31-15,0 32 16,31-17 15,-31-15-31,31 31 16,-31 0-16,16 0 15,-16 0-15,31 0 16,0-15-16,-32 15 16,32 31-16,0-31 15,0 0-15,0 0 16,0-15-16,0 15 16,0 0-16,0 0 15,0 0-15,-31 31 16,31-46-16,0 15 15,-31 0-15,31 0 16,0 0-16,0 0 16,0-15-1,-31 15-15,31 0 16,0 0-16,0 0 16,0-15-1,0 46-15,0-31 16,0 0-16,0 0 15,0 0-15,0 31 16,0-46 0,0 15-16,0 0 15,0 0-15,0 0 16,0-15 15,0 15-31,0 0 31,0 0 63,0 0-94,0 0 16,16-15-1,15 15 1,0-31 0,0 0-16,-31 31 31,16-31 16,15 0-32,0 31 1,0-31 15,0 31-15,-16-31 0,16 15-1,0-15 16,1 32-31,-1-32 16,-31 31 0,31-31-16,-16 31 15,16 0-15,-31 0 16,31-31-16,0 15 16,1 16-16,-32 1 15,15-32-15,-15 31 16,31 0-16,0-16 15,0 16 1,0 0 0,0 0-16,-15 1 0,-16-1 15,31-16-15,0 16 16,0 0-16,0 0 16,-15 0-1,15-31-15,0 32 16,0-32 15,0 0-15,0 15-16,-15-15 31,15 0-15,0 0 15,0 0 0,0 0-15,0 0-16,-15 0 15,46 0-15,0 0 16,47-15-16,46-17 16,0-14-16,1 46 15,-17 0-15,17 0 16,-47 0-16,-47-31 62,-31 31-62,0-31 16,-16 31-16,16 0 16,0-31-16,1 0 15,-1 15-15,0 16 16,-16-31-16,16 31 15,-31-31-15,0 0 16,0 0 0,31 0-16,-31 15 15,0-15-15,0 0 16,0 0-16,0 0 16,0 15-16,0-15 15,0 0 1,0 0-1,-15 0 1,15 0-16,-31 15 16,15-15-16,-15 0 15,31 0-15,-31 0 16,0 31-16,0-15 16,0-17-16,15 32 15,-15-31 1,0 31-16,0-31 15,0 31-15,0-31 16,15 31-16,-15-31 16,0 16-16,0 15 15,0 0-15,16-31 16,-16 31-16,-1-32 16,1 32-16,0 0 15,0-31-15,16 0 16,-16 31-1,0 0 1,0-15 0,-1 15-1,17-31 1,-16 0 0,0 31-16,0-31 15,0-1-15,0 1 16,31 16-16,0-16 15,-16 0-15,16 0 16,0-32-16,0 1 16,0 0-16,0 0 15,0 0 1,-47 0-16,47-16 16,-31 16-16,31 0 15,-31 0-15,0-16 16,31 16-16,-31 31 15,0 0-15,31 15 16,-31-15-16,15 0 47,-15 31-31,0 0 109,31-31-110,-31 31-15,0 0 16,-31-31-16,0 31 15,0-31-15,0 31 16,-16-31 0,16-1-16,0-14 15,0 46-15,-16-31 16,16 31-16,-47-31 16,47 0-16,0 31 15,31-31-15,0 31 16,-1 0-16,1 0 15,0 0-15,16-32 32</inkml:trace>
  <inkml:trace contextRef="#ctx0" brushRef="#br0" timeOffset="98552.77">9616 11094 0,'-31'-15'16,"0"-16"-1,0 0 1,15 31 93,-15 0-93,0-31 0,0 31-16,0-32 15,15 32 1,16-31-16,-31 31 15,0-15-15,0 15 16,0-31 0,0 31-16,15-31 15,-15 31-15,0-31 16,0 31-16,0 0 16,16-31-16,-16 31 15,-1 0-15,1-16 16,0 16-16,0-31 15,16 31-15,-16-31 16,0 31 0,-1 0-1,1-31-15,0 31 16,16 0 0,-16-31-16,0 31 15,0 0 1,0 0-16,15 0 15,-15 0 17,0 0-17,0-31 1,0 31 0,0 0-1,15 0 1,-15 0-1,0 0 1,0 0-16,0 0 47,15 0-31,-15 0-16,0 0 15,0 0 1,0 0-1,0 0 1,15 0 0,-15 0 31,0 0-47,0 0 46,0 15-30,31 16 15,0 0-15,0 0 0,0 0-1,0-15-15,0 46 16,0 0-16,0 0 15,0 16-15,0-16 16,-31 0-16,31 1 16,0-32-16,0 31 15,0-31-15,0-16 16,0 48-16,0-32 16,0 31-16,0-31 15,0 31-15,0 0 16,0-31-16,16 31 15,-16-46-15,31 15 16,0 0-16,0 0 16,-31 0-16,31 31 15,-16-31 1,16-15-16,1 46 16,-1 16-16,0-47 15,31 31-15,-31-46 16,0 15-16,0 0 15,0 0 17,-15 0-32,15-31 15,0 0-15,0 0 16,0 31-16,31 0 16,-31-31-16,-15 0 15,46 31-15,-31-15 16,0-16-16,0 0 15,0 0-15,0 0 16,-15 0 0,15 0-1,0 0 1,0 0 0,0 0-16,16 0 15,30 0-15,-15-16 16,47-15-16,-47 0 15,63-47-15,-63 47 16,0 0 0,16-15-16,-63 30 0,16-15 15,0 0 1,0 0 0,0 0-1,-31 0 1,0 15-16,0-46 15,0 0-15,-15-16 16,15 16-16,-31 31 16,31 15-16,-31-15 15,0 0-15,0 0 16,31 0 0,-32 31-16,17-31 15,-16 31 1,31-16-1,-31 16-15,31-31 16,-31 0-16,31 0 16,-31 0-16,31 16 15,-16-16-15,16-1 16,-31 1-16,0 0 16,31 0-16,-31 16 15,0-16-15,31 0 16,0-1-1,-31 1-15,15 0 16,-15 16-16,31-16 16,-31 0-16,31 0 15,-31-1-15,0 17 16,15-16 0,-15 31-1,31-31 1,-31 31-16,0-31 15,0 0 1,0 0-16,16 31 16,15-16-1,-32 16-15,1-31 16,0 0-16,0 31 16,0 0-16,16-31 15,-16 31-15,-1-31 16,1 15-16,0 16 15,16-31-15,-16 31 16,0 0 0,0-31 15,0 31-15,-1 0-1,17-31-15,-16 31 16,0 0-16,0 0 15,0 0-15,15-31 16,-15 31-16,0 0 16,0-31-16,0 31 15,0 0-15,15 0 16,-15-16-16,0 16 16,0 0-16,0 0 15,15-31-15,-15 31 16,-31 0-16,31-31 15,0 31-15,0 0 16,15 0 203,-15 16-172,31 15-32,0-16-15,0 16 16,0 31-16,-31 1 16,31 14-16,-46-15 15,46 1-15,0-32 16,-16 0-16,16 0 15</inkml:trace>
  <inkml:trace contextRef="#ctx0" brushRef="#br0" timeOffset="106888.28">9864 12431 0,'-15'0'125,"-16"0"-94,0 0 1,0 0-17,0 0 1,0 0-16,15 0 16,-15 0-16,0 0 15,0 0-15,0-16 16,15 16-1,-15 0-15,0 0 16,0 0-16,0 0 16,0-31-16,15 31 15,-15 0-15,0 0 16,0 0-16,0 0 16,15 0-16,-46 0 15,31 0-15,0 0 16,0 0-16,0 0 31,16 0 16,-17-31-31,1 31-1,0 0 1,0-31-16,0 31 15,16 0-15,-16-31 16,-1 0 0,1 15-16,0 16 0,16-31 15,-16 31 1,0-31 0,0 0-1,0 31 1,-1-31-1,17 0 1,-16 31-16,0-16 16,-31-15-16,0-16 15,30 32-15,-30-16 16,31 0-16,0 0 16,0 0-16,0 0 15,15 15 1,-15-15-1,0 0-15,-31-31 16,0 31-16,31 0 16,0 0-16,0-1 15,0 1-15,0 16 16,15-16-16,16 0 16,-31 0-16,0 0 15,31-1-15,-31 17 16,0-16-16,31 0 15,-16 0-15,-15 0 16,0 15 0,31-46-16,-31-16 15,0 16-15,-16 0 16,16-16-16,0 16 16,0-16-16,-15-30 15,15 45-15,0 1 16,-1 31-16,32 0 15,0 0-15,0 0 16,0 15 0,0-15-16,0 0 15,0 0-15,-31 0 16,31 0-16,0 16 16,0-17 30,0 1-30,16 0 0,-16 0-16,31 16 15,0-16 1,0 0-16,0 31 16,-15-32-16,15 32 15,0-31 1,0 0-16,0 31 15,31-31-15,-46 31 16,46-31-16,-31 31 16,0 0-16,0 0 15,0 0 1,0 0-16,-15 0 31,15 0-15,0 0-1,0 0 17,0 0-1,-15 0-15,15 0-1,0 16-15,0-16 16,0 31-16,0-31 15,-16 0 1,16 31-16,1-31 16,-1 31-16,0-31 15,-16 15-15,16-15 16,0 32 0,0-32-16,1 31 15,-1-31-15,-16 0 16,47 31-16,-31 0 15,0-31-15,32 31 16,-1 0-16,-31 0 16,31 0-16,16 0 15,-16 47-15,15-47 16,32 47-16,0-47 16,-47 46-16,16-46 15,30 1-15,-45-1 16,-1 0-16,-31 0 15,0-31-15,31 31 16,-31 0-16,0 0 16,31 0-16,-31 0 15,-15 0-15,46 0 16,-31-15 0,0 15 15,-31 0-16,31 0-15,-31 0 16,31 0-16,-31-15 16,0 15-1,31 31-15,-31-31 16,0 0-16,0 0 16,0-15-16,0 15 15,0 0-15,0 0 16,0 0-16,0 0 15,-15-15-15,15 15 16,-31 0-16,0 0 16,0-31-16,31 31 15,-16-15-15,-15 15 16,0 0-16,0 0 16,0 0-16,0 31 15,0-31-15,31-15 31,-16 15-31,-15 0 16,0 0-16,0 0 16,0 0-1,15-16 1,-15 17 0,0-1-1,0-31 1,0 31-16,0 0 15,15-31 1,-15 15-16,0 16 16,0-31-16,0 0 15,16 31-15,-16-31 16,-1 32-16,1-1 16,0-31-16,0 0 15,16 31-15,-16-31 16,0 15-1,0-15 1,-1 0 15,17 0-31,-16 0 16,0 0-16,-31 0 16,31 0-16,-32 0 15,48 0-15,-16 0 16,0-31-1,0 31 1,0-31 15,0 31-31,15-31 16,-15 31-16,0-31 0,0 0 16,-31 0-1,0-31-15,-16 31 16,16-47-16,-16 16 15,0-63-15,16 63 16,-15-15-16,14 14 16,17-14-16,30 61 15,-46-61-15,-16 45 16,16-30-16,31 31 16,-31 0-16,31 0 15,0-31-15,-47-16 16,63 63-16,-16-47 15,-16-16-15,16 16 16,0 31-16,31 0 16,-31-32-16,31 32 15,0 16-15,0-16 16,0-31-16,0 30 16,0 1-16,0 0 15,0-15-15,0-16 16,0-16-16,0 16 15,0 0 1,31-1-16,-31 32 16,31-31-16,0 0 15,-31 31-15,31-31 16,0 31-16,-31 0 16,16 0-1,-16 15 1,31 16-1,0 0-15,0-31 16,0 31-16,-15 0 16,15-31-16,0 31 15,0 0-15,0 0 16,0 0-16,-16 0 16,16 0-16,1 0 15,-1 0-15,0 0 16,0 0-16,15 0 15,-15 0-15,32 0 16,-32 0-16,0 0 16,0 0-16,-16 0 15,16 0-15,0 15 16,1-15-16,-1 0 16,-16 0-1,16 0-15,0 31 31,0-31-31,0 0 16,1 16 0,-17-16-16,47 31 15,16 16-15,-16-16 16,0 0-16,16 31 16,-16-15-16,-31-32 15,31 16-15,-31-31 16,31 47-16,1-16 15,-32-31-15,0 31 16,31 0-16,-31-15 16,31 15-16,-31 0 15,0 0-15,-15 0 16,15-31-16,-31 31 16,0-15-16,0 15 171</inkml:trace>
  <inkml:trace contextRef="#ctx0" brushRef="#br0" timeOffset="120544.13">9274 12617 0,'16'0'172,"15"0"-156,0 0-1,0 16-15,0 15 16,0 0-1,-16-16 1,-15 16-16,32 0 16,-1 32-16,0-1 15,0-31-15,0 0 16,0 31-16,0-31 16,0 0 46,-15 0 32,15-15-63,0 15 0,0 0 1,0 0-1,-31 0 0,31 0-15,-31-15-16,15-16 15,-15 31-15,32-31 16,-1 31 0,0-31 77,-31 31-93,31 0 32,-16-15-1,16 15-16,0 0-15,-31 0 32,32-31-17,-32 31-15,0 0 16,31-16-16,-31 17 16,31-1-16,0 31 15,0 47-15,0-47 16,0 15-16,-31-46 15,0-15 32,31 15-31,-31 0 156,-16-31-172,-15-15 15,16-16-15,-16 15 16,-31-62-16,-16 16 16,47 0-16,-47-16 15,63 47-15,-16 0 16,0 16-16,-1-16 16,1-1-16,16 1 15,-16 0-15,0-31 16,0 31-16,-31 0 15,-16-31-15,16 31 16,-47-47-16,31 47 16,16-47-16,-16 47 15,16 0-15,31 0 16</inkml:trace>
  <inkml:trace contextRef="#ctx0" brushRef="#br0" timeOffset="167104.98">2345 15740 0,'16'0'63,"15"0"-48,-15 0 1,15 0-16,0 0 15,0 0-15,0 0 16,31 31-16,47 47 16,-1 31-16,1-32 15,15 1-15,-15 0 16,-47-47-16,-31 0 16,1 0-1,-1-31-15,31 31 16,46 0-16,48 47 15,61 15 1,16 0-16,-15-15 16,15 15-16,-78 1 15,1-63-15,14 46 16,-61-30-16,0-16 16,0-31-16,-1 31 15,32-31-15,124 47 16,78-1-16,46-46 15,16 0-15,-62 0 16,-16 0-16,16 47 16,-62-47-16,-78 0 15,-62 0-15,-32 0 16,48 0-16,-16 0 16,124 0-16,62 0 15,140 0-15,62 0 16,62 0-16,-61-31 15,14-16-15,-14-15 16,-126 15-16,-185 1 16,-109 15-16,-32-16 15,-14 16 1,-32 0 0,0 15-1,-16-15-15,16 0 0,31 0 16,-31 0-16,1 0 15,30-31 1,0 0-16,16-16 16,30 0-16,-30 16 15,31-15-15,-32-1 16,32 16-16,0-16 16,0 0-16,-1 1 15,17-32-15,-17 31 16,1 0-16,0-30 15,15-1-15,-15-15 16,15 15-16,0-62 16,47-16-16,16 17 15,-1-17-15,1-46 16,-63 62-16,16-15 16,-16 15-16,-46 62 15,-16 0-15,15 0 16,-30 1-16,-16-1 15,47 0-15,-47-15 16,47-32-16,-1 1 16,-30 0-16,-16-1 15,62-15-15,-62 63 16,0-1 0,16-31-16,-16-15 15,16 46-15,-16-47 16,-31 1-16,31 46 15,-31 1-15,0-32 16,0 31-16,0 0 16,0 0-16,0 1 15,0 45-15,-16 1 16,16 0-16,0 31 16,-31 0-1,16 0-15,15 15 16,-32-15-16,1 0 15,0-31-15,0 0 16,-46-62-16,-1 61 16,-31-107-16,-31-1 15,16 0-15,0 0 16,0 62-16,46-15 16,16 15-16,-63 0 15,48 0 1,-48-62-16,63 63 0,-62-1 15,0-78-15,-63 17 16,-46-79 0,-140-62-16,1-15 15,76 77-15,-14 47 16,77 16-16,0 46 16,-62-62-16,-1 62 15,63 0-15,62 47 16,16 15-16,46 1 15,-62-1-15,63 0 16,-1 16-16,0-16 16,0 1-16,-61-1 15,61 0-15,0 1 16,47 46-16,-16-1 16,16 1-16,0 31 15,0 0-15,0 0 16,-16-31-16,-31 31 15,-31 0-15,-15 0 16,-140 0-16,-47 31 16,0 16-16,1 0 15,-79 61-15,1 48 16,-63-1-16,-62 63 16,63-47-16,61 31 15,63 0 1,0-47-16,124-15 15,0 0-15,62-16 16,47 0-16,61-62 16,32 16-16,-15-16 15,15 16-15,-31-16 16,-16 16-16,-31 31 16,-31 62-16,16-1 15,0 1-15,-16 0 16,0 125-16,0-1 15,-15 0-15,62-62 16,15-15-16,-62 15 16,47-16-16,15-46 15,32-15-15,15-1 16,-16 0-16,16-46 16,31 31-16,0 15 15,-47 94-15,47 31 16,0 46-16,0-46 15,0-78-15,0 0 16,0-47-16,0-15 16,0 15-16,0 47 15,31 0-15,-31 16 16,47-1 0,-16-15-16,16-46 15,-16-1-15,15-46 16,-46 0-16,31-47 15,-31 15-15,0-61 16,32 15-16,-32 0 16,0 0-1,31 31-15,0 0 16,-31 1-16,31 14 16,0-15-16</inkml:trace>
  <inkml:trace contextRef="#ctx0" brushRef="#br0" timeOffset="175927.87">18347 7645 0,'0'0'0,"0"31"16,31 62-16,-31 16 16,0 0-16,46-1 15,-46-45-15,0-1 16,0 0 0,31 16-16,-31-63 15,0 16-15</inkml:trace>
  <inkml:trace contextRef="#ctx0" brushRef="#br0" timeOffset="176496.39">18626 7785 0,'31'15'62,"-31"47"-62,0 32 16,31 14-16,-31 1 16,0 0-16,0-47 15,0 0-15,31-31 16</inkml:trace>
  <inkml:trace contextRef="#ctx0" brushRef="#br0" timeOffset="176872.4">18719 8266 0,'32'-108'0,"-64"216"0,64-294 16,-1 170-16,-31-15 15,31 0-15,-31 0 16,0 0-16,31 15 16,0 16 62,-31 32-63,31-1 1,-31 0-16,0 0 16,31 31-16,-31 0 15,0-31-15,0-15 16,0 15-16,0 0 15,0 0 95</inkml:trace>
  <inkml:trace contextRef="#ctx0" brushRef="#br0" timeOffset="177536.49">19279 7847 0,'-16'-31'16,"1"31"46,15 15-46,0 1-16,0 15 16,0 0-16,0 31 15,0-31-15,0 31 16,0-46-16,77 62 15,-15-16-15,16 15 16,-16-46-16,16 32 16,-16-17-16,-31-30 15,0 15 17,-31 0-17,0 0-15,-15 0 16,-16 0-16,0-15 15,-1 46-15,-30-16 16,31-30-16,0 15 16,0 0-16,16-31 15</inkml:trace>
  <inkml:trace contextRef="#ctx0" brushRef="#br0" timeOffset="178295.45">19885 8515 0,'31'-31'62,"0"0"-46,-31 0-16,31 0 15,-31 15 1,0-15-16,31 0 0,-31 0 16,15 0-1,-15 0 1,0 15-1,0-15 1,-15 78 125,15 15-126,0 47-15,0-47 16,0 47-16,0-16 16,0-16-16,0-14 15,0-48 48,15-15 62</inkml:trace>
  <inkml:trace contextRef="#ctx0" brushRef="#br0" timeOffset="179072.9">20366 8313 0,'31'-16'62,"0"16"-46,0 31-1,-31 1 1,31-1-16,-31 0 16,0-47 249,0-15-249,0 0-16,0 0 15,0 15-15,0-15 16,0 0-16,0-31 16,32 0-16,-1-16 15,0 16-15,0 31 16</inkml:trace>
  <inkml:trace contextRef="#ctx0" brushRef="#br0" timeOffset="179535.94">21221 6573 0,'0'15'47,"0"78"-31,0 63-16,0 46 15,0-62-15,46 62 16,-46 15-16,0-15 15,0 0-15,47 16 16,-47-78-16,0-32 16,0-46-16,31-30 15,-31-1-15</inkml:trace>
  <inkml:trace contextRef="#ctx0" brushRef="#br0" timeOffset="180000.59">20925 7738 0,'0'-31'47,"16"31"-31,46 0-16,78 0 16,15 0-16,32 0 15,-32 0-15,0 0 16,-15-31-16,16-16 15,-79 16-15,-15 31 16</inkml:trace>
  <inkml:trace contextRef="#ctx0" brushRef="#br0" timeOffset="181223.86">23364 5392 0,'-31'0'32,"0"0"-17,0 31 1,16 0 0,-16 31-16,-16 0 15,16 16-15,0 31 16,-16 46-16,-30 0 15,46 1-15,-16-1 16,47-15-16,0 62 16,0 0-16,0 16 15,0-79-15,0 63 16,0-46-16,31-16 16,0 77-16,16 1 15,46 15-15,-46-31 16,30 31-16,-30-78 15,30 1-15,17 15 16,-63-16-16,46 0 16,1-30-16,0-17 15,-47 1-15,47-47 16,-47 16-16,0-47 16,31 31-16,-31-46 15,-16 15-15,16 0 16,1-31 62</inkml:trace>
  <inkml:trace contextRef="#ctx0" brushRef="#br0" timeOffset="191944.22">19574 11483 0,'-16'-31'141,"-15"31"-125,0 0-1,0 0-15,0 0 16,0 0-16,15 15 15,16 16-15,-31-31 16,0 16-16,31 15 16,-31 0-16,0 0 15,16 0-15,15-15 16,-31 15-16,0 31 16,31 0-1,0 0-15,0 16 16,0-16-16,0 0 15,0 0-15,0-31 16,0 32-16,0-48 16,0 16 46,0 0-15</inkml:trace>
  <inkml:trace contextRef="#ctx0" brushRef="#br0" timeOffset="196696.23">19279 11094 0,'-31'0'78,"46"31"-62,16 0-1,-31 1-15,31 30 16,-31 0-16,0 0 16,31 0-16,-31 47 15,31 0-15,-31 46 16,32 0-16,-32-15 15,46 16-15,-46-48 16,31 1-16,0-47 16,-31-31 15,31 0 16,-31 1-32,0-1 1</inkml:trace>
  <inkml:trace contextRef="#ctx0" brushRef="#br0" timeOffset="197992.03">20630 10613 0,'-15'15'78,"-1"16"-78,-15 31 16,-15 47-16,14 0 15,1-47-15,0 16 16,-15-16-16,15 0 15,0 16-15,-47-16 16,47 16 0,-31-16-16,31 15 15,-47-14-15,47 14 16,0-61-16,-31 61 16,31-61-16,0 15 15,-1 0-15,17 0 16,-16 0-16,0-15 15,31 15-15,-31-31 16,0 31-16,15 0 47,-15-31 31,47 0 78,-1 31-140,16-31 0,0 0 30,0 0-30,0 31-16,-15-31 16,15 0-16,0 16 15,0-16-15,0 0 16,0 31-16,-15 0 16,15-31-16,0 31 15,0-31-15,-31 31 16,31-15-16,-15 15 15,15-31-15,0 0 63,0 31-32</inkml:trace>
  <inkml:trace contextRef="#ctx0" brushRef="#br0" timeOffset="199080.27">21267 11452 0,'0'15'94,"16"47"-94,15 47 16,0 31-16,16 15 15,-16 1-15,15-1 16,-46 47-16,0-47 15,31 1-15,-31-16 16,0 15-16,0-46 16,0-47-16,0-109 156</inkml:trace>
  <inkml:trace contextRef="#ctx0" brushRef="#br0" timeOffset="200011">21795 12679 0,'-15'16'109,"-16"15"-109,0-31 16,15 15-16,-46 16 16,31 0-1,0 1-15,0-1 16,31 0 140,0 0-125,15-31 1,-15 15-32,31 16 15,-31 0 1,32-31-16,-32 32 15,15-1 1,16-16 0,-31 16-1,31 0 157,0-31-156,0 31-16,0 0 15</inkml:trace>
  <inkml:trace contextRef="#ctx0" brushRef="#br0" timeOffset="202088.59">21593 14326 0,'0'16'1079,"0"15"-1079,16 62 15,-16-31-15,31 16 16,16 31-16,-47-47 15,31 0-15,0 0 16,-31-31-16,0-46 156,0-1-140,0-46-16,0-47 16,0 47-16,31-16 15,0 16-15,-31 0 16,47 0-16,-47-16 15,15 63-15,-15-16 16,31-32-16</inkml:trace>
  <inkml:trace contextRef="#ctx0" brushRef="#br0" timeOffset="204137.3">19683 13689 0</inkml:trace>
  <inkml:trace contextRef="#ctx0" brushRef="#br0" timeOffset="206088.05">19931 13627 0,'-31'0'141,"0"0"-141,0 0 16,0 0-16,0 0 15,15 0 1,-15 0 15,0 0 0,31 16 79,-31 15-95,31 0-15,0 0 16,0 31-16,-31 47 16,31-16-16,-47 16 15,16 46-15,0 0 16,-15 1-16,46-1 16,-31-46-16,31-16 15,-31-15 1,31-16-16,0-31 0,0 0 15,0-15 1,0 15 93,0 0-77,31-31-1,0 0-15,0 0-16,0 0 15,-16 0 16,16 0-31,0 0 16,32 0-16,-1 0 16,0 0-16,16-16 15,-63 16-15,16 0 16,0 0-16,0 0 31,0 0 0,-15 0-15,15-31-16,31 31 16,-31 0-16,0 0 15</inkml:trace>
  <inkml:trace contextRef="#ctx0" brushRef="#br0" timeOffset="206848.85">19201 14606 0,'16'0'62,"-1"0"-62,16 0 16,0 0-1,0 0-15,0 0 16,32 0-16,30 0 16,109 0-16,77 0 15,-77 31-15,16-31 16,-78 0-16,-32 0 16,-46 0-16</inkml:trace>
  <inkml:trace contextRef="#ctx0" brushRef="#br0" timeOffset="209400.36">19558 13316 0,'16'31'63,"-16"31"-63,31 47 15,16 47-15,-16 61 16,-31-15-16,0 0 16,46-46-16,1 61 15,-47-62-15,0-61 16,0-32-16,0-31 15,0 0-15,15 0 16,16 0 109,-31-46-109,0-16-1,0-1-15,32-61 16,14-62-16,-15-1 16,16-61-16,-1 15 15,48-31-15,-1-47 16,0 47-16,-62 78 15,16-1-15,-16 48 16,0-1-16,15 0 16,-14 0-16,-1 0 15,0 47-15,15 0 16,-15-16-16,-31 47 16,0 47 140,0 124-156,0 108 15,-31 32-15,-15 0 16,-1-1-16,47-14 16,-47 14-16,1-61 15,46-78-15,-31 15 16,-16 0-16,16 1 16,-15-47-16,46-1 15,-32-45-15,32-1 16,0 0-16,0-31 15,0 0-15,0 0 47,-31 0-47,31-15 16,-31-16 93,16 0-77,-16 0-32,31-31 15,-31-32-15,-16-45 16,-31-48-16,47 1 15,-62-78-15,46 15 16,16 63-16,31 15 16,0-15-16,-46 15 15,46-16-15,0 48 16,-31-1-16,31 47 16,0 31-16,0 0 15,15 46 173,16 16-188,0 62 15,47 125-15,-31-63 16,-16 1-16,46-1 16,-30 1-16,-16-1 15,62 0-15,-62 1 16,0-48-16,16-30 15,-47-16-15,16-31 94,-16-46-78,0-16-1,31-31-15,15-1 16,-15-45-16,0-1 16,16-109-1,-16 63-15,78-125 16,-78 63-16,78-63 16,-78 63-16,15-1 15,-15 109-15,16 0 16,-47 47-16,0 0 15</inkml:trace>
  <inkml:trace contextRef="#ctx0" brushRef="#br0" timeOffset="-94160.14">21283 13767 0,'31'0'125,"0"0"-78,0 0-31,-15 0-16,15 0 15,31-16-15,15-15 16,-61 31-16,15 0 16,0-31-16,0 31 15,0 0-15,31-31 16,-31 31-16,32-31 15,-1 31-15,-47 0 16,16-31-16,0 31 16,0-31 62</inkml:trace>
  <inkml:trace contextRef="#ctx0" brushRef="#br0" timeOffset="-93160.94">21500 15461 0,'16'0'62,"15"0"-15,0 0-47,0 0 16,0-16-16,31-15 16,0 31-16,-31-31 15,32 31-15,-1-31 16,-31 31-16,0-31 15,15 31-15,-14 0 16,30 0-16,-31-31 16</inkml:trace>
  <inkml:trace contextRef="#ctx0" brushRef="#br0" timeOffset="-84791.69">21298 2672 0,'0'-15'219,"-15"15"-219,-1 0 0,-15 0 31,0 0-31,0 0 16,0-31 15,0 31 16,15 0-16,-15 0-15,0 0 0,0-31-16,0 31 15,16 0-15,-17 0 16,1-31-16,0 0 15,0 31-15,0 0 16,16-16-16,-48 16 16,32 0-16,0 0 15,0-31-15,0 31 16,16 0 140,15 16-140,46 77-16,-15 16 15,0-1-15,0-46 16,-31 1-16,47 14 16,-47-46-16,0-15 15,0 46-15,16-31 203,15-31-171,0 0-1,0 0-15,0 0-1,0 0-15,-15 0 16,15 0-16,0 0 15,0 0-15,0 0 16,-16 0 0,16 0-16,0 0 15,1 31 1,-1-31 0,0 31-1,-16-31 16,16 31-15,0-31 15,-31 16-31,31 15 16,1 0 0,-32 0-16,15 0 15,-15-15-15,31 46 16,0-31-16,-31 0 15,0 0-15,0 31 16,0 0-16,0-30 16,0 30-16,0-47 15,0 47-15,0 1 16,0-32-16,-15 0 16,15 0-16,-16 0 15,-15-16-15,0 16 16,0 1-16,0-1 15,15-31-15,16 31 16,-31-31-16,0 0 47,0 0-31,0 0-1,0 0-15,15 0 0,-46 0 16,-15-16-16,61 16 15,-46-31 1,31 31-16,0 0 16,0-31-16,0 31 15,0 0-15,15-31 16,-15 31-16</inkml:trace>
  <inkml:trace contextRef="#ctx0" brushRef="#br0" timeOffset="-81504.75">18626 9245 0,'31'0'204,"0"-31"-204,0 31 15,1 0-15,30 0 16,0-31-16,0 31 15,0 0-15,47 0 16,-47 0-16,47 0 16,-1 0-16,48-47 15,-63 47-15,-15 0 16,-63 0-16,16 0 16,0 0-1,0 0-15,1 0 16,-17 0-1,47 0-15,0 0 16,16 0-16,-16 0 16,0 0-16,0 0 15,1 0-15,-1 0 16,-31 0 0,0 0-1,-16 0 1,16 0-16,1 0 15,-1 0-15,0 0 16,0 0-16,-16 0 16,16 0-16,0 0 31,0 0 0,1 0-15,30 0-1,0 0-15,31 0 0,16 0 16,46 0-16,-46 0 16,31 0-16,-32 0 15,1 0-15,-47 0 16,-31 0-16,0 0 16,-15 0 15,15-31 156,-31 16-171,0-16-16,0-62 16,0-16-16,0 0 15,-15-46-15,-32-1 16,47-46-16,-31-15 15,31 15-15,0 0 16,0 0-16,0-16 16,0 78-16,0 32 15,0 45-15,0 1 16,0 0-16,0 0 16,0-16-16,0 16 15,0 0-15,0 31 16,0 15-16,0-15 62,0 0 95,-31 0-142,0 31-15,0 0 16,0-31-16,15 31 15,-15 0-15,0 0 16,-31-31-16,0 31 16,31 0-16,-32-31 15,-45 31 1,-1 0-16,0 0 16,47 0-16,-31 0 15,15 0-15,16 0 16,31 0-16,-16 0 15,16 0-15,0 0 16,0 0-16,0 0 16,16 0-1,-17 0-15,1 0 16,0 0-16,-31 0 16,31 0-16,-15 0 15,-32 0-15,-15 0 16,-63 0-16,1 0 15,62 0-15,-63 0 16,1 0-16,15 31 16,-15-31-16,46 31 15,47-31-15,0 0 16,31 0-16,0 0 16,0 31-16,15-31 15,-15 0-15,0 31 16,-31-31-16,0 0 15,0 31-15,30-31 16,1 0-16,0 0 16,0 0-1,0 0 1,16 0 0,-16 0-16,-1 31 15,1-31-15,0 0 16,16 0-16,-16 0 15,0 0-15,0 0 16,0 31 62,31-15-78,0 15 16,0 0-16,-32 0 15,32 0-15,0 31 16,-31 1-16,31-1 16,0 46-16,0 32 15,0-31-15,0 0 16,0 0-16,0-1 16,0 1-16,0-16 15,0 16-15,31 0 16,-31 0-16,0-1 15,0 1 1,0 0-16,0-16 16,0 16-16,32 0 15,-32-47-15,0 16 16,0-16-16,0 0 16,0-31-16,0-15 15,0 15-15,0 0 16,31 0 46,0 0-46,-31-16 0,0 16-1,15 1 1,-15-1-16,31 31 15,-31 0-15,47 0 16,-47 16-16,0-16 16</inkml:trace>
  <inkml:trace contextRef="#ctx0" brushRef="#br0" timeOffset="-63752.61">16343 16579 0,'15'0'140,"16"0"-140,-15 0 16,15 16 0,0-16-16,0 0 15,0 0 1,0 0 0,-15 0-16,46 0 15,46 0-15,-45 0 16,-1 0-16,0 0 15,-31 0-15,0 0 16,0 0-16,0 0 16,31 0-16,0 0 15,1 0-15,45 0 16,32 0-16,16 0 16,30 0-16,31 46 15,1-46-15,-78 0 16,-31 0-16,-47 0 15,0 0-15,-31 0 63,0 0-63,0 0 16,-15 0-16,92 0 15,-15 0-15,63 0 16,-1 0-16,-15 0 15,-31 0-15,-1 0 16,1 0-16,-47 0 16,1 0-16,-32 0 15,-16 0-15,16 0 16,0 0-16,0 0 16,0 0-16,32 0 15,-1 0-15,46-15 16,32 15-16,62 0 15,0 0-15,78 0 16,-78 0-16,0 0 16,62 0-16,-109 0 15,-46 0-15,-47 0 47,-31 0-47,31 0 16,0 0-16,78 0 15,16 0-15,46 0 16,-63 0 0,17 0-16,-48 0 15,-45 0-15,-1 0 16,-31 0 31,-16 0 47,16 0-63,0 0-31,1 0 15,30 0-15,-31 0 16,15 0-16,-15 0 16,1 0-16,-1 0 15,0 0 1,0 0 0,-16 0-16,16 0 0,0 0 15,0 0 1,1 0-1,-17 0-15,16 0 16,0 0-16,31-31 16,-31 31-16,0 0 15,32 0-15,-1 0 16,0 0-16,-31 0 16,-15 0-16</inkml:trace>
  <inkml:trace contextRef="#ctx0" brushRef="#br0" timeOffset="-60897.15">16902 18832 0,'0'-31'125,"0"0"-110,0-15-15,0-110 16,-31-46-16,-16-77 16,47-63-16,0 15 15,-46 48-15,46 77 16,0 93-16,0 78 94,15 0-79,1 31-15,15 0 16,0 0-16,0 0 16,0 15-16,31 79 15,62 123-15,32 203 16,-1-1-16,16 63 15,46 0-15,-61-63 16,-63-77 0,0-47-16,0-77 15,-62-110-15,16-30 16,-31-78 0,-16-15-1,0-48 1,0 1-16,0-46 15,0-1-15,-16 0 16,16 0-16,0-31 16,0-15-16,0 15 15,0-62-15,0 0 16,0-78-16,0 16 16,0 0-16,0-16 15,0 16-15,0 0 16,0-78-16,0 78 15,0-78-15,0 78 16,0 109-16,0 46 16,0 47-16,0 46 15</inkml:trace>
  <inkml:trace contextRef="#ctx0" brushRef="#br0" timeOffset="-59872.4">19139 17900 0,'-31'-31'16,"0"31"-16,-31 0 16,-1 0-16,1 0 15,0 0-15,0 0 16,31 0-16,-31 0 15,31 0-15,15 16 16,-15 15-16,0 0 16,31 31-16,-31 47 15,31-16-15,0 16 16,0-1-16,0-45 16,16 45-16,15-30 15,0-62-15,0 15 16,0 0-16,-16 0 15,48-31-15,-1 0 16,46 0-16,-45 0 16,-32 0-16,0-47 15,0-31-15,0 16 16,-31-46-16,0-32 16,0-16-16,0 16 15,0 32-15,0 46 16,0 30-1,0 1-15,0 0 16,0 0-16,-31 31 16,0-15-16,-31-16 15,30 0-15,-30 31 16,47-32-16,-16 32 16</inkml:trace>
  <inkml:trace contextRef="#ctx0" brushRef="#br0" timeOffset="-59048.97">19450 18382 0,'-16'-16'47,"-15"16"-47,15 0 16,-15 31-1,31 0-15,0 0 16,0 32-16,0-1 16,0 0-16,0 0 15,0-31-15,16 0 16,-1 0-16,17-15 15,30-16 1,46 0-16,32 0 16,-15-16-16,-17-15 15,1-15-15,-93 30 16,15-46-16,0 31 16,0-31-16,0 31 15,-31 0-15,0-32 16,0 32-16,0 16 15,0-47-15,-16-16 16,-15 47-16,0 15 16,0-15-16,16 0 15,-17 0-15,1 31 16,0 0 0,0 0-16,0 0 15,16 0-15,-16 0 16,0 0-16,-1 16 15,1 15-15,31 0 16,0-16-16,-15 16 16</inkml:trace>
  <inkml:trace contextRef="#ctx0" brushRef="#br0" timeOffset="-58656.91">20289 17092 0,'15'0'0,"-15"47"15,0 61 1,0 1-16,0 0 16,0 31-16,0 15 15,0-46-15,0 0 16,0 0-16,0-47 15,0 0-15,0 0 16,0-31-16,0-15 16,0 15 15</inkml:trace>
  <inkml:trace contextRef="#ctx0" brushRef="#br0" timeOffset="-57873.15">20366 18335 0,'31'0'16,"0"0"-16,0 0 15,-15 0-15,15-15 16,31-16-16,-31-1 16,0-30-16,0-15 15,0 61-15,0-15 16,-31 0-16,0 0 15,0 0-15,0 0 32,-15 15-17,-16-15-15,31 0 16,-31 31-16,15-31 16,-15 31-1,0 0 1,0 0-1,0 0-15,0 15 16,15 17-16,16-1 16,0-16-16,-31 47 15,-15 63-15,46-32 16,0 16-16,0-47 16,0 0-16,0 0 15,0-31-15,15 0 16,16-31-1,0 0-15,0 0 16,-15 0-16,15 0 16,0 0-16,31-15 15,0-16-15,-31 31 16,32 0-16,-32 0 16,0 0-16,0-31 15,-16 31-15,16 0 125,1 0-109</inkml:trace>
  <inkml:trace contextRef="#ctx0" brushRef="#br0" timeOffset="-12647.6">15581 17667 0,'31'0'109,"0"0"-109,1 0 16,-1 0-1,15 0-15,32 16 16,31 15-16,46 15 16,-15-15-16,15 16 15,-31 31-15,-15-47 16,0 0-16,0 15 15,-1-15-15,-45 1 16,-1-32-16,-31 0 16,0 0-16,0 31 15,-16-31-15,17 0 16,-1 0-16,31 31 16,0 0-16,16-31 15,-16 31-15,0-31 16,0 31-16,0-31 15,16 47-15,-16-47 16,0 31-16,0-31 16,-31 31-16,0-31 15,0 0-15,1 0 16,-1 15-16,15-15 16,32 47-16,-47-47 15,-16 15 1,48 16-16,-32-31 15,0 0-15,0 0 16,0 32-16,0-32 16,-15 31-16,15-31 15,31 31-15,15 0 16,32 15-16,0-15 16,31 1-16,93 61 15,-16-47-15,1 48 16,-110-63-16,1 0 15,-31 15-15,-63-46 16,16 0-16,1 0 47</inkml:trace>
  <inkml:trace contextRef="#ctx0" brushRef="#br0" timeOffset="-11673.07">20957 17045 0,'0'16'47,"-16"-16"-47,-15 31 16,0-31-16,15 31 15,-15-15-15,-31 15 16,-16 15-16,16 17 15,-46 14-15,-1-46 16,-15 47-16,15 0 16,0-47-16,-46 46 15,-16 17-15,15-17 16,1-46-16,-16 63 16,-46-17-1,-1 17-15,-77 61 0,0-62 16,15 0-1,47 1-15,-46-1 16,46 0-16,93-62 16,15 0-16,17 16 15,46-16-15,-1 0 16,-14 0-16,61 0 16,-15-31-16,0 0 15,0 31 1</inkml:trace>
  <inkml:trace contextRef="#ctx0" brushRef="#br0" timeOffset="-8679.88">21966 11079 0,'16'-16'47,"15"16"0,0 0-32,0 0 1,0 0 15,0 0-31,-15 0 31,15 0-15,0 0 15,0 0 0,0 31-15,-15-31 0,-16 31-1,31 0-15,0 1 16,-31-17-16,31 16 16,0 31-16,0 47 15,16 0-15,-47 0 16,31-1-16,0 48 15,-31-1-15,0-15 16,46 15-16,-46-46 16,0 31-16,31-31 15,-31-1-15,0-45 16,31 14-16,-31-15 16,0 1-16,0-32 15,0 0 16,0-16-15,0 16 0,0 0-16,0 1 31,0-1 0,0-16-15,0 16-16,0 0 15,-31 0-15,31 0 16,0 1-16,-31-17 16,31 16-16,0 31 15,-31-31-15,31 32 16,0-32-16,0-16 16,0 16-16,0 0 15,0 0-15,0 0 16,0 1-16,0-17 15,16 16-15,15 31 16,0 16-16,0-16 16,-31 0-16,0 47 15,47-47-15,-47 47 16,0-47-16,0 0 16,0 0-1,31 47-15,-31-47 0,0 16 16,0 15-1,0 16-15,0-47 16,0 0-16,0 16 16,0-16-16,0-46 15,0 15-15,0 0 16,0 0-16,-16 31 16,-15 0-16,-16 16 15,47-62-15,-31 46 16,0 15-16,-31-14 15,31-32-15,0 0 16,0 0-16,0-31 16,15 31-16,-15-31 47,0 0-32,0-16 48,0-15-32</inkml:trace>
  <inkml:trace contextRef="#ctx0" brushRef="#br0" timeOffset="-7696.84">22914 13705 0,'15'-31'156,"-15"0"-156,0 15 16,0-15-16,0 0 15,32 31-15,-32-31 16,31 0-16,31 0 16,47-47-16,46 47 15,16-47-15,-16 32 16,-15 14-1,-31-14-15,-32 15 16,-15 31 0,-30 0-1,-1 0 1,-16 15-16,16 16 16,0 0-16,0 1 15,0-17-15,-31 16 31</inkml:trace>
  <inkml:trace contextRef="#ctx0" brushRef="#br0" timeOffset="24670.76">23396 11421 0,'-32'0'109,"32"15"-93,-31 16-16,31 0 15,0 16-15,-31 62 16,31-1-16,0 1 16,-46-47-16,46 16 15,0-16-15,0 0 16,0-31-16,0-15 16,0 15 15,0 0-16,0 0 79,15 0-63,-15-15-31,31 15 16,0-31 31,0 0-31,1 0 46,-17 0 1,16 0-48,0 0 1,0-16-16,0 16 15,-15 0-15,15-15 16,31-16-16,16-16 16,-16 47-16,-31 0 15,-15-15-15,-16-17 110,0 1-63,-32 0-16,1 31-16,0-31-15,0 16 16,0-16-16,16 0 16,-16-1-16,-32 1 15,32 0-15,0 0 16,0 16 0,-31-47-16,31-16 15,-31 16-15,15-16 16,32 47-16,-63-31 15,16 0-15,31-16 16,-47 16-16,47 31 16,16 0-16,-17 0 15,1 15-15,0 16 16,0-31 0,0 31-16,16-31 15,-16 0 1,31 0-1,-31 0-15,-1 15 16,32-15-16,-31-31 16,31 31-16,-31 0 31,47 46 188,-16 16-219,0 63 15,0 108-15,0 0 16,-16-94-16,-30 48 16,15-48-16,0 1 15,-16 0-15,47-47 16,0-31-16,16-31 172,15-15-157,0-16 1,0 0-16,-16 31 16,16-32-16,0 17 15,0-16-15,32 0 16,-1 0-16,46-16 15,1 16-15,0 0 16,0-16-16,-1 16 16,48-15-16,-47 15 15,46 0-15,-46-16 16,-47 16-16,15 31 16,-14 0-16,-48-31 15,16 31-15,0-31 16,0 31-1,0-16 1,1 16-16,-17 0 16,16 0-16,31-31 15,16-16-15,31 16 16,-1 0 0,1-15-16,-47 46 15,-31-16-15,-31-15 156,-15 0-140,-16 31-16,-31-31 16,-1 0-16,-14 0 15,15-16-15,-16 16 16,62 31-16,-15-31 16,0 31-16,0 0 78,0-16 0,16 16-31,-16 0-32,0-31-15,-1 31 16,1 0-16,0-31 16,-31 0-16,47 31 15,-16-31-15,-32 0 16,32 31-16,0-31 15,0 31-15,0-31 16,16 31-16,-16 0 16,-1-16-16,1-15 15,0 31-15,16 0 16,-16 0-16,0 0 203,31 16-172,0-1-15,0 16 0,0 1-16,-31-1 15,0 31-15,-1 0 16,1 47-16,-15-1 15,-16-30-15,15-16 16,16 16-16,0-16 16,0 0-16</inkml:trace>
  <inkml:trace contextRef="#ctx0" brushRef="#br0" timeOffset="119983.45">23970 16113 0,'0'-15'453,"-15"-16"-422,-1 31-31,-15-32 16,0 32-16,0 0 15,0 0-15,15-31 16,-15 31-16,0 0 16,0-31-16,0 16 15,-31 15-15,0-47 16,31 47-16,-31-31 15,31 0-15,15 31 16,-15 0-16,0 0 16,0-16-1,0 16 1,0-31-16,15 31 16,-15 0-16,0-31 31,0 31-16,0 0 17,15 0-17,-15-31 1,0 31-16,0 0 16,0-31-16,0 31 15,15 0-15,-15 0 16,0-15-16,0 15 15,0 0-15,0 0 16,16 0-16,-16 0 16,-1 0-16,1 0 15,0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44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64.35045" units="1/cm"/>
          <inkml:channelProperty channel="Y" name="resolution" value="86.95652" units="1/cm"/>
          <inkml:channelProperty channel="T" name="resolution" value="1" units="1/dev"/>
        </inkml:channelProperties>
      </inkml:inkSource>
      <inkml:timestamp xml:id="ts0" timeString="2020-07-30T15:03:43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19262 9102 0,'0'13'0,"-13"0"62,13 0-46,0 1-16,-13 12 16,13 1-16,-14-1 15,1 27-15,13-13 16,0-1-16,-13 1 15,13 0-15,0-1 16,0-12-16,0 12 16,0-25-1,0-1-15,0 0 16,0 0-16,0 1 16,0 12-16,0-13 15,0 14-15,0-14 16,0 13-16,0-12 15,0-1-15,13 0 16,-13 0 0,13 1-16,-13-1 15,14 0-15,-14 0 16,13 0-16,-13 1 16,13-1-16,0 0 15,0 14 1,-13-14-1,14 0-15,-1 0 16,-13 1-16,13-1 16,0-13-16,1 13 15,-1 0-15,0 0 16,0-13 0,1 0 15,-1 0 0,0 0-31,27 0 16,13 0-1,-14 0-15,27 0 16,1 0-16,12-13 16,14 0-16,-1 13 15,1-13-15,-27-14 16,0 14-16,-26 0 15,-1 0-15,-39-1 16,14 14-16,-1-13 16,0 0-16,0 0 15,-13-1-15,14 1 16,-14 0 0,0-13-1,13-27-15,-13 26 16,13-12-16,-13 12 15,0 14-15,0 0 16,0-1 0,0 1-1,0 0-15,0 0 16,0-1-16,0 1 16,0 0-16,0 0 15,0 0 1,-13-1-16,0-12 15,-27-14-15,27 40 16,-14-40-16,1 14 16,-1-14-16,-12 1 15,-1-1-15,0 0 16,14 14-16,-1-1 16,-26-26-16,14 27 15,-14 13-15,26-27 16,1 27-16,-1 13 15,1 0 1,-1 0-16,14-13 16,0 13-16,0 0 15,0 0-15,-1 0 16,1 0-16,0 0 16,0 0-16,-14 0 15,1 0-15,-1 0 16,-12 0-16,-14 0 15,13 0-15,14 0 16,-1 0-16,1 0 16,12 0-16,1 0 15,0 0-15</inkml:trace>
  <inkml:trace contextRef="#ctx0" brushRef="#br0" timeOffset="959.78">22014 10967 0</inkml:trace>
  <inkml:trace contextRef="#ctx0" brushRef="#br0" timeOffset="2784.05">22265 10610 0,'0'-13'78,"0"-1"-47,-13 14-31,0 0 16,-1 0-16,1 0 16,0 0-1,-14 0-15,14 0 0,-13 0 16,-1 0-1,1 0-15,-14 0 16,14 14-16,-1-14 16,-12 13-16,12-13 15,1 13-15,12-13 16,1 13-16,-13 0 16,-1-13-16,1 14 15,-1-1-15,-26 0 16,14 14-16,-14-14 15,26 0-15,1 0 16,-27 1-16,26-1 16,1 0-16,0 0 15,-27 14-15,26-14 16,14 0-16,-13 0 16,12 1-16,1-14 15,13 13 1,-13 0-16,13 0 15,-13 1-15,13-1 16,0 13 0,0-13-16,0 14 0,0-14 15,0 14 1,0-14-16,0 0 16,0 13-16,0 14 15,0-13-15,13-1 16,0 1-16,0-1 15,1-13-15,-1 14 16,0-14-16,0 13 16,0-12-16,1-1 15,-1 0-15,0 0 16,-13 1-16,13-1 16,1-13-16,-1 13 15,0-13-15,13 13 16,1 0-16,-1 14 15,27-14-15,13 14 16,-13-14-16,0 13 16,0-12-16,0-1 15,-13 0-15,0-13 16,-1 0-16,-12 0 16,12 0-16,1 0 15,-14 0-15,27 0 16,-13 0-16,26-13 15,0 0 1,1-14-16,-15 14 16,15 0-16,-28-14 15,14-13-15,-13 14 16,0-14-16,-14 14 16,0-14-16,-12-13 15,12 14-15,-13-14 16,1 13-16,-1-26 15,-13 13-15,0 13 16,0-13 0,0 27-16,0-14 0,0 14 15,0-1-15,-13 1 16,-1-14-16,1 27 16,0 13 15,0 0-16</inkml:trace>
  <inkml:trace contextRef="#ctx0" brushRef="#br0" timeOffset="3575.14">20823 12211 0</inkml:trace>
  <inkml:trace contextRef="#ctx0" brushRef="#br0" timeOffset="5351.38">20995 12105 0,'0'-14'141,"-26"1"-126,12 0-15,1 0 16,0 0-16,-27-1 16,-26-12-16,-13-14 15,13 0-15,-27 1 16,27 12-16,13 14 16,26 0-16,14 13 15,0-13-15,0 13 47,-1 0-31,1 0-16,0 0 15,0 0 1,0 0-16,-1 0 16,1 13-1,0 0-15,0 14 16,-1-1-1,-12 14-15,-14-14 16,27 1-16,0-1 16,0 14-16,-1-40 15,1 39-15,0-12 16,0-1-16,-1-12 16,14 12-16,-13-13 15,0 14-15,13-1 16,-13 1-16,0-1 15,-1 1-15,1-1 16,13 0-16,-13 14 16,13-27-16,0 1 15,0 12 1,0 1-16,0-1 16,0 0-16,0 14 15,0-13-15,0-1 16,0 1-16,0-1 15,0-13-15,0 0 16,13-13 0,-13 14 15,13-1-31,1 0 16,-14 0-1,13 14-15,13-14 16,1 14-16,-1-14 15,-13 0-15,1 0 16,12 0 0,14-13-16,-14 0 15,14 14-15,26 12 16,0-26-16,14 0 16,-14 0-16,0 0 15,-40 0-15,1 0 16,-14 0-16,0 0 15,0 0-15,1 0 32,-1 0-32,0 0 15,14-13-15,-1 0 16,-13-1-16,14-12 16,12-27-16,-25 27 15,-1-27-15,0 13 16,0 14-16,1-1 15,-1-13-15,-13 27 16,13-13-16,-13 12 31,13 1-31,-13-13 0,0 13 16,0-1-16</inkml:trace>
  <inkml:trace contextRef="#ctx0" brushRef="#br0" timeOffset="7865.31">20916 12793 0,'13'0'344,"-13"13"-344,13 0 15,14 14-15,-1-1 16,14 0-16,-14 27 15,27-13-15,13 26 16,14-13-16,-41-26 16,1-14-16,0 0 15,13 27-15,-27-27 16,-13 0-16,0 0 16</inkml:trace>
  <inkml:trace contextRef="#ctx0" brushRef="#br0" timeOffset="10167.77">21471 13242 0,'-26'14'16,"-1"-14"0,1 0-16,13 13 15,-1-13-15,1 0 16,0 0-16,0 0 16,39 0 93,27 0-109,40 0 16,-14 0-1,14 0-15,26 0 16,-40 0-16,14 0 15,-54 0-15,-12 0 16,-14 0 31,-39 0-16,-1 0-31,1 0 16,-14 0-16,14 26 15,-1-26-15,-26 0 16,14 0-16,12 14 16,1-14-16,-1 0 15,1 0-15,-14 0 16,27 13 125,52 0-110,1-13-31,13 0 15,0 0-15,0 0 16,-27 0-16,1 0 16,-14 0 62,-26 0-63,-14 0 1,1 26-16,-27-26 16,13 14-16,14-14 15,-14 13-15,14-13 16,12 0-16,14 13 109,0 0-93,14-13-16,-14 14 109,0-1-93,0 0 78,0 0-63,0 1 16,0-1-32,0 0-15,0 0 16,0 0-16,0 14 16,-14-14-16,1 14 15,0-14-15,13 0 141,0 0-141,0 0 16,0 1-16,0-1 15,0 0-15</inkml:trace>
  <inkml:trace contextRef="#ctx0" brushRef="#br0" timeOffset="16047.6">23178 13070 0,'0'-13'203,"-27"0"-187,1 0-1,-1 0-15,-25-1 16,12 1-16,-13 0 16,-13-14-16,26 27 15,-26-13-15,26 13 16,-26-13-16,0 13 16,26 0-16,-13 0 15,27 0-15,-14 0 16,14 0-16,-27 0 15,13 0-15,-26 0 16,0 0-16,0 0 16,26 0-16,0 0 15,-13 0-15,27 0 16,0 0-16,12 0 16,-12 0-16,13 0 15</inkml:trace>
  <inkml:trace contextRef="#ctx0" brushRef="#br0" timeOffset="18183.32">21881 12912 0,'-13'0'140,"0"13"-124,0 0-16,-1 0 16,1 1-16,13-1 15,-13-13-15,0 0 16,0 13 0,39-26 109,-13 13-110,14-40-15,-14 40 16,0-13-1,0 0 1,1 13 250,-14 13-251,-27 0 1,1 14-16,-14-14 16,14 0-16,-14 0 15,0 1-15,14-1 16,12-13-16,1 0 62,26-27-46,1-12 0,25 25-16,-25 1 15,12-13-15,-13 12 16,1 14-1,-1-13-15,0 0 16,0 0 0,0 13-1,1-13 1,-1 13-16,0 0 16,-13-14-1,13 14 141,1 14-124,-1 12-32,0 0 15,-13-12-15,13 12 16,-13-13-16,14 1 16,-14-1-16,0 0 125,-14-13-110,1 0 1,0 0-16,-14 0 15,1 0-15,-1 0 16,-25 0-16,12 0 16,13 0-16,1 0 15,13 0-15,-1 0 16,1 0 156,40-13-157,26-14 1,-27 1-16,1 13 16,-1-1-16,0 1 15,-12 0-15,-1 13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44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64.35045" units="1/cm"/>
          <inkml:channelProperty channel="Y" name="resolution" value="86.95652" units="1/cm"/>
          <inkml:channelProperty channel="T" name="resolution" value="1" units="1/dev"/>
        </inkml:channelProperties>
      </inkml:inkSource>
      <inkml:timestamp xml:id="ts0" timeString="2020-07-30T14:52:50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7991 4128 0,'13'0'47,"-13"26"-31,0 67-1,0 12-15,0 41 16,0-1-16,0-26 16,0-13-16,0-13 15,0-27-15,0-39 16,0-1 0,0-13-1,0 0-15</inkml:trace>
  <inkml:trace contextRef="#ctx0" brushRef="#br0" timeOffset="863.09">7514 4194 0,'0'-14'63,"0"1"-63,40 0 15,26-27-15,0 27 16,-13 0-16,-13 0 16,-13 13-1,-1 0-15,0 0 16,14 0-16,-13 0 15,-14 0-15,0 0 79,0 53-64,14-1-15,-14 15 16,0-1-16,-13-13 15,0-14-15,13 27 16,-13-26-16,0 13 16,0-13-16,0-14 15,0-13-15,0 1 16,0-1-16,-13 0 16,0 0-1,0-13-15,0 0 16,-14 0-16,1 0 15,-27 0-15,13 0 16,0 0-16,14 0 16,-14 0-1,14 0-15,12 0 16,1 0 0,0 0-16,0 0 15</inkml:trace>
  <inkml:trace contextRef="#ctx0" brushRef="#br0" timeOffset="1991.25">9076 4326 0,'0'-13'0,"0"-1"15,-14 1-15,-12 0 16,-1 0-16,14 0 16,-13-1-16,12 1 15,-12 13-15,13 0 16,0-13-16,-1 13 16,-12 0-1,-1 0-15,1 0 16,-14 0-16,14 0 15,-27 0-15,13 0 16,-13 13-16,14 27 16,12-14-16,-13 1 15,14 12-15,0-12 16,12-1-16,14 14 16,0 0-16,0-14 15,0-13 1,0 1-1,27-1 1,39-13-16,27 0 16,12 0-16,14 0 15,0 0-15,14 0 16,-14 0-16,-27 0 16,-39 0-16,0 0 15,-26 13 16,-14 0-15,-13 1-16,0-1 16,0 13-16,0 1 15,0 26-15,-40-14 16,14 14 0,-27-13-16,13 13 15,-13-14-15,14-25 16,-14 12-16,0-13 15,13 1-15,14-14 16,-27 0-16,26 0 16,1 0-16,-1 0 15,-12-14-15,-14-12 16,13 13-16,0-27 16,14 27-16,-1 0 15,14 13 1,26 0 31</inkml:trace>
  <inkml:trace contextRef="#ctx0" brushRef="#br0" timeOffset="2734.55">9830 4379 0,'13'-13'47,"-26"13"-15,-1 0-17,-12 26-15,-14 27 0,1-13 16,12 26-1,-13 13-15,27-13 16,13-13-16,0 13 16,0-13-16,0-13 15,0 13-15,0-27 16,0 1-16,13-14 16,1 0-16,-1-13 15,27 40-15,12-14 16,1-12-16,66 12 15,0-13-15,1-13 16,-1 0-16,-53 0 16,-27 0-16,-12-13 15,-14 0 48,-13 0-48,0-14-15,0 1 16,-26-1 0,-14-12-16</inkml:trace>
  <inkml:trace contextRef="#ctx0" brushRef="#br0" timeOffset="3110.76">10068 4776 0,'13'0'109,"40"0"-109,0 0 16,13 0-16,-13-14 16,-13 1-16,-14 0 15,-13 0-15,0 0 47,-13-1-47,-13 1 16</inkml:trace>
  <inkml:trace contextRef="#ctx0" brushRef="#br0" timeOffset="3471.04">9565 4405 0,'0'-13'16,"13"13"15,0 0-31,1 0 15,25 0-15,14 0 16,0 0-16,13 0 16,1 0-16,-1 0 15,-27 0-15,14 0 16,-26 0-16</inkml:trace>
  <inkml:trace contextRef="#ctx0" brushRef="#br0" timeOffset="4198.96">10398 4419 0,'14'0'188,"-1"0"-173,-13 52-15,13 41 16,-13 13-16,13-14 16,14 1-16,13 26 15,-1-13-15,-12-40 16,12 0-16,-12-13 16,12-26-16,-12-14 15,-14 0-15,0-13 16,1 0-1,-1 0-15,13 0 16,1-13-16,12-27 16,1 1-16,13-28 15,-26-12-15,12 13 16,-26 26-16,1-13 16,-1 27-16,13-27 15,-26 26-15,0-12 16,0-14-16,0 26 15,0 1 1,0-1-16,0 1 16,0 13-16</inkml:trace>
  <inkml:trace contextRef="#ctx0" brushRef="#br0" timeOffset="4679.16">11417 4352 0,'13'0'47,"1"14"-47,-1 52 16,26 26-16,1-12 16,0-14-16,-27 0 15,0 0-15,27 0 16,-27-13-16,0-26 15,1-1-15,-1 1 16,-13-14-16,13 13 16,-13-12-16,0-1 15,0 0 32</inkml:trace>
  <inkml:trace contextRef="#ctx0" brushRef="#br0" timeOffset="5327.33">11668 4498 0,'0'-13'93,"27"13"-77,13 0 0,26 0-16,-27 0 15,14 0-15,-26 0 16,-14 13 0,0 0-1,0 0-15,1 1 16,12 12-16,-13 1 15,1 25-15,-1-12 16,0 13-16,-13-13 16,0 13-16,0 0 15,-40 26 1,14-13-16,13-13 16,-27-13-16,14 13 15,12-27-15,-25 1 16,25-14-16,14 0 15,-13 0-15,0-13 16,0 0 62,0 0-62,-1 13-16,-12-13 15</inkml:trace>
  <inkml:trace contextRef="#ctx0" brushRef="#br0" timeOffset="7094.82">8189 4696 0,'0'-13'125,"0"0"-125,13-14 0,27 1 16,-13-14-1,-14 27-15,13-13 16,-13 12-16,1 1 16,-14 0-1,13 0-15,-13-1 16,13 1 0,-13 0-1,0 0 32,0 0-16,0-1-15,0-12 0,0 13-16,0-14 15,0 1-15,0-1 16,0 14-16,-13 0 15,0-14-15,-1 14 16,14 0 0,-13 0-16,13-1 47,-13 1-16,0 0-16,0 13-15,-1 0 16,1-13-16,0 0 16,-14-1-16,1 14 15,13-13-15,-1 13 16,1 0-16,0-13 31,0 13 16,0 0-31,-1 0-16,1 0 15,0-13 17,0 13-17,-1 0-15,1-14 16,0 14-1,0 0 1</inkml:trace>
  <inkml:trace contextRef="#ctx0" brushRef="#br0" timeOffset="13343.27">7581 6032 0,'39'0'94,"14"0"-78,53 0-16,79 0 15,14 27-15,-1-27 16,27 0-16,-40 0 15,-13 0-15,-26 0 16,-80 0-16,-26 0 16,-14 0 109,-13 0-47,1 0-78,-1 0 15,13 0 1,1 0-16,26 0 16,-27 0-16,0-13 15,1-1-15,13 14 16,-14 0-16,14-13 16,-27 13-16</inkml:trace>
  <inkml:trace contextRef="#ctx0" brushRef="#br0" timeOffset="15032.41">9883 5437 0,'0'-13'141,"-14"13"-126,-12 26 1,-1 14-16,-12-13 16,12-1-16,14 0 15,-13 14-15,12-13 16,-12-1-16,13 1 16,13-1-16,-14 14 15,14-14-15,0 1 16,0-14-16,0 0 15,0 0 1,0 1-16,0-1 16,0 0-16,14 0 15,-1 0-15,0 1 16,0-1-16,1 0 16,-1 0-16,0 14 15,13-1-15,-12-13 16,-1 14-16,0-14 15,0 0-15,1 1 16,-14-1 15,13-13 1,0 0-32,0 0 46,1 0 95,-1 0-141,0 0 16,0 0-16,14 0 15,-14-13-15,13-1 16,-12 14-16,-1-13 16,13 0-16,-13 0 15,-13-1-15,14 1 16,-1 0-16,13 0 15,-12 0-15,-1-1 16,0 1-16,0 0 16,1 0-16,-1-1 15,-13 1 1,13-13-16,0-14 16,0 0-16,1 14 15,-1-1-15,-13 14 16,0 0-1,0 0 17,0 0-17,0-1 17,0-12-32,-13 13 15,-1-14-15,1 1 16,13 12-16,-13 1 15,0-13-15,0 13 16,13-1-16,-14 14 16,14-13-16,-13 13 15,0 0-15,0-13 16,-1 13 0,1 0-1</inkml:trace>
  <inkml:trace contextRef="#ctx0" brushRef="#br0" timeOffset="18950.91">5490 6760 0,'14'0'47,"-1"0"-31,13 0-16,1 0 16,-1 0-16,1 0 15,-1 0-15,1 0 16,26 0-16,-14 0 15,27 0-15,14 0 16,65 0-16,-26 0 16,27 0-16,-40 0 15,13 0-15,0 0 16,-27 13-16,-12-13 16,-14 0-16,-13 0 15,-13 27-15,-14-27 16,0 0-16,1 0 15,-1 0-15,1 0 16,-1 0-16,-12 0 16,12 0-16,-13 0 15,0 0-15,1 0 16,-1 0 0,0 0 15,0 0-31,1 0 15,-1 0-15,0 0 16,27 0-16,-1 0 16,-12 0-16,13 0 15,-14 0-15,14 0 16,-14 0-16,1-27 16,-14 27-16,0 0 15,14-13-15,-14 13 16,13 0-16,1-13 15,-14 13 1,13 0-16,-12 0 16,-1 0-16,0 0 15,0 0-15,1-13 16,-1 13-16,0 0 16,0 0-16,0 0 15,14-14 1,-14 14-16,0 0 15,1 0-15,-1-13 16,0 13-16,0 0 16,1 0-16,-1 0 15,0-13-15</inkml:trace>
  <inkml:trace contextRef="#ctx0" brushRef="#br0" timeOffset="25134.57">13110 5649 0,'14'-13'157,"12"-14"-142,1-13-15,25 14 16,15-27 0,38-13-16,15 13 15,12-40-15,13 27 16,14 13-16,-13-39 15,39 26-15,-40-1 16,1 28-16,-54-1 16,1 14-16,-27 12 15,-13 14-15,-26 0 16,-1 0-16,1 0 16,12 0-16,27 0 15,0 40-15,40 0 16,13-1-16,0 1 15,53 0-15,14 13 16,-14-14-16,-53 1 16,-27 0-16,-26-27 15,-39-13-15</inkml:trace>
  <inkml:trace contextRef="#ctx0" brushRef="#br0" timeOffset="29128.11">7118 6032 0,'-14'0'109,"41"0"-77,79 0-32,39 0 15,1 0-15,-1 0 16,-12 0-16,12 0 15,-26 0-15,-53 14 16,-26-14-16,-14 0 16,1 0-16,-14 0 15,0 0-15,14 0 16,-14 0-16,13 0 16,1 0-16,-1 0 15,1 0-15,-1 0 16,1 0-16,-1 0 15,1 0 1,-1 0-16,1 0 16,26 0-16,-14 0 15,14 0-15,13 26 16,-26-26-16,26 0 16,13 0-16,41 0 15,-1 0-15,-40 0 16,-13 13-16,0-13 15,-26 0-15,13 0 16,-27 0-16,1 0 16,-1 14-16,-13-14 15,1 0 173,-1 0-188,0 0 15,14 0-15,12 0 16,1 0-16,-14 0 16,1 0-16,13 0 15,-14 0-15,1-14 16,-1 1-16,0 13 16,1 0-16,-1-13 15,1 13-15,26 0 16,-27 0-16,-13 0 15,1 0-15,-1 0 16,0 0-16,0 0 31,1 0-31,-28-13 360,1 13-345,0 0 1,0 0 0,-1 0-16,1 0 15,0 0-15,0 0 16,-1 0-16,-12 0 15,0 0-15,-1 0 16,-13 0 0,14 0-16,0 0 15,-1 0-15,1 0 16,-1 0-16,-26 0 16,14 0-16,12 0 15,1 0-15,-27 0 16,13 0-16,-13 0 15,27 0-15,-1 0 16,1 0-16,-14 0 16,-13 0-16,13 0 15,-26 0-15,-13 0 16,-14 0-16,14 0 16,-14 0-16,1 0 15,12 0-15,-12 0 16,26 0-16,26 0 15,13 0-15,1 0 16,0 0-16,12 0 16,1 0-16,0 0 15,-14 0-15,1 0 16,-1 0-16,14 0 16,0 0-1,0 0-15,0 0 16,-1 0 15,1 0-15,0 0-16,-14 0 15,1 0-15,-27 0 16,13 0-16,1 0 16,-14 0-16,13 0 15,-13 0-15,27 0 16,-1 0-16,1 0 15,-1 0-15,1 0 16,-1 0-16,14 0 16,-13 0-16,12 0 15,-12 0-15,0 0 16,-1 0-16,-13 0 16,14 0-16,-1 0 15,1 0-15,0 0 16,12 0-16,1 0 78,0 0-78,-14 0 16,1 0-16,0 0 15,-27 0-15,26 0 16,1 0-16,-1 0 15,1 0-15,13 0 16,-1 0-16,1 0 16</inkml:trace>
  <inkml:trace contextRef="#ctx0" brushRef="#br0" timeOffset="33239.26">10914 6138 0,'14'0'47,"12"0"-47,27 0 15,13-26-15,-13 26 16,66-13-16,-40 13 16,41 0-16,-28-14 15,-12 14-15,12 0 16,27 0-16,-13 0 15,-13 0-15,-1 0 16,-12 0-16,-14 0 16,0 0-16,0-26 15,-26 26-15,13 0 16,-27 0-16</inkml:trace>
  <inkml:trace contextRef="#ctx0" brushRef="#br0" timeOffset="33879.22">15730 7527 0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544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64.35045" units="1/cm"/>
          <inkml:channelProperty channel="Y" name="resolution" value="86.95652" units="1/cm"/>
          <inkml:channelProperty channel="T" name="resolution" value="1" units="1/dev"/>
        </inkml:channelProperties>
      </inkml:inkSource>
      <inkml:timestamp xml:id="ts0" timeString="2020-07-30T15:09:37.6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8890 7885 0,'14'-14'32,"-1"14"-32,0 0 15,0 0-15,0 0 16,1 0-16,-1 0 16,13 14-16,1-1 15,13 0-15,12 14 16,1 12-16,0-26 15,0 14-15,0-1 16,-26-12-16,-1-1 63,-13 0-63,-13 13 15,0 1-15,0-1 16,0 14-16,0 13 15,-26-13-15,26 13 16,-13-14-16,-1 27 16,14 1-16,-13-1 15,13 0-15,0 13 16,-13-13-16,13-26 16,0 13-16,0-13 15,0-14-15,0-13 16,-13 1 93,-1-14-109,1 0 16,-13 0-16,13 0 15,-14 0-15,-13 0 16,14 0 0,-1 0-16,1 0 15,13 0-15</inkml:trace>
  <inkml:trace contextRef="#ctx0" brushRef="#br0" timeOffset="1320.49">8441 7805 0,'0'-13'172,"13"0"-172,26-27 16,14 0-16,0-13 15,40-26-15,13 0 16,-27-1-16,-26 27 16,13 0-16,-13 27 15,-13 13-15,-1-14 16,-12 14-16,-1 0 15,1 0-15,26-1 16,-14 1-16,14 0 16,-13-13-16,-14 12 15,27 1-15,-26 13 16,-1-13-16,1 13 16,-1 0-16,1 0 15,-1 0-15,1 0 16,-1 0-16,-13 0 15,1 0-15,-1 0 32,0 0-32,0 0 15,14 0-15,-1 0 16,14 0-16,26 26 16,40 1-1,-14 12-15,1 1 16,26 0-16,13 26 15,-13-26-15,-26-1 16,-27 1-16</inkml:trace>
  <inkml:trace contextRef="#ctx0" brushRef="#br0" timeOffset="2528.23">8401 7554 0,'13'13'46,"-13"14"-46,0-1 16,0 0-16,0 1 16,0-1-16,0 1 15,0-1-15,-13 1 16,13-14-16,0 0 16,0 0 140,13-13-156,27 0 15,-14 0-15,1 14 16</inkml:trace>
  <inkml:trace contextRef="#ctx0" brushRef="#br0" timeOffset="3552.2">11391 7369 0,'0'0'16,"0"79"-16,0-13 15,0 0-15,0 0 16,0-26-16,0-13 15,0-1-15,0-13 16,0 1 31,0-1-31,0 0 15</inkml:trace>
  <inkml:trace contextRef="#ctx0" brushRef="#br0" timeOffset="3935.68">11338 7117 0</inkml:trace>
  <inkml:trace contextRef="#ctx0" brushRef="#br0" timeOffset="5000.58">11668 7342 0,'-13'0'15,"0"0"1,0 0-1,0 0-15,-1 13 16,1 1-16,0-1 16,0 13-16,-1-12 15,14 12-15,0 0 16,0-12 0,0 12-16,0-13 15,0 1-15,0-1 16,0 0 46,0 0-46,27 1-16,-14-14 16,14 13-16,-1 0 15,0 0-15,14 0 16,-13-13-16,-1 14 15,-13-1-15,1-13 16,-1 13 0,-13 0-1,13 1-15,-13-1 16,0 13 0,0-12-16,0-1 15,0 0-15,0 0 16,-13 0-16,0 1 15,-14-1-15,14 0 16,0 0 0,-1-13-16,1 0 15,0 14-15,0-14 16,-1 0-16,1 0 16,0 0-1,0 0-15,0 0 16,-1-14 15</inkml:trace>
  <inkml:trace contextRef="#ctx0" brushRef="#br0" timeOffset="5688.8">11933 7104 0,'0'13'47,"0"14"-47,0-1 16,0 27-16,0-13 15,0 26-15,0-26 16,0 26-16,0 0 16,0-13-16,0 0 15,0-14-15,0 14 16,0-26-16,0-1 15,0-12 1,13-1 0,0 0-1,1-13 1,-1 0-16,13 0 16,1 0-16,13 0 15,12 0-15,15 0 16,-14 0-16,13 0 15,0 0-15,0 0 16,-26 0-16,-14 0 16,-13 0 62,-13-13-63</inkml:trace>
  <inkml:trace contextRef="#ctx0" brushRef="#br0" timeOffset="6080.21">12184 7620 0,'14'0'94,"25"0"-94,1 0 16,-14 0-16,1-13 15,-1 0-15,-12-1 16,-1 1-16,0 0 15,-13 0 1,0-1-16</inkml:trace>
  <inkml:trace contextRef="#ctx0" brushRef="#br0" timeOffset="6400.65">12052 7131 0,'13'-14'46,"27"1"-46,13 0 16,0 0-16,13-1 16,0-12-16,-26 13 15,-14-1-15</inkml:trace>
  <inkml:trace contextRef="#ctx0" brushRef="#br0" timeOffset="7305.44">12489 7660 0,'0'0'0,"0"13"16,0 13-1,0 1-15,0-14 16,0 14-16,0-14 15,0 0-15,13-26 94,-13-53-94,0-27 16,13 0-16,14 1 15,-14 39 1,0-13-16,0 26 16,0 40 15,1 0-15,-1 0-16,0 13 15,27 27-15,-27 13 16,14-13-16,-14 12 15,0-12-15,13-13 16,-26-14 62,14-13-62,-1-27-1,27-39-15,-1 0 16,-12 0-16,12 13 16,-12 40-16,-14 0 15,0-1-15,1 14 16,25 40 0,-12 13-16,-14 13 15,13 27-15,-12-27 16,-14-13-1,0 0-15,0-27 16,0 1-16,13-27 94,0 0-79</inkml:trace>
  <inkml:trace contextRef="#ctx0" brushRef="#br0" timeOffset="7999.81">13309 7435 0,'0'0'0,"13"26"0,0 27 16,1 13-16,12 0 15,14 27 1,-27 0-16,0-27 16,0 0-16,14 0 15,-27-26-15,0 13 16,13-14-16,-13-12 15,0-40 48,0-14-47,0-13-16,0-52 15,0 13-15,0 12 16,0-25-16,0-14 15,0-13-15,0 26 16,0 40-16,0 0 16,0 27-16,13 13 15,1-1-15,-1 14 16,0 0 0,0 0-1,0 0-15,1 14 16,-1-1-16,-13 0 15,13 0 1,-13 14-16,0 13 0,0 12 16,0-12-1,-13 13-15,0-26 16,-14 12-16,14 1 16,-13-27-16,12 0 15,1-13-15,0 0 16,0 0-1,-1 0 32</inkml:trace>
  <inkml:trace contextRef="#ctx0" brushRef="#br0" timeOffset="8424.26">13719 6972 0,'13'-13'31,"-13"26"-15,13 40-16,-13 13 16,14 13-16,-14-13 15,26 27-15,-26-14 16,13-13-16,-13 27 15,14-27-15,-14-26 16,0 13-16,0-27 16,0 1-16,0-14 15</inkml:trace>
  <inkml:trace contextRef="#ctx0" brushRef="#br0" timeOffset="8735.84">13785 7567 0,'0'-13'31,"0"0"-15,13 13 0,14 0-16,-14 13 15,13-13-15,1 13 16,-14-13-16,0 0 15</inkml:trace>
  <inkml:trace contextRef="#ctx0" brushRef="#br0" timeOffset="9352.62">13944 7554 0,'13'0'47,"0"26"-32,1 14 1,-1 13-16,0-13 15,0-1-15,0-12 16,1-1-16,25-13 16,-12 1-16,-1-14 15,1 0-15,-1 0 16,1 0-16,26-27 16,-27-12-16,1-1 15,-14-13-15,13 13 16,-26-26-16,0 26 15,0 14-15,0 39 63,0 40-63,0 13 16,0-13-1,0 13-15,0 0 16,0 1-16,0-28 15,0 14-15,0-26 16,0-1-16,0 1 16,-13-14-16,0 0 15,0 13-15,-1-12 16,1 12-16,0 1 16,-27 12-16,27 1 15,0 0-15,-1-14 16,1 1-16</inkml:trace>
  <inkml:trace contextRef="#ctx0" brushRef="#br0" timeOffset="10016.07">14896 7064 0,'0'27'62,"0"-1"-62,-13 40 16,0 1-16,13-1 15,-27 26 1,27-12-16,0-14 16,0-26-16,0 12 15,0-12-15,0 13 16,0-26-16,14-1 16,12 0-16,-26-12 15,13-1-15,1 0 16,-1 0-1,0-13-15,0 14 16</inkml:trace>
  <inkml:trace contextRef="#ctx0" brushRef="#br0" timeOffset="10576.32">15254 7157 0,'13'13'62,"0"27"-46,13 26-16,-12 0 15,12 0-15,1 27 16,-14 0-16,13-1 16,-26-12-16,0-14 15,-13 0-15,0-13 16,0-27-16,-1 1 15,1-14-15</inkml:trace>
  <inkml:trace contextRef="#ctx0" brushRef="#br0" timeOffset="13600.33">16656 6787 0,'0'-14'31,"0"41"-15,0 39-16,40 27 15,-14-1-15,-13 1 16,0-27 0,1-26-16,12 12 15,-13-25-15,-13-14 16,0 0-16,0 1 62</inkml:trace>
  <inkml:trace contextRef="#ctx0" brushRef="#br0" timeOffset="14481.13">16788 7686 0,'0'13'156,"0"1"-140,0 12-16,0-13 16</inkml:trace>
  <inkml:trace contextRef="#ctx0" brushRef="#br0" timeOffset="15072.51">17026 7170 0,'13'-13'62,"1"13"-62,-1 0 16,0 0 0,14 0-16,-14 0 15,0 0-15,0 0 16,1-13-16,-1 13 16</inkml:trace>
  <inkml:trace contextRef="#ctx0" brushRef="#br0" timeOffset="15384.01">17092 7355 0,'0'14'15,"14"-14"17,-1 0-17,13 0-15,-12 0 16,-1 0-16,0 0 78,0 0-78</inkml:trace>
  <inkml:trace contextRef="#ctx0" brushRef="#br0" timeOffset="17488.06">18548 7316 0,'13'0'47,"-13"66"-31,0-13-1,0 13-15,0 13 16,26 14-16,-26 0 15,0-27-15,0-27 16,0-12 0,0-40 31,0-14-32,0-13 1,-13 1-16,13-14 15,0 13-15,0-13 16,0 27-16,0-1 16,0 1-16,0-1 15,27 1-15,-14-1 16,0 14-16,-13 0 16,13 0-16,0 13 15,1 0-15,-1 0 16,0 0-16,0 0 15,14 0-15,-1 26 16,-12 1-16,-1 12 16,13-12-16,-13-1 15,1 14-15,-14 13 16,0-27-16,0 1 16,0-1-16</inkml:trace>
  <inkml:trace contextRef="#ctx0" brushRef="#br0" timeOffset="17992.63">18971 7461 0,'0'27'46,"0"-1"-46,0 14 16,0 13-16,0-14 16,0 14-16,0-13 15,0-13-15,0-14 16,13 0 46,0-13-46,1 0-16,-1 0 16,0 0-16,0 0 15,-13-13 1,14-14-16,-14 1 16,0-1-16,0-26 15,0 27-15,0 0 16,0-14-16,0 13 15,0 14-15</inkml:trace>
  <inkml:trace contextRef="#ctx0" brushRef="#br0" timeOffset="18361.9">19130 7223 0,'0'-13'0,"13"13"16,0 0-1,0 40-15,14 12 16,-27 15-16,13-1 16,-13-13-16,13 13 15,-13 0-15,0-26 16,0 13-16,0-14 16,0-12-16,0-1 15,14-26 48,-14-13-48,13-40-15</inkml:trace>
  <inkml:trace contextRef="#ctx0" brushRef="#br0" timeOffset="18760.28">19275 7210 0,'13'0'31,"1"26"-15,-14 27-16,0 40 16,0-14-16,0 40 15,0-26-15,0-40 16,0 13-16,0-13 16,0-13-16,0-14 15,13-13-15</inkml:trace>
  <inkml:trace contextRef="#ctx0" brushRef="#br0" timeOffset="27936.21">2051 7038 0,'13'0'46,"-13"13"-46,13-13 16,1 13-16,-1 14 16,-13 26-1,0-14-15,0 14 16,0-13-16,0 26 16,0 0-16,-27 0 15,14 27-15,13-40 16,0 13-16,0 0 15,-13 0-15,-14 1 16,14-28-16,0 27 16,0-13-1,13 13-15,0-26 16,0 0-16,0 26 16,0-13-16,0-13 15,0-1-15,0 1 16,0-14-16,0 1 15,13 13-15,-13-14 16,13-13-16,0 0 16,1 1-16,-1-1 15,0 0-15,14 0 16,-1 1-16,0-1 16,1 0-16,-1 0 15,27 1-15,-26 12 16,26-13-16,-14 0 15,14 1-15,-26-1 16,12-13-16,-12 13 16,-1-13-16,14 13 15,-14-13-15,-12 0 16,-1 0-16,-13 14 16,13-14-16,0 0 15,14 0-15,-1 0 16,-12 0-16,-1 0 15,0 0-15</inkml:trace>
  <inkml:trace contextRef="#ctx0" brushRef="#br0" timeOffset="34496.41">5874 10385 0,'13'0'79,"27"-27"-64,13 27-15,13 0 16,13 0-16,40 0 15,40 0-15,-13 0 16,-1 0 0,1 0-16,-14 0 15,40 0-15,0 0 16,-26 0-16,-27 0 16,-14 0-16,15 0 15,-1 0-15,39 0 16,-12 0-16,26 0 15,0 0-15,0 0 16,0 0-16,79 0 16,-52 0-16,-14 0 15,13 0-15,-26-13 16,0 13-16,0-26 16,0 26-16,-26 0 15,-1 0-15,-13 0 16,14 0-16,52 0 15,-26 0-15,0 0 16,-26 0-16,-1-13 16,-12 13-16,-41 0 15,-26 0-15,-39 0 16</inkml:trace>
  <inkml:trace contextRef="#ctx0" brushRef="#br0" timeOffset="36184.44">16828 9472 0,'-27'13'78,"27"1"-62,27-1-1,13 0-15,26 0 16,26 14-16,1-14 16,-27-13-16,0 0 15,0 13-15,-26-13 16,0 0-16,-14 0 125,-13 13-109,-13 27-16,0 13 15,0 13-15,0 13 16,0 14-16,0-14 15,0 41-15,-26-1 16,26-27-16,0-12 16,-13 12-16,13-26 15,0 0-15,0-26 16,-14 13-16,14-13 16,0 13-16,0-14 15,0-12-15,0-1 16,0 27-16,0-26 15,0-1-15,0 1 16,0-1-16,0 0 16,0 1-16,0-14 15,0 0 110,-13-13-109,-26 0-16,-14-13 16,13 13-16,0 0 15,-13 0-15,-13 0 16,26 0-16,-12 0 15,12 0-15,13 0 16,1 0-16,0 0 16,-1 0-16,1 0 15,-1 0-15,1 0 16,12 0-16,-12 0 16</inkml:trace>
  <inkml:trace contextRef="#ctx0" brushRef="#br0" timeOffset="42975.79">8202 13348 0,'14'0'78,"-41"0"-62,-13 0 0,-12 0-16,12 0 15,-13 0-15,13 0 16,14 0-16,-1 0 15,1 0-15,13 0 16,-14 0-16,14 0 16,-13 0-16,-14 0 15,-13 0-15,-13 0 16,0 0-16,13 0 16,-13-13-16,13 13 15,13-13-15,14 13 16,-1 0-16,14 0 62,0-13-15,-14-1-47,1 1 16,-27-27-16,0 14 15,26-1-15,-12-12 16,-14 26-16,13-14 16,0 14-16,27 0 15,13-1-15,-13 1 16,13 0 15,0 0-15,0 0-16,-13-14 15,13 1-15,0-1 16,0-13-16,0-12 16,0 12-16,0-13 15,0 0-15,0 0 16,13-13-16,27 0 16,-14 13-16,1 13 15,25-13 1,1 27-16,-13-14 15,13 14-15,-13 12 16,13-25-16,-14 26 16,14-1-16,0 1 15,-13 0-15,-1 13 16,28-27-16,-1 27 16,0 0-16,13 0 15,14 0-15,0 0 16,-41 0-16,15 0 15,-15 0-15,1 0 16,14 14-16,-1-1 16,26 0-16,1 14 15,52-14-15,-26-13 16,-26 26-16,-40-26 16,0 0-16,-40 13 62,0-13-46,1 14-16,-1 12 15,13 14-15,1 13 16,12-14 0,-12 28-16,-1-15 15,-12-25-15,-14-1 16,0-12-16,0 12 15,0 1-15,0-1 16,0 0-16,-27 1 16,14 26-16,0-27 15,-14 27-15,14-26 16,0-14-16,-14 13 16,14-12-16,-13-1 15,12 0-15,1 0 16,0-13-16,0 14 15,-1-14-15,1 13 16,0-13-16,-13 13 16,-1 0-16,14 0 15,0 1-15,-1-1 16,-12 0 0,-14 0-16,14 1 15,-1-1-15,1-13 16,-1 26-16,1-13 15,-14 1 1,14-14-16,-1 0 16,14 13-16,0-13 15</inkml:trace>
  <inkml:trace contextRef="#ctx0" brushRef="#br0" timeOffset="45400.72">7448 14989 0,'-13'0'46,"0"0"-46,0 0 47,-1 0-47,-12 0 16,-40 0-16,-40 0 16,-40 0-16,1 0 15,13 0-15,-14 0 16,27 0-16,0 0 15,40 0-15,12 0 16,28 0-16,12 0 16,14 0-16,0 0 15,0 0-15,-1 13 16,-12-13-16,0 13 16,-27 0-16,13 1 15,-13 25-15,13-12 16,-13 12-16,27-25 15,-1 12-15,14-13 16,0 1-16,0-1 16,0 13-16,-1-13 15,1 1-15,0 12 16,13 14 0,0-14-16,0 1 15,0-1-15,0 1 16,0 12-16,0-12 15,0 26-15,0-27 16,0 1 0,13-1-16,0 27 15,14-13-15,-14-14 16,13 27-16,-12-13 16,25-1-16,-25-12 15,12-1-15,1 1 16,-1 13-16,14-14 15,-14 0-15,27-12 16,-26-1-16,-1 13 16,14-26-16,13 0 15,-14 0-15,14 0 16,0 0-16,13 0 16,0 0-16,1-13 15,-1 0-15,-27 0 16,28-1-16,-1-25 15,39-1-15,-38 14 16,-1-14-16,13-13 16,-13 0-16,14 13 15,-41 14-15,-12-1 16,13 14-16,-27 0 16,0 0-1,-13 0 1,13-1-16,-13 1 15,0 0-15,13 0 16,-13-1-16</inkml:trace>
  <inkml:trace contextRef="#ctx0" brushRef="#br0" timeOffset="106016.52">10398 6152 0,'14'13'31,"-1"0"-16,0 0-15,0 0 16,14 1 0,26 25-16,-14-12 0,54 13 15,26-27-15,27 26 16,26-12-16,-27-1 16,27-26-16,-26 0 15,-1 0-15,-26-13 16,-26 0-16,-27-27 15,-26 14-15,13-27 16,-1-27-16,1 14 16,14-13-16,-28 39 15,1-13-15,-14 0 16,1 27-16,13 0 16,-27-1-16,0-13 15,0 14-15,0-14 16,1 14-16,-1-27 15,13 13-15,-26-13 16,14 14-16,-14-14 16,0 13-1,0-26-15,0 26 16,0-13-16,0 14 16,-40-14-16,13 0 15,-25 26-15,12-26 16,-13 27-16,-13-14 15,0 14-15,-1 12 16,1-12-16,-26 13 16,-1 0-16,-26-14 15,0 27-15,-27 0 16,14 0-16,-40 0 16,27 13-16,26 1 15,0 12-15,52-13 16,1 0-16,0 1 15,13-1-15,27 13 16,-1-12-16,-12-1 16,-1 0-16,0 14 15,-13-14-15,14 26 16,-28-12-16,15 13 16,-1-14-16,13 14 15,0-1-15,14 14 16,-27-13-16,26 39 15,-12-39 1,12 26-16,14-13 16,-13-13-16,12 13 15,14 13-15,0 0 16,0-13-16,27 0 16,-14 0-16,0-27 15,1 1-15,-1-14 16,0 0-16,0 0 15</inkml:trace>
  <inkml:trace contextRef="#ctx0" brushRef="#br0" timeOffset="107536.04">16855 10286 0</inkml:trace>
  <inkml:trace contextRef="#ctx0" brushRef="#br0" timeOffset="108368.84">93 11995 0</inkml:trace>
  <inkml:trace contextRef="#ctx0" brushRef="#br0" timeOffset="109559.82">12536 7287 0</inkml:trace>
  <inkml:trace contextRef="#ctx0" brushRef="#br0" timeOffset="-88855.88">23456 10028 0,'-14'-14'110,"1"14"-110,0 0 15,-14 0-15,-12 0 16,-27 0-16,-14 0 16,-12 0-16,-1 0 15,-13 0-15,14 0 16,-1 0-16,40 0 15,-13-13-15,13 13 16,13-26-16,14 13 16,-1 13-16,-12-14 15,12 14-15,14-13 16,0 13-16,-27-13 16,27 0-16,0 13 31,-1-14-31,1 14 15,0 0-15,-13 0 16,12-13-16,1 13 16,-13-13-16,12 0 15,1 13-15,-13-14 16,12 1-16,1 0 16,13 0-16,-26 0 15,-14-14-15,27-13 16,-14 14-16,1 0 15,-14-27-15,1 13 16,-1-13-16,0 0 16,1 13-16,25 14 15,-12-27-15,13 27 16,-14-27-16,14 26 16,13 1-16,0 13 15,0-1-15,0-12 16,0-1-16,0 14 15,0-13-15,0-1 16,13 1-16,14-1 16,-14 1-16,13-14 15,-12 14-15,12-1 16,-13 14 0,14-13-16,-14 12 15,0 1-15,0 0 16,14 0-16,-14-1 15,14 1-15,-1 0 16,0 0-16,1-1 16,26 1-16,-27 0 15,1 0-15,12 0 16,1-14-16,13 14 16,-13-14-16,13 14 15,-14 0-15,14-14 16,-26 27-16,-1-13 15,-13 13-15,1-13 16,12 13-16,-13 0 16,14-13-16,-1 13 15,-13 0-15,1 0 16,25 0-16,-12-13 16,-1 13-16,1 0 15,-1 0-15,1 0 16,12 0-16,-12 0 15,-1 0 1,1 0-16,-14 0 0,0 0 16,0 0-1,1 0-15,-1 0 16,0 13-16,0 0 16,1-13-16,-1 0 15,0 13-15,-13 0 16,13 1-16,0-14 15,14 13-15,-14 0 16,0 0-16,14 14 16,-14-1-16,0-12 15,1-1-15,-1 0 16,0 13-16,0-26 16,0 14-16,1-1 15,-1 0-15,-13 0 16,13 1-16,-13-1 15,0 0-15,0 0 16,13 1-16,-13-1 16,14 13-16,-1 1 15,13-1-15,-13 1 16,1-1 0,-14 1-16,13 12 15,-13-26-15,13 14 16,0 13-1,-13-14-15,0 1 16,0-1-16,14 0 16,-14 1-16,0 13 15,0 12-15,13-25 16,-13 13-16,0 13 16,0-27-16,0 0 15,0 1-15,0-1 16,0 1-16,0 13 15,0-14-15,0 14 16,0-14-16,0 1 16,0-1-16,0 14 15,0-14-15,0 1 16,0-14-16,0 0 16,0 0-16,0 14 15,0-14-15,0 13 16,0 1-16,0-1 15,0 1-15,0-14 16,0 14 0,0-14-16,0 0 0</inkml:trace>
  <inkml:trace contextRef="#ctx0" brushRef="#br0" timeOffset="108872.46">20836 12012 0,'-13'0'31,"0"0"47,0 0-62,-1 0-16,1 0 15,0 0-15,-14 13 16,-12-13-16,-14 14 16,-13-14-16,0 0 15,-14 13-15,14 0 16,-27-13-16,27 26 16,0-12-16,0-1 15,26 0-15,-13 0 16,14 14-16,12-27 15,14 0-15,0 0 16,0 0-16,-1 13 16,1-13-16,0 13 15,13 1-15,-13-1 32,-1 0-32,1 0 0,0 0 15,0 1-15,-1-1 16,1 0-1,13 0 1,0 1 0,-13-1-16,13 0 15,0 13-15,0 1 16,-13-1-16,13 1 16,0-1-16,0 1 15,0 26-15,0-14 16,0-12-16,0-1 15,0 1-15,0-1 16,0 14-16,0-27 16,13 0-1,-13 1-15,13-1 16,-13 0-16,0 0 16,13 1-16,1-1 15,-14 0-15,13 0 16,0 0-1,-13 1-15,13-1 16,1 0-16,-1 0 16,0 1-16,0-1 15,1 0-15,-1-13 16,0 13 0,0-13-16,14 14 15,-1-1-15,1 0 16,26 0-16,-27-13 15,0 13-15,14 1 16,13-14-16,-27 0 16,1 0-16,-14 0 15,0 0 1,1 0-16,-1 0 16,13 0-1,1 0-15,-1 0 16,14-14-16,-14 14 15,1-13-15,-1 13 16,-12 0-16,-1 0 16,0 0-16,0-13 15,0 13-15,1 0 16,25-13-16,-12 0 16,-1-1-16,1 1 15,26 0-15,-14-14 16,14 1-16,-26 13 15,26-1 1,-27 1-16,1-13 16,-1 26-16,0-13 15,1-1-15,-14 14 16,0-13-16,1 13 16,-1-13-16,0 13 15,0 0-15,1-13 16,-14-1-16,13-12 15,0-1-15,0 14 16,0-13-16,-13-1 16,0 1-16,0-1 15,0-12-15,0 12 16,0 1-16,0 13 16,0-14-16,-13 27 15,0-26-15,0 12 16,0 1-16,-1 0 15,1 0-15,0-1 16,13 1-16,-13 13 16,-1-13-16,14 0 15,-13 0-15,13-1 16,-13 14-16,0 0 16</inkml:trace>
  <inkml:trace contextRef="#ctx0" brushRef="#br0" timeOffset="118144.92">20175 13930 0</inkml:trace>
  <inkml:trace contextRef="#ctx0" brushRef="#br0" timeOffset="118383.04">19434 13348 0</inkml:trace>
  <inkml:trace contextRef="#ctx0" brushRef="#br0" timeOffset="118567.55">19275 13256 0,'-13'0'47,"0"0"-31,-14 0-16,-12 0 15,-67 0-15</inkml:trace>
  <inkml:trace contextRef="#ctx0" brushRef="#br0" timeOffset="118719.81">18349 13203 0,'-53'0'78,"27"0"-78</inkml:trace>
  <inkml:trace contextRef="#ctx0" brushRef="#br0" timeOffset="118887.65">18085 13269 0,'-14'13'32,"1"0"-17,-13 14-15,-40-1 16,-67 40-16,-12 27 16</inkml:trace>
  <inkml:trace contextRef="#ctx0" brushRef="#br0" timeOffset="119032.27">16180 14089 0</inkml:trace>
  <inkml:trace contextRef="#ctx0" brushRef="#br0" timeOffset="119201.95">16100 14248 0,'0'13'47,"-13"14"-32,0 25-15,-27 15 16</inkml:trace>
  <inkml:trace contextRef="#ctx0" brushRef="#br0" timeOffset="119352.83">15531 15597 0</inkml:trace>
  <inkml:trace contextRef="#ctx0" brushRef="#br0" timeOffset="119527.38">15545 15875 0,'13'13'16,"-13"0"-16,13 1 15,-13-1-15,13 13 16,1 1-16,-1 13 16,0-1-16,27 14 15</inkml:trace>
  <inkml:trace contextRef="#ctx0" brushRef="#br0" timeOffset="119674.02">16087 16510 0,'13'13'47,"0"0"-31,1 1-16</inkml:trace>
  <inkml:trace contextRef="#ctx0" brushRef="#br0" timeOffset="119833.83">16391 16722 0,'27'26'31,"-14"-26"-16,13 40-15,27-14 16,13 27-16</inkml:trace>
  <inkml:trace contextRef="#ctx0" brushRef="#br0" timeOffset="119969.96">17503 17449 0,'13'13'47,"0"1"-47,13-1 16</inkml:trace>
  <inkml:trace contextRef="#ctx0" brushRef="#br0" timeOffset="120135.93">17992 17714 0,'13'0'47,"14"13"-31,26 0 0</inkml:trace>
  <inkml:trace contextRef="#ctx0" brushRef="#br0" timeOffset="120311.86">18706 17833 0,'27'0'47,"-14"0"-16,14 0-31,-1 0 0,14 0 15</inkml:trace>
  <inkml:trace contextRef="#ctx0" brushRef="#br0" timeOffset="120471.49">19685 17740 0,'27'-26'78</inkml:trace>
  <inkml:trace contextRef="#ctx0" brushRef="#br0" timeOffset="120639.19">19990 17595 0,'13'-13'47,"13"-1"-31</inkml:trace>
  <inkml:trace contextRef="#ctx0" brushRef="#br0" timeOffset="120791.78">20241 17317 0,'13'-13'32,"-13"0"-17,13-14-15,14-13 16</inkml:trace>
  <inkml:trace contextRef="#ctx0" brushRef="#br0" timeOffset="120975.29">20572 16536 0,'0'-13'31,"0"0"-16,0 0 1,0 0-16,0-14 16,13 1-16</inkml:trace>
  <inkml:trace contextRef="#ctx0" brushRef="#br0" timeOffset="121151.83">20691 16179 0,'0'-13'16,"0"0"-1,13 0-15,0-1 16,-13-12-16,13-14 16,27-26-16,0-40 15</inkml:trace>
  <inkml:trace contextRef="#ctx0" brushRef="#br0" timeOffset="121312.45">21048 15266 0</inkml:trace>
  <inkml:trace contextRef="#ctx0" brushRef="#br0" timeOffset="121479.59">21035 15042 0,'0'0'0,"0"-14"0,0 1 16,-14 13-16,14-26 16,-13-14-16,0 0 15</inkml:trace>
  <inkml:trace contextRef="#ctx0" brushRef="#br0" timeOffset="121623.39">20902 14592 0,'0'-13'62</inkml:trace>
  <inkml:trace contextRef="#ctx0" brushRef="#br0" timeOffset="121791.19">20730 14327 0,'-13'-13'47,"0"0"-47,-13-14 16</inkml:trace>
  <inkml:trace contextRef="#ctx0" brushRef="#br0" timeOffset="121951.91">20175 13877 0</inkml:trace>
  <inkml:trace contextRef="#ctx0" brushRef="#br0" timeOffset="122087.09">20175 13877 0</inkml:trace>
  <inkml:trace contextRef="#ctx0" brushRef="#br0" timeOffset="131344.53">20162 15875 0,'0'13'15,"-14"-13"1,1 0 0,0 0-1,0 0-15,-1 0 16,1 0-16,0 0 16,-13 0-16,-1-26 15,1 26-15,-1-13 16,-26-1-16,14 1 15,-28 0-15,14 0 16,-13-14-16,27 14 16,-28-14-16,15 14 15,12-13-15,-13 13 16,27-1-16,-1 1 16,1 0-16,-1 0 109,14-1-109,13 1 16,0 0-16,0 0 15,0 0-15,0-1 16,0 1-16,0 0 15,0-14 1,0 1-16,0-1 16,0 1-16,0 13 15,0-14-15,0 14 16,13 0-16,0 0 16,1-1-16,-1 1 15,0 0-15,0 0 16,14-14-16,-1 1 15,14-1-15,-14-12 16,1 12-16,-14 1 16,13-1-16,14-12 15,-13 25-15,-1-12 16,1 13-16,12-1 16,-12 1-16,-1 0 15,1 0-15,-1-14 16,-13 27-16,1-13 15,-1 13 1,0-13-16,0 13 16,0-13-1,1 13-15,-1 0 16,0 0 15,0 0-15,1 0-16,-1 0 15,13 0-15,1 0 16,-14 0-16,0 0 16,0 0-16,1 0 15,-1 0-15,0 0 16,0 0 0,1 0-16,12 0 15,-13 0-15,14 0 16,-1 0-16,1 0 15,-1 0-15,-13 0 16,14 0-16,-14 0 16,0 0-1,0 13 1,1 0-16,-1-13 16,0 0-16,0 26 15,-13-12 1,14-1-16,-1 13 15,0-12-15,0 12 16,1-13-16,-1 14 16,0-1-16,0-13 15,-13 14-15,13-1 16,1 14-16,-14-27 16,0 1-1,0 12-15,0-13 16,0 0-16,13 40 15,-13-39 1,0 12-16,0 1 16,13-14-16,-13 0 15,0 0-15,0 0 16,0 1-16,0-1 16,0 0-1,0 0-15,-13 14 16,13-1-16,-13 1 15,-1 12-15,1-12 16,13-14-16,-13 0 16,0-13-1,0 14-15,-1-14 16,-12 13-16,13 0 16,-1-13-1,1 13-15,0-13 16,0 0-16,-1 0 15,1 0-15,0 0 16,0 0 0,0 0-1,-1 0 32,1 0-47,0 0 16,0 0 31</inkml:trace>
  <inkml:trace contextRef="#ctx0" brushRef="#br0" timeOffset="163992.45">21815 15915 0,'-13'0'125,"0"0"-94,0 0-15,-1 0-1,1 0-15,0 0 16,0-14 0,-1 14-1,1-13-15,0 13 16,0 0-1,-1-13-15,1 13 16,0 0 0,0-13-1,0 13 17,-1-13-32,1 13 15,0 0 1,0 0-1,-14-14-15,14 14 16,-14-13-16,14 13 16,0-13-16,0 13 15,0 0-15,-1-13 32,1 13-1,13-14-16,-13 14-15,13-13 16,-13 13 0,-1-13 31,14 0-47,0-1 15,-13 1 1,13 0-16,0 0 15,-13 0 1,13-1-16,0 1 16,0 0-1,-13 0-15,13-1 16,-13-12-16,13 13 16,0 0-16,-14-1 15,14 1-15,0 0 16,0 0-1,0-1-15,0 1 16,-13 0-16,13 0 16,0-14-16,0 14 15,0-13-15,0 12 16,0-12-16,0-1 16,0 1-16,0-1 15,0 14-15,0-13 16,0 13-1,0-14-15,0 14 16,0 0-16,0-14 16,13 14-16,1 0 15,-1-1-15,0 1 32,0 0-32,0 0 15,1 13 1,-1 0-1,0 0-15,0 0 16,1-13-16,-1 13 16,0 0-1,0-14 1,0 14-16,1 0 16,-1 0-1,0 0 32,0 0 0</inkml:trace>
  <inkml:trace contextRef="#ctx0" brushRef="#br0" timeOffset="174959.58">19474 9366 0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544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64.35045" units="1/cm"/>
          <inkml:channelProperty channel="Y" name="resolution" value="86.95652" units="1/cm"/>
          <inkml:channelProperty channel="T" name="resolution" value="1" units="1/dev"/>
        </inkml:channelProperties>
      </inkml:inkSource>
      <inkml:timestamp xml:id="ts0" timeString="2020-07-30T15:16:47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6522 11509 0,'14'0'125,"-1"0"-78,0 0-31,0 0-1,0 0 1,1 0-16,-1 0 16,13 0-1,1 0-15,-1 14 16,1-14-16,-1 0 16,1 13-16,-14-13 15,13 13-15,1-13 16,-1 0-16,-13 0 15,1 0-15,-1 0 16,13 13-16,-12-13 16,12 14-16,-13-14 15,1 13-15,-1-13 32,0 0 14,0 0-30,0 0-16,1 0 125,-14-13-109,0-1-1,0 1-15,0-13 16,0-1-16,0 1 16,0-1-16,0 1 15,0 13-15,0-14 16,0 1-16,0 12 15,0-12-15,0-1 16,0 1-16,0 0 16,0-1-16,-14 1 15,14-27-15,0 26 16,-13 1-16,13-1 16,0-26-16,0 27 15,0 0-15,0-1 16,0 1-16,0-1 15,0 14-15,0 0 16,0-1-16,0 1 16,0 0-1,0 0-15,0 0 16,0-1-16,0 1 16,0 0-16,0 0 31,0-1-16,0 1 1,0 0 0,0 0-1,0-1-15,0 1 16,0 0-16,0 0 16,0 0-16,0-1 15,0 1 1,0 0-16,13-14 0,-13 14 15,0 0 79,-13 13-63,0 0-31,0 0 16,0 0-16,-1 0 16,-12 0-1,-1 0-15,14 0 16,-13 0-16,-1 0 16,1 0-16,-1 0 15,1 0-15,-14 0 16,-13 0-16,14 0 15,12 0-15,1 0 16,-1 0-16,14 0 16,0 0-16,0 13 15,-1 0 157,1 1-156,13 25-16,-13-12 15,13 12 1,0 14-16,-13-13 16,13-13-16,0 25 15,0-12-15,0 0 16,0 13-16,0-14 16,0 14-16,0-13 15,0-14-15,0 1 16,0-1-16,0 1 15,0-14-15,0 14 16,0-14-16,0 0 16,0 0-16,0 0 15,0 1-15,0-1 16,0 0 0,0 0-16,0 1 15,0-1-15,0 0 16,0 0-16,0 1 15,0-1-15</inkml:trace>
  <inkml:trace contextRef="#ctx0" brushRef="#br0" timeOffset="17407.16">8560 12409 0,'26'0'109,"14"0"-109,-1-13 16,14 13-16,13-14 16,14 14-16,39-26 15,0 13-15,27 13 16,-1-27-16,1 27 15,26-26-15,-27 26 16,-13 0-16,14 0 16,-1 0-16,-26 0 15,14 0-15,-14 0 16,-27 0-16,-39 0 16,13 0-16,-13 0 15,-26 0-15,-1 0 16,14 0-16,13 0 15,-13 0-15,26 0 16,0 0-16,-26 0 16,-1 0-16,14 0 15,-13 0-15,-14 0 16,1 0-16,-1 0 16,1 0-16,-14 0 15,0 0 1,0 0-16,1 0 15,12 0-15,1 0 16,-1 0-16,0 0 16,27 0-16,-13 0 15,13 13-15,-27-13 16,14 0-16,-13 0 16,25 13-16,-12-13 15,-13 0-15,-1 0 16,-13 0-16,1 0 15,-1 0-15,0 0 16,0 0 0,0 0-16,14 14 15,-1-14 1,14 0-16,-13 0 16,-1 0-16,0 0 15,1 0-15,-14 0 16,0 0-16,1 0 15,12 0 1,1 0-16,25 0 16,15 0-1,-15 0-15,1 0 0,14 0 16,-28 0 0,-12-27-16,-1 27 15,1 0-15,-14 0 16,0 0-16</inkml:trace>
  <inkml:trace contextRef="#ctx0" brushRef="#br0" timeOffset="50808.56">9155 15028 0,'13'0'94,"0"0"78,40 0-157,0 0 1,40 0-16,-14 0 16,14 0-16,-27 0 15,13 14-15,-13-14 16,1 0-16,-28 0 15,-12 0-15,-1 0 16,1 0-16,-1 0 16,27 0-16,-13 0 15,13 13-15,13-13 16,-13 0-16,13 13 16,26-13-16,1 0 15,-14 0-15,14 0 16,-14 0-16,-12 0 15,-15 0-15,-12 0 16,-13 0-16</inkml:trace>
  <inkml:trace contextRef="#ctx0" brushRef="#br0" timeOffset="52422.52">12714 15121 0,'39'0'187,"-12"0"-187,52 0 16,14 0-16,-1 0 16,-12 0-16,12 0 15,14 0-15,-13 13 16,-27-13-16,-13 27 15,-14-27-15,-12 0 16,26 0-16,-13 13 16,12-13-16,1 0 15,13 0-15,1 13 16,25-13-16,-39 0 16,0 0-16,-26 0 15,-1 0-15,0 0 16,1 0-16,13 0 15,13 13-15,13-13 16,0 0-16,13 27 16,14-14-1,-1-13-15,-39 0 16,0 0-16,-26 0 16,-1 0-16,-13 0 15,1 0 1,-1 0-16,0 0 15,14 0-15,-1 0 16,0 0-16,1 0 16,-14 0-16,0 0 15,14 0 1,-14-13-16,13 0 16,1-1-16,26 1 15,13 0-15,0-14 16,0 14-16,-26 0 15,13 0-15,-27 13 16,-12 0 78</inkml:trace>
  <inkml:trace contextRef="#ctx0" brushRef="#br0" timeOffset="56120.39">9142 15584 0</inkml:trace>
  <inkml:trace contextRef="#ctx0" brushRef="#br0" timeOffset="59112.42">13904 15796 0</inkml:trace>
  <inkml:trace contextRef="#ctx0" brushRef="#br0" timeOffset="60599.02">7594 16616 0,'13'0'125,"27"26"-109,-14-12-16,27-1 16,-26 0-16,26 0 15,-27 0-15,0 1 16,1-1-16,-1 0 15,-12-13-15,-1 13 16,13 1 0,-12-14-16,-1 0 15,13 13-15,-13-13 16,1 0-16,-1 13 16,0-13-16,0 13 15,1-13-15,-14 14 31</inkml:trace>
  <inkml:trace contextRef="#ctx0" brushRef="#br0" timeOffset="66279.38">7409 14248 0,'0'13'125,"-14"0"-125,1-13 15,13 14-15,-13-1 16,0 0-16,0 0 15,-1 0-15,1 14 16,0-14-16,-14 0 16,1 14-16,13-14 15,-1 0-15,-12 14 16,13-14-16,0 0 16,-1 0-16,1-13 15,13 14-15,0 12 16,0 1-16,0-1 15,0-13-15,-13 14 16,13-14-16,0 0 16,0 14-16,0-14 15,0 13-15,0 1 16,0-14-16,0 13 16,0 1-16,13-1 15,0 1-15,-13-14 16,14 13-16,-14 1 15,13-14-15,-13 0 16,0 1 0,13-1-1,0 0 1,-13 0 0,0 1-1,13-1-15,1-13 16,-1 13-16,0 0 15,0 0-15,1 1 16,-1-14-16,0 13 16,0-13 31,1 0-16,-1 0-16,0 0 1,0 0-16,0 0 16,1 0-16,-1 0 15,13 0-15,-12 0 16,12-13-16,0 13 16,1-14-16,-14 1 15,0 13 1,14-13-16,-14 0 15,0 13-15,1-13 16,-1 13-16,13-14 16,-26 1-16,13 0 15,1 0-15,-1 13 16,0-14-16,0 1 16,1 0-16,-1 0 15,0-1-15,0-12 16,-13 0-16,14-1 15,-14 1-15,0-1 16,13-26-16,-13 27 16,0-14-16,0-13 15,0 14-15,0 12 16,0-26-16,0 27 16,0-1-16,0 1 15,0-1-15,-13 1 16,-1-1-16,14 14 15,-13-13-15,0 13 16,0-14-16,-1 14 16,1 0-1,0-1 48,0 1-63</inkml:trace>
  <inkml:trace contextRef="#ctx0" brushRef="#br0" timeOffset="68911.73">8282 14380 0,'-13'0'141,"13"-13"-126,0 0 1,0-1-16,0 1 16,0 0-16,13 0 15,0 0-15,-13-1 16,13-12-16,0 26 16,1-13-16,-1-1 15,-13 1-15,0 0 16,0 0-1,0-1-15,13-12 0,-13 13 16,13 0 0,-13-14-16,14 1 15,-1 12-15,-13 1 16,0 0-16,13 13 156,0 0-140,27 0-16,-14 0 15,27 0-15,-13 0 16,13 0-16,-13 0 16,-1 0-16,14 0 15,-13 0-15,-14 0 16,1 0 0,13 13-16,-14 0 0,0 1 15,1-1-15,-1 0 16,27 0-1,-26 1-15,-1-1 16,14 13-16,-14-26 16,1 0-16,13 0 15,-1 0-15,14 0 16,-13 0-16,26 0 16,0 0-16,0 0 15,-26 13 1,26-13-16,0 0 0,-26 0 15,13 0-15,-13 0 16,-1 0-16,14 0 16,-13 0-16,13 0 15,-27 0-15,1 0 16,-1 0-16,-13 0 16,1 0-16,-1 0 31,0 0 16,0 0-47,0 14 15,14-14-15,-14 0 16,14 0 0,-1 0-16,1 0 15,-1 0-15,14 0 16,-1 0-16,-12 0 15,-1-27-15,-12 27 16,12 0-16,14 0 16,13 0-16,-14 0 15,1 0-15,13 0 16,-27 0-16,1 0 16,-1 0-16,-13 0 15,1 0 32,-1 0-31,0 0-16,0 0 15,-13 13-15,0 1 16,14 12-16,-14 1 16,0-1-16,0 27 15,0-13-15,0-1 16,0 14-16,0-13 15,0-14 1,0 1-16,0 26 16,0-27-16,0-13 15,0 1-15,0-1 16</inkml:trace>
  <inkml:trace contextRef="#ctx0" brushRef="#br0" timeOffset="70791.28">12198 14737 0,'0'14'78,"0"-1"-62,0 13-16,13 1 16,13-1-16,-12 1 15,12 12-15,14-26 16,-14 14-16,14-1 15,13 14-15,-14-27 16,14 14-16,-26-1 16,-1-13-16,14-13 15,-14 14-15,-12-14 16,-1 0-16,0 0 16,14 0-1,-1 0-15,0 0 16,27 0-16,-13 0 15,13 0-15,-27 0 16,14 0 0,-13 0-16,-1 0 15,1 0-15,25 0 16,-12 0-16,0 0 16,26 0-16,0 0 15,0 0-15,0 0 16,-13 0-16,40 0 15,-14 0-15,-13 0 16,1 0-16,12 0 16,-13 0-16,40 0 15,-13 0-15,26 0 16,-14 0-16,41 0 16,-27 0-16,-40 0 15,-12 0-15,-28 0 16,14 0-16,-26 0 15,-14 0-15,0 0 16,14 0-16,-1 0 16,0 0-16,14-27 15,13 27-15,-13-13 16,26 0-16,-13 13 16,-27-13-16,1-1 15,-14 1-15,0 13 16,0-13-16,14 0 15,-14-1 1,0 14-16,-13-13 16,14 13-1,-1-13-15,0 13 16,0-13-16,0-1 16,1 14-16,-1 0 15,0-13-15,-13 0 16,13 13-1,1-13-15,-14 0 16,13-1 0,0 1-16,0 0 15,1 0 1,-14-1-16,13 14 16,0-13-16,0-13 15,0 13 1,-13-1-16</inkml:trace>
  <inkml:trace contextRef="#ctx0" brushRef="#br0" timeOffset="190137.25">20400 5887 0,'13'0'93,"27"0"-93,-1 0 16,27 13-16,1-13 16,25 0-16,-39 0 15,0 0-15,-27 0 16,1 0 15</inkml:trace>
  <inkml:trace contextRef="#ctx0" brushRef="#br0" timeOffset="-189360.82">8996 15108 0,'-13'0'125,"39"-14"-94,1 14-31,-1 0 16,1-13-16,-14 13 15,13-13-15,-12 13 16,-1 0-16,13 0 16,1-13-16,-1 13 15,14 0-15,13 0 16,-13 0-16,26 0 15,0 0 1,-13 0-16,0 0 16,-14 0-16,14 0 15,-26 0-15,-1-13 16,1 13-16,-1 0 16,40 0-16,0 0 15,14 0-15,65 0 16,1 0-16,-14 0 15,40 0-15,-26 0 16,-27 0-16,-53 0 16,-26 0-16,-14 0 187,-13 0-171,0 0-16,1 0 15,12 0-15,1 0 16,12 0-16,14 0 16,27 0-16,39 0 15,13 0-15,-39 0 16,-27 0-16,-40 0 375</inkml:trace>
  <inkml:trace contextRef="#ctx0" brushRef="#br0" timeOffset="-162529.41">21339 13216 0,'0'-13'16,"0"-1"15,-13 14-31,0 0 16,-14-13-16,1 13 15,-1-13-15,-13 13 16,-12-13-16,12 13 16,-13 0-16,-13-13 15,13 13-15,-40 0 16,-13 0-16,14 0 16,-1 0-16,27 13 15,26 0-15,1 13 16,25-26-16,1 27 15,13 13-15,0-14 16,0 14-16,13 13 16,1-14-16,12 14 15,14-26-15,-14 12 16,1 1-16,26-13 16,-27-1-16,1 0 15,-1-12-15,-13-14 16,14 0-16,-1 0 15,-13 0-15,14 0 16,-14 0 0,0-27-16,1 14 15,-1-13-15,13-27 16,-13 26-16,14 1 16,-27 13-16,0-14 15,0 14-15,0-14 16,0 14-16,0 0 15,0 0-15,0-14 16,0 14 0,0 0-16,0 0 15,0-1-15,13 28 250,0 52-250,-13 13 16,14 106-16,-14-26 16,0 13-16,0-26 15,0-27-15,0-14 16,26-12-16,-26-27 15,0-26-15,0-14 16,0 14-16,0-14 16</inkml:trace>
  <inkml:trace contextRef="#ctx0" brushRef="#br0" timeOffset="-161960.52">20836 14420 0,'0'-13'78,"40"13"-62,26 0 0,0 13-16,0-13 15,14 0-15,-14 0 16,0 0-16,-26 0 16,13-13-16,-27 13 15,-13-14 1</inkml:trace>
  <inkml:trace contextRef="#ctx0" brushRef="#br0" timeOffset="-160201.45">21193 5993 0,'0'13'78,"0"0"-78,0 0 16,0 14 0,0-1-16,0 14 15,0 13-15,0-13 16,0 26-16,0-13 15,0-27-15,0 1 16,0-1-16,0 1 16,14-14-16,-14 0 15,0 0 17,0 1-32,0-1 31,0 0-16</inkml:trace>
  <inkml:trace contextRef="#ctx0" brushRef="#br0" timeOffset="-159120.64">21127 5913 0,'0'-13'47,"0"0"-31,0 0-1,14 0-15,-1-1 16,13 1-16,1-13 16,-14 12-16,13 1 15,-12 0-15,-1 0 16,0 13 15,0 0-15,1 0-1,-1 0-15,0 0 16,0 13-16,0-13 16,1 13-16,-1 0 15,0-13 1,0 14-16,1-14 31,-14 13-31,0 0 16,26 14-1,-26-14-15,13 13 0,-13 1 16,0-14 0,0 0-16,0 14 15,0-1-15,0 0 16,0-12-16,0 12 15,-26 1-15,26-14 16,0 0-16,0 0 16,-13 1-16,13-1 15,-14 0-15,1-13 16,0 0-16,0 0 16,-1 0-16,1 13 15,0-13-15,0 0 16,0 13-16,-1 1 15,1-14 1,0 0-16</inkml:trace>
  <inkml:trace contextRef="#ctx0" brushRef="#br0" timeOffset="-95584.81">15306 13824 0,'27'27'31,"-14"-14"-15,0-13 0,1 0-16,-1 13 15,0-13-15,14 14 16,-1-14-16,14 0 15,26 0-15,26 0 16,-12 0-16,39 13 16,0-13-16,-40 0 15,-26 0-15,-13 0 16,-14 0-16,-12 0 47,-1 13-32,-13 0-15,0 1 16,0-1 0,13 13-16,-13 1 0,13-1 15,1 40-15,12 0 16,-13-13 0,0 14-16,1-1 15,12-13-15,-13 13 16,1 0-16,-1 26 15,13-25-15,-13 25 16,-13 27-16,27 0 16,-14 27-16,-13-27 15,0-13-15,0 13 16,0 0-16,0-40 16,0 14-16,0-14 15,0 14-15,0-27 16,0-26-16,0 13 15,0-14-15,0-12 16,0 12-16,0 1 16,0 0-16,0-1 15,0 14-15,0-13 16,0 26-16,0 0 16,0-26-16,0 13 15,0-13-15,0-1 16,0 14-16,0-26 15,0-1-15,0 1 16,0-1 0,0 14-16,0 13 15,0-14-15,0 14 16,0-26-16,0 12 16,0-12-16,0-1 15,0-12-15,0-1 16,0 0-16,0 0 31,0 1-31,0-1 16,0 0-16,-13-13 15,0 13-15,-1-13 16,1 0 0,-13 0-16,-1 0 15,1 0-15,-1 0 16,1 0-16,-27 0 15,13 0-15,-13 0 16,1 0-16,-41 0 16,14 0-16,-41 0 15,-25 0-15,-1 0 16,41 0 0,12 0-16,27 0 0,26 0 15,14 0 1,-1 0-16,14 0 15,0 0-15,0 0 16,-1 0-16,1 0 16</inkml:trace>
  <inkml:trace contextRef="#ctx0" brushRef="#br0" timeOffset="-43056.5">18773 6800 0,'26'0'78,"0"0"-62,1-13-16,-1-1 16,27 1-16,-13 0 15,13 0-15,-13-14 16,-14 27-16,0-13 16,1 13-16,-14 0 15,14 0-15,-1 0 16,1 0-16,-14 0 15,13 0-15,27 0 16,-13 26-16,26-12 16,27 25-16,12 1 15,14 13-15,-26-13 16,-14-1-16,-39-25 16,13 12-16,-26 0 15,-1-12-15,-13-1 31,0-13 79</inkml:trace>
  <inkml:trace contextRef="#ctx0" brushRef="#br0" timeOffset="-41879.89">19963 6760 0,'0'13'63,"0"1"-48,13-1-15,1 0 16,-1 13-16,0-12 15,0-1-15,-13 0 16,14 14-16,-1-14 16,0 0-16,0 0 31,0 1-15,-13-1-1,0 0 95,-13-13-95,13 13 1,-13-13-16,0 0 15,13 13-15,-13-13 16,-1 14-16,1-14 16,0 0-16,0 13 15,-14 0-15,14-13 16,0 13-16,-1 1 16,1-14-16,0 0 31,13 13-16</inkml:trace>
  <inkml:trace contextRef="#ctx0" brushRef="#br0" timeOffset="45935.87">20810 10438 0,'-13'26'62,"-1"27"-46,1 0-16,0-13 15,-14 13-15,1-27 16,26-13-16,0 1 16,26-41 30,1-26-30,-1 0-16,1 0 16,-14 1-16,0 12 15,0 0-15,-13 27 32,-26 39-1,-27 54-16,-26-14-15,13 13 16,-1 1-16,28-27 16,26-27 15,39-66 0,0-13-31,1 0 16,13-13-16,-27 0 15,0 27-15,0 25 32,-13 28-17,-13 38 1,-13-12-16,-14 53 16,13-54-16,-12 14 15,26-26-15,13-14 31,26-26-15,0-40 0,14-13-16,13-27 15,-13 27-15,-1-13 16,-25 52-16,-1 1 16,0 12 15,-13 28-16,-13 39 1,-27 13-16,1 26 16,12-26-16,1-39 15,12 13-15,14-27 32,27-26-17,26-27-15,26-39 16,27-54-16,0 1 15,-27 39-15,-26 14 16,-26 53 15,-54 52-15,-26 40-16,-13 40 16,0 13-16,13-26 15,-13 39-15,13-39 16,0-14-16,27-39 15,26-27 1,13-26 0,40-27-1,13-66-15,40-26 16,-27 13 0,0 13-16,-39 40 15,-27 39 1,-39 41-1,-40 78 1,-27 1-16,14 13 16,-1-27-16,27-13 15,1 13-15,-1-26 16,39-26-16,14-14 31,14-39-15,39-54-16,13-12 15,13-14-15,0-13 16,-12 13-16,-41 53 16,-13 53-1,-26 13 1,-40 27-16,-26 66 16,-27 26-16,0 0 15,-26-26-15,26 0 16,40-53-16,39-40 47,41-53-32,38-26-15,28-40 16,-1 1-16,-26 38 16,-26 15-16,-14 38 31,-26 41-16,-14 26 1,-26-14-16,-26 41 16,13-1-16,-14-26 15,27 0-15,53-40 32,14-26-17,39-66-15,39-1 16,40-26-16,27-26 15,-27 26-15,-65 27 16,-28 52 0,-65 41-1,-14 52 1,-52 40-16,12-1 16,1-12-16,-27 39 15,53-52-15,13-41 16,27-25 15,40-28-15,26-52-16,13-13 15,-13-14-15,0 14 16,-1 13-16,-12 13 16,-27 40 15,-13 26-16,-39 13-15,-1 27 16,-13 0-16,-26 27 16,39-41-16,0 1 15,54-67 17,25-39-17,41 0-15,-1-40 16,0 1-16,1-15 31,-80 107-31,-66 66 31,-1 0-31,-12 13 16,0 40 0,13 0-16,13-14 15,13-39-15,40-26 16,0-14-1,0 0-15,40-52 16,13-28-16,26-12 16,0-27-16,14 14 15,-67 39-15,-12 13 16,-14 27 0,-27 39 15,-39 40-31,-13 14 15,-1-1-15,27-13 16,27-13-16,13-26 16,13-14-16,0 0 15,13-13-15,27 0 16,26-53-16,26-13 16,-12 13-16,-54 0 15,-13 53 48,-26 0-48,0 13 1,13 1-16,0-1 16</inkml:trace>
  <inkml:trace contextRef="#ctx0" brushRef="#br0" timeOffset="52928.09">22821 5424 0,'0'13'16,"13"0"-16,-13 1 16,0-1-1,0-40 79,0-12-94,0-14 16,0-13-16,0 13 15,13 0-15,27 0 16,-14 13-16,1 14 15,12-14-15,-12 27 16,-14 0 15,0 13-31,-13 26 16,0 27 0,0 0-16,0 13 15,0 27-15,0-14 16,-39 27-16,25-40 15,-25 27-15,-14-27 16,13-13-16,14-27 16,12 1-16,1-14 15,0-13 1,0 0 0,-1 0-1,14-13 1,0-14-16,14 1 15,-14 12-15,26 1 16,14 0-16,-14 13 16,14 0-16,13 0 15,-27 0-15,1 0 16,-1 0-16,-12 0 16,-1 0-16,0 13 15,0-13 63,-13-13-46,0 0-17,13 0-15</inkml:trace>
  <inkml:trace contextRef="#ctx0" brushRef="#br0" timeOffset="53606.16">23310 5040 0,'13'14'32,"14"38"-17,-1 1-15,1 14 16,26-28-16,0 14 16,13 0-1,-13 0-15,0-27 0,-14 14 16,-26-13-1,14-1-15,-27 0 16,0 1-16,-13-1 16,-14 14-16,1-13 15,-27-1-15,26-13 16,1 14-16,13-27 16,-1 0-16,1 0 31,0 0-31,-13-14 15,-1-38-15,-13-15 16,27 1-16,-27-26 16,27 26-16,13-1 15,0 1-15,0 0 16,40 0-16,-14 13 16,14 13-16,-27-13 15,14 14-15,-14 12 16,-13 1-16,13 13 15,-13-1-15,0 1 110,0 0-110,-13 13 15,0 13 1,13 0-16,0 1 16</inkml:trace>
  <inkml:trace contextRef="#ctx0" brushRef="#br0" timeOffset="54806.14">22728 4617 0,'0'0'0,"-53"0"16,40 13-16,0 0 15,-1 1 1,1-1-16,13 0 16,-13 0-16,0 14 15,-27-1-15,27 1 16,-14 12-16,14-12 15,-13-14-15,12 14 16,1-14-16,0 13 16,0-13-16,0 1 15,-1 12-15,1 1 16,13-1-16,0 1 16,0-1-16,0 27 15,0-13-15,0-1 16,0 27-16,0-13 15,0-13-15,0 0 16,0 13-16,13-14 16,-13-12-16,14 12 15,-1 1-15,13-13 16,-13 26-16,1-27 16,-1 27-16,13-13 15,14-14-15,-13 27 16,-1-27-1,-13 14-15,27-13 16,-27-1-16,14-13 16,-14 0-16,0 1 15,13-14-15,-12 0 16,12 0-16,14 0 16,26 0-16,40 13 15,13-13-15,13 0 16,-13 0-16,0 0 15,0 0-15,-39 0 16,12 0-16,-25-13 16,-15-14-16,-25 1 15,-1-1-15,1 1 16,-14-14-16,13 1 16,-12-14-16,-1 0 15,0-13-15,14-27 16,-27 27-16,0 0 15,0 26-15,13-13 16,-13 13-16,0 14 16,0-1-16,0 1 15,0 0-15,0-14 16,0 13 0,0-12-16,-27-14 15,1 13-15,-1-26 16,-65-93-16,-1 27 15,14 13-15,26 13 16,-13 40-16,39 13 16,1 26-16,-27 1 15,27-14-15,-1 14 16,-13 13-16,14-1 16,-1 14-16,14 0 15,0 0-15,0 0 16,-14 0-1,-12 0-15,12 14 16,-12-1-16,-14 0 16,-14 14-16,1-14 15,0 0-15,0 0 16,13 14-16,0-14 16,27 0-16,12 0 15,-12 1-15</inkml:trace>
  <inkml:trace contextRef="#ctx0" brushRef="#br0" timeOffset="56551.38">22437 5689 0,'-13'0'94,"0"0"-79,-1 0-15,1 0 16,0 0-16,-14 0 15,1-14-15,-1 1 16,1-13-16,-14 12 16,1-25-16,-28-14 15,-12 26-15,13-12 16,-27-14-16,-12 13 16,12 0-16,0 1 15,1-1-15,12 0 16,14 27-16,0 0 15,13 0-15,0-14 16,27 14-16,-27 0 16,26 13-16,-12 0 15,12 0-15,-39 0 16,0 0-16,-13 0 16,-40 0-16,-1 0 15,41 0-15,-40 0 16,0 13-16,53 0 15,0 0-15,26 1 16,14-1 0,-14 13-16,13-12 15,1-1-15,-1 13 16,-25 1-16,12 26 16,-13 0-16,-26-1 15,12 1-15,-12 27 16,0-27-16,13 0 15,13 26-15,13-39 16,0 13-16,1-1 16,12-12-16,-13 13 15,14-13-15,-27 39 16,27-39-16,-14 13 16,13-14-16,-12 41 15,12-41-15,14 28 16,0-14-16,-14-14 15,1 27-15,13-13 16,-14-13-16,14 26 16,-13 0-16,-1-13 15,1 0-15,12-13 16,-25 26-16,25-13 16,1-13-16,0 12 15,0-12 1,-27 26-16,14-13 0,-14 13 15,13-13 1,14-13-16,-13 13 16,-1-13-16,14-14 15,0 14-15,-14-14 16,14-13-16,0 1 16,13-1-16,-13-13 15,-1 0-15,14 13 16</inkml:trace>
  <inkml:trace contextRef="#ctx0" brushRef="#br0" timeOffset="57230.1">18283 7514 0,'0'13'94,"0"40"-78,0-13-16,0 13 15,-13-27-15,13 1 16,0-1-16,0 1 16,0-14-16,0 13 15,0-12-15,0-1 16,0 0 46,13-13-46,0 0 0,0 0-16,1 0 15,-14-13-15,13 0 16,13 13-16,1-14 15,13 1-15,-27 0 16,0 0-16,-13 0 109,13-1-93,14 1-16,12 0 16</inkml:trace>
  <inkml:trace contextRef="#ctx0" brushRef="#br0" timeOffset="58686.98">23561 6125 0,'0'13'31,"0"1"-15,0-1-16,0 13 16,0-13-16,14 14 15,-1-1-15,13 27 16,-26-13-16,0 26 15,0-26-15,0 13 16,0-14-16,0 28 16,0-1-16,0-13 15,0 13-15,0 0 16,0-26-16,0 26 16,0-13-1,-13-14-15,13 14 16,-13-13-16,0 13 15,-1-13-15,1 12 16,0-12-16,13-13 16,-26-1-16,12 14 15,1-14-15,0 1 16,-14-1-16,14 1 16,-27 12-16,14-12 15,13-14-15,-14 0 16,14 0-16,0 1 15,13-1-15,-13 0 16,-14 0-16,14-13 16,0 14-16,0-1 15,-1 0 1,1 0 0,0 1-1,0-1-15,-1 0 16,1 0-16,13 0 15,-13 1-15</inkml:trace>
  <inkml:trace contextRef="#ctx0" brushRef="#br0" timeOffset="59656.12">23125 7541 0,'0'-14'78,"0"28"-62,0-1 0,0 13-16,0 1 15,0-1-15,0-13 16,0 1-16,0-1 15,0 13-15,-13-12 16,13-1-16,0 0 16,-14 0-16,14 1 15,0-1-15,0 0 16,-13 0-16,13 0 16,-13 1 46,13-1-46,0 0-1,0 0 1,0 1 62,13-1-78,0-13 16,14 0-16,13 0 15,13 0-15,-1 0 16,15-27-16,38 1 16,-12-1-16,-27-12 15,0 26-15,-26-1 16,-14 1-16,14 0 15</inkml:trace>
  <inkml:trace contextRef="#ctx0" brushRef="#br0" timeOffset="67311.56">18984 7673 0,'-13'0'62,"13"13"-46,0 14 0,13-1-16,0 27 15,27-13-15,-27 13 16,1-14-16,-1 14 16,0-26-16,0-1 15,-13-13-15,0 1 16,13-14 31,-13-14-32,0-12 1,0-14-16,0-13 16,0 14-16,0-14 15,0 26-15,0 14 63,14 39-48,-14 1 1,13 13-16,0-14 16,0-13 30,-13-26-30,0-13 0,0-1-16,0-26 15,0 14-15,0 12 16,0 14 15,0 26-15,0 66-1,0 14-15,27 0 16,-27-40-16,0 13 16,0-40-1,0-13 17,0-39-17,0-1-15,0-12 16,0-27-1,0 0-15,0 13 0,0-14 16,0 15-16,0 38 47,0 28-31,0 38-16,13-12 15,0 26-15,-13-13 16,14-13-16,-1-27 47,0-13-32,-13-40-15,13 1 16,-13-27-16,27-1 16,-27-25-1,0 12-15,0 28 0,0 25 16,0 67 31,0 13-47,13 13 15,-13 26-15,0-12 16,0-14-16,13-13 16,-13-40 30,13-13-46,-13-13 16,0-40-16,0 0 16,0-13-16,0 0 15,0 0-15,0 26 16,0 27 15,0 26-15,0 53-16,0 13 15,0 41-15,0-41 16,0-13-16,0 0 16,0-53 31,0-26-32,0-40-15,0 0 16,0-39-16,0 12 15,0 14-15,0 0 16,0 26-16,0 27 31,0 26-15,0 40 0,0 40-16,0 26 15,0-13-15,0-14 16,0-12-16,0-27 15,0-40 17,0-40-17,14-39-15,-1-26 16,-13-1-16,0-13 16,26 14-16,-26-1 15,0 27-15,0 26 16,0 27 15,0 39-15,0 41-16,0 12 15,0 40-15,0 0 16,0-40-16,0-12 16,0-41-16,0-13 31,0-26-16,0-27-15,0-26 16,0-13-16,14-40 16,-14 26-16,0 1 15,0 12-15,0 27 16,0 40 15,0 40-15,0 39-16,0 26 15,0 14-15,0-13 16,0-1-16,0-52 16,0-27 15,0-26-15,0-27-1,0-26-15,0-26 16,0 39-16,0-13 15,0-1-15,0 41 16,0 13 15,0 66-15,0 39-16,0 1 16,0 13-16,-27 13 15,27-27-15,0-26 16,0-52 15,0-80-15,0 13-1,0-40-15,0 14 16,-13 13-16,13-1 16,0 28-16,-13 25 31,-1 14-16,14 27-15,0 26 16,-13 39-16,13 1 16,0-40-1,0 13-15,0-13 16,0-40 31,-13-26-32,13-13-15,-13-27 16,-1 0-16,14 0 16,-26 0-16,13 13 15,0 1-15,-1 39 32,14 52-17,-13 15 1,0 25-16,13-12 15,0 12-15,0-26 16,0-39-16,0-1 16,0-65 31,0-14-32,0 0-15,0-13 16,-13 13-16,13 13 15,0 27 32,-14 13-47,14 39 16,0 28-16,0 12 16,-26 14-16,26-1 15,0-13-15,0-26 16,0-26-16,0-14 31,0-26-15,0-53-16,0 0 15,0-27-15,0 14 16,0 12-16,0 28 16,0 26 15,0 39-16,0 40 1,0-13-16,0 0 16,0-27-16,13-12 47,0-54-16,-13 14-31,0-1 15,0 1-15</inkml:trace>
  <inkml:trace contextRef="#ctx0" brushRef="#br0" timeOffset="69831.37">21934 7699 0,'-26'27'47,"-27"39"-32,13 13-15,14-12 16,-14-15-16,27-25 16,0-14-16,13 0 15,0-26 48,13-53-48,53-40-15,0-13 16,-13 13-16,0 40 16,-13 13-16,-27 27 15,-13 12 17,-13 54-17,-27 26 1,14 0-16,-41 40 15,-12 0-15,39-40 16,14 0-16,-1-13 16,27-26-1,0-14 1,0-26 0,40-67-16,13 14 15,0-13-15,-13 39 16,-14-13-16,-13 40 47,-13 26-32,-26 40-15,-14 13 16,0 1 0,-12 12-16,25-39 15,27-14 16,13-39-15,14-67 0,12-12-16,1-1 15,0 27-15,-14 13 16,-12 27-16,-14 12 31,-14 14-15,-12 40-1,-40 26-15,-40 40 16,-26 13-16,-27 13 16,13-26-16,14-40 15,66-39-15,39-1 32,27-92-17,40-26-15,13-27 16,13-14-1,14 41-15,-14-14 16,-40 53-16,-13 53 31,1 0-15,-28 40 0,-39 26-16,1 0 15,-1 13-15,-27 27 16,27-66-16,27-1 15,26-25 1,13-28 0,40-65-1,13 0-15,27-14 16,-1-13-16,14 0 16,-26 54-16,-41 12 15,-26 40 1,-26 26 15,-13 14-31,-27 53 16,-13 12-16,13-12 15,40-53-15,-14 13 16,27-40 0,27-13 15,25-53-31,1-13 15,27-40-15,-1 27 16,1-14-16,-28 40 16,-38 27-16,-28 26 47,-38 39-47,-28 41 15,-12 26-15,-28 26 16,41-13-16,0-13 15,26-27-15,13-52 16,40-14-16,0 0 16,13-26-1,40-53-15,0-14 16,40-26-16,-40 40 16,0-13-16,-27 39 15,-13 27 16,-13 39-15,-13 14 0,-13 13-16,-14 13 15,-13 0-15,13 14 0,14-54 16,13-13 0,13 1-1,26-14 1,1-53-16,12 13 15,-12-39-15,26 13 16,-14 13-16,-12 26 16,-27 14 15,0 39 0,-27 1-31,14 13 16,0-14-16</inkml:trace>
  <inkml:trace contextRef="#ctx0" brushRef="#br0" timeOffset="75782.32">19460 6588 0,'0'-13'156,"-13"0"-140,-26-14-16,-14-26 15,-53-26-15,-40-27 16,-65-39-16,-28 12 15,-25-12-15,-133-67 16,-26 27-16,-1 39 16,-25 14-16,105 53 15,66 65-15,0-12 16,-40 26-16,41 0 16,-28 13-16,80 0 15,14 40-15,39-13 16,26 0-16,27-1 15,0-12-15,53-14 16,13-13-16</inkml:trace>
  <inkml:trace contextRef="#ctx0" brushRef="#br0" timeOffset="76543.52">12343 5490 0,'13'0'31,"1"0"-15,-1 0-1,-13 13-15,13 1 16,0-1-16,14 0 15,-1 0-15,-13 0 16,14 14-16,-14-14 16,0 0-16,1 1 15,-1-14 17,-13-14 61,0 1-93,0-13 16,0-27-16,0 13 16,0-26-16,0 0 15,0-14-15,13 14 16,0 0-16,14 0 15,-14 26-15,0 14 16,0-14-16,1 14 16,-1 12 15,0 14-15</inkml:trace>
  <inkml:trace contextRef="#ctx0" brushRef="#br0" timeOffset="77143.67">12753 5001 0,'13'0'47,"1"0"-16,-1-14-31,0 1 16,-13 0-16,0 0 15,0-14-15,0-12 16,0 12-1,0 14-15,0 0 16,-13 13 0,0 0-1,-1 26 1,-12 1 0,13-1-16,13 0 15,0 1-15,0 26 16,0-13-16,0 12 15,0-12-15,13 13 16,0-13-16,0-14 16,14-13-16,-14 1 15,14-1-15,-1-13 16,-13 0-16,1 0 16,-1-13-16,0-1 15,0 14-15,-13-13 16,13 13-16,-13-13 47,14 0-32,-14 0-15,0-1 16</inkml:trace>
  <inkml:trace contextRef="#ctx0" brushRef="#br0" timeOffset="77454.69">13110 4643 0,'0'27'63,"0"13"-48,0 26-15,0 13 16,0 14-16,0-27 16,14 0-16,-14-13 15,0 0-15,26-27 16,-26-12 15,-13-14-15</inkml:trace>
  <inkml:trace contextRef="#ctx0" brushRef="#br0" timeOffset="77735.23">12899 5027 0,'26'0'31,"27"0"-15,0 0-16,40 0 15,-14 0-15,-13 0 16,0-13-16,0-14 16,-13 1-16,-26 13 15,-14-1-15,0 1 16,-13 0-16,0 0 15,0 0-15,-13 13 16</inkml:trace>
  <inkml:trace contextRef="#ctx0" brushRef="#br0" timeOffset="78239.82">13481 4868 0,'0'14'63,"0"25"-63,0 14 16,0 13-16,0-13 15,0 0-15,0-26 16,0-1-16,13-13 15,0-13 1,1 0-16,-1 0 16,0 0-16,-13-13 15,13-13-15,14-14 16,-27-13-16,0 13 16,0-13-16,0 27 15,0-1-15,0 1 16,0 39 62,0 14-78,0-14 0,0 13 16,0-12-16,0-1 15,13-13 1,-13 13-1,13-13 1,0 0 0,1-13-16</inkml:trace>
  <inkml:trace contextRef="#ctx0" brushRef="#br0" timeOffset="78598.99">13679 4921 0,'14'-13'15,"-1"26"17,0 14-32,0-14 15,-13 0-15,13 14 16,-26-27 78,13-27-94,-13 1 15,13-1 1,0 1-16,0-1 16,0 1-16,0-1 15,0-12-15,13 12 16,0 14-16,1 0 31</inkml:trace>
  <inkml:trace contextRef="#ctx0" brushRef="#br0" timeOffset="79151.29">13785 4723 0,'13'0'16,"-13"13"-1,0 13 1,0 1-16,27-1 16,-27 1-16,0-1 15,0 27-15,0-26 16,0-14-16,0-26 78,0-14-78,0 1 16,0-14-16,0 14 15,0-27-15,0 13 16,13-13-16,0 27 15,14-1-15,-14 14 16,0 13-16,0 0 16,1 0-16,-1 13 15,0 0-15,0 1 16,-13-1 0,14 13-16,-1-12 109</inkml:trace>
  <inkml:trace contextRef="#ctx0" brushRef="#br0" timeOffset="79333.8">14685 4564 0,'0'0'0</inkml:trace>
  <inkml:trace contextRef="#ctx0" brushRef="#br0" timeOffset="90399.51">21484 5622 0,'0'-13'78,"-13"13"-62,0 0-16,0 0 15,0 0 1,-1 0-16,-12 0 16,-27 0-16,13 0 15,-13 13-15,-13 14 16,0-1-16,-27 14 15,27 0-15,-13-14 16,39 1-16,14-14 16,-14 13-16,27-12 15,13-1-15,-13 0 16,-1 0-16,1-13 16,13 13 15,0 1-31,-13-1 15,0 13-15,13-12 16,0-1-16,0 0 16,0 0-16,0 14 15,0-14-15,0 13 16,0 1-16,0-1 16,0 1-16,0-1 15,0 1-15,0-1 16,0 1-16,0-1 15,0-13-15,0 14 16,0-14-16,0 13 16,0-12-16,0 12 15,13 1 1,0 12-16,-13-25 16,13 12-16,1-13 15,-14 0 1,13 1-16,0-1 47,0 0-32,1 0-15,-14 1 16,13-14 0,0 13-16,0-13 15,0 0-15,1 0 16,-1 0-16,0 0 31,0 0-15,1 0-16,-1 0 15,0 0 1,0 0-16,14 0 16,-1 0-16,1 0 15,-1 0-15,1 0 16,-1 0-16,1 0 15,12 0-15,-12 0 16,-1 0-16,-13 0 16,1-13-1,-1 13-15,0-14 16,0 1-16,1 0 16,-1 0-16,0-1 15,0 1-15,0 13 16,-13-13-16,14 13 15,-14-13-15,0 0 16,13-1 0,0 1-1,-13 0 1,13 0-16,-13-1 16,14 1-16,-1 0 15,0-14-15,0 1 16,-13 0-16,13-1 15,-13 1-15,14-1 16,-1 1-16,-13-1 16,26-26-16,-26 27 15,14-1-15,-14 1 16,0-1-16,0 14 16,0 0-16,0-13 15,0 12-15,0 1 16,0-13-16,0-1 15,0 1-15,0-1 16,0 1-16,0-14 16,0 14-16,0-1 15,0-12-15,0 12 16,0 1-16,0-1 16,0 1-1,0 12-15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544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64.35045" units="1/cm"/>
          <inkml:channelProperty channel="Y" name="resolution" value="86.95652" units="1/cm"/>
          <inkml:channelProperty channel="T" name="resolution" value="1" units="1/dev"/>
        </inkml:channelProperties>
      </inkml:inkSource>
      <inkml:timestamp xml:id="ts0" timeString="2020-07-30T15:22:40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 3003 0,'-13'-13'15,"0"13"-15,0 0 16,-14 13-16,1 13 16,-27 1-16,26 26 15,-12 0-15,-1-14 16,0 41-16,1-14 16,12 0-16,-12 0 15,25 27-15,-12 26 16,13 0-16,13 0 15,0 0-15,0-39 16,0 12-16,0-26 16,0-13-16,0 40 15,0-14-15,0 14 16,0 26 0,0 53-16,0 0 15,26 26-15,1 1 16,12-1-16,1-26 15,13-13-15,-13-14 16,-1-26-16,-26 0 16,14 1-16,13-1 15,-27 26-15,13-26 16,14 27-16,-14-1 16,-12-26-16,12 0 15,-26-26-15,0 0 16,0-14-16,-13 40 15,-27 0-15,0 13 16,-26-13-16,0 27 16,-13 13-16,-14-1 15,-13 14-15,-39 14 16,39-54-16,0-26 16,0 0-16,14-27 15,12-39-15,41-14 16,12-13-16,-12 1 47,39-28-16,0-12-31,0 13 16,26-14-16,27 14 15,13-14-15,27 1 16,-1 26-16,1 13 15,-27 0-15,0 27 16,27-13-16,13 39 16,-40 13-16,13 1 15,1 12-15,12 40 16,-13-13-16,14 40 16,13 26-16,13 1 15,-26-41-15,-40 14 16,-1-14-16,-38-26 15,-14-13-15,0 13 16,0 27-16,0-1 16,-53 27-16,13 0 15,14-26-15,12-1 16,-39 41 0,40-14-16,-13 0 0,-14 0 15,14 0-15,-14 0 16,13 13-1,-12 13-15,-14 1 16,13-1-16,0-13 16,-26-13-16,0 13 15,0 14-15,-13-1 16,39-12-16,-26 12 16,26-26-16,-13 40 15,14-40-15,-1 0 16,13-27-16,1 1 15,26-27-15,0 0 16,0-40-16,0-13 16,0 0-16,0-26 15,0 13-15,0-13 16,13 13-16,0-27 16,1 1-16,-1-1 15,-13 0-15,13-12 16,0-1-16,1 13 15,-1-12-15,0-1 16,0 0 15,0-13-31,1 0 16,-1 13 0,0-13 77,0 14-93,14-1 16,13 13-16,39 14 16,-13-14-16,0 14 15,-13-14-15,-13 14 16,13-13-16,-14-14 15,14 27-15,0-27 16,-26 0-16,-14-13 141,0 0-126,-13-13-15,0-40 16,0 13-16</inkml:trace>
  <inkml:trace contextRef="#ctx0" brushRef="#br0" timeOffset="15316.2">18518 11700 0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315363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6E8BA-C4B7-064B-AFE3-804FD5FA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F6AF9-E7B1-AA48-85FA-037855EF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86B9B-25C7-3D4F-85F9-B053CB14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8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7292-13BF-6549-A870-199B2D81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93E9-599E-3249-935B-B4A73485D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DD23C-22A1-C745-B1DE-B0B913C2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47007-8AD1-074C-A85B-EF51B801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81CE5-7887-2F47-9051-FA549204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5543E-1B21-854E-A0A6-748BADE6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84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BC08-C78D-1A43-B259-EF945402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429B8-2204-6942-B237-6CDA68AD3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EA941-CDEB-B74F-BF11-114E7D22D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B3637-74B2-7B4A-9D15-AC706168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42E1C-6714-7041-830F-2A18AFD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6F7C8-99E3-F045-AC63-2D4205A2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64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B60E-15E0-B347-8B6A-FAE6D4AD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FD632-127A-614E-96F3-E7CDBF7AB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C0507-0F28-4C4B-88D8-0A78C2B8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C7BE0-AF9D-494B-A2E9-189A1769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A607-2EC8-DC4E-B95F-54669443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28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B8133-B729-E343-A779-74B1E3811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437CB-B51B-1A4C-AF79-DA784857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5B2A0-DE72-7A49-905B-6BB82C7C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F2B65-8DAD-C04C-866D-B0F5160B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475B-8158-FE46-A8E5-2EAEA651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E4E5B6-92CE-F948-AD48-829B5A71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0D656-84A3-364E-84DB-5D0A1F4523F2}" type="datetimeFigureOut">
              <a:rPr lang="es-EC"/>
              <a:pPr>
                <a:defRPr/>
              </a:pPr>
              <a:t>30/7/2020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7041F-E72B-7749-BB87-CB96C4C4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F43D07-2956-2D48-97C0-9BFB9521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1F4E6-8930-3C4C-B5F5-D9725A5C3E7A}" type="slidenum">
              <a:rPr lang="es-EC"/>
              <a:pPr>
                <a:defRPr/>
              </a:pPr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9394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7F13-080D-DB49-BFF0-619B1F21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F3BE-CA7A-DE49-A81E-929C8062D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9841F-2F19-054D-9995-431E713B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E72AE-B51D-D347-BCB5-8B8F2BAD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E1B06-8AB7-9749-9962-0343E39E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8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F978-D975-DC4B-9464-A52C1865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A9E85-31DC-6D48-8F7E-7941EEBE3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DA65-275B-994E-B4A5-41B1349E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6D3F-B924-C442-B152-B54F74AB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0AA8-92D2-194C-8900-4E42A275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7F13-080D-DB49-BFF0-619B1F21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F3BE-CA7A-DE49-A81E-929C8062D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9841F-2F19-054D-9995-431E713B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E72AE-B51D-D347-BCB5-8B8F2BAD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E1B06-8AB7-9749-9962-0343E39E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4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C949-D63B-004E-A805-F08AA10A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FC768-B53E-4548-8321-B60BE806A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474C8-B0FD-5D4B-906B-63B0A34E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E3353-0064-4940-ABD5-E7BDDF7A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8FCD-7F0D-6746-9A00-8165B63C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6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C6A5-3C68-554E-A920-E9775B55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C367-C340-1F4E-BC46-F67E84FAE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AD1A0-6F54-1A49-9DFE-30B790F60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E52C9-5FF8-2249-B65A-C3016CA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9BC41-2A92-A542-ABFB-33956215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4A93E-FA5F-CE4F-88BB-D02FD583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4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D5A8-190C-5F4F-A648-9A5ED281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3AACE-B739-5F4B-9B9D-6B5CCEC82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84EDC-DD77-944E-9F64-0CEA2A160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F2BF7-45C4-4B43-85B1-9D2E627D0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4B22C-FE1E-DD48-A6B0-D75E874DE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6102C-E77D-5A44-B3C1-4ACB7F7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D4538-7C5E-AE4B-B366-F9A3DEE2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3BADD-6B65-D749-A766-3858590E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D835-C76B-3448-B1CE-F4F59624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D0646-26CD-224B-82D3-5854A1AE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C4689-C546-984C-AE4D-1BDDC41B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84EFF-5D56-C849-83D0-3603170C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6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</p:sldLayoutIdLst>
  <p:transition spd="med"/>
  <p:txStyles>
    <p:titleStyle>
      <a:lvl1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1pPr>
      <a:lvl2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2pPr>
      <a:lvl3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3pPr>
      <a:lvl4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4pPr>
      <a:lvl5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5pPr>
      <a:lvl6pPr indent="4572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6pPr>
      <a:lvl7pPr indent="9144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7pPr>
      <a:lvl8pPr indent="13716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8pPr>
      <a:lvl9pPr indent="18288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indent="-342900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1pPr>
      <a:lvl2pPr marL="783771" indent="-326571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2pPr>
      <a:lvl3pPr marL="1219200" indent="-304800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3pPr>
      <a:lvl4pPr marL="1737360" indent="-365760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4pPr>
      <a:lvl5pPr marL="2235200" indent="-406400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5pPr>
      <a:lvl6pPr marL="2692400" indent="-406400">
        <a:spcBef>
          <a:spcPts val="7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6pPr>
      <a:lvl7pPr marL="3149600" indent="-406400">
        <a:spcBef>
          <a:spcPts val="7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7pPr>
      <a:lvl8pPr marL="3606800" indent="-406400">
        <a:spcBef>
          <a:spcPts val="7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8pPr>
      <a:lvl9pPr marL="4064000" indent="-406400">
        <a:spcBef>
          <a:spcPts val="7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F4B51-AEE0-9148-B05D-04C2A1C6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3F65D-97B8-AF48-84B6-D2CA7940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0324C-B0D2-8148-8333-E4BBCA322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B7DEF-198E-3B49-AC2D-7B1346328AF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2D3D3-9E58-7446-B859-C1143F1E3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9D89E-2CDD-104D-BD59-5B6B1262E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gmendez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>
            <a:extLst>
              <a:ext uri="{FF2B5EF4-FFF2-40B4-BE49-F238E27FC236}">
                <a16:creationId xmlns:a16="http://schemas.microsoft.com/office/drawing/2014/main" id="{91A6ED28-45F5-0240-A981-B652E56BC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41663"/>
            <a:ext cx="6858000" cy="403225"/>
          </a:xfrm>
        </p:spPr>
        <p:txBody>
          <a:bodyPr/>
          <a:lstStyle/>
          <a:p>
            <a:pPr eaLnBrk="1" hangingPunct="1"/>
            <a:r>
              <a:rPr lang="es-ES_tradnl" altLang="es-EC" sz="3600"/>
              <a:t>ESTRUCTURAS DE DATOS</a:t>
            </a:r>
          </a:p>
        </p:txBody>
      </p:sp>
      <p:pic>
        <p:nvPicPr>
          <p:cNvPr id="4099" name="Picture 8">
            <a:extLst>
              <a:ext uri="{FF2B5EF4-FFF2-40B4-BE49-F238E27FC236}">
                <a16:creationId xmlns:a16="http://schemas.microsoft.com/office/drawing/2014/main" id="{28F8EDB5-BDA7-ED4B-A4FB-1EBA4787B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524500"/>
            <a:ext cx="1323975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9">
            <a:extLst>
              <a:ext uri="{FF2B5EF4-FFF2-40B4-BE49-F238E27FC236}">
                <a16:creationId xmlns:a16="http://schemas.microsoft.com/office/drawing/2014/main" id="{0146EEA3-48FE-124B-928D-F1D274943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589588"/>
            <a:ext cx="32385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713916-6D0D-7248-8172-1AAA4E1D515B}"/>
              </a:ext>
            </a:extLst>
          </p:cNvPr>
          <p:cNvSpPr/>
          <p:nvPr/>
        </p:nvSpPr>
        <p:spPr>
          <a:xfrm>
            <a:off x="0" y="2278063"/>
            <a:ext cx="9144000" cy="2016125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102" name="Rectangle 2">
            <a:extLst>
              <a:ext uri="{FF2B5EF4-FFF2-40B4-BE49-F238E27FC236}">
                <a16:creationId xmlns:a16="http://schemas.microsoft.com/office/drawing/2014/main" id="{C40653DD-9ACA-AA49-994A-D307CB823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" y="2679700"/>
            <a:ext cx="68135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err="1">
                <a:solidFill>
                  <a:schemeClr val="bg1"/>
                </a:solidFill>
                <a:latin typeface="Gill Sans MT" panose="020B0502020104020203" pitchFamily="34" charset="77"/>
              </a:rPr>
              <a:t>Estructuras</a:t>
            </a:r>
            <a:r>
              <a:rPr lang="en-US" altLang="en-US" sz="5400" b="1" dirty="0">
                <a:solidFill>
                  <a:schemeClr val="bg1"/>
                </a:solidFill>
                <a:latin typeface="Gill Sans MT" panose="020B0502020104020203" pitchFamily="34" charset="77"/>
              </a:rPr>
              <a:t> de </a:t>
            </a:r>
            <a:r>
              <a:rPr lang="en-US" altLang="en-US" sz="5400" b="1" dirty="0" err="1">
                <a:solidFill>
                  <a:schemeClr val="bg1"/>
                </a:solidFill>
                <a:latin typeface="Gill Sans MT" panose="020B0502020104020203" pitchFamily="34" charset="77"/>
              </a:rPr>
              <a:t>Datos</a:t>
            </a:r>
            <a:endParaRPr lang="en-US" altLang="en-US" sz="54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4103" name="Rectangle 2">
            <a:extLst>
              <a:ext uri="{FF2B5EF4-FFF2-40B4-BE49-F238E27FC236}">
                <a16:creationId xmlns:a16="http://schemas.microsoft.com/office/drawing/2014/main" id="{FDA35373-DB89-6E4D-804D-80BA01D8F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841" y="3500377"/>
            <a:ext cx="5514331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Árboles</a:t>
            </a:r>
            <a:r>
              <a:rPr lang="en-US" altLang="en-US" sz="3600" dirty="0">
                <a:solidFill>
                  <a:schemeClr val="bg1"/>
                </a:solidFill>
                <a:latin typeface="Gill Sans MT" panose="020B0502020104020203" pitchFamily="34" charset="77"/>
              </a:rPr>
              <a:t> de </a:t>
            </a:r>
            <a:r>
              <a:rPr lang="en-US" altLang="en-US" sz="36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Expresión</a:t>
            </a:r>
            <a:r>
              <a:rPr lang="en-US" altLang="en-US" sz="3600" dirty="0">
                <a:solidFill>
                  <a:schemeClr val="bg1"/>
                </a:solidFill>
                <a:latin typeface="Gill Sans MT" panose="020B0502020104020203" pitchFamily="34" charset="77"/>
              </a:rPr>
              <a:t> y ABBs</a:t>
            </a:r>
          </a:p>
        </p:txBody>
      </p:sp>
      <p:sp>
        <p:nvSpPr>
          <p:cNvPr id="4104" name="Rectangle 10">
            <a:extLst>
              <a:ext uri="{FF2B5EF4-FFF2-40B4-BE49-F238E27FC236}">
                <a16:creationId xmlns:a16="http://schemas.microsoft.com/office/drawing/2014/main" id="{66FF4A6F-8386-1240-9DAB-FCFE83D2F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8" y="4408488"/>
            <a:ext cx="4654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entury Gothic" panose="020B0502020202020204" pitchFamily="34" charset="0"/>
              </a:rPr>
              <a:t>Gonzalo Gabriel Méndez, Ph.D.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entury Gothic" panose="020B0502020202020204" pitchFamily="34" charset="0"/>
                <a:hlinkClick r:id="rId4"/>
              </a:rPr>
              <a:t>www.ggmendez.com</a:t>
            </a:r>
            <a:endParaRPr lang="en-US" altLang="en-US" sz="14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1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ARBOL DE EXPRESION</a:t>
            </a:r>
          </a:p>
        </p:txBody>
      </p:sp>
      <p:sp>
        <p:nvSpPr>
          <p:cNvPr id="770" name="Shape 770"/>
          <p:cNvSpPr>
            <a:spLocks noGrp="1"/>
          </p:cNvSpPr>
          <p:nvPr>
            <p:ph type="body" idx="4294967295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Arboles que representan expresiones en memoria</a:t>
            </a: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Todos los operadores tienen dos operandos</a:t>
            </a:r>
          </a:p>
          <a:p>
            <a:pPr marL="1162050" lvl="2" indent="-228600">
              <a:lnSpc>
                <a:spcPct val="110000"/>
              </a:lnSpc>
              <a:spcBef>
                <a:spcPts val="5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2400" i="1">
                <a:solidFill>
                  <a:srgbClr val="002850"/>
                </a:solidFill>
              </a:rPr>
              <a:t>La raiz puede contener el operador</a:t>
            </a:r>
          </a:p>
          <a:p>
            <a:pPr marL="1162050" lvl="2" indent="-228600">
              <a:lnSpc>
                <a:spcPct val="110000"/>
              </a:lnSpc>
              <a:spcBef>
                <a:spcPts val="5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2400" i="1">
                <a:solidFill>
                  <a:srgbClr val="002850"/>
                </a:solidFill>
              </a:rPr>
              <a:t>Hijo izq: operando 1, Hijo derecho:  operando 2</a:t>
            </a: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Ejemplo: (a+b)</a:t>
            </a:r>
          </a:p>
        </p:txBody>
      </p:sp>
      <p:grpSp>
        <p:nvGrpSpPr>
          <p:cNvPr id="782" name="Group 782"/>
          <p:cNvGrpSpPr/>
          <p:nvPr/>
        </p:nvGrpSpPr>
        <p:grpSpPr>
          <a:xfrm>
            <a:off x="1752599" y="4867592"/>
            <a:ext cx="1828801" cy="1145541"/>
            <a:chOff x="0" y="0"/>
            <a:chExt cx="1828800" cy="1145540"/>
          </a:xfrm>
        </p:grpSpPr>
        <p:grpSp>
          <p:nvGrpSpPr>
            <p:cNvPr id="773" name="Group 773"/>
            <p:cNvGrpSpPr/>
            <p:nvPr/>
          </p:nvGrpSpPr>
          <p:grpSpPr>
            <a:xfrm>
              <a:off x="685799" y="-1"/>
              <a:ext cx="457201" cy="459742"/>
              <a:chOff x="0" y="0"/>
              <a:chExt cx="457200" cy="459740"/>
            </a:xfrm>
          </p:grpSpPr>
          <p:sp>
            <p:nvSpPr>
              <p:cNvPr id="771" name="Shape 771"/>
              <p:cNvSpPr/>
              <p:nvPr/>
            </p:nvSpPr>
            <p:spPr>
              <a:xfrm>
                <a:off x="0" y="127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72" name="Shape 772"/>
              <p:cNvSpPr/>
              <p:nvPr/>
            </p:nvSpPr>
            <p:spPr>
              <a:xfrm>
                <a:off x="65653" y="0"/>
                <a:ext cx="325894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+</a:t>
                </a:r>
              </a:p>
            </p:txBody>
          </p:sp>
        </p:grpSp>
        <p:grpSp>
          <p:nvGrpSpPr>
            <p:cNvPr id="776" name="Group 776"/>
            <p:cNvGrpSpPr/>
            <p:nvPr/>
          </p:nvGrpSpPr>
          <p:grpSpPr>
            <a:xfrm>
              <a:off x="-1" y="685799"/>
              <a:ext cx="457201" cy="459742"/>
              <a:chOff x="0" y="0"/>
              <a:chExt cx="457200" cy="459740"/>
            </a:xfrm>
          </p:grpSpPr>
          <p:sp>
            <p:nvSpPr>
              <p:cNvPr id="774" name="Shape 774"/>
              <p:cNvSpPr/>
              <p:nvPr/>
            </p:nvSpPr>
            <p:spPr>
              <a:xfrm>
                <a:off x="0" y="127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75" name="Shape 775"/>
              <p:cNvSpPr/>
              <p:nvPr/>
            </p:nvSpPr>
            <p:spPr>
              <a:xfrm>
                <a:off x="96534" y="0"/>
                <a:ext cx="264132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a</a:t>
                </a:r>
              </a:p>
            </p:txBody>
          </p:sp>
        </p:grpSp>
        <p:grpSp>
          <p:nvGrpSpPr>
            <p:cNvPr id="779" name="Group 779"/>
            <p:cNvGrpSpPr/>
            <p:nvPr/>
          </p:nvGrpSpPr>
          <p:grpSpPr>
            <a:xfrm>
              <a:off x="1371599" y="685799"/>
              <a:ext cx="457201" cy="459742"/>
              <a:chOff x="0" y="0"/>
              <a:chExt cx="457200" cy="459740"/>
            </a:xfrm>
          </p:grpSpPr>
          <p:sp>
            <p:nvSpPr>
              <p:cNvPr id="777" name="Shape 777"/>
              <p:cNvSpPr/>
              <p:nvPr/>
            </p:nvSpPr>
            <p:spPr>
              <a:xfrm>
                <a:off x="0" y="127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78" name="Shape 778"/>
              <p:cNvSpPr/>
              <p:nvPr/>
            </p:nvSpPr>
            <p:spPr>
              <a:xfrm>
                <a:off x="92293" y="0"/>
                <a:ext cx="272614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b</a:t>
                </a:r>
              </a:p>
            </p:txBody>
          </p:sp>
        </p:grpSp>
        <p:sp>
          <p:nvSpPr>
            <p:cNvPr id="780" name="Shape 780"/>
            <p:cNvSpPr/>
            <p:nvPr/>
          </p:nvSpPr>
          <p:spPr>
            <a:xfrm flipH="1">
              <a:off x="390525" y="391795"/>
              <a:ext cx="361950" cy="3619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1076325" y="391795"/>
              <a:ext cx="361950" cy="3619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783" name="Shape 783"/>
          <p:cNvSpPr/>
          <p:nvPr/>
        </p:nvSpPr>
        <p:spPr>
          <a:xfrm>
            <a:off x="5772150" y="4005262"/>
            <a:ext cx="119475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400"/>
              </a:spcBef>
              <a:defRPr sz="240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3366"/>
                </a:solidFill>
              </a:rPr>
              <a:t>(a+b)*c</a:t>
            </a:r>
          </a:p>
        </p:txBody>
      </p:sp>
      <p:grpSp>
        <p:nvGrpSpPr>
          <p:cNvPr id="803" name="Group 803"/>
          <p:cNvGrpSpPr/>
          <p:nvPr/>
        </p:nvGrpSpPr>
        <p:grpSpPr>
          <a:xfrm>
            <a:off x="4933949" y="4537392"/>
            <a:ext cx="2590801" cy="1831341"/>
            <a:chOff x="0" y="0"/>
            <a:chExt cx="2590800" cy="1831340"/>
          </a:xfrm>
        </p:grpSpPr>
        <p:grpSp>
          <p:nvGrpSpPr>
            <p:cNvPr id="786" name="Group 786"/>
            <p:cNvGrpSpPr/>
            <p:nvPr/>
          </p:nvGrpSpPr>
          <p:grpSpPr>
            <a:xfrm>
              <a:off x="685799" y="685799"/>
              <a:ext cx="457201" cy="459742"/>
              <a:chOff x="0" y="0"/>
              <a:chExt cx="457200" cy="459740"/>
            </a:xfrm>
          </p:grpSpPr>
          <p:sp>
            <p:nvSpPr>
              <p:cNvPr id="784" name="Shape 784"/>
              <p:cNvSpPr/>
              <p:nvPr/>
            </p:nvSpPr>
            <p:spPr>
              <a:xfrm>
                <a:off x="0" y="127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85" name="Shape 785"/>
              <p:cNvSpPr/>
              <p:nvPr/>
            </p:nvSpPr>
            <p:spPr>
              <a:xfrm>
                <a:off x="65653" y="0"/>
                <a:ext cx="325894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+</a:t>
                </a:r>
              </a:p>
            </p:txBody>
          </p:sp>
        </p:grpSp>
        <p:grpSp>
          <p:nvGrpSpPr>
            <p:cNvPr id="789" name="Group 789"/>
            <p:cNvGrpSpPr/>
            <p:nvPr/>
          </p:nvGrpSpPr>
          <p:grpSpPr>
            <a:xfrm>
              <a:off x="-1" y="1371599"/>
              <a:ext cx="457201" cy="459742"/>
              <a:chOff x="0" y="0"/>
              <a:chExt cx="457200" cy="459740"/>
            </a:xfrm>
          </p:grpSpPr>
          <p:sp>
            <p:nvSpPr>
              <p:cNvPr id="787" name="Shape 787"/>
              <p:cNvSpPr/>
              <p:nvPr/>
            </p:nvSpPr>
            <p:spPr>
              <a:xfrm>
                <a:off x="0" y="127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88" name="Shape 788"/>
              <p:cNvSpPr/>
              <p:nvPr/>
            </p:nvSpPr>
            <p:spPr>
              <a:xfrm>
                <a:off x="96534" y="0"/>
                <a:ext cx="264132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a</a:t>
                </a:r>
              </a:p>
            </p:txBody>
          </p:sp>
        </p:grpSp>
        <p:grpSp>
          <p:nvGrpSpPr>
            <p:cNvPr id="792" name="Group 792"/>
            <p:cNvGrpSpPr/>
            <p:nvPr/>
          </p:nvGrpSpPr>
          <p:grpSpPr>
            <a:xfrm>
              <a:off x="1371599" y="1371599"/>
              <a:ext cx="457201" cy="459742"/>
              <a:chOff x="0" y="0"/>
              <a:chExt cx="457200" cy="459740"/>
            </a:xfrm>
          </p:grpSpPr>
          <p:sp>
            <p:nvSpPr>
              <p:cNvPr id="790" name="Shape 790"/>
              <p:cNvSpPr/>
              <p:nvPr/>
            </p:nvSpPr>
            <p:spPr>
              <a:xfrm>
                <a:off x="0" y="127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91" name="Shape 791"/>
              <p:cNvSpPr/>
              <p:nvPr/>
            </p:nvSpPr>
            <p:spPr>
              <a:xfrm>
                <a:off x="92293" y="0"/>
                <a:ext cx="272614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b</a:t>
                </a:r>
              </a:p>
            </p:txBody>
          </p:sp>
        </p:grpSp>
        <p:sp>
          <p:nvSpPr>
            <p:cNvPr id="793" name="Shape 793"/>
            <p:cNvSpPr/>
            <p:nvPr/>
          </p:nvSpPr>
          <p:spPr>
            <a:xfrm flipH="1">
              <a:off x="390525" y="1077594"/>
              <a:ext cx="361950" cy="3619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1076325" y="1077594"/>
              <a:ext cx="361950" cy="3619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797" name="Group 797"/>
            <p:cNvGrpSpPr/>
            <p:nvPr/>
          </p:nvGrpSpPr>
          <p:grpSpPr>
            <a:xfrm>
              <a:off x="2133599" y="685799"/>
              <a:ext cx="457201" cy="459742"/>
              <a:chOff x="0" y="0"/>
              <a:chExt cx="457200" cy="459740"/>
            </a:xfrm>
          </p:grpSpPr>
          <p:sp>
            <p:nvSpPr>
              <p:cNvPr id="795" name="Shape 795"/>
              <p:cNvSpPr/>
              <p:nvPr/>
            </p:nvSpPr>
            <p:spPr>
              <a:xfrm>
                <a:off x="0" y="127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96" name="Shape 796"/>
              <p:cNvSpPr/>
              <p:nvPr/>
            </p:nvSpPr>
            <p:spPr>
              <a:xfrm>
                <a:off x="106208" y="0"/>
                <a:ext cx="244784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c</a:t>
                </a:r>
              </a:p>
            </p:txBody>
          </p:sp>
        </p:grpSp>
        <p:grpSp>
          <p:nvGrpSpPr>
            <p:cNvPr id="800" name="Group 800"/>
            <p:cNvGrpSpPr/>
            <p:nvPr/>
          </p:nvGrpSpPr>
          <p:grpSpPr>
            <a:xfrm>
              <a:off x="1447799" y="-1"/>
              <a:ext cx="457201" cy="459742"/>
              <a:chOff x="0" y="0"/>
              <a:chExt cx="457200" cy="459740"/>
            </a:xfrm>
          </p:grpSpPr>
          <p:sp>
            <p:nvSpPr>
              <p:cNvPr id="798" name="Shape 798"/>
              <p:cNvSpPr/>
              <p:nvPr/>
            </p:nvSpPr>
            <p:spPr>
              <a:xfrm>
                <a:off x="0" y="127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99" name="Shape 799"/>
              <p:cNvSpPr/>
              <p:nvPr/>
            </p:nvSpPr>
            <p:spPr>
              <a:xfrm>
                <a:off x="93335" y="0"/>
                <a:ext cx="270530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*</a:t>
                </a:r>
              </a:p>
            </p:txBody>
          </p:sp>
        </p:grpSp>
        <p:sp>
          <p:nvSpPr>
            <p:cNvPr id="801" name="Shape 801"/>
            <p:cNvSpPr/>
            <p:nvPr/>
          </p:nvSpPr>
          <p:spPr>
            <a:xfrm flipH="1">
              <a:off x="1076325" y="391795"/>
              <a:ext cx="438151" cy="3619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1838325" y="391795"/>
              <a:ext cx="361950" cy="3619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" grpId="1" build="p" animBg="1" advAuto="0"/>
      <p:bldP spid="782" grpId="2" animBg="1" advAuto="0"/>
      <p:bldP spid="783" grpId="3" animBg="1" advAuto="0"/>
      <p:bldP spid="803" grpId="4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EJERCICIO EN CLASE</a:t>
            </a:r>
          </a:p>
        </p:txBody>
      </p:sp>
      <p:sp>
        <p:nvSpPr>
          <p:cNvPr id="806" name="Shape 806"/>
          <p:cNvSpPr>
            <a:spLocks noGrp="1"/>
          </p:cNvSpPr>
          <p:nvPr>
            <p:ph type="body" idx="4294967295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Construya arboles de expresion para:</a:t>
            </a:r>
          </a:p>
          <a:p>
            <a:pPr marL="702128" lvl="1" indent="-244928"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[X+(Y*Z)] * (A-B)</a:t>
            </a:r>
          </a:p>
          <a:p>
            <a:pPr marL="300037" lvl="0" indent="-300037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Deducir las expresiones de los siguientes A.B.</a:t>
            </a:r>
          </a:p>
        </p:txBody>
      </p:sp>
      <p:grpSp>
        <p:nvGrpSpPr>
          <p:cNvPr id="838" name="Group 838"/>
          <p:cNvGrpSpPr/>
          <p:nvPr/>
        </p:nvGrpSpPr>
        <p:grpSpPr>
          <a:xfrm>
            <a:off x="1981200" y="3465829"/>
            <a:ext cx="3657600" cy="3126741"/>
            <a:chOff x="0" y="0"/>
            <a:chExt cx="3657600" cy="3126740"/>
          </a:xfrm>
        </p:grpSpPr>
        <p:grpSp>
          <p:nvGrpSpPr>
            <p:cNvPr id="809" name="Group 809"/>
            <p:cNvGrpSpPr/>
            <p:nvPr/>
          </p:nvGrpSpPr>
          <p:grpSpPr>
            <a:xfrm>
              <a:off x="762000" y="-1"/>
              <a:ext cx="381000" cy="459742"/>
              <a:chOff x="0" y="0"/>
              <a:chExt cx="381000" cy="459740"/>
            </a:xfrm>
          </p:grpSpPr>
          <p:sp>
            <p:nvSpPr>
              <p:cNvPr id="807" name="Shape 807"/>
              <p:cNvSpPr/>
              <p:nvPr/>
            </p:nvSpPr>
            <p:spPr>
              <a:xfrm>
                <a:off x="0" y="3936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08" name="Shape 808"/>
              <p:cNvSpPr/>
              <p:nvPr/>
            </p:nvSpPr>
            <p:spPr>
              <a:xfrm>
                <a:off x="27553" y="0"/>
                <a:ext cx="32589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+</a:t>
                </a:r>
              </a:p>
            </p:txBody>
          </p:sp>
        </p:grpSp>
        <p:grpSp>
          <p:nvGrpSpPr>
            <p:cNvPr id="812" name="Group 812"/>
            <p:cNvGrpSpPr/>
            <p:nvPr/>
          </p:nvGrpSpPr>
          <p:grpSpPr>
            <a:xfrm>
              <a:off x="0" y="685799"/>
              <a:ext cx="381000" cy="459742"/>
              <a:chOff x="0" y="0"/>
              <a:chExt cx="381000" cy="459740"/>
            </a:xfrm>
          </p:grpSpPr>
          <p:sp>
            <p:nvSpPr>
              <p:cNvPr id="810" name="Shape 810"/>
              <p:cNvSpPr/>
              <p:nvPr/>
            </p:nvSpPr>
            <p:spPr>
              <a:xfrm>
                <a:off x="0" y="3936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11" name="Shape 811"/>
              <p:cNvSpPr/>
              <p:nvPr/>
            </p:nvSpPr>
            <p:spPr>
              <a:xfrm>
                <a:off x="58434" y="0"/>
                <a:ext cx="264132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a</a:t>
                </a:r>
              </a:p>
            </p:txBody>
          </p:sp>
        </p:grpSp>
        <p:grpSp>
          <p:nvGrpSpPr>
            <p:cNvPr id="815" name="Group 815"/>
            <p:cNvGrpSpPr/>
            <p:nvPr/>
          </p:nvGrpSpPr>
          <p:grpSpPr>
            <a:xfrm>
              <a:off x="1524000" y="685799"/>
              <a:ext cx="381000" cy="459742"/>
              <a:chOff x="0" y="0"/>
              <a:chExt cx="381000" cy="459740"/>
            </a:xfrm>
          </p:grpSpPr>
          <p:sp>
            <p:nvSpPr>
              <p:cNvPr id="813" name="Shape 813"/>
              <p:cNvSpPr/>
              <p:nvPr/>
            </p:nvSpPr>
            <p:spPr>
              <a:xfrm>
                <a:off x="0" y="3936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14" name="Shape 814"/>
              <p:cNvSpPr/>
              <p:nvPr/>
            </p:nvSpPr>
            <p:spPr>
              <a:xfrm>
                <a:off x="55235" y="0"/>
                <a:ext cx="270530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*</a:t>
                </a:r>
              </a:p>
            </p:txBody>
          </p:sp>
        </p:grpSp>
        <p:grpSp>
          <p:nvGrpSpPr>
            <p:cNvPr id="818" name="Group 818"/>
            <p:cNvGrpSpPr/>
            <p:nvPr/>
          </p:nvGrpSpPr>
          <p:grpSpPr>
            <a:xfrm>
              <a:off x="990600" y="1371599"/>
              <a:ext cx="381000" cy="459742"/>
              <a:chOff x="0" y="0"/>
              <a:chExt cx="381000" cy="459740"/>
            </a:xfrm>
          </p:grpSpPr>
          <p:sp>
            <p:nvSpPr>
              <p:cNvPr id="816" name="Shape 816"/>
              <p:cNvSpPr/>
              <p:nvPr/>
            </p:nvSpPr>
            <p:spPr>
              <a:xfrm>
                <a:off x="0" y="3936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17" name="Shape 817"/>
              <p:cNvSpPr/>
              <p:nvPr/>
            </p:nvSpPr>
            <p:spPr>
              <a:xfrm>
                <a:off x="54193" y="0"/>
                <a:ext cx="27261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b</a:t>
                </a:r>
              </a:p>
            </p:txBody>
          </p:sp>
        </p:grpSp>
        <p:grpSp>
          <p:nvGrpSpPr>
            <p:cNvPr id="821" name="Group 821"/>
            <p:cNvGrpSpPr/>
            <p:nvPr/>
          </p:nvGrpSpPr>
          <p:grpSpPr>
            <a:xfrm>
              <a:off x="2133600" y="1371599"/>
              <a:ext cx="381000" cy="459742"/>
              <a:chOff x="0" y="0"/>
              <a:chExt cx="381000" cy="459740"/>
            </a:xfrm>
          </p:grpSpPr>
          <p:sp>
            <p:nvSpPr>
              <p:cNvPr id="819" name="Shape 819"/>
              <p:cNvSpPr/>
              <p:nvPr/>
            </p:nvSpPr>
            <p:spPr>
              <a:xfrm>
                <a:off x="0" y="3936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20" name="Shape 820"/>
              <p:cNvSpPr/>
              <p:nvPr/>
            </p:nvSpPr>
            <p:spPr>
              <a:xfrm>
                <a:off x="83065" y="0"/>
                <a:ext cx="214870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-</a:t>
                </a:r>
              </a:p>
            </p:txBody>
          </p:sp>
        </p:grpSp>
        <p:grpSp>
          <p:nvGrpSpPr>
            <p:cNvPr id="824" name="Group 824"/>
            <p:cNvGrpSpPr/>
            <p:nvPr/>
          </p:nvGrpSpPr>
          <p:grpSpPr>
            <a:xfrm>
              <a:off x="2667000" y="1981199"/>
              <a:ext cx="381000" cy="459742"/>
              <a:chOff x="0" y="0"/>
              <a:chExt cx="381000" cy="459740"/>
            </a:xfrm>
          </p:grpSpPr>
          <p:sp>
            <p:nvSpPr>
              <p:cNvPr id="822" name="Shape 822"/>
              <p:cNvSpPr/>
              <p:nvPr/>
            </p:nvSpPr>
            <p:spPr>
              <a:xfrm>
                <a:off x="0" y="3936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23" name="Shape 823"/>
              <p:cNvSpPr/>
              <p:nvPr/>
            </p:nvSpPr>
            <p:spPr>
              <a:xfrm>
                <a:off x="27553" y="0"/>
                <a:ext cx="32589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+</a:t>
                </a:r>
              </a:p>
            </p:txBody>
          </p:sp>
        </p:grpSp>
        <p:grpSp>
          <p:nvGrpSpPr>
            <p:cNvPr id="827" name="Group 827"/>
            <p:cNvGrpSpPr/>
            <p:nvPr/>
          </p:nvGrpSpPr>
          <p:grpSpPr>
            <a:xfrm>
              <a:off x="2133600" y="2666999"/>
              <a:ext cx="381000" cy="459742"/>
              <a:chOff x="0" y="0"/>
              <a:chExt cx="381000" cy="459740"/>
            </a:xfrm>
          </p:grpSpPr>
          <p:sp>
            <p:nvSpPr>
              <p:cNvPr id="825" name="Shape 825"/>
              <p:cNvSpPr/>
              <p:nvPr/>
            </p:nvSpPr>
            <p:spPr>
              <a:xfrm>
                <a:off x="0" y="3936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26" name="Shape 826"/>
              <p:cNvSpPr/>
              <p:nvPr/>
            </p:nvSpPr>
            <p:spPr>
              <a:xfrm>
                <a:off x="68108" y="0"/>
                <a:ext cx="24478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c</a:t>
                </a:r>
              </a:p>
            </p:txBody>
          </p:sp>
        </p:grpSp>
        <p:grpSp>
          <p:nvGrpSpPr>
            <p:cNvPr id="830" name="Group 830"/>
            <p:cNvGrpSpPr/>
            <p:nvPr/>
          </p:nvGrpSpPr>
          <p:grpSpPr>
            <a:xfrm>
              <a:off x="3276600" y="2666999"/>
              <a:ext cx="381000" cy="459742"/>
              <a:chOff x="0" y="0"/>
              <a:chExt cx="381000" cy="459740"/>
            </a:xfrm>
          </p:grpSpPr>
          <p:sp>
            <p:nvSpPr>
              <p:cNvPr id="828" name="Shape 828"/>
              <p:cNvSpPr/>
              <p:nvPr/>
            </p:nvSpPr>
            <p:spPr>
              <a:xfrm>
                <a:off x="0" y="3936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29" name="Shape 829"/>
              <p:cNvSpPr/>
              <p:nvPr/>
            </p:nvSpPr>
            <p:spPr>
              <a:xfrm>
                <a:off x="54193" y="0"/>
                <a:ext cx="27261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d</a:t>
                </a:r>
              </a:p>
            </p:txBody>
          </p:sp>
        </p:grpSp>
        <p:sp>
          <p:nvSpPr>
            <p:cNvPr id="831" name="Shape 831"/>
            <p:cNvSpPr/>
            <p:nvPr/>
          </p:nvSpPr>
          <p:spPr>
            <a:xfrm flipH="1">
              <a:off x="2459037" y="2346007"/>
              <a:ext cx="263526" cy="4159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992437" y="2346007"/>
              <a:ext cx="339726" cy="4159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59037" y="1736407"/>
              <a:ext cx="263526" cy="3397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1849437" y="1050607"/>
              <a:ext cx="339726" cy="4159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 flipH="1">
              <a:off x="1316037" y="1050607"/>
              <a:ext cx="263526" cy="4159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1087437" y="364807"/>
              <a:ext cx="492126" cy="4159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 flipH="1">
              <a:off x="325437" y="364807"/>
              <a:ext cx="492126" cy="4159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" grpId="1" build="p" animBg="1" advAuto="0"/>
      <p:bldP spid="838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>
            <a:spLocks noGrp="1"/>
          </p:cNvSpPr>
          <p:nvPr>
            <p:ph type="title" idx="4294967295"/>
          </p:nvPr>
        </p:nvSpPr>
        <p:spPr>
          <a:xfrm>
            <a:off x="381000" y="765174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40079">
              <a:defRPr sz="3359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359" i="1">
                <a:solidFill>
                  <a:srgbClr val="008080"/>
                </a:solidFill>
              </a:rPr>
              <a:t>EVALUAR UNA EXPRESION ARTIMETICA EN INFIJA</a:t>
            </a:r>
          </a:p>
        </p:txBody>
      </p:sp>
      <p:sp>
        <p:nvSpPr>
          <p:cNvPr id="841" name="Shape 841"/>
          <p:cNvSpPr>
            <a:spLocks noGrp="1"/>
          </p:cNvSpPr>
          <p:nvPr>
            <p:ph type="body" idx="4294967295"/>
          </p:nvPr>
        </p:nvSpPr>
        <p:spPr>
          <a:xfrm>
            <a:off x="457200" y="2359025"/>
            <a:ext cx="82296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00037" lvl="0" indent="-30003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La expresion se transforma a la expresion posfija</a:t>
            </a:r>
          </a:p>
          <a:p>
            <a:pPr marL="7021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Esto, ya sabemos como hacer</a:t>
            </a:r>
          </a:p>
          <a:p>
            <a:pPr marL="300037" lvl="0" indent="-30003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i="1">
                <a:solidFill>
                  <a:srgbClr val="002850"/>
                </a:solidFill>
              </a:rPr>
              <a:t>Crear un arbol de expresion</a:t>
            </a:r>
            <a:endParaRPr sz="2800">
              <a:solidFill>
                <a:srgbClr val="002850"/>
              </a:solidFill>
            </a:endParaRPr>
          </a:p>
          <a:p>
            <a:pPr marL="7021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Para esto se va a usar una pila y un arbol de caracteres</a:t>
            </a:r>
          </a:p>
          <a:p>
            <a:pPr marL="300037" lvl="0" indent="-30003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Usando el arbol, evaluar la expresion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" grpId="1" build="p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850391">
              <a:defRPr sz="4092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092" i="1">
                <a:solidFill>
                  <a:srgbClr val="008080"/>
                </a:solidFill>
              </a:rPr>
              <a:t>CREAR UN ARBOL DE EXPRESION</a:t>
            </a:r>
          </a:p>
        </p:txBody>
      </p:sp>
      <p:sp>
        <p:nvSpPr>
          <p:cNvPr id="844" name="Shape 844"/>
          <p:cNvSpPr>
            <a:spLocks noGrp="1"/>
          </p:cNvSpPr>
          <p:nvPr>
            <p:ph type="body" idx="4294967295"/>
          </p:nvPr>
        </p:nvSpPr>
        <p:spPr>
          <a:xfrm>
            <a:off x="685800" y="1844675"/>
            <a:ext cx="7772400" cy="4403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Los operandos seran siempre nodos hoja del arbol</a:t>
            </a: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Al revisar un operando, creo una nueva hoja y la recuerdo</a:t>
            </a:r>
          </a:p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Los operadores seran nodos padre</a:t>
            </a: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Al revisar un operador, recuerdo las dos ultimas hojas creadas y uno todo</a:t>
            </a: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No debo olvidar el nuevo arbolito que he creado</a:t>
            </a:r>
          </a:p>
        </p:txBody>
      </p:sp>
      <p:sp>
        <p:nvSpPr>
          <p:cNvPr id="845" name="Shape 845"/>
          <p:cNvSpPr/>
          <p:nvPr/>
        </p:nvSpPr>
        <p:spPr>
          <a:xfrm>
            <a:off x="381000" y="4191000"/>
            <a:ext cx="1738422" cy="469265"/>
          </a:xfrm>
          <a:prstGeom prst="rect">
            <a:avLst/>
          </a:prstGeom>
          <a:solidFill>
            <a:srgbClr val="CCFFFF"/>
          </a:solidFill>
          <a:ln>
            <a:solidFill>
              <a:srgbClr val="00CC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4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A*B-C*D+H</a:t>
            </a:r>
          </a:p>
        </p:txBody>
      </p:sp>
      <p:sp>
        <p:nvSpPr>
          <p:cNvPr id="846" name="Shape 846"/>
          <p:cNvSpPr/>
          <p:nvPr/>
        </p:nvSpPr>
        <p:spPr>
          <a:xfrm>
            <a:off x="2438400" y="4191000"/>
            <a:ext cx="1736934" cy="469265"/>
          </a:xfrm>
          <a:prstGeom prst="rect">
            <a:avLst/>
          </a:prstGeom>
          <a:solidFill>
            <a:srgbClr val="E7FFE7"/>
          </a:solidFill>
          <a:ln>
            <a:solidFill>
              <a:srgbClr val="00FF00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4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AB*CD*-H+</a:t>
            </a:r>
          </a:p>
        </p:txBody>
      </p:sp>
      <p:sp>
        <p:nvSpPr>
          <p:cNvPr id="847" name="Shape 847"/>
          <p:cNvSpPr/>
          <p:nvPr/>
        </p:nvSpPr>
        <p:spPr>
          <a:xfrm flipV="1">
            <a:off x="2627312" y="4656137"/>
            <a:ext cx="1" cy="609601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850" name="Group 850"/>
          <p:cNvGrpSpPr/>
          <p:nvPr/>
        </p:nvGrpSpPr>
        <p:grpSpPr>
          <a:xfrm>
            <a:off x="1905000" y="6310629"/>
            <a:ext cx="304801" cy="332741"/>
            <a:chOff x="0" y="0"/>
            <a:chExt cx="304800" cy="332740"/>
          </a:xfrm>
        </p:grpSpPr>
        <p:sp>
          <p:nvSpPr>
            <p:cNvPr id="848" name="Shape 848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39409" y="-1"/>
              <a:ext cx="22598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A</a:t>
              </a:r>
            </a:p>
          </p:txBody>
        </p:sp>
      </p:grpSp>
      <p:grpSp>
        <p:nvGrpSpPr>
          <p:cNvPr id="854" name="Group 854"/>
          <p:cNvGrpSpPr/>
          <p:nvPr/>
        </p:nvGrpSpPr>
        <p:grpSpPr>
          <a:xfrm>
            <a:off x="685799" y="5029200"/>
            <a:ext cx="914401" cy="1447800"/>
            <a:chOff x="0" y="0"/>
            <a:chExt cx="914400" cy="1447799"/>
          </a:xfrm>
        </p:grpSpPr>
        <p:sp>
          <p:nvSpPr>
            <p:cNvPr id="851" name="Shape 851"/>
            <p:cNvSpPr/>
            <p:nvPr/>
          </p:nvSpPr>
          <p:spPr>
            <a:xfrm flipH="1">
              <a:off x="-1" y="76200"/>
              <a:ext cx="2" cy="13716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0" y="1447800"/>
              <a:ext cx="9144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 flipV="1">
              <a:off x="914399" y="0"/>
              <a:ext cx="1" cy="14478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855" name="Shape 855"/>
          <p:cNvSpPr/>
          <p:nvPr/>
        </p:nvSpPr>
        <p:spPr>
          <a:xfrm>
            <a:off x="685800" y="6248400"/>
            <a:ext cx="914400" cy="228600"/>
          </a:xfrm>
          <a:prstGeom prst="rect">
            <a:avLst/>
          </a:prstGeom>
          <a:solidFill>
            <a:srgbClr val="99CCFF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46" name="Shape 1046"/>
          <p:cNvSpPr/>
          <p:nvPr/>
        </p:nvSpPr>
        <p:spPr>
          <a:xfrm>
            <a:off x="1604962" y="6420445"/>
            <a:ext cx="296473" cy="37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/>
            <a:miter/>
            <a:headEnd type="oval"/>
            <a:tailEnd type="stealth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57" name="Shape 857"/>
          <p:cNvSpPr/>
          <p:nvPr/>
        </p:nvSpPr>
        <p:spPr>
          <a:xfrm flipV="1">
            <a:off x="2819400" y="4656137"/>
            <a:ext cx="0" cy="609601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860" name="Group 860"/>
          <p:cNvGrpSpPr/>
          <p:nvPr/>
        </p:nvGrpSpPr>
        <p:grpSpPr>
          <a:xfrm>
            <a:off x="1905000" y="5929629"/>
            <a:ext cx="304801" cy="332741"/>
            <a:chOff x="0" y="0"/>
            <a:chExt cx="304800" cy="332740"/>
          </a:xfrm>
        </p:grpSpPr>
        <p:sp>
          <p:nvSpPr>
            <p:cNvPr id="858" name="Shape 858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0451" y="-1"/>
              <a:ext cx="22389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B</a:t>
              </a:r>
            </a:p>
          </p:txBody>
        </p:sp>
      </p:grpSp>
      <p:sp>
        <p:nvSpPr>
          <p:cNvPr id="861" name="Shape 861"/>
          <p:cNvSpPr/>
          <p:nvPr/>
        </p:nvSpPr>
        <p:spPr>
          <a:xfrm>
            <a:off x="685800" y="6019800"/>
            <a:ext cx="914400" cy="228600"/>
          </a:xfrm>
          <a:prstGeom prst="rect">
            <a:avLst/>
          </a:prstGeom>
          <a:solidFill>
            <a:srgbClr val="99CCFF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47" name="Shape 1047"/>
          <p:cNvSpPr/>
          <p:nvPr/>
        </p:nvSpPr>
        <p:spPr>
          <a:xfrm>
            <a:off x="1604962" y="6102542"/>
            <a:ext cx="295415" cy="12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/>
            <a:miter/>
            <a:headEnd type="oval"/>
            <a:tailEnd type="stealth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63" name="Shape 863"/>
          <p:cNvSpPr/>
          <p:nvPr/>
        </p:nvSpPr>
        <p:spPr>
          <a:xfrm flipV="1">
            <a:off x="2979737" y="4656137"/>
            <a:ext cx="1" cy="609601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869" name="Group 869"/>
          <p:cNvGrpSpPr/>
          <p:nvPr/>
        </p:nvGrpSpPr>
        <p:grpSpPr>
          <a:xfrm>
            <a:off x="685800" y="5029200"/>
            <a:ext cx="914400" cy="1447801"/>
            <a:chOff x="0" y="0"/>
            <a:chExt cx="914400" cy="1447800"/>
          </a:xfrm>
        </p:grpSpPr>
        <p:sp>
          <p:nvSpPr>
            <p:cNvPr id="864" name="Shape 864"/>
            <p:cNvSpPr/>
            <p:nvPr/>
          </p:nvSpPr>
          <p:spPr>
            <a:xfrm>
              <a:off x="7937" y="990600"/>
              <a:ext cx="906463" cy="228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868" name="Group 868"/>
            <p:cNvGrpSpPr/>
            <p:nvPr/>
          </p:nvGrpSpPr>
          <p:grpSpPr>
            <a:xfrm>
              <a:off x="-1" y="0"/>
              <a:ext cx="914402" cy="1447800"/>
              <a:chOff x="0" y="0"/>
              <a:chExt cx="914400" cy="1447799"/>
            </a:xfrm>
          </p:grpSpPr>
          <p:sp>
            <p:nvSpPr>
              <p:cNvPr id="865" name="Shape 865"/>
              <p:cNvSpPr/>
              <p:nvPr/>
            </p:nvSpPr>
            <p:spPr>
              <a:xfrm flipH="1">
                <a:off x="-1" y="76200"/>
                <a:ext cx="2" cy="137160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866" name="Shape 866"/>
              <p:cNvSpPr/>
              <p:nvPr/>
            </p:nvSpPr>
            <p:spPr>
              <a:xfrm>
                <a:off x="0" y="1447800"/>
                <a:ext cx="914400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867" name="Shape 867"/>
              <p:cNvSpPr/>
              <p:nvPr/>
            </p:nvSpPr>
            <p:spPr>
              <a:xfrm flipV="1">
                <a:off x="914399" y="0"/>
                <a:ext cx="1" cy="144780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</p:grpSp>
      <p:grpSp>
        <p:nvGrpSpPr>
          <p:cNvPr id="877" name="Group 877"/>
          <p:cNvGrpSpPr/>
          <p:nvPr/>
        </p:nvGrpSpPr>
        <p:grpSpPr>
          <a:xfrm>
            <a:off x="685800" y="5029200"/>
            <a:ext cx="914400" cy="1447801"/>
            <a:chOff x="0" y="0"/>
            <a:chExt cx="914400" cy="1447800"/>
          </a:xfrm>
        </p:grpSpPr>
        <p:sp>
          <p:nvSpPr>
            <p:cNvPr id="870" name="Shape 870"/>
            <p:cNvSpPr/>
            <p:nvPr/>
          </p:nvSpPr>
          <p:spPr>
            <a:xfrm>
              <a:off x="0" y="1219200"/>
              <a:ext cx="914400" cy="228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876" name="Group 876"/>
            <p:cNvGrpSpPr/>
            <p:nvPr/>
          </p:nvGrpSpPr>
          <p:grpSpPr>
            <a:xfrm>
              <a:off x="0" y="0"/>
              <a:ext cx="914400" cy="1447801"/>
              <a:chOff x="0" y="0"/>
              <a:chExt cx="914400" cy="1447800"/>
            </a:xfrm>
          </p:grpSpPr>
          <p:sp>
            <p:nvSpPr>
              <p:cNvPr id="871" name="Shape 871"/>
              <p:cNvSpPr/>
              <p:nvPr/>
            </p:nvSpPr>
            <p:spPr>
              <a:xfrm>
                <a:off x="7937" y="990600"/>
                <a:ext cx="906463" cy="2286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875" name="Group 875"/>
              <p:cNvGrpSpPr/>
              <p:nvPr/>
            </p:nvGrpSpPr>
            <p:grpSpPr>
              <a:xfrm>
                <a:off x="-1" y="0"/>
                <a:ext cx="914402" cy="1447800"/>
                <a:chOff x="0" y="0"/>
                <a:chExt cx="914400" cy="1447799"/>
              </a:xfrm>
            </p:grpSpPr>
            <p:sp>
              <p:nvSpPr>
                <p:cNvPr id="872" name="Shape 872"/>
                <p:cNvSpPr/>
                <p:nvPr/>
              </p:nvSpPr>
              <p:spPr>
                <a:xfrm flipH="1">
                  <a:off x="-1" y="76200"/>
                  <a:ext cx="2" cy="137160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873" name="Shape 873"/>
                <p:cNvSpPr/>
                <p:nvPr/>
              </p:nvSpPr>
              <p:spPr>
                <a:xfrm>
                  <a:off x="0" y="1447800"/>
                  <a:ext cx="914400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874" name="Shape 874"/>
                <p:cNvSpPr/>
                <p:nvPr/>
              </p:nvSpPr>
              <p:spPr>
                <a:xfrm flipV="1">
                  <a:off x="914399" y="0"/>
                  <a:ext cx="1" cy="144780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880" name="Group 880"/>
          <p:cNvGrpSpPr/>
          <p:nvPr/>
        </p:nvGrpSpPr>
        <p:grpSpPr>
          <a:xfrm>
            <a:off x="2895600" y="6005829"/>
            <a:ext cx="304801" cy="332741"/>
            <a:chOff x="0" y="0"/>
            <a:chExt cx="304800" cy="332740"/>
          </a:xfrm>
        </p:grpSpPr>
        <p:sp>
          <p:nvSpPr>
            <p:cNvPr id="878" name="Shape 878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4866" y="-1"/>
              <a:ext cx="21506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*</a:t>
              </a:r>
            </a:p>
          </p:txBody>
        </p:sp>
      </p:grpSp>
      <p:grpSp>
        <p:nvGrpSpPr>
          <p:cNvPr id="883" name="Group 883"/>
          <p:cNvGrpSpPr/>
          <p:nvPr/>
        </p:nvGrpSpPr>
        <p:grpSpPr>
          <a:xfrm>
            <a:off x="3276600" y="6386829"/>
            <a:ext cx="304801" cy="332741"/>
            <a:chOff x="0" y="0"/>
            <a:chExt cx="304800" cy="332740"/>
          </a:xfrm>
        </p:grpSpPr>
        <p:sp>
          <p:nvSpPr>
            <p:cNvPr id="881" name="Shape 881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0451" y="-1"/>
              <a:ext cx="22389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B</a:t>
              </a:r>
            </a:p>
          </p:txBody>
        </p:sp>
      </p:grpSp>
      <p:sp>
        <p:nvSpPr>
          <p:cNvPr id="1048" name="Shape 1048"/>
          <p:cNvSpPr/>
          <p:nvPr/>
        </p:nvSpPr>
        <p:spPr>
          <a:xfrm>
            <a:off x="3159085" y="6283285"/>
            <a:ext cx="157997" cy="157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887" name="Group 887"/>
          <p:cNvGrpSpPr/>
          <p:nvPr/>
        </p:nvGrpSpPr>
        <p:grpSpPr>
          <a:xfrm>
            <a:off x="2590800" y="6431279"/>
            <a:ext cx="304801" cy="332741"/>
            <a:chOff x="0" y="0"/>
            <a:chExt cx="304800" cy="332740"/>
          </a:xfrm>
        </p:grpSpPr>
        <p:sp>
          <p:nvSpPr>
            <p:cNvPr id="885" name="Shape 885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39409" y="-1"/>
              <a:ext cx="22598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A</a:t>
              </a:r>
            </a:p>
          </p:txBody>
        </p:sp>
      </p:grpSp>
      <p:sp>
        <p:nvSpPr>
          <p:cNvPr id="1049" name="Shape 1049"/>
          <p:cNvSpPr/>
          <p:nvPr/>
        </p:nvSpPr>
        <p:spPr>
          <a:xfrm>
            <a:off x="2855912" y="6322326"/>
            <a:ext cx="84535" cy="117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89" name="Shape 889"/>
          <p:cNvSpPr/>
          <p:nvPr/>
        </p:nvSpPr>
        <p:spPr>
          <a:xfrm>
            <a:off x="685800" y="6248400"/>
            <a:ext cx="914400" cy="228600"/>
          </a:xfrm>
          <a:prstGeom prst="rect">
            <a:avLst/>
          </a:prstGeom>
          <a:solidFill>
            <a:srgbClr val="99CCFF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0" name="Shape 1050"/>
          <p:cNvSpPr/>
          <p:nvPr/>
        </p:nvSpPr>
        <p:spPr>
          <a:xfrm>
            <a:off x="1604962" y="6187837"/>
            <a:ext cx="1286659" cy="128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/>
            <a:miter/>
            <a:headEnd type="oval"/>
            <a:tailEnd type="stealth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91" name="Shape 891"/>
          <p:cNvSpPr/>
          <p:nvPr/>
        </p:nvSpPr>
        <p:spPr>
          <a:xfrm flipV="1">
            <a:off x="3148012" y="4648200"/>
            <a:ext cx="1" cy="609600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894" name="Group 894"/>
          <p:cNvGrpSpPr/>
          <p:nvPr/>
        </p:nvGrpSpPr>
        <p:grpSpPr>
          <a:xfrm>
            <a:off x="2133600" y="5624829"/>
            <a:ext cx="304801" cy="332741"/>
            <a:chOff x="0" y="0"/>
            <a:chExt cx="304800" cy="332740"/>
          </a:xfrm>
        </p:grpSpPr>
        <p:sp>
          <p:nvSpPr>
            <p:cNvPr id="892" name="Shape 892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39310" y="-1"/>
              <a:ext cx="22618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C</a:t>
              </a:r>
            </a:p>
          </p:txBody>
        </p:sp>
      </p:grpSp>
      <p:sp>
        <p:nvSpPr>
          <p:cNvPr id="895" name="Shape 895"/>
          <p:cNvSpPr/>
          <p:nvPr/>
        </p:nvSpPr>
        <p:spPr>
          <a:xfrm>
            <a:off x="685800" y="6019800"/>
            <a:ext cx="914400" cy="228600"/>
          </a:xfrm>
          <a:prstGeom prst="rect">
            <a:avLst/>
          </a:prstGeom>
          <a:solidFill>
            <a:srgbClr val="99CCFF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1" name="Shape 1051"/>
          <p:cNvSpPr/>
          <p:nvPr/>
        </p:nvSpPr>
        <p:spPr>
          <a:xfrm>
            <a:off x="1539874" y="5836361"/>
            <a:ext cx="595587" cy="178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/>
            <a:miter/>
            <a:headEnd type="oval"/>
            <a:tailEnd type="stealth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97" name="Shape 897"/>
          <p:cNvSpPr/>
          <p:nvPr/>
        </p:nvSpPr>
        <p:spPr>
          <a:xfrm flipV="1">
            <a:off x="3328987" y="4654550"/>
            <a:ext cx="1" cy="609600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900" name="Group 900"/>
          <p:cNvGrpSpPr/>
          <p:nvPr/>
        </p:nvGrpSpPr>
        <p:grpSpPr>
          <a:xfrm>
            <a:off x="2133600" y="5243829"/>
            <a:ext cx="304801" cy="332741"/>
            <a:chOff x="0" y="0"/>
            <a:chExt cx="304800" cy="332740"/>
          </a:xfrm>
        </p:grpSpPr>
        <p:sp>
          <p:nvSpPr>
            <p:cNvPr id="898" name="Shape 898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31422" y="-1"/>
              <a:ext cx="24195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D</a:t>
              </a:r>
            </a:p>
          </p:txBody>
        </p:sp>
      </p:grpSp>
      <p:sp>
        <p:nvSpPr>
          <p:cNvPr id="901" name="Shape 901"/>
          <p:cNvSpPr/>
          <p:nvPr/>
        </p:nvSpPr>
        <p:spPr>
          <a:xfrm>
            <a:off x="685800" y="5791200"/>
            <a:ext cx="914400" cy="228600"/>
          </a:xfrm>
          <a:prstGeom prst="rect">
            <a:avLst/>
          </a:prstGeom>
          <a:solidFill>
            <a:srgbClr val="99CCFF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2" name="Shape 1052"/>
          <p:cNvSpPr/>
          <p:nvPr/>
        </p:nvSpPr>
        <p:spPr>
          <a:xfrm>
            <a:off x="1417759" y="5472686"/>
            <a:ext cx="724041" cy="313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/>
            <a:miter/>
            <a:headEnd type="oval"/>
            <a:tailEnd type="stealth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903" name="Shape 903"/>
          <p:cNvSpPr/>
          <p:nvPr/>
        </p:nvSpPr>
        <p:spPr>
          <a:xfrm flipV="1">
            <a:off x="3529012" y="4660900"/>
            <a:ext cx="1" cy="609600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909" name="Group 909"/>
          <p:cNvGrpSpPr/>
          <p:nvPr/>
        </p:nvGrpSpPr>
        <p:grpSpPr>
          <a:xfrm>
            <a:off x="685800" y="5029200"/>
            <a:ext cx="914400" cy="1447801"/>
            <a:chOff x="0" y="0"/>
            <a:chExt cx="914400" cy="1447800"/>
          </a:xfrm>
        </p:grpSpPr>
        <p:sp>
          <p:nvSpPr>
            <p:cNvPr id="904" name="Shape 904"/>
            <p:cNvSpPr/>
            <p:nvPr/>
          </p:nvSpPr>
          <p:spPr>
            <a:xfrm>
              <a:off x="0" y="762000"/>
              <a:ext cx="914400" cy="228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908" name="Group 908"/>
            <p:cNvGrpSpPr/>
            <p:nvPr/>
          </p:nvGrpSpPr>
          <p:grpSpPr>
            <a:xfrm>
              <a:off x="-1" y="0"/>
              <a:ext cx="914402" cy="1447800"/>
              <a:chOff x="0" y="0"/>
              <a:chExt cx="914400" cy="1447799"/>
            </a:xfrm>
          </p:grpSpPr>
          <p:sp>
            <p:nvSpPr>
              <p:cNvPr id="905" name="Shape 905"/>
              <p:cNvSpPr/>
              <p:nvPr/>
            </p:nvSpPr>
            <p:spPr>
              <a:xfrm flipH="1">
                <a:off x="-1" y="76200"/>
                <a:ext cx="2" cy="137160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906" name="Shape 906"/>
              <p:cNvSpPr/>
              <p:nvPr/>
            </p:nvSpPr>
            <p:spPr>
              <a:xfrm>
                <a:off x="0" y="1447800"/>
                <a:ext cx="914400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907" name="Shape 907"/>
              <p:cNvSpPr/>
              <p:nvPr/>
            </p:nvSpPr>
            <p:spPr>
              <a:xfrm flipV="1">
                <a:off x="914399" y="0"/>
                <a:ext cx="1" cy="144780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</p:grpSp>
      <p:grpSp>
        <p:nvGrpSpPr>
          <p:cNvPr id="917" name="Group 917"/>
          <p:cNvGrpSpPr/>
          <p:nvPr/>
        </p:nvGrpSpPr>
        <p:grpSpPr>
          <a:xfrm>
            <a:off x="685800" y="5029200"/>
            <a:ext cx="914400" cy="1447801"/>
            <a:chOff x="0" y="0"/>
            <a:chExt cx="914400" cy="1447800"/>
          </a:xfrm>
        </p:grpSpPr>
        <p:sp>
          <p:nvSpPr>
            <p:cNvPr id="910" name="Shape 910"/>
            <p:cNvSpPr/>
            <p:nvPr/>
          </p:nvSpPr>
          <p:spPr>
            <a:xfrm>
              <a:off x="0" y="990600"/>
              <a:ext cx="914400" cy="228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916" name="Group 916"/>
            <p:cNvGrpSpPr/>
            <p:nvPr/>
          </p:nvGrpSpPr>
          <p:grpSpPr>
            <a:xfrm>
              <a:off x="0" y="0"/>
              <a:ext cx="914400" cy="1447801"/>
              <a:chOff x="0" y="0"/>
              <a:chExt cx="914400" cy="1447800"/>
            </a:xfrm>
          </p:grpSpPr>
          <p:sp>
            <p:nvSpPr>
              <p:cNvPr id="911" name="Shape 911"/>
              <p:cNvSpPr/>
              <p:nvPr/>
            </p:nvSpPr>
            <p:spPr>
              <a:xfrm>
                <a:off x="0" y="762000"/>
                <a:ext cx="914400" cy="2286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915" name="Group 915"/>
              <p:cNvGrpSpPr/>
              <p:nvPr/>
            </p:nvGrpSpPr>
            <p:grpSpPr>
              <a:xfrm>
                <a:off x="-1" y="0"/>
                <a:ext cx="914402" cy="1447800"/>
                <a:chOff x="0" y="0"/>
                <a:chExt cx="914400" cy="1447799"/>
              </a:xfrm>
            </p:grpSpPr>
            <p:sp>
              <p:nvSpPr>
                <p:cNvPr id="912" name="Shape 912"/>
                <p:cNvSpPr/>
                <p:nvPr/>
              </p:nvSpPr>
              <p:spPr>
                <a:xfrm flipH="1">
                  <a:off x="-1" y="76200"/>
                  <a:ext cx="2" cy="137160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913" name="Shape 913"/>
                <p:cNvSpPr/>
                <p:nvPr/>
              </p:nvSpPr>
              <p:spPr>
                <a:xfrm>
                  <a:off x="0" y="1447800"/>
                  <a:ext cx="914400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914" name="Shape 914"/>
                <p:cNvSpPr/>
                <p:nvPr/>
              </p:nvSpPr>
              <p:spPr>
                <a:xfrm flipV="1">
                  <a:off x="914399" y="0"/>
                  <a:ext cx="1" cy="144780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920" name="Group 920"/>
          <p:cNvGrpSpPr/>
          <p:nvPr/>
        </p:nvGrpSpPr>
        <p:grpSpPr>
          <a:xfrm>
            <a:off x="4343400" y="5624829"/>
            <a:ext cx="304801" cy="332741"/>
            <a:chOff x="0" y="0"/>
            <a:chExt cx="304800" cy="332740"/>
          </a:xfrm>
        </p:grpSpPr>
        <p:sp>
          <p:nvSpPr>
            <p:cNvPr id="918" name="Shape 918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44866" y="-1"/>
              <a:ext cx="21506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*</a:t>
              </a:r>
            </a:p>
          </p:txBody>
        </p:sp>
      </p:grpSp>
      <p:grpSp>
        <p:nvGrpSpPr>
          <p:cNvPr id="923" name="Group 923"/>
          <p:cNvGrpSpPr/>
          <p:nvPr/>
        </p:nvGrpSpPr>
        <p:grpSpPr>
          <a:xfrm>
            <a:off x="4648200" y="6082029"/>
            <a:ext cx="304801" cy="332741"/>
            <a:chOff x="0" y="0"/>
            <a:chExt cx="304800" cy="332740"/>
          </a:xfrm>
        </p:grpSpPr>
        <p:sp>
          <p:nvSpPr>
            <p:cNvPr id="921" name="Shape 921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1422" y="-1"/>
              <a:ext cx="24195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D</a:t>
              </a:r>
            </a:p>
          </p:txBody>
        </p:sp>
      </p:grpSp>
      <p:grpSp>
        <p:nvGrpSpPr>
          <p:cNvPr id="926" name="Group 926"/>
          <p:cNvGrpSpPr/>
          <p:nvPr/>
        </p:nvGrpSpPr>
        <p:grpSpPr>
          <a:xfrm>
            <a:off x="4114800" y="6082029"/>
            <a:ext cx="304801" cy="332741"/>
            <a:chOff x="0" y="0"/>
            <a:chExt cx="304800" cy="332740"/>
          </a:xfrm>
        </p:grpSpPr>
        <p:sp>
          <p:nvSpPr>
            <p:cNvPr id="924" name="Shape 924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310" y="-1"/>
              <a:ext cx="22618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C</a:t>
              </a:r>
            </a:p>
          </p:txBody>
        </p:sp>
      </p:grpSp>
      <p:sp>
        <p:nvSpPr>
          <p:cNvPr id="1053" name="Shape 1053"/>
          <p:cNvSpPr/>
          <p:nvPr/>
        </p:nvSpPr>
        <p:spPr>
          <a:xfrm>
            <a:off x="4603353" y="5952529"/>
            <a:ext cx="86334" cy="129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054" name="Shape 1054"/>
          <p:cNvSpPr/>
          <p:nvPr/>
        </p:nvSpPr>
        <p:spPr>
          <a:xfrm>
            <a:off x="4350384" y="5957411"/>
            <a:ext cx="62311" cy="12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685800" y="6019800"/>
            <a:ext cx="914400" cy="228600"/>
          </a:xfrm>
          <a:prstGeom prst="rect">
            <a:avLst/>
          </a:prstGeom>
          <a:solidFill>
            <a:srgbClr val="99CCFF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5" name="Shape 1055"/>
          <p:cNvSpPr/>
          <p:nvPr/>
        </p:nvSpPr>
        <p:spPr>
          <a:xfrm>
            <a:off x="1604962" y="5807189"/>
            <a:ext cx="2734495" cy="279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/>
            <a:miter/>
            <a:headEnd type="oval"/>
            <a:tailEnd type="stealth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931" name="Shape 931"/>
          <p:cNvSpPr/>
          <p:nvPr/>
        </p:nvSpPr>
        <p:spPr>
          <a:xfrm flipV="1">
            <a:off x="3686175" y="4648200"/>
            <a:ext cx="0" cy="609600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939" name="Group 939"/>
          <p:cNvGrpSpPr/>
          <p:nvPr/>
        </p:nvGrpSpPr>
        <p:grpSpPr>
          <a:xfrm>
            <a:off x="685800" y="5029200"/>
            <a:ext cx="914400" cy="1447801"/>
            <a:chOff x="0" y="0"/>
            <a:chExt cx="914400" cy="1447800"/>
          </a:xfrm>
        </p:grpSpPr>
        <p:sp>
          <p:nvSpPr>
            <p:cNvPr id="932" name="Shape 932"/>
            <p:cNvSpPr/>
            <p:nvPr/>
          </p:nvSpPr>
          <p:spPr>
            <a:xfrm>
              <a:off x="0" y="990600"/>
              <a:ext cx="914400" cy="228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938" name="Group 938"/>
            <p:cNvGrpSpPr/>
            <p:nvPr/>
          </p:nvGrpSpPr>
          <p:grpSpPr>
            <a:xfrm>
              <a:off x="0" y="0"/>
              <a:ext cx="914400" cy="1447801"/>
              <a:chOff x="0" y="0"/>
              <a:chExt cx="914400" cy="1447800"/>
            </a:xfrm>
          </p:grpSpPr>
          <p:sp>
            <p:nvSpPr>
              <p:cNvPr id="933" name="Shape 933"/>
              <p:cNvSpPr/>
              <p:nvPr/>
            </p:nvSpPr>
            <p:spPr>
              <a:xfrm>
                <a:off x="0" y="762000"/>
                <a:ext cx="914400" cy="2286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937" name="Group 937"/>
              <p:cNvGrpSpPr/>
              <p:nvPr/>
            </p:nvGrpSpPr>
            <p:grpSpPr>
              <a:xfrm>
                <a:off x="-1" y="0"/>
                <a:ext cx="914402" cy="1447800"/>
                <a:chOff x="0" y="0"/>
                <a:chExt cx="914400" cy="1447799"/>
              </a:xfrm>
            </p:grpSpPr>
            <p:sp>
              <p:nvSpPr>
                <p:cNvPr id="934" name="Shape 934"/>
                <p:cNvSpPr/>
                <p:nvPr/>
              </p:nvSpPr>
              <p:spPr>
                <a:xfrm flipH="1">
                  <a:off x="-1" y="76200"/>
                  <a:ext cx="2" cy="137160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935" name="Shape 935"/>
                <p:cNvSpPr/>
                <p:nvPr/>
              </p:nvSpPr>
              <p:spPr>
                <a:xfrm>
                  <a:off x="0" y="1447800"/>
                  <a:ext cx="914400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936" name="Shape 936"/>
                <p:cNvSpPr/>
                <p:nvPr/>
              </p:nvSpPr>
              <p:spPr>
                <a:xfrm flipV="1">
                  <a:off x="914399" y="0"/>
                  <a:ext cx="1" cy="144780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949" name="Group 949"/>
          <p:cNvGrpSpPr/>
          <p:nvPr/>
        </p:nvGrpSpPr>
        <p:grpSpPr>
          <a:xfrm>
            <a:off x="685800" y="5029200"/>
            <a:ext cx="914400" cy="1447801"/>
            <a:chOff x="0" y="0"/>
            <a:chExt cx="914400" cy="1447800"/>
          </a:xfrm>
        </p:grpSpPr>
        <p:sp>
          <p:nvSpPr>
            <p:cNvPr id="940" name="Shape 940"/>
            <p:cNvSpPr/>
            <p:nvPr/>
          </p:nvSpPr>
          <p:spPr>
            <a:xfrm>
              <a:off x="0" y="1219200"/>
              <a:ext cx="914400" cy="228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948" name="Group 948"/>
            <p:cNvGrpSpPr/>
            <p:nvPr/>
          </p:nvGrpSpPr>
          <p:grpSpPr>
            <a:xfrm>
              <a:off x="0" y="0"/>
              <a:ext cx="914400" cy="1447801"/>
              <a:chOff x="0" y="0"/>
              <a:chExt cx="914400" cy="1447800"/>
            </a:xfrm>
          </p:grpSpPr>
          <p:sp>
            <p:nvSpPr>
              <p:cNvPr id="941" name="Shape 941"/>
              <p:cNvSpPr/>
              <p:nvPr/>
            </p:nvSpPr>
            <p:spPr>
              <a:xfrm>
                <a:off x="0" y="990600"/>
                <a:ext cx="914400" cy="2286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947" name="Group 947"/>
              <p:cNvGrpSpPr/>
              <p:nvPr/>
            </p:nvGrpSpPr>
            <p:grpSpPr>
              <a:xfrm>
                <a:off x="0" y="0"/>
                <a:ext cx="914400" cy="1447801"/>
                <a:chOff x="0" y="0"/>
                <a:chExt cx="914400" cy="1447800"/>
              </a:xfrm>
            </p:grpSpPr>
            <p:sp>
              <p:nvSpPr>
                <p:cNvPr id="942" name="Shape 942"/>
                <p:cNvSpPr/>
                <p:nvPr/>
              </p:nvSpPr>
              <p:spPr>
                <a:xfrm>
                  <a:off x="0" y="762000"/>
                  <a:ext cx="914400" cy="22860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grpSp>
              <p:nvGrpSpPr>
                <p:cNvPr id="946" name="Group 946"/>
                <p:cNvGrpSpPr/>
                <p:nvPr/>
              </p:nvGrpSpPr>
              <p:grpSpPr>
                <a:xfrm>
                  <a:off x="-1" y="0"/>
                  <a:ext cx="914402" cy="1447800"/>
                  <a:chOff x="0" y="0"/>
                  <a:chExt cx="914400" cy="1447799"/>
                </a:xfrm>
              </p:grpSpPr>
              <p:sp>
                <p:nvSpPr>
                  <p:cNvPr id="943" name="Shape 943"/>
                  <p:cNvSpPr/>
                  <p:nvPr/>
                </p:nvSpPr>
                <p:spPr>
                  <a:xfrm flipH="1">
                    <a:off x="-1" y="76200"/>
                    <a:ext cx="2" cy="137160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defTabSz="457200"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944" name="Shape 944"/>
                  <p:cNvSpPr/>
                  <p:nvPr/>
                </p:nvSpPr>
                <p:spPr>
                  <a:xfrm>
                    <a:off x="0" y="1447800"/>
                    <a:ext cx="914400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defTabSz="457200"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945" name="Shape 945"/>
                  <p:cNvSpPr/>
                  <p:nvPr/>
                </p:nvSpPr>
                <p:spPr>
                  <a:xfrm flipV="1">
                    <a:off x="914399" y="0"/>
                    <a:ext cx="1" cy="144780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defTabSz="457200"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952" name="Group 952"/>
          <p:cNvGrpSpPr/>
          <p:nvPr/>
        </p:nvGrpSpPr>
        <p:grpSpPr>
          <a:xfrm>
            <a:off x="5562600" y="5396229"/>
            <a:ext cx="304801" cy="332741"/>
            <a:chOff x="0" y="0"/>
            <a:chExt cx="304800" cy="332740"/>
          </a:xfrm>
        </p:grpSpPr>
        <p:sp>
          <p:nvSpPr>
            <p:cNvPr id="950" name="Shape 950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63420" y="-1"/>
              <a:ext cx="17796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-</a:t>
              </a:r>
            </a:p>
          </p:txBody>
        </p:sp>
      </p:grpSp>
      <p:grpSp>
        <p:nvGrpSpPr>
          <p:cNvPr id="964" name="Group 964"/>
          <p:cNvGrpSpPr/>
          <p:nvPr/>
        </p:nvGrpSpPr>
        <p:grpSpPr>
          <a:xfrm>
            <a:off x="5791200" y="5853429"/>
            <a:ext cx="838201" cy="789941"/>
            <a:chOff x="0" y="0"/>
            <a:chExt cx="838200" cy="789940"/>
          </a:xfrm>
        </p:grpSpPr>
        <p:grpSp>
          <p:nvGrpSpPr>
            <p:cNvPr id="955" name="Group 955"/>
            <p:cNvGrpSpPr/>
            <p:nvPr/>
          </p:nvGrpSpPr>
          <p:grpSpPr>
            <a:xfrm>
              <a:off x="228600" y="-1"/>
              <a:ext cx="304801" cy="332741"/>
              <a:chOff x="0" y="0"/>
              <a:chExt cx="304800" cy="332740"/>
            </a:xfrm>
          </p:grpSpPr>
          <p:sp>
            <p:nvSpPr>
              <p:cNvPr id="953" name="Shape 953"/>
              <p:cNvSpPr/>
              <p:nvPr/>
            </p:nvSpPr>
            <p:spPr>
              <a:xfrm>
                <a:off x="-1" y="139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54" name="Shape 954"/>
              <p:cNvSpPr/>
              <p:nvPr/>
            </p:nvSpPr>
            <p:spPr>
              <a:xfrm>
                <a:off x="44866" y="-1"/>
                <a:ext cx="215068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*</a:t>
                </a:r>
              </a:p>
            </p:txBody>
          </p:sp>
        </p:grpSp>
        <p:grpSp>
          <p:nvGrpSpPr>
            <p:cNvPr id="958" name="Group 958"/>
            <p:cNvGrpSpPr/>
            <p:nvPr/>
          </p:nvGrpSpPr>
          <p:grpSpPr>
            <a:xfrm>
              <a:off x="533400" y="457199"/>
              <a:ext cx="304801" cy="332741"/>
              <a:chOff x="0" y="0"/>
              <a:chExt cx="304800" cy="332740"/>
            </a:xfrm>
          </p:grpSpPr>
          <p:sp>
            <p:nvSpPr>
              <p:cNvPr id="956" name="Shape 956"/>
              <p:cNvSpPr/>
              <p:nvPr/>
            </p:nvSpPr>
            <p:spPr>
              <a:xfrm>
                <a:off x="-1" y="139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57" name="Shape 957"/>
              <p:cNvSpPr/>
              <p:nvPr/>
            </p:nvSpPr>
            <p:spPr>
              <a:xfrm>
                <a:off x="31422" y="-1"/>
                <a:ext cx="241956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D</a:t>
                </a:r>
              </a:p>
            </p:txBody>
          </p:sp>
        </p:grpSp>
        <p:grpSp>
          <p:nvGrpSpPr>
            <p:cNvPr id="961" name="Group 961"/>
            <p:cNvGrpSpPr/>
            <p:nvPr/>
          </p:nvGrpSpPr>
          <p:grpSpPr>
            <a:xfrm>
              <a:off x="0" y="457199"/>
              <a:ext cx="304801" cy="332741"/>
              <a:chOff x="0" y="0"/>
              <a:chExt cx="304800" cy="332740"/>
            </a:xfrm>
          </p:grpSpPr>
          <p:sp>
            <p:nvSpPr>
              <p:cNvPr id="959" name="Shape 959"/>
              <p:cNvSpPr/>
              <p:nvPr/>
            </p:nvSpPr>
            <p:spPr>
              <a:xfrm>
                <a:off x="-1" y="139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60" name="Shape 960"/>
              <p:cNvSpPr/>
              <p:nvPr/>
            </p:nvSpPr>
            <p:spPr>
              <a:xfrm>
                <a:off x="39310" y="-1"/>
                <a:ext cx="226180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C</a:t>
                </a:r>
              </a:p>
            </p:txBody>
          </p:sp>
        </p:grpSp>
        <p:sp>
          <p:nvSpPr>
            <p:cNvPr id="962" name="Shape 962"/>
            <p:cNvSpPr/>
            <p:nvPr/>
          </p:nvSpPr>
          <p:spPr>
            <a:xfrm>
              <a:off x="488949" y="274320"/>
              <a:ext cx="196852" cy="1968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 flipH="1">
              <a:off x="152399" y="274320"/>
              <a:ext cx="120652" cy="19685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056" name="Shape 1056"/>
          <p:cNvSpPr/>
          <p:nvPr/>
        </p:nvSpPr>
        <p:spPr>
          <a:xfrm>
            <a:off x="5806875" y="5689812"/>
            <a:ext cx="118169" cy="163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977" name="Group 977"/>
          <p:cNvGrpSpPr/>
          <p:nvPr/>
        </p:nvGrpSpPr>
        <p:grpSpPr>
          <a:xfrm>
            <a:off x="4724400" y="5885179"/>
            <a:ext cx="990601" cy="758191"/>
            <a:chOff x="0" y="0"/>
            <a:chExt cx="990600" cy="758190"/>
          </a:xfrm>
        </p:grpSpPr>
        <p:grpSp>
          <p:nvGrpSpPr>
            <p:cNvPr id="968" name="Group 968"/>
            <p:cNvGrpSpPr/>
            <p:nvPr/>
          </p:nvGrpSpPr>
          <p:grpSpPr>
            <a:xfrm>
              <a:off x="304800" y="-1"/>
              <a:ext cx="304801" cy="332741"/>
              <a:chOff x="0" y="0"/>
              <a:chExt cx="304800" cy="332740"/>
            </a:xfrm>
          </p:grpSpPr>
          <p:sp>
            <p:nvSpPr>
              <p:cNvPr id="966" name="Shape 966"/>
              <p:cNvSpPr/>
              <p:nvPr/>
            </p:nvSpPr>
            <p:spPr>
              <a:xfrm>
                <a:off x="-1" y="139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67" name="Shape 967"/>
              <p:cNvSpPr/>
              <p:nvPr/>
            </p:nvSpPr>
            <p:spPr>
              <a:xfrm>
                <a:off x="44866" y="-1"/>
                <a:ext cx="215068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*</a:t>
                </a:r>
              </a:p>
            </p:txBody>
          </p:sp>
        </p:grpSp>
        <p:grpSp>
          <p:nvGrpSpPr>
            <p:cNvPr id="971" name="Group 971"/>
            <p:cNvGrpSpPr/>
            <p:nvPr/>
          </p:nvGrpSpPr>
          <p:grpSpPr>
            <a:xfrm>
              <a:off x="685800" y="380999"/>
              <a:ext cx="304801" cy="332741"/>
              <a:chOff x="0" y="0"/>
              <a:chExt cx="304800" cy="332740"/>
            </a:xfrm>
          </p:grpSpPr>
          <p:sp>
            <p:nvSpPr>
              <p:cNvPr id="969" name="Shape 969"/>
              <p:cNvSpPr/>
              <p:nvPr/>
            </p:nvSpPr>
            <p:spPr>
              <a:xfrm>
                <a:off x="-1" y="139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70" name="Shape 970"/>
              <p:cNvSpPr/>
              <p:nvPr/>
            </p:nvSpPr>
            <p:spPr>
              <a:xfrm>
                <a:off x="40451" y="-1"/>
                <a:ext cx="223898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B</a:t>
                </a:r>
              </a:p>
            </p:txBody>
          </p:sp>
        </p:grpSp>
        <p:sp>
          <p:nvSpPr>
            <p:cNvPr id="972" name="Shape 972"/>
            <p:cNvSpPr/>
            <p:nvPr/>
          </p:nvSpPr>
          <p:spPr>
            <a:xfrm>
              <a:off x="565150" y="274320"/>
              <a:ext cx="165101" cy="1651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975" name="Group 975"/>
            <p:cNvGrpSpPr/>
            <p:nvPr/>
          </p:nvGrpSpPr>
          <p:grpSpPr>
            <a:xfrm>
              <a:off x="0" y="425449"/>
              <a:ext cx="304801" cy="332741"/>
              <a:chOff x="0" y="0"/>
              <a:chExt cx="304800" cy="332740"/>
            </a:xfrm>
          </p:grpSpPr>
          <p:sp>
            <p:nvSpPr>
              <p:cNvPr id="973" name="Shape 973"/>
              <p:cNvSpPr/>
              <p:nvPr/>
            </p:nvSpPr>
            <p:spPr>
              <a:xfrm>
                <a:off x="-1" y="139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74" name="Shape 974"/>
              <p:cNvSpPr/>
              <p:nvPr/>
            </p:nvSpPr>
            <p:spPr>
              <a:xfrm>
                <a:off x="39409" y="-1"/>
                <a:ext cx="225982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A</a:t>
                </a:r>
              </a:p>
            </p:txBody>
          </p:sp>
        </p:grpSp>
        <p:sp>
          <p:nvSpPr>
            <p:cNvPr id="976" name="Shape 976"/>
            <p:cNvSpPr/>
            <p:nvPr/>
          </p:nvSpPr>
          <p:spPr>
            <a:xfrm flipH="1">
              <a:off x="260349" y="274320"/>
              <a:ext cx="88902" cy="2095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057" name="Shape 1057"/>
          <p:cNvSpPr/>
          <p:nvPr/>
        </p:nvSpPr>
        <p:spPr>
          <a:xfrm>
            <a:off x="5294620" y="5690794"/>
            <a:ext cx="329890" cy="467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979" name="Shape 979"/>
          <p:cNvSpPr/>
          <p:nvPr/>
        </p:nvSpPr>
        <p:spPr>
          <a:xfrm>
            <a:off x="685800" y="6248400"/>
            <a:ext cx="914400" cy="228600"/>
          </a:xfrm>
          <a:prstGeom prst="rect">
            <a:avLst/>
          </a:prstGeom>
          <a:solidFill>
            <a:srgbClr val="99CCFF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8" name="Shape 1058"/>
          <p:cNvSpPr/>
          <p:nvPr/>
        </p:nvSpPr>
        <p:spPr>
          <a:xfrm>
            <a:off x="1604962" y="5589691"/>
            <a:ext cx="3955230" cy="692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/>
            <a:miter/>
            <a:headEnd type="oval"/>
            <a:tailEnd type="stealth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981" name="Shape 981"/>
          <p:cNvSpPr/>
          <p:nvPr/>
        </p:nvSpPr>
        <p:spPr>
          <a:xfrm flipV="1">
            <a:off x="3838575" y="4648200"/>
            <a:ext cx="0" cy="609600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984" name="Group 984"/>
          <p:cNvGrpSpPr/>
          <p:nvPr/>
        </p:nvGrpSpPr>
        <p:grpSpPr>
          <a:xfrm>
            <a:off x="1905000" y="5777229"/>
            <a:ext cx="304801" cy="332741"/>
            <a:chOff x="0" y="0"/>
            <a:chExt cx="304800" cy="332740"/>
          </a:xfrm>
        </p:grpSpPr>
        <p:sp>
          <p:nvSpPr>
            <p:cNvPr id="982" name="Shape 982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31720" y="-1"/>
              <a:ext cx="24136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H</a:t>
              </a:r>
            </a:p>
          </p:txBody>
        </p:sp>
      </p:grpSp>
      <p:sp>
        <p:nvSpPr>
          <p:cNvPr id="985" name="Shape 985"/>
          <p:cNvSpPr/>
          <p:nvPr/>
        </p:nvSpPr>
        <p:spPr>
          <a:xfrm>
            <a:off x="685800" y="6019800"/>
            <a:ext cx="914400" cy="228600"/>
          </a:xfrm>
          <a:prstGeom prst="rect">
            <a:avLst/>
          </a:prstGeom>
          <a:solidFill>
            <a:srgbClr val="99CCFF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9" name="Shape 1059"/>
          <p:cNvSpPr/>
          <p:nvPr/>
        </p:nvSpPr>
        <p:spPr>
          <a:xfrm>
            <a:off x="1604962" y="5975653"/>
            <a:ext cx="298579" cy="62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/>
            <a:miter/>
            <a:headEnd type="oval"/>
            <a:tailEnd type="stealth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987" name="Shape 987"/>
          <p:cNvSpPr/>
          <p:nvPr/>
        </p:nvSpPr>
        <p:spPr>
          <a:xfrm flipV="1">
            <a:off x="4038600" y="4648200"/>
            <a:ext cx="0" cy="609600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995" name="Group 995"/>
          <p:cNvGrpSpPr/>
          <p:nvPr/>
        </p:nvGrpSpPr>
        <p:grpSpPr>
          <a:xfrm>
            <a:off x="685800" y="5029200"/>
            <a:ext cx="914400" cy="1447801"/>
            <a:chOff x="0" y="0"/>
            <a:chExt cx="914400" cy="1447800"/>
          </a:xfrm>
        </p:grpSpPr>
        <p:sp>
          <p:nvSpPr>
            <p:cNvPr id="988" name="Shape 988"/>
            <p:cNvSpPr/>
            <p:nvPr/>
          </p:nvSpPr>
          <p:spPr>
            <a:xfrm>
              <a:off x="0" y="990600"/>
              <a:ext cx="914400" cy="228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994" name="Group 994"/>
            <p:cNvGrpSpPr/>
            <p:nvPr/>
          </p:nvGrpSpPr>
          <p:grpSpPr>
            <a:xfrm>
              <a:off x="0" y="0"/>
              <a:ext cx="914400" cy="1447801"/>
              <a:chOff x="0" y="0"/>
              <a:chExt cx="914400" cy="1447800"/>
            </a:xfrm>
          </p:grpSpPr>
          <p:sp>
            <p:nvSpPr>
              <p:cNvPr id="989" name="Shape 989"/>
              <p:cNvSpPr/>
              <p:nvPr/>
            </p:nvSpPr>
            <p:spPr>
              <a:xfrm>
                <a:off x="0" y="762000"/>
                <a:ext cx="914400" cy="2286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993" name="Group 993"/>
              <p:cNvGrpSpPr/>
              <p:nvPr/>
            </p:nvGrpSpPr>
            <p:grpSpPr>
              <a:xfrm>
                <a:off x="-1" y="0"/>
                <a:ext cx="914402" cy="1447800"/>
                <a:chOff x="0" y="0"/>
                <a:chExt cx="914400" cy="1447799"/>
              </a:xfrm>
            </p:grpSpPr>
            <p:sp>
              <p:nvSpPr>
                <p:cNvPr id="990" name="Shape 990"/>
                <p:cNvSpPr/>
                <p:nvPr/>
              </p:nvSpPr>
              <p:spPr>
                <a:xfrm flipH="1">
                  <a:off x="-1" y="76200"/>
                  <a:ext cx="2" cy="137160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991" name="Shape 991"/>
                <p:cNvSpPr/>
                <p:nvPr/>
              </p:nvSpPr>
              <p:spPr>
                <a:xfrm>
                  <a:off x="0" y="1447800"/>
                  <a:ext cx="914400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992" name="Shape 992"/>
                <p:cNvSpPr/>
                <p:nvPr/>
              </p:nvSpPr>
              <p:spPr>
                <a:xfrm flipV="1">
                  <a:off x="914399" y="0"/>
                  <a:ext cx="1" cy="144780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1005" name="Group 1005"/>
          <p:cNvGrpSpPr/>
          <p:nvPr/>
        </p:nvGrpSpPr>
        <p:grpSpPr>
          <a:xfrm>
            <a:off x="685800" y="5029200"/>
            <a:ext cx="914400" cy="1447801"/>
            <a:chOff x="0" y="0"/>
            <a:chExt cx="914400" cy="1447800"/>
          </a:xfrm>
        </p:grpSpPr>
        <p:sp>
          <p:nvSpPr>
            <p:cNvPr id="996" name="Shape 996"/>
            <p:cNvSpPr/>
            <p:nvPr/>
          </p:nvSpPr>
          <p:spPr>
            <a:xfrm>
              <a:off x="0" y="1219200"/>
              <a:ext cx="914400" cy="228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1004" name="Group 1004"/>
            <p:cNvGrpSpPr/>
            <p:nvPr/>
          </p:nvGrpSpPr>
          <p:grpSpPr>
            <a:xfrm>
              <a:off x="0" y="0"/>
              <a:ext cx="914400" cy="1447801"/>
              <a:chOff x="0" y="0"/>
              <a:chExt cx="914400" cy="1447800"/>
            </a:xfrm>
          </p:grpSpPr>
          <p:sp>
            <p:nvSpPr>
              <p:cNvPr id="997" name="Shape 997"/>
              <p:cNvSpPr/>
              <p:nvPr/>
            </p:nvSpPr>
            <p:spPr>
              <a:xfrm>
                <a:off x="0" y="990600"/>
                <a:ext cx="914400" cy="2286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1003" name="Group 1003"/>
              <p:cNvGrpSpPr/>
              <p:nvPr/>
            </p:nvGrpSpPr>
            <p:grpSpPr>
              <a:xfrm>
                <a:off x="0" y="0"/>
                <a:ext cx="914400" cy="1447801"/>
                <a:chOff x="0" y="0"/>
                <a:chExt cx="914400" cy="1447800"/>
              </a:xfrm>
            </p:grpSpPr>
            <p:sp>
              <p:nvSpPr>
                <p:cNvPr id="998" name="Shape 998"/>
                <p:cNvSpPr/>
                <p:nvPr/>
              </p:nvSpPr>
              <p:spPr>
                <a:xfrm>
                  <a:off x="0" y="762000"/>
                  <a:ext cx="914400" cy="22860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grpSp>
              <p:nvGrpSpPr>
                <p:cNvPr id="1002" name="Group 1002"/>
                <p:cNvGrpSpPr/>
                <p:nvPr/>
              </p:nvGrpSpPr>
              <p:grpSpPr>
                <a:xfrm>
                  <a:off x="-1" y="0"/>
                  <a:ext cx="914402" cy="1447800"/>
                  <a:chOff x="0" y="0"/>
                  <a:chExt cx="914400" cy="1447799"/>
                </a:xfrm>
              </p:grpSpPr>
              <p:sp>
                <p:nvSpPr>
                  <p:cNvPr id="999" name="Shape 999"/>
                  <p:cNvSpPr/>
                  <p:nvPr/>
                </p:nvSpPr>
                <p:spPr>
                  <a:xfrm flipH="1">
                    <a:off x="-1" y="76200"/>
                    <a:ext cx="2" cy="137160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defTabSz="457200"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1000" name="Shape 1000"/>
                  <p:cNvSpPr/>
                  <p:nvPr/>
                </p:nvSpPr>
                <p:spPr>
                  <a:xfrm>
                    <a:off x="0" y="1447800"/>
                    <a:ext cx="914400" cy="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defTabSz="457200"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1001" name="Shape 1001"/>
                  <p:cNvSpPr/>
                  <p:nvPr/>
                </p:nvSpPr>
                <p:spPr>
                  <a:xfrm flipV="1">
                    <a:off x="914399" y="0"/>
                    <a:ext cx="1" cy="144780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defTabSz="457200"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008" name="Group 1008"/>
          <p:cNvGrpSpPr/>
          <p:nvPr/>
        </p:nvGrpSpPr>
        <p:grpSpPr>
          <a:xfrm>
            <a:off x="7620000" y="4329429"/>
            <a:ext cx="304801" cy="332741"/>
            <a:chOff x="0" y="0"/>
            <a:chExt cx="304800" cy="332740"/>
          </a:xfrm>
        </p:grpSpPr>
        <p:sp>
          <p:nvSpPr>
            <p:cNvPr id="1006" name="Shape 1006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6412" y="-1"/>
              <a:ext cx="25197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+</a:t>
              </a:r>
            </a:p>
          </p:txBody>
        </p:sp>
      </p:grpSp>
      <p:grpSp>
        <p:nvGrpSpPr>
          <p:cNvPr id="1038" name="Group 1038"/>
          <p:cNvGrpSpPr/>
          <p:nvPr/>
        </p:nvGrpSpPr>
        <p:grpSpPr>
          <a:xfrm>
            <a:off x="6096000" y="4786629"/>
            <a:ext cx="1905001" cy="1247141"/>
            <a:chOff x="0" y="0"/>
            <a:chExt cx="1905000" cy="1247140"/>
          </a:xfrm>
        </p:grpSpPr>
        <p:grpSp>
          <p:nvGrpSpPr>
            <p:cNvPr id="1011" name="Group 1011"/>
            <p:cNvGrpSpPr/>
            <p:nvPr/>
          </p:nvGrpSpPr>
          <p:grpSpPr>
            <a:xfrm>
              <a:off x="838200" y="-1"/>
              <a:ext cx="304801" cy="332741"/>
              <a:chOff x="0" y="0"/>
              <a:chExt cx="304800" cy="332740"/>
            </a:xfrm>
          </p:grpSpPr>
          <p:sp>
            <p:nvSpPr>
              <p:cNvPr id="1009" name="Shape 1009"/>
              <p:cNvSpPr/>
              <p:nvPr/>
            </p:nvSpPr>
            <p:spPr>
              <a:xfrm>
                <a:off x="-1" y="139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10" name="Shape 1010"/>
              <p:cNvSpPr/>
              <p:nvPr/>
            </p:nvSpPr>
            <p:spPr>
              <a:xfrm>
                <a:off x="63420" y="-1"/>
                <a:ext cx="177960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-</a:t>
                </a:r>
              </a:p>
            </p:txBody>
          </p:sp>
        </p:grpSp>
        <p:grpSp>
          <p:nvGrpSpPr>
            <p:cNvPr id="1023" name="Group 1023"/>
            <p:cNvGrpSpPr/>
            <p:nvPr/>
          </p:nvGrpSpPr>
          <p:grpSpPr>
            <a:xfrm>
              <a:off x="1066800" y="457199"/>
              <a:ext cx="838201" cy="789941"/>
              <a:chOff x="0" y="0"/>
              <a:chExt cx="838200" cy="789940"/>
            </a:xfrm>
          </p:grpSpPr>
          <p:grpSp>
            <p:nvGrpSpPr>
              <p:cNvPr id="1014" name="Group 1014"/>
              <p:cNvGrpSpPr/>
              <p:nvPr/>
            </p:nvGrpSpPr>
            <p:grpSpPr>
              <a:xfrm>
                <a:off x="228600" y="-1"/>
                <a:ext cx="304801" cy="332741"/>
                <a:chOff x="0" y="0"/>
                <a:chExt cx="304800" cy="332740"/>
              </a:xfrm>
            </p:grpSpPr>
            <p:sp>
              <p:nvSpPr>
                <p:cNvPr id="1012" name="Shape 1012"/>
                <p:cNvSpPr/>
                <p:nvPr/>
              </p:nvSpPr>
              <p:spPr>
                <a:xfrm>
                  <a:off x="-1" y="13969"/>
                  <a:ext cx="304802" cy="3048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1013" name="Shape 1013"/>
                <p:cNvSpPr/>
                <p:nvPr/>
              </p:nvSpPr>
              <p:spPr>
                <a:xfrm>
                  <a:off x="44866" y="-1"/>
                  <a:ext cx="215068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*</a:t>
                  </a:r>
                </a:p>
              </p:txBody>
            </p:sp>
          </p:grpSp>
          <p:grpSp>
            <p:nvGrpSpPr>
              <p:cNvPr id="1017" name="Group 1017"/>
              <p:cNvGrpSpPr/>
              <p:nvPr/>
            </p:nvGrpSpPr>
            <p:grpSpPr>
              <a:xfrm>
                <a:off x="533400" y="457199"/>
                <a:ext cx="304801" cy="332741"/>
                <a:chOff x="0" y="0"/>
                <a:chExt cx="304800" cy="332740"/>
              </a:xfrm>
            </p:grpSpPr>
            <p:sp>
              <p:nvSpPr>
                <p:cNvPr id="1015" name="Shape 1015"/>
                <p:cNvSpPr/>
                <p:nvPr/>
              </p:nvSpPr>
              <p:spPr>
                <a:xfrm>
                  <a:off x="-1" y="13969"/>
                  <a:ext cx="304802" cy="3048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1016" name="Shape 1016"/>
                <p:cNvSpPr/>
                <p:nvPr/>
              </p:nvSpPr>
              <p:spPr>
                <a:xfrm>
                  <a:off x="31422" y="-1"/>
                  <a:ext cx="241956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D</a:t>
                  </a:r>
                </a:p>
              </p:txBody>
            </p:sp>
          </p:grpSp>
          <p:grpSp>
            <p:nvGrpSpPr>
              <p:cNvPr id="1020" name="Group 1020"/>
              <p:cNvGrpSpPr/>
              <p:nvPr/>
            </p:nvGrpSpPr>
            <p:grpSpPr>
              <a:xfrm>
                <a:off x="0" y="457199"/>
                <a:ext cx="304801" cy="332741"/>
                <a:chOff x="0" y="0"/>
                <a:chExt cx="304800" cy="332740"/>
              </a:xfrm>
            </p:grpSpPr>
            <p:sp>
              <p:nvSpPr>
                <p:cNvPr id="1018" name="Shape 1018"/>
                <p:cNvSpPr/>
                <p:nvPr/>
              </p:nvSpPr>
              <p:spPr>
                <a:xfrm>
                  <a:off x="-1" y="13969"/>
                  <a:ext cx="304802" cy="3048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1019" name="Shape 1019"/>
                <p:cNvSpPr/>
                <p:nvPr/>
              </p:nvSpPr>
              <p:spPr>
                <a:xfrm>
                  <a:off x="39310" y="-1"/>
                  <a:ext cx="226180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C</a:t>
                  </a:r>
                </a:p>
              </p:txBody>
            </p:sp>
          </p:grpSp>
          <p:sp>
            <p:nvSpPr>
              <p:cNvPr id="1021" name="Shape 1021"/>
              <p:cNvSpPr/>
              <p:nvPr/>
            </p:nvSpPr>
            <p:spPr>
              <a:xfrm>
                <a:off x="488949" y="274320"/>
                <a:ext cx="196852" cy="19685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022" name="Shape 1022"/>
              <p:cNvSpPr/>
              <p:nvPr/>
            </p:nvSpPr>
            <p:spPr>
              <a:xfrm flipH="1">
                <a:off x="152399" y="274320"/>
                <a:ext cx="120652" cy="1968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1024" name="Shape 1024"/>
            <p:cNvSpPr/>
            <p:nvPr/>
          </p:nvSpPr>
          <p:spPr>
            <a:xfrm>
              <a:off x="1098550" y="274319"/>
              <a:ext cx="349251" cy="19685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036" name="Group 1036"/>
            <p:cNvGrpSpPr/>
            <p:nvPr/>
          </p:nvGrpSpPr>
          <p:grpSpPr>
            <a:xfrm>
              <a:off x="0" y="488949"/>
              <a:ext cx="990601" cy="758191"/>
              <a:chOff x="0" y="0"/>
              <a:chExt cx="990600" cy="758190"/>
            </a:xfrm>
          </p:grpSpPr>
          <p:grpSp>
            <p:nvGrpSpPr>
              <p:cNvPr id="1027" name="Group 1027"/>
              <p:cNvGrpSpPr/>
              <p:nvPr/>
            </p:nvGrpSpPr>
            <p:grpSpPr>
              <a:xfrm>
                <a:off x="304800" y="-1"/>
                <a:ext cx="304801" cy="332741"/>
                <a:chOff x="0" y="0"/>
                <a:chExt cx="304800" cy="332740"/>
              </a:xfrm>
            </p:grpSpPr>
            <p:sp>
              <p:nvSpPr>
                <p:cNvPr id="1025" name="Shape 1025"/>
                <p:cNvSpPr/>
                <p:nvPr/>
              </p:nvSpPr>
              <p:spPr>
                <a:xfrm>
                  <a:off x="-1" y="13969"/>
                  <a:ext cx="304802" cy="3048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1026" name="Shape 1026"/>
                <p:cNvSpPr/>
                <p:nvPr/>
              </p:nvSpPr>
              <p:spPr>
                <a:xfrm>
                  <a:off x="44866" y="-1"/>
                  <a:ext cx="215068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*</a:t>
                  </a:r>
                </a:p>
              </p:txBody>
            </p:sp>
          </p:grpSp>
          <p:grpSp>
            <p:nvGrpSpPr>
              <p:cNvPr id="1030" name="Group 1030"/>
              <p:cNvGrpSpPr/>
              <p:nvPr/>
            </p:nvGrpSpPr>
            <p:grpSpPr>
              <a:xfrm>
                <a:off x="685800" y="380999"/>
                <a:ext cx="304801" cy="332741"/>
                <a:chOff x="0" y="0"/>
                <a:chExt cx="304800" cy="332740"/>
              </a:xfrm>
            </p:grpSpPr>
            <p:sp>
              <p:nvSpPr>
                <p:cNvPr id="1028" name="Shape 1028"/>
                <p:cNvSpPr/>
                <p:nvPr/>
              </p:nvSpPr>
              <p:spPr>
                <a:xfrm>
                  <a:off x="-1" y="13969"/>
                  <a:ext cx="304802" cy="3048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1029" name="Shape 1029"/>
                <p:cNvSpPr/>
                <p:nvPr/>
              </p:nvSpPr>
              <p:spPr>
                <a:xfrm>
                  <a:off x="40451" y="-1"/>
                  <a:ext cx="223898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B</a:t>
                  </a:r>
                </a:p>
              </p:txBody>
            </p:sp>
          </p:grpSp>
          <p:sp>
            <p:nvSpPr>
              <p:cNvPr id="1031" name="Shape 1031"/>
              <p:cNvSpPr/>
              <p:nvPr/>
            </p:nvSpPr>
            <p:spPr>
              <a:xfrm>
                <a:off x="565150" y="274320"/>
                <a:ext cx="165101" cy="1651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1034" name="Group 1034"/>
              <p:cNvGrpSpPr/>
              <p:nvPr/>
            </p:nvGrpSpPr>
            <p:grpSpPr>
              <a:xfrm>
                <a:off x="0" y="425449"/>
                <a:ext cx="304801" cy="332741"/>
                <a:chOff x="0" y="0"/>
                <a:chExt cx="304800" cy="332740"/>
              </a:xfrm>
            </p:grpSpPr>
            <p:sp>
              <p:nvSpPr>
                <p:cNvPr id="1032" name="Shape 1032"/>
                <p:cNvSpPr/>
                <p:nvPr/>
              </p:nvSpPr>
              <p:spPr>
                <a:xfrm>
                  <a:off x="-1" y="13969"/>
                  <a:ext cx="304802" cy="3048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1033" name="Shape 1033"/>
                <p:cNvSpPr/>
                <p:nvPr/>
              </p:nvSpPr>
              <p:spPr>
                <a:xfrm>
                  <a:off x="39409" y="-1"/>
                  <a:ext cx="225982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A</a:t>
                  </a:r>
                </a:p>
              </p:txBody>
            </p:sp>
          </p:grpSp>
          <p:sp>
            <p:nvSpPr>
              <p:cNvPr id="1035" name="Shape 1035"/>
              <p:cNvSpPr/>
              <p:nvPr/>
            </p:nvSpPr>
            <p:spPr>
              <a:xfrm flipH="1">
                <a:off x="260349" y="274320"/>
                <a:ext cx="88902" cy="20955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1037" name="Shape 1037"/>
            <p:cNvSpPr/>
            <p:nvPr/>
          </p:nvSpPr>
          <p:spPr>
            <a:xfrm flipH="1">
              <a:off x="457200" y="274319"/>
              <a:ext cx="425450" cy="22860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1041" name="Group 1041"/>
          <p:cNvGrpSpPr/>
          <p:nvPr/>
        </p:nvGrpSpPr>
        <p:grpSpPr>
          <a:xfrm>
            <a:off x="8153400" y="4786629"/>
            <a:ext cx="304801" cy="332741"/>
            <a:chOff x="0" y="0"/>
            <a:chExt cx="304800" cy="332740"/>
          </a:xfrm>
        </p:grpSpPr>
        <p:sp>
          <p:nvSpPr>
            <p:cNvPr id="1039" name="Shape 1039"/>
            <p:cNvSpPr/>
            <p:nvPr/>
          </p:nvSpPr>
          <p:spPr>
            <a:xfrm>
              <a:off x="-1" y="1396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31720" y="-1"/>
              <a:ext cx="24136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H</a:t>
              </a:r>
            </a:p>
          </p:txBody>
        </p:sp>
      </p:grpSp>
      <p:sp>
        <p:nvSpPr>
          <p:cNvPr id="1060" name="Shape 1060"/>
          <p:cNvSpPr/>
          <p:nvPr/>
        </p:nvSpPr>
        <p:spPr>
          <a:xfrm>
            <a:off x="7287694" y="4654717"/>
            <a:ext cx="358897" cy="453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061" name="Shape 1061"/>
          <p:cNvSpPr/>
          <p:nvPr/>
        </p:nvSpPr>
        <p:spPr>
          <a:xfrm>
            <a:off x="7898606" y="4603976"/>
            <a:ext cx="286545" cy="24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044" name="Shape 1044"/>
          <p:cNvSpPr/>
          <p:nvPr/>
        </p:nvSpPr>
        <p:spPr>
          <a:xfrm>
            <a:off x="685800" y="6248400"/>
            <a:ext cx="914400" cy="228600"/>
          </a:xfrm>
          <a:prstGeom prst="rect">
            <a:avLst/>
          </a:prstGeom>
          <a:solidFill>
            <a:srgbClr val="99CCFF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62" name="Shape 1062"/>
          <p:cNvSpPr/>
          <p:nvPr/>
        </p:nvSpPr>
        <p:spPr>
          <a:xfrm>
            <a:off x="1565793" y="4538402"/>
            <a:ext cx="6055325" cy="1705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/>
            <a:miter/>
            <a:headEnd type="oval"/>
            <a:tailEnd type="stealth"/>
          </a:ln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32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4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32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3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8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4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32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6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2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3" presetClass="entr" presetSubtype="32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12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1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8" presetClass="entr" presetSubtype="3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3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7" presetClass="entr" presetSubtype="4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3" presetClass="entr" presetSubtype="32" fill="hold" grpId="2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1" fill="hold" grpId="2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8" presetClass="entr" presetSubtype="3" fill="hold" grpId="3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8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7" presetClass="entr" presetSubtype="4" fill="hold" grpId="3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3" presetClass="entr" presetSubtype="32" fill="hold" grpId="3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1" fill="hold" grpId="3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8" presetClass="entr" presetSubtype="3" fill="hold" grpId="3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3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7" presetClass="entr" presetSubtype="4" fill="hold" grpId="3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3" presetClass="entr" presetSubtype="32" fill="hold" grpId="3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3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1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3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3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3" presetClass="entr" presetSubtype="32" fill="hold" grpId="4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8" presetClass="entr" presetSubtype="6" fill="hold" grpId="4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6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7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4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1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4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4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3" presetClass="entr" presetSubtype="32" fill="hold" grpId="4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8" presetClass="entr" presetSubtype="12" fill="hold" grpId="4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6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7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" presetClass="entr" presetSubtype="1" fill="hold" grpId="4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1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8" presetClass="entr" presetSubtype="3" fill="hold" grpId="4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7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8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7" presetClass="entr" presetSubtype="4" fill="hold" grpId="4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2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3" presetClass="entr" presetSubtype="32" fill="hold" grpId="5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5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6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5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grpId="5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presetSubtype="0" fill="hold" grpId="5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5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5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5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" presetClass="entr" presetSubtype="1" fill="hold" grpId="5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7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8" presetClass="entr" presetSubtype="6" fill="hold" grpId="5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3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4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6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8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xit" presetSubtype="0" fill="hold" grpId="6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grpId="6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xit" presetSubtype="0" fill="hold" grpId="6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presetSubtype="0" fill="hold" grpId="6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grpId="6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grpId="6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" presetClass="entr" presetSubtype="1" fill="hold" grpId="6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9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8" presetClass="entr" presetSubtype="12" fill="hold" grpId="6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5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6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" presetClass="entr" presetSubtype="1" fill="hold" grpId="6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8" presetClass="entr" presetSubtype="3" fill="hold" grpId="7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6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7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7" presetClass="entr" presetSubtype="4" fill="hold" grpId="7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1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3" presetClass="entr" presetSubtype="32" fill="hold" grpId="7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9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" presetClass="entr" presetSubtype="1" fill="hold" grpId="7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5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8" presetClass="entr" presetSubtype="3" fill="hold" grpId="7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1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2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7" presetClass="entr" presetSubtype="4" fill="hold" grpId="7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6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3" presetClass="entr" presetSubtype="32" fill="hold" grpId="7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4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grpId="7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xit" presetSubtype="0" fill="hold" grpId="7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xit" presetSubtype="0" fill="hold" grpId="7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3" presetClass="entr" presetSubtype="32" fill="hold" grpId="8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9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8" presetClass="entr" presetSubtype="6" fill="hold" grpId="8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5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6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presetSubtype="0" fill="hold" grpId="8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xit" presetSubtype="0" fill="hold" grpId="8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xit" presetSubtype="0" fill="hold" grpId="8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xit" presetSubtype="0" fill="hold" grpId="8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xit" presetSubtype="0" fill="hold" grpId="8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xit" presetSubtype="0" fill="hold" grpId="8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xit" presetSubtype="0" fill="hold" grpId="8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" presetClass="entr" presetSubtype="1" fill="hold" grpId="8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1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8" presetClass="entr" presetSubtype="12" fill="hold" grpId="9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7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8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" presetClass="entr" presetSubtype="1" fill="hold" grpId="9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2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3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8" presetClass="entr" presetSubtype="3" fill="hold" grpId="9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8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9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" grpId="1" build="p" animBg="1" advAuto="0"/>
      <p:bldP spid="845" grpId="2" animBg="1" advAuto="0"/>
      <p:bldP spid="846" grpId="3" animBg="1" advAuto="0"/>
      <p:bldP spid="847" grpId="4" animBg="1" advAuto="0"/>
      <p:bldP spid="850" grpId="6" animBg="1" advAuto="0"/>
      <p:bldP spid="850" grpId="22" animBg="1" advAuto="0"/>
      <p:bldP spid="854" grpId="5" animBg="1" advAuto="0"/>
      <p:bldP spid="855" grpId="7" animBg="1" advAuto="0"/>
      <p:bldP spid="1046" grpId="8" animBg="1" advAuto="0"/>
      <p:bldP spid="1046" grpId="21" animBg="1" advAuto="0"/>
      <p:bldP spid="857" grpId="9" animBg="1" advAuto="0"/>
      <p:bldP spid="860" grpId="10" animBg="1" advAuto="0"/>
      <p:bldP spid="860" grpId="17" animBg="1" advAuto="0"/>
      <p:bldP spid="861" grpId="11" animBg="1" advAuto="0"/>
      <p:bldP spid="1047" grpId="12" animBg="1" advAuto="0"/>
      <p:bldP spid="1047" grpId="16" animBg="1" advAuto="0"/>
      <p:bldP spid="863" grpId="13" animBg="1" advAuto="0"/>
      <p:bldP spid="869" grpId="15" animBg="1" advAuto="0"/>
      <p:bldP spid="877" grpId="20" animBg="1" advAuto="0"/>
      <p:bldP spid="880" grpId="14" animBg="1" advAuto="0"/>
      <p:bldP spid="880" grpId="61" animBg="1" advAuto="0"/>
      <p:bldP spid="883" grpId="18" animBg="1" advAuto="0"/>
      <p:bldP spid="883" grpId="62" animBg="1" advAuto="0"/>
      <p:bldP spid="1048" grpId="19" animBg="1" advAuto="0"/>
      <p:bldP spid="1048" grpId="63" animBg="1" advAuto="0"/>
      <p:bldP spid="887" grpId="23" animBg="1" advAuto="0"/>
      <p:bldP spid="887" grpId="64" animBg="1" advAuto="0"/>
      <p:bldP spid="1049" grpId="24" animBg="1" advAuto="0"/>
      <p:bldP spid="1049" grpId="65" animBg="1" advAuto="0"/>
      <p:bldP spid="889" grpId="25" animBg="1" advAuto="0"/>
      <p:bldP spid="1050" grpId="26" animBg="1" advAuto="0"/>
      <p:bldP spid="1050" grpId="66" animBg="1" advAuto="0"/>
      <p:bldP spid="891" grpId="27" animBg="1" advAuto="0"/>
      <p:bldP spid="894" grpId="28" animBg="1" advAuto="0"/>
      <p:bldP spid="894" grpId="44" animBg="1" advAuto="0"/>
      <p:bldP spid="895" grpId="29" animBg="1" advAuto="0"/>
      <p:bldP spid="1051" grpId="30" animBg="1" advAuto="0"/>
      <p:bldP spid="1051" grpId="43" animBg="1" advAuto="0"/>
      <p:bldP spid="897" grpId="31" animBg="1" advAuto="0"/>
      <p:bldP spid="900" grpId="32" animBg="1" advAuto="0"/>
      <p:bldP spid="900" grpId="39" animBg="1" advAuto="0"/>
      <p:bldP spid="901" grpId="33" animBg="1" advAuto="0"/>
      <p:bldP spid="1052" grpId="34" animBg="1" advAuto="0"/>
      <p:bldP spid="1052" grpId="38" animBg="1" advAuto="0"/>
      <p:bldP spid="903" grpId="35" animBg="1" advAuto="0"/>
      <p:bldP spid="909" grpId="37" animBg="1" advAuto="0"/>
      <p:bldP spid="917" grpId="42" animBg="1" advAuto="0"/>
      <p:bldP spid="920" grpId="36" animBg="1" advAuto="0"/>
      <p:bldP spid="920" grpId="52" animBg="1" advAuto="0"/>
      <p:bldP spid="923" grpId="40" animBg="1" advAuto="0"/>
      <p:bldP spid="923" grpId="53" animBg="1" advAuto="0"/>
      <p:bldP spid="926" grpId="45" animBg="1" advAuto="0"/>
      <p:bldP spid="926" grpId="54" animBg="1" advAuto="0"/>
      <p:bldP spid="1053" grpId="41" animBg="1" advAuto="0"/>
      <p:bldP spid="1053" grpId="55" animBg="1" advAuto="0"/>
      <p:bldP spid="1054" grpId="46" animBg="1" advAuto="0"/>
      <p:bldP spid="1054" grpId="56" animBg="1" advAuto="0"/>
      <p:bldP spid="929" grpId="47" animBg="1" advAuto="0"/>
      <p:bldP spid="1055" grpId="48" animBg="1" advAuto="0"/>
      <p:bldP spid="1055" grpId="57" animBg="1" advAuto="0"/>
      <p:bldP spid="931" grpId="49" animBg="1" advAuto="0"/>
      <p:bldP spid="939" grpId="51" animBg="1" advAuto="0"/>
      <p:bldP spid="949" grpId="60" animBg="1" advAuto="0"/>
      <p:bldP spid="952" grpId="50" animBg="1" advAuto="0"/>
      <p:bldP spid="952" grpId="83" animBg="1" advAuto="0"/>
      <p:bldP spid="964" grpId="58" animBg="1" advAuto="0"/>
      <p:bldP spid="964" grpId="87" animBg="1" advAuto="0"/>
      <p:bldP spid="1056" grpId="59" animBg="1" advAuto="0"/>
      <p:bldP spid="1056" grpId="84" animBg="1" advAuto="0"/>
      <p:bldP spid="977" grpId="67" animBg="1" advAuto="0"/>
      <p:bldP spid="977" grpId="86" animBg="1" advAuto="0"/>
      <p:bldP spid="1057" grpId="68" animBg="1" advAuto="0"/>
      <p:bldP spid="1057" grpId="85" animBg="1" advAuto="0"/>
      <p:bldP spid="979" grpId="69" animBg="1" advAuto="0"/>
      <p:bldP spid="1058" grpId="70" animBg="1" advAuto="0"/>
      <p:bldP spid="1058" grpId="88" animBg="1" advAuto="0"/>
      <p:bldP spid="981" grpId="71" animBg="1" advAuto="0"/>
      <p:bldP spid="984" grpId="72" animBg="1" advAuto="0"/>
      <p:bldP spid="984" grpId="79" animBg="1" advAuto="0"/>
      <p:bldP spid="985" grpId="73" animBg="1" advAuto="0"/>
      <p:bldP spid="1059" grpId="74" animBg="1" advAuto="0"/>
      <p:bldP spid="1059" grpId="78" animBg="1" advAuto="0"/>
      <p:bldP spid="987" grpId="75" animBg="1" advAuto="0"/>
      <p:bldP spid="995" grpId="77" animBg="1" advAuto="0"/>
      <p:bldP spid="1005" grpId="82" animBg="1" advAuto="0"/>
      <p:bldP spid="1008" grpId="76" animBg="1" advAuto="0"/>
      <p:bldP spid="1038" grpId="89" animBg="1" advAuto="0"/>
      <p:bldP spid="1041" grpId="80" animBg="1" advAuto="0"/>
      <p:bldP spid="1060" grpId="90" animBg="1" advAuto="0"/>
      <p:bldP spid="1061" grpId="81" animBg="1" advAuto="0"/>
      <p:bldP spid="1044" grpId="91" animBg="1" advAuto="0"/>
      <p:bldP spid="1062" grpId="9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/>
          <p:nvPr/>
        </p:nvSpPr>
        <p:spPr>
          <a:xfrm>
            <a:off x="478122" y="4144301"/>
            <a:ext cx="2093938" cy="1764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7" h="20011" extrusionOk="0">
                <a:moveTo>
                  <a:pt x="2603" y="1139"/>
                </a:moveTo>
                <a:cubicBezTo>
                  <a:pt x="4907" y="-1199"/>
                  <a:pt x="11723" y="471"/>
                  <a:pt x="14699" y="2475"/>
                </a:cubicBezTo>
                <a:cubicBezTo>
                  <a:pt x="17675" y="4479"/>
                  <a:pt x="20651" y="10269"/>
                  <a:pt x="20459" y="13164"/>
                </a:cubicBezTo>
                <a:cubicBezTo>
                  <a:pt x="20267" y="16059"/>
                  <a:pt x="16811" y="19288"/>
                  <a:pt x="13547" y="19844"/>
                </a:cubicBezTo>
                <a:cubicBezTo>
                  <a:pt x="10283" y="20401"/>
                  <a:pt x="2699" y="19622"/>
                  <a:pt x="875" y="16504"/>
                </a:cubicBezTo>
                <a:cubicBezTo>
                  <a:pt x="-949" y="13387"/>
                  <a:pt x="299" y="3477"/>
                  <a:pt x="2603" y="1139"/>
                </a:cubicBezTo>
                <a:close/>
              </a:path>
            </a:pathLst>
          </a:custGeom>
          <a:solidFill>
            <a:srgbClr val="EEE800"/>
          </a:solidFill>
          <a:ln>
            <a:solidFill>
              <a:srgbClr val="FFCC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65" name="Shape 1065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740663">
              <a:defRPr sz="3888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888" i="1">
                <a:solidFill>
                  <a:srgbClr val="008080"/>
                </a:solidFill>
              </a:rPr>
              <a:t>EVALUACION DE LA EXP. POSTFIJA</a:t>
            </a:r>
          </a:p>
        </p:txBody>
      </p:sp>
      <p:sp>
        <p:nvSpPr>
          <p:cNvPr id="1066" name="Shape 1066"/>
          <p:cNvSpPr/>
          <p:nvPr/>
        </p:nvSpPr>
        <p:spPr>
          <a:xfrm>
            <a:off x="2421266" y="4091556"/>
            <a:ext cx="608076" cy="699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52" h="19198" extrusionOk="0">
                <a:moveTo>
                  <a:pt x="540" y="4818"/>
                </a:moveTo>
                <a:cubicBezTo>
                  <a:pt x="2540" y="2031"/>
                  <a:pt x="14540" y="-1453"/>
                  <a:pt x="17340" y="637"/>
                </a:cubicBezTo>
                <a:cubicBezTo>
                  <a:pt x="20140" y="2728"/>
                  <a:pt x="19340" y="14573"/>
                  <a:pt x="17340" y="17360"/>
                </a:cubicBezTo>
                <a:cubicBezTo>
                  <a:pt x="15340" y="20147"/>
                  <a:pt x="8140" y="19450"/>
                  <a:pt x="5340" y="17360"/>
                </a:cubicBezTo>
                <a:cubicBezTo>
                  <a:pt x="2540" y="15270"/>
                  <a:pt x="-1460" y="7605"/>
                  <a:pt x="540" y="4818"/>
                </a:cubicBezTo>
                <a:close/>
              </a:path>
            </a:pathLst>
          </a:custGeom>
          <a:solidFill>
            <a:srgbClr val="99CCFF"/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67" name="Shape 1067"/>
          <p:cNvSpPr>
            <a:spLocks noGrp="1"/>
          </p:cNvSpPr>
          <p:nvPr>
            <p:ph type="body" idx="4294967295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92881" lvl="0" indent="-192881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Lo ideal es recuperar los dos operandos, el operador, y ejecutar la opcion</a:t>
            </a:r>
          </a:p>
          <a:p>
            <a:pPr marL="192881" lvl="0" indent="-192881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Que recorrido es el ideal?</a:t>
            </a:r>
          </a:p>
          <a:p>
            <a:pPr marL="696685" lvl="1" indent="-163285">
              <a:spcBef>
                <a:spcPts val="3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1600" b="1">
                <a:solidFill>
                  <a:srgbClr val="002850"/>
                </a:solidFill>
              </a:rPr>
              <a:t>PostOrden</a:t>
            </a:r>
          </a:p>
        </p:txBody>
      </p:sp>
      <p:sp>
        <p:nvSpPr>
          <p:cNvPr id="1068" name="Shape 1068"/>
          <p:cNvSpPr/>
          <p:nvPr/>
        </p:nvSpPr>
        <p:spPr>
          <a:xfrm>
            <a:off x="489405" y="4571679"/>
            <a:ext cx="1077458" cy="1092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1" h="20424" extrusionOk="0">
                <a:moveTo>
                  <a:pt x="831" y="11400"/>
                </a:moveTo>
                <a:cubicBezTo>
                  <a:pt x="-609" y="14011"/>
                  <a:pt x="111" y="14485"/>
                  <a:pt x="831" y="15672"/>
                </a:cubicBezTo>
                <a:cubicBezTo>
                  <a:pt x="1551" y="16859"/>
                  <a:pt x="2271" y="17809"/>
                  <a:pt x="5151" y="18521"/>
                </a:cubicBezTo>
                <a:cubicBezTo>
                  <a:pt x="8031" y="19233"/>
                  <a:pt x="15711" y="21369"/>
                  <a:pt x="18111" y="19945"/>
                </a:cubicBezTo>
                <a:cubicBezTo>
                  <a:pt x="20511" y="18521"/>
                  <a:pt x="20991" y="13299"/>
                  <a:pt x="19551" y="9976"/>
                </a:cubicBezTo>
                <a:cubicBezTo>
                  <a:pt x="18111" y="6653"/>
                  <a:pt x="12591" y="-231"/>
                  <a:pt x="9471" y="6"/>
                </a:cubicBezTo>
                <a:cubicBezTo>
                  <a:pt x="6351" y="244"/>
                  <a:pt x="2271" y="8789"/>
                  <a:pt x="831" y="11400"/>
                </a:cubicBezTo>
                <a:close/>
              </a:path>
            </a:pathLst>
          </a:custGeom>
          <a:solidFill>
            <a:srgbClr val="FFFF99"/>
          </a:solidFill>
          <a:ln>
            <a:solidFill>
              <a:srgbClr val="CCCCFF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69" name="Shape 1069"/>
          <p:cNvSpPr/>
          <p:nvPr/>
        </p:nvSpPr>
        <p:spPr>
          <a:xfrm>
            <a:off x="441911" y="5102225"/>
            <a:ext cx="482014" cy="473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19" h="20133" extrusionOk="0">
                <a:moveTo>
                  <a:pt x="3705" y="3375"/>
                </a:moveTo>
                <a:cubicBezTo>
                  <a:pt x="5248" y="675"/>
                  <a:pt x="7305" y="-405"/>
                  <a:pt x="9876" y="135"/>
                </a:cubicBezTo>
                <a:cubicBezTo>
                  <a:pt x="12448" y="675"/>
                  <a:pt x="18105" y="3375"/>
                  <a:pt x="19133" y="6615"/>
                </a:cubicBezTo>
                <a:cubicBezTo>
                  <a:pt x="20162" y="9855"/>
                  <a:pt x="19133" y="17955"/>
                  <a:pt x="16048" y="19575"/>
                </a:cubicBezTo>
                <a:cubicBezTo>
                  <a:pt x="12962" y="21195"/>
                  <a:pt x="2676" y="19035"/>
                  <a:pt x="619" y="16335"/>
                </a:cubicBezTo>
                <a:cubicBezTo>
                  <a:pt x="-1438" y="13635"/>
                  <a:pt x="2162" y="6075"/>
                  <a:pt x="3705" y="3375"/>
                </a:cubicBezTo>
                <a:close/>
              </a:path>
            </a:pathLst>
          </a:custGeom>
          <a:solidFill>
            <a:srgbClr val="FFFFDD"/>
          </a:solidFill>
          <a:ln>
            <a:solidFill>
              <a:srgbClr val="FFCC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70" name="Shape 1070"/>
          <p:cNvSpPr/>
          <p:nvPr/>
        </p:nvSpPr>
        <p:spPr>
          <a:xfrm>
            <a:off x="1104322" y="5024909"/>
            <a:ext cx="454429" cy="558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22" h="20197" extrusionOk="0">
                <a:moveTo>
                  <a:pt x="1645" y="2913"/>
                </a:moveTo>
                <a:cubicBezTo>
                  <a:pt x="3265" y="156"/>
                  <a:pt x="8665" y="-304"/>
                  <a:pt x="11365" y="156"/>
                </a:cubicBezTo>
                <a:cubicBezTo>
                  <a:pt x="14065" y="615"/>
                  <a:pt x="16765" y="2453"/>
                  <a:pt x="17845" y="5670"/>
                </a:cubicBezTo>
                <a:cubicBezTo>
                  <a:pt x="18925" y="8887"/>
                  <a:pt x="20545" y="17619"/>
                  <a:pt x="17845" y="19458"/>
                </a:cubicBezTo>
                <a:cubicBezTo>
                  <a:pt x="15145" y="21296"/>
                  <a:pt x="4345" y="19458"/>
                  <a:pt x="1645" y="16700"/>
                </a:cubicBezTo>
                <a:cubicBezTo>
                  <a:pt x="-1055" y="13943"/>
                  <a:pt x="25" y="5670"/>
                  <a:pt x="1645" y="2913"/>
                </a:cubicBezTo>
                <a:close/>
              </a:path>
            </a:pathLst>
          </a:custGeom>
          <a:solidFill>
            <a:srgbClr val="D5FFD5"/>
          </a:solidFill>
          <a:ln>
            <a:solidFill>
              <a:srgbClr val="00FF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71" name="Shape 1071"/>
          <p:cNvSpPr/>
          <p:nvPr/>
        </p:nvSpPr>
        <p:spPr>
          <a:xfrm>
            <a:off x="1545336" y="4567556"/>
            <a:ext cx="974824" cy="1147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19" h="20771" extrusionOk="0">
                <a:moveTo>
                  <a:pt x="1138" y="15246"/>
                </a:moveTo>
                <a:cubicBezTo>
                  <a:pt x="-969" y="13408"/>
                  <a:pt x="348" y="12259"/>
                  <a:pt x="1138" y="9731"/>
                </a:cubicBezTo>
                <a:cubicBezTo>
                  <a:pt x="1929" y="7204"/>
                  <a:pt x="3246" y="770"/>
                  <a:pt x="5880" y="80"/>
                </a:cubicBezTo>
                <a:cubicBezTo>
                  <a:pt x="8514" y="-609"/>
                  <a:pt x="14572" y="3297"/>
                  <a:pt x="16943" y="5595"/>
                </a:cubicBezTo>
                <a:cubicBezTo>
                  <a:pt x="19314" y="7893"/>
                  <a:pt x="20631" y="11340"/>
                  <a:pt x="20104" y="13868"/>
                </a:cubicBezTo>
                <a:cubicBezTo>
                  <a:pt x="19577" y="16395"/>
                  <a:pt x="16943" y="20531"/>
                  <a:pt x="13782" y="20761"/>
                </a:cubicBezTo>
                <a:cubicBezTo>
                  <a:pt x="10621" y="20991"/>
                  <a:pt x="3246" y="17085"/>
                  <a:pt x="1138" y="15246"/>
                </a:cubicBezTo>
                <a:close/>
              </a:path>
            </a:pathLst>
          </a:custGeom>
          <a:solidFill>
            <a:srgbClr val="ADFFAD"/>
          </a:solidFill>
          <a:ln>
            <a:solidFill>
              <a:srgbClr val="00FF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72" name="Shape 1072"/>
          <p:cNvSpPr/>
          <p:nvPr/>
        </p:nvSpPr>
        <p:spPr>
          <a:xfrm>
            <a:off x="1517243" y="5092275"/>
            <a:ext cx="540850" cy="547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42" h="20252" extrusionOk="0">
                <a:moveTo>
                  <a:pt x="3135" y="3303"/>
                </a:moveTo>
                <a:cubicBezTo>
                  <a:pt x="5055" y="955"/>
                  <a:pt x="8895" y="-923"/>
                  <a:pt x="11775" y="486"/>
                </a:cubicBezTo>
                <a:cubicBezTo>
                  <a:pt x="14655" y="1894"/>
                  <a:pt x="20895" y="8468"/>
                  <a:pt x="20415" y="11755"/>
                </a:cubicBezTo>
                <a:cubicBezTo>
                  <a:pt x="19935" y="15042"/>
                  <a:pt x="12255" y="19738"/>
                  <a:pt x="8895" y="20207"/>
                </a:cubicBezTo>
                <a:cubicBezTo>
                  <a:pt x="5535" y="20677"/>
                  <a:pt x="1215" y="17390"/>
                  <a:pt x="255" y="14573"/>
                </a:cubicBezTo>
                <a:cubicBezTo>
                  <a:pt x="-705" y="11755"/>
                  <a:pt x="1215" y="5651"/>
                  <a:pt x="3135" y="3303"/>
                </a:cubicBezTo>
                <a:close/>
              </a:path>
            </a:pathLst>
          </a:custGeom>
          <a:solidFill>
            <a:srgbClr val="FFFFDD"/>
          </a:solidFill>
          <a:ln>
            <a:solidFill>
              <a:srgbClr val="FFCC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73" name="Shape 1073"/>
          <p:cNvSpPr/>
          <p:nvPr/>
        </p:nvSpPr>
        <p:spPr>
          <a:xfrm>
            <a:off x="2055410" y="5076070"/>
            <a:ext cx="465947" cy="563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0" h="20403" extrusionOk="0">
                <a:moveTo>
                  <a:pt x="87" y="6576"/>
                </a:moveTo>
                <a:cubicBezTo>
                  <a:pt x="641" y="4278"/>
                  <a:pt x="3964" y="1980"/>
                  <a:pt x="6733" y="1061"/>
                </a:cubicBezTo>
                <a:cubicBezTo>
                  <a:pt x="9502" y="142"/>
                  <a:pt x="14487" y="-777"/>
                  <a:pt x="16702" y="1061"/>
                </a:cubicBezTo>
                <a:cubicBezTo>
                  <a:pt x="18918" y="2900"/>
                  <a:pt x="21133" y="8874"/>
                  <a:pt x="20025" y="12091"/>
                </a:cubicBezTo>
                <a:cubicBezTo>
                  <a:pt x="18918" y="15308"/>
                  <a:pt x="12825" y="19904"/>
                  <a:pt x="10056" y="20363"/>
                </a:cubicBezTo>
                <a:cubicBezTo>
                  <a:pt x="7287" y="20823"/>
                  <a:pt x="5071" y="17146"/>
                  <a:pt x="3410" y="14849"/>
                </a:cubicBezTo>
                <a:cubicBezTo>
                  <a:pt x="1748" y="12551"/>
                  <a:pt x="-467" y="8874"/>
                  <a:pt x="87" y="6576"/>
                </a:cubicBezTo>
                <a:close/>
              </a:path>
            </a:pathLst>
          </a:custGeom>
          <a:solidFill>
            <a:srgbClr val="E7FFE7"/>
          </a:solidFill>
          <a:ln>
            <a:solidFill>
              <a:srgbClr val="00FF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112" name="Group 1112"/>
          <p:cNvGrpSpPr/>
          <p:nvPr/>
        </p:nvGrpSpPr>
        <p:grpSpPr>
          <a:xfrm>
            <a:off x="533400" y="3796029"/>
            <a:ext cx="2362201" cy="1704341"/>
            <a:chOff x="0" y="0"/>
            <a:chExt cx="2362200" cy="1704339"/>
          </a:xfrm>
        </p:grpSpPr>
        <p:grpSp>
          <p:nvGrpSpPr>
            <p:cNvPr id="1076" name="Group 1076"/>
            <p:cNvGrpSpPr/>
            <p:nvPr/>
          </p:nvGrpSpPr>
          <p:grpSpPr>
            <a:xfrm>
              <a:off x="1524000" y="-1"/>
              <a:ext cx="304801" cy="332741"/>
              <a:chOff x="0" y="0"/>
              <a:chExt cx="304800" cy="332740"/>
            </a:xfrm>
          </p:grpSpPr>
          <p:sp>
            <p:nvSpPr>
              <p:cNvPr id="1074" name="Shape 1074"/>
              <p:cNvSpPr/>
              <p:nvPr/>
            </p:nvSpPr>
            <p:spPr>
              <a:xfrm>
                <a:off x="-1" y="139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99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75" name="Shape 1075"/>
              <p:cNvSpPr/>
              <p:nvPr/>
            </p:nvSpPr>
            <p:spPr>
              <a:xfrm>
                <a:off x="26412" y="-1"/>
                <a:ext cx="251976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+</a:t>
                </a:r>
              </a:p>
            </p:txBody>
          </p:sp>
        </p:grpSp>
        <p:grpSp>
          <p:nvGrpSpPr>
            <p:cNvPr id="1106" name="Group 1106"/>
            <p:cNvGrpSpPr/>
            <p:nvPr/>
          </p:nvGrpSpPr>
          <p:grpSpPr>
            <a:xfrm>
              <a:off x="0" y="457199"/>
              <a:ext cx="1905001" cy="1247141"/>
              <a:chOff x="0" y="0"/>
              <a:chExt cx="1905000" cy="1247140"/>
            </a:xfrm>
          </p:grpSpPr>
          <p:grpSp>
            <p:nvGrpSpPr>
              <p:cNvPr id="1079" name="Group 1079"/>
              <p:cNvGrpSpPr/>
              <p:nvPr/>
            </p:nvGrpSpPr>
            <p:grpSpPr>
              <a:xfrm>
                <a:off x="838200" y="-1"/>
                <a:ext cx="304801" cy="332741"/>
                <a:chOff x="0" y="0"/>
                <a:chExt cx="304800" cy="332740"/>
              </a:xfrm>
            </p:grpSpPr>
            <p:sp>
              <p:nvSpPr>
                <p:cNvPr id="1077" name="Shape 1077"/>
                <p:cNvSpPr/>
                <p:nvPr/>
              </p:nvSpPr>
              <p:spPr>
                <a:xfrm>
                  <a:off x="-1" y="13969"/>
                  <a:ext cx="304802" cy="3048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FF99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1078" name="Shape 1078"/>
                <p:cNvSpPr/>
                <p:nvPr/>
              </p:nvSpPr>
              <p:spPr>
                <a:xfrm>
                  <a:off x="63420" y="-1"/>
                  <a:ext cx="177960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-</a:t>
                  </a:r>
                </a:p>
              </p:txBody>
            </p:sp>
          </p:grpSp>
          <p:grpSp>
            <p:nvGrpSpPr>
              <p:cNvPr id="1091" name="Group 1091"/>
              <p:cNvGrpSpPr/>
              <p:nvPr/>
            </p:nvGrpSpPr>
            <p:grpSpPr>
              <a:xfrm>
                <a:off x="1066800" y="457199"/>
                <a:ext cx="838201" cy="789941"/>
                <a:chOff x="0" y="0"/>
                <a:chExt cx="838200" cy="789940"/>
              </a:xfrm>
            </p:grpSpPr>
            <p:grpSp>
              <p:nvGrpSpPr>
                <p:cNvPr id="1082" name="Group 1082"/>
                <p:cNvGrpSpPr/>
                <p:nvPr/>
              </p:nvGrpSpPr>
              <p:grpSpPr>
                <a:xfrm>
                  <a:off x="228600" y="-1"/>
                  <a:ext cx="304801" cy="332741"/>
                  <a:chOff x="0" y="0"/>
                  <a:chExt cx="304800" cy="332740"/>
                </a:xfrm>
              </p:grpSpPr>
              <p:sp>
                <p:nvSpPr>
                  <p:cNvPr id="1080" name="Shape 1080"/>
                  <p:cNvSpPr/>
                  <p:nvPr/>
                </p:nvSpPr>
                <p:spPr>
                  <a:xfrm>
                    <a:off x="-1" y="13969"/>
                    <a:ext cx="304802" cy="30480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FFFF99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81" name="Shape 1081"/>
                  <p:cNvSpPr/>
                  <p:nvPr/>
                </p:nvSpPr>
                <p:spPr>
                  <a:xfrm>
                    <a:off x="44866" y="-1"/>
                    <a:ext cx="215068" cy="3327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0" tIns="0" rIns="0" bIns="0" numCol="1" anchor="ctr">
                    <a:spAutoFit/>
                  </a:bodyPr>
                  <a:lstStyle>
                    <a:lvl1pPr algn="ctr"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sz="1600"/>
                      <a:t>*</a:t>
                    </a:r>
                  </a:p>
                </p:txBody>
              </p:sp>
            </p:grpSp>
            <p:grpSp>
              <p:nvGrpSpPr>
                <p:cNvPr id="1085" name="Group 1085"/>
                <p:cNvGrpSpPr/>
                <p:nvPr/>
              </p:nvGrpSpPr>
              <p:grpSpPr>
                <a:xfrm>
                  <a:off x="533400" y="457199"/>
                  <a:ext cx="304801" cy="332741"/>
                  <a:chOff x="0" y="0"/>
                  <a:chExt cx="304800" cy="332740"/>
                </a:xfrm>
              </p:grpSpPr>
              <p:sp>
                <p:nvSpPr>
                  <p:cNvPr id="1083" name="Shape 1083"/>
                  <p:cNvSpPr/>
                  <p:nvPr/>
                </p:nvSpPr>
                <p:spPr>
                  <a:xfrm>
                    <a:off x="-1" y="13969"/>
                    <a:ext cx="304802" cy="30480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CCFFFF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84" name="Shape 1084"/>
                  <p:cNvSpPr/>
                  <p:nvPr/>
                </p:nvSpPr>
                <p:spPr>
                  <a:xfrm>
                    <a:off x="31422" y="-1"/>
                    <a:ext cx="241956" cy="3327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0" tIns="0" rIns="0" bIns="0" numCol="1" anchor="ctr">
                    <a:spAutoFit/>
                  </a:bodyPr>
                  <a:lstStyle>
                    <a:lvl1pPr algn="ctr"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sz="1600"/>
                      <a:t>D</a:t>
                    </a:r>
                  </a:p>
                </p:txBody>
              </p:sp>
            </p:grpSp>
            <p:grpSp>
              <p:nvGrpSpPr>
                <p:cNvPr id="1088" name="Group 1088"/>
                <p:cNvGrpSpPr/>
                <p:nvPr/>
              </p:nvGrpSpPr>
              <p:grpSpPr>
                <a:xfrm>
                  <a:off x="0" y="457199"/>
                  <a:ext cx="304801" cy="332741"/>
                  <a:chOff x="0" y="0"/>
                  <a:chExt cx="304800" cy="332740"/>
                </a:xfrm>
              </p:grpSpPr>
              <p:sp>
                <p:nvSpPr>
                  <p:cNvPr id="1086" name="Shape 1086"/>
                  <p:cNvSpPr/>
                  <p:nvPr/>
                </p:nvSpPr>
                <p:spPr>
                  <a:xfrm>
                    <a:off x="-1" y="13969"/>
                    <a:ext cx="304802" cy="30480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CCFFFF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87" name="Shape 1087"/>
                  <p:cNvSpPr/>
                  <p:nvPr/>
                </p:nvSpPr>
                <p:spPr>
                  <a:xfrm>
                    <a:off x="39310" y="-1"/>
                    <a:ext cx="226180" cy="3327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0" tIns="0" rIns="0" bIns="0" numCol="1" anchor="ctr">
                    <a:spAutoFit/>
                  </a:bodyPr>
                  <a:lstStyle>
                    <a:lvl1pPr algn="ctr"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sz="1600"/>
                      <a:t>C</a:t>
                    </a:r>
                  </a:p>
                </p:txBody>
              </p:sp>
            </p:grpSp>
            <p:sp>
              <p:nvSpPr>
                <p:cNvPr id="1089" name="Shape 1089"/>
                <p:cNvSpPr/>
                <p:nvPr/>
              </p:nvSpPr>
              <p:spPr>
                <a:xfrm>
                  <a:off x="488949" y="274320"/>
                  <a:ext cx="196852" cy="19685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1090" name="Shape 1090"/>
                <p:cNvSpPr/>
                <p:nvPr/>
              </p:nvSpPr>
              <p:spPr>
                <a:xfrm flipH="1">
                  <a:off x="152399" y="274320"/>
                  <a:ext cx="120652" cy="19685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1092" name="Shape 1092"/>
              <p:cNvSpPr/>
              <p:nvPr/>
            </p:nvSpPr>
            <p:spPr>
              <a:xfrm>
                <a:off x="1098550" y="274319"/>
                <a:ext cx="349251" cy="19685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1104" name="Group 1104"/>
              <p:cNvGrpSpPr/>
              <p:nvPr/>
            </p:nvGrpSpPr>
            <p:grpSpPr>
              <a:xfrm>
                <a:off x="0" y="488949"/>
                <a:ext cx="990601" cy="758191"/>
                <a:chOff x="0" y="0"/>
                <a:chExt cx="990600" cy="758190"/>
              </a:xfrm>
            </p:grpSpPr>
            <p:grpSp>
              <p:nvGrpSpPr>
                <p:cNvPr id="1095" name="Group 1095"/>
                <p:cNvGrpSpPr/>
                <p:nvPr/>
              </p:nvGrpSpPr>
              <p:grpSpPr>
                <a:xfrm>
                  <a:off x="304800" y="-1"/>
                  <a:ext cx="304801" cy="332741"/>
                  <a:chOff x="0" y="0"/>
                  <a:chExt cx="304800" cy="332740"/>
                </a:xfrm>
              </p:grpSpPr>
              <p:sp>
                <p:nvSpPr>
                  <p:cNvPr id="1093" name="Shape 1093"/>
                  <p:cNvSpPr/>
                  <p:nvPr/>
                </p:nvSpPr>
                <p:spPr>
                  <a:xfrm>
                    <a:off x="-1" y="13969"/>
                    <a:ext cx="304802" cy="30480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FFFF99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94" name="Shape 1094"/>
                  <p:cNvSpPr/>
                  <p:nvPr/>
                </p:nvSpPr>
                <p:spPr>
                  <a:xfrm>
                    <a:off x="44866" y="-1"/>
                    <a:ext cx="215068" cy="3327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0" tIns="0" rIns="0" bIns="0" numCol="1" anchor="ctr">
                    <a:spAutoFit/>
                  </a:bodyPr>
                  <a:lstStyle>
                    <a:lvl1pPr algn="ctr"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sz="1600"/>
                      <a:t>*</a:t>
                    </a:r>
                  </a:p>
                </p:txBody>
              </p:sp>
            </p:grpSp>
            <p:grpSp>
              <p:nvGrpSpPr>
                <p:cNvPr id="1098" name="Group 1098"/>
                <p:cNvGrpSpPr/>
                <p:nvPr/>
              </p:nvGrpSpPr>
              <p:grpSpPr>
                <a:xfrm>
                  <a:off x="685800" y="380999"/>
                  <a:ext cx="304801" cy="332741"/>
                  <a:chOff x="0" y="0"/>
                  <a:chExt cx="304800" cy="332740"/>
                </a:xfrm>
              </p:grpSpPr>
              <p:sp>
                <p:nvSpPr>
                  <p:cNvPr id="1096" name="Shape 1096"/>
                  <p:cNvSpPr/>
                  <p:nvPr/>
                </p:nvSpPr>
                <p:spPr>
                  <a:xfrm>
                    <a:off x="-1" y="13969"/>
                    <a:ext cx="304802" cy="30480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CCFFFF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97" name="Shape 1097"/>
                  <p:cNvSpPr/>
                  <p:nvPr/>
                </p:nvSpPr>
                <p:spPr>
                  <a:xfrm>
                    <a:off x="40451" y="-1"/>
                    <a:ext cx="223898" cy="3327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0" tIns="0" rIns="0" bIns="0" numCol="1" anchor="ctr">
                    <a:spAutoFit/>
                  </a:bodyPr>
                  <a:lstStyle>
                    <a:lvl1pPr algn="ctr"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sz="1600"/>
                      <a:t>B</a:t>
                    </a:r>
                  </a:p>
                </p:txBody>
              </p:sp>
            </p:grpSp>
            <p:sp>
              <p:nvSpPr>
                <p:cNvPr id="1099" name="Shape 1099"/>
                <p:cNvSpPr/>
                <p:nvPr/>
              </p:nvSpPr>
              <p:spPr>
                <a:xfrm>
                  <a:off x="565150" y="274320"/>
                  <a:ext cx="165101" cy="16510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grpSp>
              <p:nvGrpSpPr>
                <p:cNvPr id="1102" name="Group 1102"/>
                <p:cNvGrpSpPr/>
                <p:nvPr/>
              </p:nvGrpSpPr>
              <p:grpSpPr>
                <a:xfrm>
                  <a:off x="0" y="425449"/>
                  <a:ext cx="304801" cy="332741"/>
                  <a:chOff x="0" y="0"/>
                  <a:chExt cx="304800" cy="332740"/>
                </a:xfrm>
              </p:grpSpPr>
              <p:sp>
                <p:nvSpPr>
                  <p:cNvPr id="1100" name="Shape 1100"/>
                  <p:cNvSpPr/>
                  <p:nvPr/>
                </p:nvSpPr>
                <p:spPr>
                  <a:xfrm>
                    <a:off x="-1" y="13969"/>
                    <a:ext cx="304802" cy="30480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CCFFFF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101" name="Shape 1101"/>
                  <p:cNvSpPr/>
                  <p:nvPr/>
                </p:nvSpPr>
                <p:spPr>
                  <a:xfrm>
                    <a:off x="39409" y="-1"/>
                    <a:ext cx="225982" cy="3327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0" tIns="0" rIns="0" bIns="0" numCol="1" anchor="ctr">
                    <a:spAutoFit/>
                  </a:bodyPr>
                  <a:lstStyle>
                    <a:lvl1pPr algn="ctr"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sz="1600"/>
                      <a:t>A</a:t>
                    </a:r>
                  </a:p>
                </p:txBody>
              </p:sp>
            </p:grpSp>
            <p:sp>
              <p:nvSpPr>
                <p:cNvPr id="1103" name="Shape 1103"/>
                <p:cNvSpPr/>
                <p:nvPr/>
              </p:nvSpPr>
              <p:spPr>
                <a:xfrm flipH="1">
                  <a:off x="260349" y="274320"/>
                  <a:ext cx="88902" cy="20955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1105" name="Shape 1105"/>
              <p:cNvSpPr/>
              <p:nvPr/>
            </p:nvSpPr>
            <p:spPr>
              <a:xfrm flipH="1">
                <a:off x="457200" y="274319"/>
                <a:ext cx="425450" cy="22860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109" name="Group 1109"/>
            <p:cNvGrpSpPr/>
            <p:nvPr/>
          </p:nvGrpSpPr>
          <p:grpSpPr>
            <a:xfrm>
              <a:off x="2057400" y="457199"/>
              <a:ext cx="304801" cy="332741"/>
              <a:chOff x="0" y="0"/>
              <a:chExt cx="304800" cy="332740"/>
            </a:xfrm>
          </p:grpSpPr>
          <p:sp>
            <p:nvSpPr>
              <p:cNvPr id="1107" name="Shape 1107"/>
              <p:cNvSpPr/>
              <p:nvPr/>
            </p:nvSpPr>
            <p:spPr>
              <a:xfrm>
                <a:off x="-1" y="139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108" name="Shape 1108"/>
              <p:cNvSpPr/>
              <p:nvPr/>
            </p:nvSpPr>
            <p:spPr>
              <a:xfrm>
                <a:off x="31720" y="-1"/>
                <a:ext cx="241360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H</a:t>
                </a:r>
              </a:p>
            </p:txBody>
          </p:sp>
        </p:grpSp>
        <p:sp>
          <p:nvSpPr>
            <p:cNvPr id="1110" name="Shape 1110"/>
            <p:cNvSpPr/>
            <p:nvPr/>
          </p:nvSpPr>
          <p:spPr>
            <a:xfrm flipH="1">
              <a:off x="1098549" y="274320"/>
              <a:ext cx="469901" cy="2413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784350" y="274320"/>
              <a:ext cx="317501" cy="2413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113" name="Shape 1113"/>
          <p:cNvSpPr/>
          <p:nvPr/>
        </p:nvSpPr>
        <p:spPr>
          <a:xfrm>
            <a:off x="3554412" y="2349500"/>
            <a:ext cx="5410201" cy="3245486"/>
          </a:xfrm>
          <a:prstGeom prst="rect">
            <a:avLst/>
          </a:prstGeom>
          <a:solidFill>
            <a:srgbClr val="FFFFFF"/>
          </a:solidFill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900"/>
              </a:spcBef>
            </a:pPr>
            <a:r>
              <a:rPr sz="1600">
                <a:latin typeface="Tahoma"/>
                <a:ea typeface="Tahoma"/>
                <a:cs typeface="Tahoma"/>
                <a:sym typeface="Tahoma"/>
              </a:rPr>
              <a:t>Para evaluar el arbol:</a:t>
            </a:r>
            <a:endParaRPr sz="160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900"/>
              </a:spcBef>
            </a:pPr>
            <a:r>
              <a:rPr sz="1600" b="1">
                <a:latin typeface="Tahoma"/>
                <a:ea typeface="Tahoma"/>
                <a:cs typeface="Tahoma"/>
                <a:sym typeface="Tahoma"/>
              </a:rPr>
              <a:t>Si el arbol tiene un solo nodo</a:t>
            </a:r>
            <a:r>
              <a:rPr sz="1600">
                <a:latin typeface="Tahoma"/>
                <a:ea typeface="Tahoma"/>
                <a:cs typeface="Tahoma"/>
                <a:sym typeface="Tahoma"/>
              </a:rPr>
              <a:t> y este almacena un operando</a:t>
            </a:r>
            <a:endParaRPr sz="160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900"/>
              </a:spcBef>
            </a:pPr>
            <a:r>
              <a:rPr sz="1600">
                <a:latin typeface="Tahoma"/>
                <a:ea typeface="Tahoma"/>
                <a:cs typeface="Tahoma"/>
                <a:sym typeface="Tahoma"/>
              </a:rPr>
              <a:t>	El resultado de la evaluacion es el valor de ese 	operando</a:t>
            </a:r>
            <a:endParaRPr sz="160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900"/>
              </a:spcBef>
            </a:pPr>
            <a:r>
              <a:rPr sz="1600" b="1">
                <a:latin typeface="Tahoma"/>
                <a:ea typeface="Tahoma"/>
                <a:cs typeface="Tahoma"/>
                <a:sym typeface="Tahoma"/>
              </a:rPr>
              <a:t>Si no</a:t>
            </a:r>
            <a:endParaRPr sz="1600" b="1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900"/>
              </a:spcBef>
            </a:pPr>
            <a:r>
              <a:rPr sz="1600">
                <a:latin typeface="Tahoma"/>
                <a:ea typeface="Tahoma"/>
                <a:cs typeface="Tahoma"/>
                <a:sym typeface="Tahoma"/>
              </a:rPr>
              <a:t>	1. Res1 = Evaluo subarbol izquierdo</a:t>
            </a:r>
            <a:endParaRPr sz="160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900"/>
              </a:spcBef>
            </a:pPr>
            <a:r>
              <a:rPr sz="1600">
                <a:latin typeface="Tahoma"/>
                <a:ea typeface="Tahoma"/>
                <a:cs typeface="Tahoma"/>
                <a:sym typeface="Tahoma"/>
              </a:rPr>
              <a:t>	2. Res2 = Evaluo subarbol derecho</a:t>
            </a:r>
            <a:endParaRPr sz="160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900"/>
              </a:spcBef>
            </a:pPr>
            <a:r>
              <a:rPr sz="1600">
                <a:latin typeface="Tahoma"/>
                <a:ea typeface="Tahoma"/>
                <a:cs typeface="Tahoma"/>
                <a:sym typeface="Tahoma"/>
              </a:rPr>
              <a:t>	3. Recupero la info de la raiz y efectuo la operación alli indicada, entre Res1 y Res2</a:t>
            </a:r>
          </a:p>
        </p:txBody>
      </p:sp>
      <p:grpSp>
        <p:nvGrpSpPr>
          <p:cNvPr id="1116" name="Group 1116"/>
          <p:cNvGrpSpPr/>
          <p:nvPr/>
        </p:nvGrpSpPr>
        <p:grpSpPr>
          <a:xfrm>
            <a:off x="380999" y="6018529"/>
            <a:ext cx="3048001" cy="459741"/>
            <a:chOff x="0" y="0"/>
            <a:chExt cx="3048000" cy="459740"/>
          </a:xfrm>
        </p:grpSpPr>
        <p:sp>
          <p:nvSpPr>
            <p:cNvPr id="1114" name="Shape 1114"/>
            <p:cNvSpPr/>
            <p:nvPr/>
          </p:nvSpPr>
          <p:spPr>
            <a:xfrm>
              <a:off x="0" y="1269"/>
              <a:ext cx="3048000" cy="457201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0" y="-1"/>
              <a:ext cx="2869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A</a:t>
              </a:r>
            </a:p>
          </p:txBody>
        </p:sp>
      </p:grpSp>
      <p:grpSp>
        <p:nvGrpSpPr>
          <p:cNvPr id="1119" name="Group 1119"/>
          <p:cNvGrpSpPr/>
          <p:nvPr/>
        </p:nvGrpSpPr>
        <p:grpSpPr>
          <a:xfrm>
            <a:off x="380999" y="6018529"/>
            <a:ext cx="3048001" cy="459741"/>
            <a:chOff x="0" y="0"/>
            <a:chExt cx="3048000" cy="459740"/>
          </a:xfrm>
        </p:grpSpPr>
        <p:sp>
          <p:nvSpPr>
            <p:cNvPr id="1117" name="Shape 1117"/>
            <p:cNvSpPr/>
            <p:nvPr/>
          </p:nvSpPr>
          <p:spPr>
            <a:xfrm>
              <a:off x="0" y="1269"/>
              <a:ext cx="3048000" cy="457201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0" y="-1"/>
              <a:ext cx="80884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A y B</a:t>
              </a:r>
            </a:p>
          </p:txBody>
        </p:sp>
      </p:grpSp>
      <p:grpSp>
        <p:nvGrpSpPr>
          <p:cNvPr id="1122" name="Group 1122"/>
          <p:cNvGrpSpPr/>
          <p:nvPr/>
        </p:nvGrpSpPr>
        <p:grpSpPr>
          <a:xfrm>
            <a:off x="381000" y="6018529"/>
            <a:ext cx="3048000" cy="459741"/>
            <a:chOff x="0" y="0"/>
            <a:chExt cx="3048000" cy="459740"/>
          </a:xfrm>
        </p:grpSpPr>
        <p:sp>
          <p:nvSpPr>
            <p:cNvPr id="1120" name="Shape 1120"/>
            <p:cNvSpPr/>
            <p:nvPr/>
          </p:nvSpPr>
          <p:spPr>
            <a:xfrm>
              <a:off x="0" y="1269"/>
              <a:ext cx="3048000" cy="457201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0" y="-1"/>
              <a:ext cx="823427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A * B</a:t>
              </a:r>
            </a:p>
          </p:txBody>
        </p:sp>
      </p:grpSp>
      <p:grpSp>
        <p:nvGrpSpPr>
          <p:cNvPr id="1125" name="Group 1125"/>
          <p:cNvGrpSpPr/>
          <p:nvPr/>
        </p:nvGrpSpPr>
        <p:grpSpPr>
          <a:xfrm>
            <a:off x="381000" y="6018529"/>
            <a:ext cx="3048000" cy="459741"/>
            <a:chOff x="0" y="0"/>
            <a:chExt cx="3048000" cy="459740"/>
          </a:xfrm>
        </p:grpSpPr>
        <p:sp>
          <p:nvSpPr>
            <p:cNvPr id="1123" name="Shape 1123"/>
            <p:cNvSpPr/>
            <p:nvPr/>
          </p:nvSpPr>
          <p:spPr>
            <a:xfrm>
              <a:off x="0" y="1269"/>
              <a:ext cx="3048000" cy="457201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0" y="-1"/>
              <a:ext cx="158215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(A * B) y C</a:t>
              </a:r>
            </a:p>
          </p:txBody>
        </p:sp>
      </p:grpSp>
      <p:grpSp>
        <p:nvGrpSpPr>
          <p:cNvPr id="1128" name="Group 1128"/>
          <p:cNvGrpSpPr/>
          <p:nvPr/>
        </p:nvGrpSpPr>
        <p:grpSpPr>
          <a:xfrm>
            <a:off x="381000" y="6018529"/>
            <a:ext cx="3048000" cy="459741"/>
            <a:chOff x="0" y="0"/>
            <a:chExt cx="3048000" cy="459740"/>
          </a:xfrm>
        </p:grpSpPr>
        <p:sp>
          <p:nvSpPr>
            <p:cNvPr id="1126" name="Shape 1126"/>
            <p:cNvSpPr/>
            <p:nvPr/>
          </p:nvSpPr>
          <p:spPr>
            <a:xfrm>
              <a:off x="0" y="1269"/>
              <a:ext cx="3048000" cy="457201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0" y="-1"/>
              <a:ext cx="2131180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(A * B) y C y D</a:t>
              </a:r>
            </a:p>
          </p:txBody>
        </p:sp>
      </p:grpSp>
      <p:grpSp>
        <p:nvGrpSpPr>
          <p:cNvPr id="1131" name="Group 1131"/>
          <p:cNvGrpSpPr/>
          <p:nvPr/>
        </p:nvGrpSpPr>
        <p:grpSpPr>
          <a:xfrm>
            <a:off x="381000" y="6018529"/>
            <a:ext cx="3048000" cy="459741"/>
            <a:chOff x="0" y="0"/>
            <a:chExt cx="3048000" cy="459740"/>
          </a:xfrm>
        </p:grpSpPr>
        <p:sp>
          <p:nvSpPr>
            <p:cNvPr id="1129" name="Shape 1129"/>
            <p:cNvSpPr/>
            <p:nvPr/>
          </p:nvSpPr>
          <p:spPr>
            <a:xfrm>
              <a:off x="0" y="1269"/>
              <a:ext cx="3048000" cy="457201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0" y="-1"/>
              <a:ext cx="2188627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(A * B) y (C*D)</a:t>
              </a:r>
            </a:p>
          </p:txBody>
        </p:sp>
      </p:grpSp>
      <p:grpSp>
        <p:nvGrpSpPr>
          <p:cNvPr id="1134" name="Group 1134"/>
          <p:cNvGrpSpPr/>
          <p:nvPr/>
        </p:nvGrpSpPr>
        <p:grpSpPr>
          <a:xfrm>
            <a:off x="381000" y="6018529"/>
            <a:ext cx="3048000" cy="459741"/>
            <a:chOff x="0" y="0"/>
            <a:chExt cx="3048000" cy="459740"/>
          </a:xfrm>
        </p:grpSpPr>
        <p:sp>
          <p:nvSpPr>
            <p:cNvPr id="1132" name="Shape 1132"/>
            <p:cNvSpPr/>
            <p:nvPr/>
          </p:nvSpPr>
          <p:spPr>
            <a:xfrm>
              <a:off x="0" y="1269"/>
              <a:ext cx="3048000" cy="457201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0" y="-1"/>
              <a:ext cx="214755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(A * B) - (C*D)</a:t>
              </a:r>
            </a:p>
          </p:txBody>
        </p:sp>
      </p:grpSp>
      <p:grpSp>
        <p:nvGrpSpPr>
          <p:cNvPr id="1137" name="Group 1137"/>
          <p:cNvGrpSpPr/>
          <p:nvPr/>
        </p:nvGrpSpPr>
        <p:grpSpPr>
          <a:xfrm>
            <a:off x="381000" y="6018529"/>
            <a:ext cx="3048000" cy="459741"/>
            <a:chOff x="0" y="0"/>
            <a:chExt cx="3048000" cy="459740"/>
          </a:xfrm>
        </p:grpSpPr>
        <p:sp>
          <p:nvSpPr>
            <p:cNvPr id="1135" name="Shape 1135"/>
            <p:cNvSpPr/>
            <p:nvPr/>
          </p:nvSpPr>
          <p:spPr>
            <a:xfrm>
              <a:off x="0" y="1269"/>
              <a:ext cx="3048000" cy="457201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0" y="-1"/>
              <a:ext cx="269568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(A * B) - (C*D) y H</a:t>
              </a:r>
            </a:p>
          </p:txBody>
        </p:sp>
      </p:grpSp>
      <p:grpSp>
        <p:nvGrpSpPr>
          <p:cNvPr id="1140" name="Group 1140"/>
          <p:cNvGrpSpPr/>
          <p:nvPr/>
        </p:nvGrpSpPr>
        <p:grpSpPr>
          <a:xfrm>
            <a:off x="381000" y="6018529"/>
            <a:ext cx="3048000" cy="459741"/>
            <a:chOff x="0" y="0"/>
            <a:chExt cx="3048000" cy="459740"/>
          </a:xfrm>
        </p:grpSpPr>
        <p:sp>
          <p:nvSpPr>
            <p:cNvPr id="1138" name="Shape 1138"/>
            <p:cNvSpPr/>
            <p:nvPr/>
          </p:nvSpPr>
          <p:spPr>
            <a:xfrm>
              <a:off x="0" y="1269"/>
              <a:ext cx="3048000" cy="457201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0" y="-1"/>
              <a:ext cx="2765634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(A * B) - (C*D) + H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1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1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1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1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1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" grpId="4" animBg="1" advAuto="0"/>
      <p:bldP spid="1066" grpId="18" animBg="1" advAuto="0"/>
      <p:bldP spid="1067" grpId="1" build="p" animBg="1" advAuto="0"/>
      <p:bldP spid="1068" grpId="5" animBg="1" advAuto="0"/>
      <p:bldP spid="1069" grpId="6" animBg="1" advAuto="0"/>
      <p:bldP spid="1070" grpId="8" animBg="1" advAuto="0"/>
      <p:bldP spid="1071" grpId="11" animBg="1" advAuto="0"/>
      <p:bldP spid="1072" grpId="12" animBg="1" advAuto="0"/>
      <p:bldP spid="1073" grpId="14" animBg="1" advAuto="0"/>
      <p:bldP spid="1112" grpId="3" animBg="1" advAuto="0"/>
      <p:bldP spid="1113" grpId="2" animBg="1" advAuto="0"/>
      <p:bldP spid="1116" grpId="7" animBg="1" advAuto="0"/>
      <p:bldP spid="1119" grpId="9" animBg="1" advAuto="0"/>
      <p:bldP spid="1122" grpId="10" animBg="1" advAuto="0"/>
      <p:bldP spid="1125" grpId="13" animBg="1" advAuto="0"/>
      <p:bldP spid="1128" grpId="15" animBg="1" advAuto="0"/>
      <p:bldP spid="1131" grpId="16" animBg="1" advAuto="0"/>
      <p:bldP spid="1134" grpId="17" animBg="1" advAuto="0"/>
      <p:bldP spid="1137" grpId="19" animBg="1" advAuto="0"/>
      <p:bldP spid="1140" grpId="2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rtl="0"/>
            <a:endParaRPr lang="en-GB" sz="1350" kern="12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1023784" y="3124302"/>
            <a:ext cx="7096494" cy="6093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/>
            <a:r>
              <a:rPr lang="en-US" altLang="en-US" b="1" dirty="0">
                <a:solidFill>
                  <a:prstClr val="white"/>
                </a:solidFill>
                <a:latin typeface="Gill Sans MT" panose="020B0502020104020203" pitchFamily="34" charset="0"/>
              </a:rPr>
              <a:t>Árbol </a:t>
            </a:r>
            <a:r>
              <a:rPr lang="en-US" altLang="en-US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Binario</a:t>
            </a:r>
            <a:r>
              <a:rPr lang="en-US" altLang="en-US" b="1" dirty="0">
                <a:solidFill>
                  <a:prstClr val="white"/>
                </a:solidFill>
                <a:latin typeface="Gill Sans MT" panose="020B0502020104020203" pitchFamily="34" charset="0"/>
              </a:rPr>
              <a:t> de </a:t>
            </a:r>
            <a:r>
              <a:rPr lang="en-US" altLang="en-US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Búsqueda</a:t>
            </a:r>
            <a:endParaRPr lang="en-US" altLang="en-US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02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Shape 1142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832104">
              <a:defRPr sz="4368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368" i="1">
                <a:solidFill>
                  <a:srgbClr val="008080"/>
                </a:solidFill>
              </a:rPr>
              <a:t>ARBOL BINARIO DE BUSQUEDA</a:t>
            </a:r>
          </a:p>
        </p:txBody>
      </p:sp>
      <p:sp>
        <p:nvSpPr>
          <p:cNvPr id="1143" name="Shape 1143"/>
          <p:cNvSpPr>
            <a:spLocks noGrp="1"/>
          </p:cNvSpPr>
          <p:nvPr>
            <p:ph type="body" idx="4294967295"/>
          </p:nvPr>
        </p:nvSpPr>
        <p:spPr>
          <a:xfrm>
            <a:off x="323850" y="2051050"/>
            <a:ext cx="6335713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57175" lvl="0" indent="-257175">
              <a:lnSpc>
                <a:spcPct val="12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Los elementos en un arbol</a:t>
            </a: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Hasta ahora no han guardado un orden</a:t>
            </a: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No sirven para buscar elementos</a:t>
            </a:r>
          </a:p>
          <a:p>
            <a:pPr marL="257175" lvl="0" indent="-257175">
              <a:lnSpc>
                <a:spcPct val="12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Los arboles de busqueda</a:t>
            </a: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Permiten ejecutar en ellos busqueda binaria</a:t>
            </a: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Dado un nodo:</a:t>
            </a:r>
          </a:p>
          <a:p>
            <a:pPr marL="1104900" lvl="2" indent="-171450">
              <a:lnSpc>
                <a:spcPct val="120000"/>
              </a:lnSpc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Todos los nodos del sub. Izq. Tienen una clave menor que la clave de la raiz</a:t>
            </a:r>
          </a:p>
          <a:p>
            <a:pPr marL="1104900" lvl="2" indent="-171450">
              <a:lnSpc>
                <a:spcPct val="120000"/>
              </a:lnSpc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Todos los nodos del sub. Der. Tienen una clave mayor que la clave de la raiz</a:t>
            </a:r>
          </a:p>
        </p:txBody>
      </p:sp>
      <p:grpSp>
        <p:nvGrpSpPr>
          <p:cNvPr id="1159" name="Group 1159"/>
          <p:cNvGrpSpPr/>
          <p:nvPr/>
        </p:nvGrpSpPr>
        <p:grpSpPr>
          <a:xfrm>
            <a:off x="6781799" y="4494529"/>
            <a:ext cx="1905001" cy="1831341"/>
            <a:chOff x="0" y="0"/>
            <a:chExt cx="1905000" cy="1831340"/>
          </a:xfrm>
        </p:grpSpPr>
        <p:grpSp>
          <p:nvGrpSpPr>
            <p:cNvPr id="1146" name="Group 1146"/>
            <p:cNvGrpSpPr/>
            <p:nvPr/>
          </p:nvGrpSpPr>
          <p:grpSpPr>
            <a:xfrm>
              <a:off x="-1" y="685799"/>
              <a:ext cx="457201" cy="459742"/>
              <a:chOff x="0" y="0"/>
              <a:chExt cx="457200" cy="459740"/>
            </a:xfrm>
          </p:grpSpPr>
          <p:sp>
            <p:nvSpPr>
              <p:cNvPr id="1144" name="Shape 1144"/>
              <p:cNvSpPr/>
              <p:nvPr/>
            </p:nvSpPr>
            <p:spPr>
              <a:xfrm>
                <a:off x="0" y="127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145" name="Shape 1145"/>
              <p:cNvSpPr/>
              <p:nvPr/>
            </p:nvSpPr>
            <p:spPr>
              <a:xfrm>
                <a:off x="93335" y="0"/>
                <a:ext cx="270530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4</a:t>
                </a:r>
              </a:p>
            </p:txBody>
          </p:sp>
        </p:grpSp>
        <p:grpSp>
          <p:nvGrpSpPr>
            <p:cNvPr id="1149" name="Group 1149"/>
            <p:cNvGrpSpPr/>
            <p:nvPr/>
          </p:nvGrpSpPr>
          <p:grpSpPr>
            <a:xfrm>
              <a:off x="685799" y="1371599"/>
              <a:ext cx="457201" cy="459742"/>
              <a:chOff x="0" y="0"/>
              <a:chExt cx="457200" cy="459740"/>
            </a:xfrm>
          </p:grpSpPr>
          <p:sp>
            <p:nvSpPr>
              <p:cNvPr id="1147" name="Shape 1147"/>
              <p:cNvSpPr/>
              <p:nvPr/>
            </p:nvSpPr>
            <p:spPr>
              <a:xfrm>
                <a:off x="0" y="127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148" name="Shape 1148"/>
              <p:cNvSpPr/>
              <p:nvPr/>
            </p:nvSpPr>
            <p:spPr>
              <a:xfrm>
                <a:off x="93335" y="0"/>
                <a:ext cx="270530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5</a:t>
                </a:r>
              </a:p>
            </p:txBody>
          </p:sp>
        </p:grpSp>
        <p:sp>
          <p:nvSpPr>
            <p:cNvPr id="1150" name="Shape 1150"/>
            <p:cNvSpPr/>
            <p:nvPr/>
          </p:nvSpPr>
          <p:spPr>
            <a:xfrm>
              <a:off x="390525" y="1077594"/>
              <a:ext cx="361950" cy="3619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153" name="Group 1153"/>
            <p:cNvGrpSpPr/>
            <p:nvPr/>
          </p:nvGrpSpPr>
          <p:grpSpPr>
            <a:xfrm>
              <a:off x="1447799" y="685799"/>
              <a:ext cx="457201" cy="459742"/>
              <a:chOff x="0" y="0"/>
              <a:chExt cx="457200" cy="459740"/>
            </a:xfrm>
          </p:grpSpPr>
          <p:sp>
            <p:nvSpPr>
              <p:cNvPr id="1151" name="Shape 1151"/>
              <p:cNvSpPr/>
              <p:nvPr/>
            </p:nvSpPr>
            <p:spPr>
              <a:xfrm>
                <a:off x="0" y="127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152" name="Shape 1152"/>
              <p:cNvSpPr/>
              <p:nvPr/>
            </p:nvSpPr>
            <p:spPr>
              <a:xfrm>
                <a:off x="93335" y="0"/>
                <a:ext cx="270530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9</a:t>
                </a:r>
              </a:p>
            </p:txBody>
          </p:sp>
        </p:grpSp>
        <p:grpSp>
          <p:nvGrpSpPr>
            <p:cNvPr id="1156" name="Group 1156"/>
            <p:cNvGrpSpPr/>
            <p:nvPr/>
          </p:nvGrpSpPr>
          <p:grpSpPr>
            <a:xfrm>
              <a:off x="761999" y="-1"/>
              <a:ext cx="457201" cy="459742"/>
              <a:chOff x="0" y="0"/>
              <a:chExt cx="457200" cy="459740"/>
            </a:xfrm>
          </p:grpSpPr>
          <p:sp>
            <p:nvSpPr>
              <p:cNvPr id="1154" name="Shape 1154"/>
              <p:cNvSpPr/>
              <p:nvPr/>
            </p:nvSpPr>
            <p:spPr>
              <a:xfrm>
                <a:off x="0" y="127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155" name="Shape 1155"/>
              <p:cNvSpPr/>
              <p:nvPr/>
            </p:nvSpPr>
            <p:spPr>
              <a:xfrm>
                <a:off x="93335" y="0"/>
                <a:ext cx="270530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6</a:t>
                </a:r>
              </a:p>
            </p:txBody>
          </p:sp>
        </p:grpSp>
        <p:sp>
          <p:nvSpPr>
            <p:cNvPr id="1157" name="Shape 1157"/>
            <p:cNvSpPr/>
            <p:nvPr/>
          </p:nvSpPr>
          <p:spPr>
            <a:xfrm flipH="1">
              <a:off x="390525" y="391795"/>
              <a:ext cx="438151" cy="3619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152525" y="391795"/>
              <a:ext cx="361950" cy="3619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160" name="Shape 1160"/>
          <p:cNvSpPr/>
          <p:nvPr/>
        </p:nvSpPr>
        <p:spPr>
          <a:xfrm>
            <a:off x="7467600" y="4038600"/>
            <a:ext cx="547648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4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&lt;&gt;</a:t>
            </a:r>
          </a:p>
        </p:txBody>
      </p:sp>
      <p:grpSp>
        <p:nvGrpSpPr>
          <p:cNvPr id="1163" name="Group 1163"/>
          <p:cNvGrpSpPr/>
          <p:nvPr/>
        </p:nvGrpSpPr>
        <p:grpSpPr>
          <a:xfrm>
            <a:off x="6553199" y="1827529"/>
            <a:ext cx="457201" cy="459741"/>
            <a:chOff x="0" y="0"/>
            <a:chExt cx="457200" cy="459740"/>
          </a:xfrm>
        </p:grpSpPr>
        <p:sp>
          <p:nvSpPr>
            <p:cNvPr id="1161" name="Shape 1161"/>
            <p:cNvSpPr/>
            <p:nvPr/>
          </p:nvSpPr>
          <p:spPr>
            <a:xfrm>
              <a:off x="0" y="127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0140" y="0"/>
              <a:ext cx="436920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 dirty="0"/>
                <a:t>30</a:t>
              </a:r>
            </a:p>
          </p:txBody>
        </p:sp>
      </p:grpSp>
      <p:grpSp>
        <p:nvGrpSpPr>
          <p:cNvPr id="1166" name="Group 1166"/>
          <p:cNvGrpSpPr/>
          <p:nvPr/>
        </p:nvGrpSpPr>
        <p:grpSpPr>
          <a:xfrm>
            <a:off x="7238999" y="2513329"/>
            <a:ext cx="457201" cy="459741"/>
            <a:chOff x="0" y="0"/>
            <a:chExt cx="457200" cy="459740"/>
          </a:xfrm>
        </p:grpSpPr>
        <p:sp>
          <p:nvSpPr>
            <p:cNvPr id="1164" name="Shape 1164"/>
            <p:cNvSpPr/>
            <p:nvPr/>
          </p:nvSpPr>
          <p:spPr>
            <a:xfrm>
              <a:off x="0" y="127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0140" y="0"/>
              <a:ext cx="436920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 dirty="0"/>
                <a:t>41</a:t>
              </a:r>
            </a:p>
          </p:txBody>
        </p:sp>
      </p:grpSp>
      <p:sp>
        <p:nvSpPr>
          <p:cNvPr id="1185" name="Shape 1185"/>
          <p:cNvSpPr/>
          <p:nvPr/>
        </p:nvSpPr>
        <p:spPr>
          <a:xfrm>
            <a:off x="7000478" y="2276078"/>
            <a:ext cx="248841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1170" name="Group 1170"/>
          <p:cNvGrpSpPr/>
          <p:nvPr/>
        </p:nvGrpSpPr>
        <p:grpSpPr>
          <a:xfrm>
            <a:off x="8000999" y="1827529"/>
            <a:ext cx="457201" cy="459741"/>
            <a:chOff x="0" y="0"/>
            <a:chExt cx="457200" cy="459740"/>
          </a:xfrm>
        </p:grpSpPr>
        <p:sp>
          <p:nvSpPr>
            <p:cNvPr id="1168" name="Shape 1168"/>
            <p:cNvSpPr/>
            <p:nvPr/>
          </p:nvSpPr>
          <p:spPr>
            <a:xfrm>
              <a:off x="0" y="127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0140" y="0"/>
              <a:ext cx="436920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 dirty="0"/>
                <a:t>75</a:t>
              </a:r>
            </a:p>
          </p:txBody>
        </p:sp>
      </p:grpSp>
      <p:grpSp>
        <p:nvGrpSpPr>
          <p:cNvPr id="1173" name="Group 1173"/>
          <p:cNvGrpSpPr/>
          <p:nvPr/>
        </p:nvGrpSpPr>
        <p:grpSpPr>
          <a:xfrm>
            <a:off x="7315199" y="1141730"/>
            <a:ext cx="457201" cy="459741"/>
            <a:chOff x="0" y="0"/>
            <a:chExt cx="457200" cy="459740"/>
          </a:xfrm>
        </p:grpSpPr>
        <p:sp>
          <p:nvSpPr>
            <p:cNvPr id="1171" name="Shape 1171"/>
            <p:cNvSpPr/>
            <p:nvPr/>
          </p:nvSpPr>
          <p:spPr>
            <a:xfrm>
              <a:off x="0" y="127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0140" y="0"/>
              <a:ext cx="436920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 dirty="0"/>
                <a:t>55</a:t>
              </a:r>
            </a:p>
          </p:txBody>
        </p:sp>
      </p:grpSp>
      <p:sp>
        <p:nvSpPr>
          <p:cNvPr id="1186" name="Shape 1186"/>
          <p:cNvSpPr/>
          <p:nvPr/>
        </p:nvSpPr>
        <p:spPr>
          <a:xfrm>
            <a:off x="7000478" y="1568053"/>
            <a:ext cx="325041" cy="292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187" name="Shape 1187"/>
          <p:cNvSpPr/>
          <p:nvPr/>
        </p:nvSpPr>
        <p:spPr>
          <a:xfrm>
            <a:off x="7762478" y="1590278"/>
            <a:ext cx="248841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1178" name="Group 1178"/>
          <p:cNvGrpSpPr/>
          <p:nvPr/>
        </p:nvGrpSpPr>
        <p:grpSpPr>
          <a:xfrm>
            <a:off x="6019799" y="2513329"/>
            <a:ext cx="457201" cy="459741"/>
            <a:chOff x="0" y="0"/>
            <a:chExt cx="457200" cy="459740"/>
          </a:xfrm>
        </p:grpSpPr>
        <p:sp>
          <p:nvSpPr>
            <p:cNvPr id="1176" name="Shape 1176"/>
            <p:cNvSpPr/>
            <p:nvPr/>
          </p:nvSpPr>
          <p:spPr>
            <a:xfrm>
              <a:off x="0" y="127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93335" y="0"/>
              <a:ext cx="270530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 dirty="0"/>
                <a:t>4</a:t>
              </a:r>
            </a:p>
          </p:txBody>
        </p:sp>
      </p:grpSp>
      <p:grpSp>
        <p:nvGrpSpPr>
          <p:cNvPr id="1181" name="Group 1181"/>
          <p:cNvGrpSpPr/>
          <p:nvPr/>
        </p:nvGrpSpPr>
        <p:grpSpPr>
          <a:xfrm>
            <a:off x="8458199" y="2437129"/>
            <a:ext cx="457201" cy="459741"/>
            <a:chOff x="0" y="0"/>
            <a:chExt cx="457200" cy="459740"/>
          </a:xfrm>
        </p:grpSpPr>
        <p:sp>
          <p:nvSpPr>
            <p:cNvPr id="1179" name="Shape 1179"/>
            <p:cNvSpPr/>
            <p:nvPr/>
          </p:nvSpPr>
          <p:spPr>
            <a:xfrm>
              <a:off x="0" y="127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0140" y="0"/>
              <a:ext cx="436920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85</a:t>
              </a:r>
            </a:p>
          </p:txBody>
        </p:sp>
      </p:grpSp>
      <p:sp>
        <p:nvSpPr>
          <p:cNvPr id="1188" name="Shape 1188"/>
          <p:cNvSpPr/>
          <p:nvPr/>
        </p:nvSpPr>
        <p:spPr>
          <a:xfrm>
            <a:off x="6391391" y="2287111"/>
            <a:ext cx="211745" cy="2722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189" name="Shape 1189"/>
          <p:cNvSpPr/>
          <p:nvPr/>
        </p:nvSpPr>
        <p:spPr>
          <a:xfrm>
            <a:off x="8401883" y="2287111"/>
            <a:ext cx="112515" cy="150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184" name="Shape 1184"/>
          <p:cNvSpPr/>
          <p:nvPr/>
        </p:nvSpPr>
        <p:spPr>
          <a:xfrm>
            <a:off x="7239000" y="685800"/>
            <a:ext cx="547648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4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&lt;&gt;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" grpId="1" build="p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Shape 1191"/>
          <p:cNvSpPr>
            <a:spLocks noGrp="1"/>
          </p:cNvSpPr>
          <p:nvPr>
            <p:ph type="title" idx="4294967295"/>
          </p:nvPr>
        </p:nvSpPr>
        <p:spPr>
          <a:xfrm>
            <a:off x="381000" y="1984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TDA ABB: DEFINICION</a:t>
            </a:r>
          </a:p>
        </p:txBody>
      </p:sp>
      <p:sp>
        <p:nvSpPr>
          <p:cNvPr id="1192" name="Shape 1192"/>
          <p:cNvSpPr>
            <a:spLocks noGrp="1"/>
          </p:cNvSpPr>
          <p:nvPr>
            <p:ph type="body" idx="4294967295"/>
          </p:nvPr>
        </p:nvSpPr>
        <p:spPr>
          <a:xfrm>
            <a:off x="457200" y="21336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57175" lvl="0" indent="-257175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Valores</a:t>
            </a:r>
            <a:r>
              <a:rPr sz="2400" dirty="0">
                <a:solidFill>
                  <a:srgbClr val="002850"/>
                </a:solidFill>
              </a:rPr>
              <a:t>: </a:t>
            </a:r>
          </a:p>
          <a:p>
            <a:pPr marL="661307" lvl="1" indent="-204107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Conjunto de </a:t>
            </a:r>
            <a:r>
              <a:rPr sz="2000" dirty="0" err="1">
                <a:solidFill>
                  <a:srgbClr val="002850"/>
                </a:solidFill>
              </a:rPr>
              <a:t>elementos</a:t>
            </a:r>
            <a:r>
              <a:rPr sz="2000" dirty="0">
                <a:solidFill>
                  <a:srgbClr val="002850"/>
                </a:solidFill>
              </a:rPr>
              <a:t> </a:t>
            </a:r>
          </a:p>
          <a:p>
            <a:pPr marL="661307" lvl="1" indent="-204107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Dado un </a:t>
            </a:r>
            <a:r>
              <a:rPr sz="2000" dirty="0" err="1">
                <a:solidFill>
                  <a:srgbClr val="002850"/>
                </a:solidFill>
              </a:rPr>
              <a:t>nodo</a:t>
            </a:r>
            <a:r>
              <a:rPr sz="2000" dirty="0">
                <a:solidFill>
                  <a:srgbClr val="002850"/>
                </a:solidFill>
              </a:rPr>
              <a:t> p, </a:t>
            </a: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i="1" dirty="0">
                <a:solidFill>
                  <a:srgbClr val="002850"/>
                </a:solidFill>
              </a:rPr>
              <a:t>Los </a:t>
            </a:r>
            <a:r>
              <a:rPr i="1" dirty="0" err="1">
                <a:solidFill>
                  <a:srgbClr val="002850"/>
                </a:solidFill>
              </a:rPr>
              <a:t>nodos</a:t>
            </a:r>
            <a:r>
              <a:rPr i="1" dirty="0">
                <a:solidFill>
                  <a:srgbClr val="002850"/>
                </a:solidFill>
              </a:rPr>
              <a:t> del </a:t>
            </a:r>
            <a:r>
              <a:rPr i="1" dirty="0" err="1">
                <a:solidFill>
                  <a:srgbClr val="002850"/>
                </a:solidFill>
              </a:rPr>
              <a:t>árbol</a:t>
            </a:r>
            <a:r>
              <a:rPr i="1" dirty="0">
                <a:solidFill>
                  <a:srgbClr val="002850"/>
                </a:solidFill>
              </a:rPr>
              <a:t> </a:t>
            </a:r>
            <a:r>
              <a:rPr i="1" dirty="0" err="1">
                <a:solidFill>
                  <a:srgbClr val="002850"/>
                </a:solidFill>
              </a:rPr>
              <a:t>izquierdo</a:t>
            </a:r>
            <a:r>
              <a:rPr i="1" dirty="0">
                <a:solidFill>
                  <a:srgbClr val="002850"/>
                </a:solidFill>
              </a:rPr>
              <a:t> </a:t>
            </a:r>
            <a:r>
              <a:rPr i="1" dirty="0" err="1">
                <a:solidFill>
                  <a:srgbClr val="002850"/>
                </a:solidFill>
              </a:rPr>
              <a:t>almacenan</a:t>
            </a:r>
            <a:r>
              <a:rPr i="1" dirty="0">
                <a:solidFill>
                  <a:srgbClr val="002850"/>
                </a:solidFill>
              </a:rPr>
              <a:t> </a:t>
            </a:r>
            <a:r>
              <a:rPr i="1" dirty="0" err="1">
                <a:solidFill>
                  <a:srgbClr val="002850"/>
                </a:solidFill>
              </a:rPr>
              <a:t>valores</a:t>
            </a:r>
            <a:r>
              <a:rPr i="1" dirty="0">
                <a:solidFill>
                  <a:srgbClr val="002850"/>
                </a:solidFill>
              </a:rPr>
              <a:t> </a:t>
            </a:r>
            <a:r>
              <a:rPr i="1" dirty="0" err="1">
                <a:solidFill>
                  <a:srgbClr val="002850"/>
                </a:solidFill>
              </a:rPr>
              <a:t>menores</a:t>
            </a:r>
            <a:r>
              <a:rPr i="1" dirty="0">
                <a:solidFill>
                  <a:srgbClr val="002850"/>
                </a:solidFill>
              </a:rPr>
              <a:t> al de p</a:t>
            </a: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i="1" dirty="0">
                <a:solidFill>
                  <a:srgbClr val="002850"/>
                </a:solidFill>
              </a:rPr>
              <a:t>Los </a:t>
            </a:r>
            <a:r>
              <a:rPr i="1" dirty="0" err="1">
                <a:solidFill>
                  <a:srgbClr val="002850"/>
                </a:solidFill>
              </a:rPr>
              <a:t>nodos</a:t>
            </a:r>
            <a:r>
              <a:rPr i="1" dirty="0">
                <a:solidFill>
                  <a:srgbClr val="002850"/>
                </a:solidFill>
              </a:rPr>
              <a:t> del </a:t>
            </a:r>
            <a:r>
              <a:rPr i="1" dirty="0" err="1">
                <a:solidFill>
                  <a:srgbClr val="002850"/>
                </a:solidFill>
              </a:rPr>
              <a:t>árbol</a:t>
            </a:r>
            <a:r>
              <a:rPr i="1" dirty="0">
                <a:solidFill>
                  <a:srgbClr val="002850"/>
                </a:solidFill>
              </a:rPr>
              <a:t> derecho </a:t>
            </a:r>
            <a:r>
              <a:rPr i="1" dirty="0" err="1">
                <a:solidFill>
                  <a:srgbClr val="002850"/>
                </a:solidFill>
              </a:rPr>
              <a:t>almacenan</a:t>
            </a:r>
            <a:r>
              <a:rPr i="1" dirty="0">
                <a:solidFill>
                  <a:srgbClr val="002850"/>
                </a:solidFill>
              </a:rPr>
              <a:t> </a:t>
            </a:r>
            <a:r>
              <a:rPr i="1" dirty="0" err="1">
                <a:solidFill>
                  <a:srgbClr val="002850"/>
                </a:solidFill>
              </a:rPr>
              <a:t>valores</a:t>
            </a:r>
            <a:r>
              <a:rPr i="1" dirty="0">
                <a:solidFill>
                  <a:srgbClr val="002850"/>
                </a:solidFill>
              </a:rPr>
              <a:t> </a:t>
            </a:r>
            <a:r>
              <a:rPr i="1" dirty="0" err="1">
                <a:solidFill>
                  <a:srgbClr val="002850"/>
                </a:solidFill>
              </a:rPr>
              <a:t>mayores</a:t>
            </a:r>
            <a:r>
              <a:rPr i="1" dirty="0">
                <a:solidFill>
                  <a:srgbClr val="002850"/>
                </a:solidFill>
              </a:rPr>
              <a:t> al de p</a:t>
            </a:r>
          </a:p>
          <a:p>
            <a:pPr marL="257175" lvl="0" indent="-257175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Operaciones</a:t>
            </a:r>
            <a:endParaRPr sz="2400" dirty="0">
              <a:solidFill>
                <a:srgbClr val="002850"/>
              </a:solidFill>
            </a:endParaRPr>
          </a:p>
          <a:p>
            <a:pPr marL="661307" lvl="1" indent="-204107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Son las </a:t>
            </a:r>
            <a:r>
              <a:rPr sz="2000" dirty="0" err="1">
                <a:solidFill>
                  <a:srgbClr val="002850"/>
                </a:solidFill>
              </a:rPr>
              <a:t>mismas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operaciones</a:t>
            </a:r>
            <a:r>
              <a:rPr sz="2000" dirty="0">
                <a:solidFill>
                  <a:srgbClr val="002850"/>
                </a:solidFill>
              </a:rPr>
              <a:t> que para un AB</a:t>
            </a:r>
          </a:p>
          <a:p>
            <a:pPr marL="661307" lvl="1" indent="-204107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Pero </a:t>
            </a:r>
            <a:r>
              <a:rPr sz="2000" dirty="0" err="1">
                <a:solidFill>
                  <a:srgbClr val="002850"/>
                </a:solidFill>
              </a:rPr>
              <a:t>en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este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caso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ya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tenemos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reglas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suficientes</a:t>
            </a:r>
            <a:r>
              <a:rPr sz="2000" dirty="0">
                <a:solidFill>
                  <a:srgbClr val="002850"/>
                </a:solidFill>
              </a:rPr>
              <a:t> que </a:t>
            </a:r>
            <a:r>
              <a:rPr sz="2000" dirty="0" err="1">
                <a:solidFill>
                  <a:srgbClr val="002850"/>
                </a:solidFill>
              </a:rPr>
              <a:t>nos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indican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como</a:t>
            </a:r>
            <a:r>
              <a:rPr sz="2000" dirty="0">
                <a:solidFill>
                  <a:srgbClr val="002850"/>
                </a:solidFill>
              </a:rPr>
              <a:t>:</a:t>
            </a: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b="1" i="1" dirty="0" err="1">
                <a:solidFill>
                  <a:srgbClr val="002850"/>
                </a:solidFill>
              </a:rPr>
              <a:t>Insertar</a:t>
            </a:r>
            <a:endParaRPr b="1" i="1" dirty="0">
              <a:solidFill>
                <a:srgbClr val="002850"/>
              </a:solidFill>
            </a:endParaRP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b="1" i="1" dirty="0" err="1">
                <a:solidFill>
                  <a:srgbClr val="002850"/>
                </a:solidFill>
              </a:rPr>
              <a:t>Sacar</a:t>
            </a:r>
            <a:r>
              <a:rPr b="1" i="1" dirty="0">
                <a:solidFill>
                  <a:srgbClr val="002850"/>
                </a:solidFill>
              </a:rPr>
              <a:t> y</a:t>
            </a: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b="1" i="1" dirty="0" err="1">
                <a:solidFill>
                  <a:srgbClr val="002850"/>
                </a:solidFill>
              </a:rPr>
              <a:t>Buscar</a:t>
            </a:r>
            <a:endParaRPr b="1" i="1" dirty="0">
              <a:solidFill>
                <a:srgbClr val="002850"/>
              </a:solidFill>
            </a:endParaRPr>
          </a:p>
        </p:txBody>
      </p:sp>
      <p:sp>
        <p:nvSpPr>
          <p:cNvPr id="1194" name="Shape 1194"/>
          <p:cNvSpPr/>
          <p:nvPr/>
        </p:nvSpPr>
        <p:spPr>
          <a:xfrm>
            <a:off x="3199597" y="4935248"/>
            <a:ext cx="4967289" cy="1477328"/>
          </a:xfrm>
          <a:prstGeom prst="rect">
            <a:avLst/>
          </a:prstGeom>
          <a:solidFill>
            <a:srgbClr val="FFFFFF"/>
          </a:solidFill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lang="en-US" sz="16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BSTNode</a:t>
            </a:r>
            <a:r>
              <a:rPr lang="en-US" sz="16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&lt;E, K&gt; {</a:t>
            </a:r>
          </a:p>
          <a:p>
            <a:pPr lvl="0"/>
            <a:r>
              <a:rPr lang="en-US" sz="16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private E content;</a:t>
            </a:r>
          </a:p>
          <a:p>
            <a:pPr lvl="0"/>
            <a:r>
              <a:rPr lang="en-US" sz="16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private K key;</a:t>
            </a:r>
          </a:p>
          <a:p>
            <a:pPr lvl="0"/>
            <a:r>
              <a:rPr lang="en-US" sz="16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private </a:t>
            </a:r>
            <a:r>
              <a:rPr lang="en-US" sz="16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BSTree</a:t>
            </a:r>
            <a:r>
              <a:rPr lang="en-US" sz="16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&lt;E, K&gt; left;</a:t>
            </a:r>
          </a:p>
          <a:p>
            <a:pPr lvl="0"/>
            <a:r>
              <a:rPr lang="en-US" sz="16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private </a:t>
            </a:r>
            <a:r>
              <a:rPr lang="en-US" sz="16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BSTree</a:t>
            </a:r>
            <a:r>
              <a:rPr lang="en-US" sz="16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&lt;E, K&gt; right;</a:t>
            </a:r>
          </a:p>
          <a:p>
            <a:pPr lvl="0"/>
            <a:r>
              <a:rPr lang="en-US" sz="16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194">
            <a:extLst>
              <a:ext uri="{FF2B5EF4-FFF2-40B4-BE49-F238E27FC236}">
                <a16:creationId xmlns:a16="http://schemas.microsoft.com/office/drawing/2014/main" id="{4AE1EBD1-FBB1-4EC4-BFAC-F895F193C2C8}"/>
              </a:ext>
            </a:extLst>
          </p:cNvPr>
          <p:cNvSpPr/>
          <p:nvPr/>
        </p:nvSpPr>
        <p:spPr>
          <a:xfrm>
            <a:off x="3643311" y="1630111"/>
            <a:ext cx="4967289" cy="984885"/>
          </a:xfrm>
          <a:prstGeom prst="rect">
            <a:avLst/>
          </a:prstGeom>
          <a:solidFill>
            <a:srgbClr val="FFFFFF"/>
          </a:solidFill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public class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BSTree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 &lt;E, K&gt; {</a:t>
            </a:r>
          </a:p>
          <a:p>
            <a:pPr lvl="0"/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    private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BSTNode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&lt;E, K&gt; root;</a:t>
            </a:r>
          </a:p>
          <a:p>
            <a:pPr lvl="0"/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    private Comparator</a:t>
            </a:r>
            <a:r>
              <a:rPr lang="en-GB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&lt;K&gt; </a:t>
            </a:r>
            <a:r>
              <a:rPr lang="en-GB" sz="1600" dirty="0" err="1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cmp</a:t>
            </a:r>
            <a:r>
              <a:rPr lang="en-GB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;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  <a:p>
            <a:pPr lvl="0"/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}</a:t>
            </a:r>
            <a:endParaRPr sz="1600" dirty="0">
              <a:solidFill>
                <a:srgbClr val="002060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60A0A9-8AAB-4067-9062-A84C447328B4}"/>
                  </a:ext>
                </a:extLst>
              </p14:cNvPr>
              <p14:cNvContentPartPr/>
              <p14:nvPr/>
            </p14:nvContentPartPr>
            <p14:xfrm>
              <a:off x="5219640" y="2371680"/>
              <a:ext cx="862560" cy="47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60A0A9-8AAB-4067-9062-A84C447328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0280" y="2362320"/>
                <a:ext cx="881280" cy="66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2" grpId="1" build="p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CREAR CON CLAVE</a:t>
            </a:r>
          </a:p>
        </p:txBody>
      </p:sp>
      <p:sp>
        <p:nvSpPr>
          <p:cNvPr id="1197" name="Shape 1197"/>
          <p:cNvSpPr>
            <a:spLocks noGrp="1"/>
          </p:cNvSpPr>
          <p:nvPr>
            <p:ph type="body" idx="4294967295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02850"/>
                </a:solidFill>
              </a:rPr>
              <a:t>Como el </a:t>
            </a:r>
            <a:r>
              <a:rPr sz="3200" dirty="0" err="1">
                <a:solidFill>
                  <a:srgbClr val="002850"/>
                </a:solidFill>
              </a:rPr>
              <a:t>nodo</a:t>
            </a:r>
            <a:r>
              <a:rPr sz="3200" dirty="0">
                <a:solidFill>
                  <a:srgbClr val="002850"/>
                </a:solidFill>
              </a:rPr>
              <a:t> </a:t>
            </a:r>
            <a:r>
              <a:rPr sz="3200" dirty="0" err="1">
                <a:solidFill>
                  <a:srgbClr val="002850"/>
                </a:solidFill>
              </a:rPr>
              <a:t>ahora</a:t>
            </a:r>
            <a:r>
              <a:rPr sz="3200" dirty="0">
                <a:solidFill>
                  <a:srgbClr val="002850"/>
                </a:solidFill>
              </a:rPr>
              <a:t> </a:t>
            </a:r>
            <a:r>
              <a:rPr sz="3200" dirty="0" err="1">
                <a:solidFill>
                  <a:srgbClr val="002850"/>
                </a:solidFill>
              </a:rPr>
              <a:t>tiene</a:t>
            </a:r>
            <a:r>
              <a:rPr sz="3200" dirty="0">
                <a:solidFill>
                  <a:srgbClr val="002850"/>
                </a:solidFill>
              </a:rPr>
              <a:t> un campo clave</a:t>
            </a:r>
          </a:p>
          <a:p>
            <a:pPr marL="742950" lvl="1" indent="-285750">
              <a:spcBef>
                <a:spcPts val="6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800" dirty="0" err="1">
                <a:solidFill>
                  <a:srgbClr val="002850"/>
                </a:solidFill>
              </a:rPr>
              <a:t>Cambian</a:t>
            </a:r>
            <a:r>
              <a:rPr sz="2800" dirty="0">
                <a:solidFill>
                  <a:srgbClr val="002850"/>
                </a:solidFill>
              </a:rPr>
              <a:t> un poco las </a:t>
            </a:r>
            <a:r>
              <a:rPr sz="2800" dirty="0" err="1">
                <a:solidFill>
                  <a:srgbClr val="002850"/>
                </a:solidFill>
              </a:rPr>
              <a:t>operaciones</a:t>
            </a:r>
            <a:r>
              <a:rPr sz="2800" dirty="0">
                <a:solidFill>
                  <a:srgbClr val="002850"/>
                </a:solidFill>
              </a:rPr>
              <a:t> del </a:t>
            </a:r>
            <a:r>
              <a:rPr sz="2800" dirty="0" err="1">
                <a:solidFill>
                  <a:srgbClr val="002850"/>
                </a:solidFill>
              </a:rPr>
              <a:t>nodo</a:t>
            </a:r>
            <a:endParaRPr sz="2800" dirty="0">
              <a:solidFill>
                <a:srgbClr val="00285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002850"/>
                </a:solidFill>
              </a:rPr>
              <a:t>Ejemplo</a:t>
            </a:r>
            <a:endParaRPr sz="3200" dirty="0">
              <a:solidFill>
                <a:srgbClr val="002850"/>
              </a:solidFill>
            </a:endParaRPr>
          </a:p>
        </p:txBody>
      </p:sp>
      <p:sp>
        <p:nvSpPr>
          <p:cNvPr id="1198" name="Shape 1198"/>
          <p:cNvSpPr/>
          <p:nvPr/>
        </p:nvSpPr>
        <p:spPr>
          <a:xfrm>
            <a:off x="1547812" y="3644900"/>
            <a:ext cx="6553201" cy="1726565"/>
          </a:xfrm>
          <a:prstGeom prst="rect">
            <a:avLst/>
          </a:prstGeom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z="1200" dirty="0">
                <a:latin typeface="Arial"/>
                <a:ea typeface="Arial"/>
                <a:cs typeface="Arial"/>
                <a:sym typeface="Arial"/>
              </a:rPr>
              <a:t>/* constructor */</a:t>
            </a:r>
          </a:p>
          <a:p>
            <a:pPr lvl="0"/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public </a:t>
            </a:r>
            <a:r>
              <a:rPr sz="1600" dirty="0" err="1">
                <a:latin typeface="Verdana"/>
                <a:ea typeface="Verdana"/>
                <a:cs typeface="Verdana"/>
                <a:sym typeface="Verdana"/>
              </a:rPr>
              <a:t>NodeAB</a:t>
            </a:r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(Object clave, Object </a:t>
            </a:r>
            <a:r>
              <a:rPr sz="1600" dirty="0" err="1">
                <a:latin typeface="Verdana"/>
                <a:ea typeface="Verdana"/>
                <a:cs typeface="Verdana"/>
                <a:sym typeface="Verdana"/>
              </a:rPr>
              <a:t>contenido</a:t>
            </a:r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){</a:t>
            </a:r>
            <a:endParaRPr sz="1600" dirty="0">
              <a:solidFill>
                <a:srgbClr val="00285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z="1600" dirty="0" err="1">
                <a:latin typeface="Verdana"/>
                <a:ea typeface="Verdana"/>
                <a:cs typeface="Verdana"/>
                <a:sym typeface="Verdana"/>
              </a:rPr>
              <a:t>this.clave</a:t>
            </a:r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 = clave;</a:t>
            </a:r>
            <a:endParaRPr sz="1600" dirty="0">
              <a:solidFill>
                <a:srgbClr val="00285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z="1600" dirty="0" err="1">
                <a:latin typeface="Verdana"/>
                <a:ea typeface="Verdana"/>
                <a:cs typeface="Verdana"/>
                <a:sym typeface="Verdana"/>
              </a:rPr>
              <a:t>this.contenido</a:t>
            </a:r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sz="1600" dirty="0" err="1">
                <a:latin typeface="Verdana"/>
                <a:ea typeface="Verdana"/>
                <a:cs typeface="Verdana"/>
                <a:sym typeface="Verdana"/>
              </a:rPr>
              <a:t>contenido</a:t>
            </a:r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;</a:t>
            </a:r>
            <a:endParaRPr sz="1600" dirty="0">
              <a:solidFill>
                <a:srgbClr val="00285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z="1600" dirty="0" err="1">
                <a:latin typeface="Verdana"/>
                <a:ea typeface="Verdana"/>
                <a:cs typeface="Verdana"/>
                <a:sym typeface="Verdana"/>
              </a:rPr>
              <a:t>this.izq</a:t>
            </a:r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 = NULL;</a:t>
            </a:r>
            <a:endParaRPr sz="1600" dirty="0">
              <a:solidFill>
                <a:srgbClr val="00285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sz="1600" dirty="0" err="1">
                <a:latin typeface="Verdana"/>
                <a:ea typeface="Verdana"/>
                <a:cs typeface="Verdana"/>
                <a:sym typeface="Verdana"/>
              </a:rPr>
              <a:t>this.der</a:t>
            </a:r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= NULL;</a:t>
            </a:r>
            <a:endParaRPr sz="1600" dirty="0">
              <a:solidFill>
                <a:srgbClr val="00285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sz="1600" dirty="0"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Shape 1200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CREACION DE UN ABB</a:t>
            </a:r>
          </a:p>
        </p:txBody>
      </p:sp>
      <p:sp>
        <p:nvSpPr>
          <p:cNvPr id="1201" name="Shape 1201"/>
          <p:cNvSpPr>
            <a:spLocks noGrp="1"/>
          </p:cNvSpPr>
          <p:nvPr>
            <p:ph type="body" idx="4294967295"/>
          </p:nvPr>
        </p:nvSpPr>
        <p:spPr>
          <a:xfrm>
            <a:off x="457200" y="1927225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Un arbol de busqueda debe mantener</a:t>
            </a: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A la derecha mayor a raiz</a:t>
            </a: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A la izq. Menor a raiz</a:t>
            </a:r>
          </a:p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Ejemplo:</a:t>
            </a: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Construya arbol con los siguientes elementos: </a:t>
            </a:r>
          </a:p>
          <a:p>
            <a:pPr marL="1085850" lvl="2" indent="-171450"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8, 3, 1, 20, 10, 5, 4</a:t>
            </a:r>
          </a:p>
        </p:txBody>
      </p:sp>
      <p:grpSp>
        <p:nvGrpSpPr>
          <p:cNvPr id="1204" name="Group 1204"/>
          <p:cNvGrpSpPr/>
          <p:nvPr/>
        </p:nvGrpSpPr>
        <p:grpSpPr>
          <a:xfrm>
            <a:off x="3962400" y="4419600"/>
            <a:ext cx="381000" cy="381000"/>
            <a:chOff x="0" y="0"/>
            <a:chExt cx="381000" cy="381000"/>
          </a:xfrm>
        </p:grpSpPr>
        <p:sp>
          <p:nvSpPr>
            <p:cNvPr id="1202" name="Shape 1202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76033" y="5080"/>
              <a:ext cx="22893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8</a:t>
              </a:r>
            </a:p>
          </p:txBody>
        </p:sp>
      </p:grpSp>
      <p:grpSp>
        <p:nvGrpSpPr>
          <p:cNvPr id="1207" name="Group 1207"/>
          <p:cNvGrpSpPr/>
          <p:nvPr/>
        </p:nvGrpSpPr>
        <p:grpSpPr>
          <a:xfrm>
            <a:off x="3200400" y="4953000"/>
            <a:ext cx="381000" cy="381000"/>
            <a:chOff x="0" y="0"/>
            <a:chExt cx="381000" cy="381000"/>
          </a:xfrm>
        </p:grpSpPr>
        <p:sp>
          <p:nvSpPr>
            <p:cNvPr id="1205" name="Shape 1205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76033" y="5080"/>
              <a:ext cx="22893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3</a:t>
              </a:r>
            </a:p>
          </p:txBody>
        </p:sp>
      </p:grpSp>
      <p:sp>
        <p:nvSpPr>
          <p:cNvPr id="1229" name="Shape 1229"/>
          <p:cNvSpPr/>
          <p:nvPr/>
        </p:nvSpPr>
        <p:spPr>
          <a:xfrm>
            <a:off x="3550912" y="4722108"/>
            <a:ext cx="441976" cy="309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1211" name="Group 1211"/>
          <p:cNvGrpSpPr/>
          <p:nvPr/>
        </p:nvGrpSpPr>
        <p:grpSpPr>
          <a:xfrm>
            <a:off x="2667000" y="5410200"/>
            <a:ext cx="381000" cy="381000"/>
            <a:chOff x="0" y="0"/>
            <a:chExt cx="381000" cy="381000"/>
          </a:xfrm>
        </p:grpSpPr>
        <p:sp>
          <p:nvSpPr>
            <p:cNvPr id="1209" name="Shape 1209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76033" y="5080"/>
              <a:ext cx="22893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1</a:t>
              </a:r>
            </a:p>
          </p:txBody>
        </p:sp>
      </p:grpSp>
      <p:sp>
        <p:nvSpPr>
          <p:cNvPr id="1230" name="Shape 1230"/>
          <p:cNvSpPr/>
          <p:nvPr/>
        </p:nvSpPr>
        <p:spPr>
          <a:xfrm>
            <a:off x="3005799" y="5270613"/>
            <a:ext cx="236802" cy="202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1215" name="Group 1215"/>
          <p:cNvGrpSpPr/>
          <p:nvPr/>
        </p:nvGrpSpPr>
        <p:grpSpPr>
          <a:xfrm>
            <a:off x="4800600" y="4953000"/>
            <a:ext cx="381000" cy="381000"/>
            <a:chOff x="0" y="0"/>
            <a:chExt cx="381000" cy="381000"/>
          </a:xfrm>
        </p:grpSpPr>
        <p:sp>
          <p:nvSpPr>
            <p:cNvPr id="1213" name="Shape 1213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3637" y="5080"/>
              <a:ext cx="3537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20</a:t>
              </a:r>
            </a:p>
          </p:txBody>
        </p:sp>
      </p:grpSp>
      <p:sp>
        <p:nvSpPr>
          <p:cNvPr id="1231" name="Shape 1231"/>
          <p:cNvSpPr/>
          <p:nvPr/>
        </p:nvSpPr>
        <p:spPr>
          <a:xfrm>
            <a:off x="4317681" y="4714960"/>
            <a:ext cx="496413" cy="31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1219" name="Group 1219"/>
          <p:cNvGrpSpPr/>
          <p:nvPr/>
        </p:nvGrpSpPr>
        <p:grpSpPr>
          <a:xfrm>
            <a:off x="4267200" y="5410200"/>
            <a:ext cx="381000" cy="381000"/>
            <a:chOff x="0" y="0"/>
            <a:chExt cx="381000" cy="381000"/>
          </a:xfrm>
        </p:grpSpPr>
        <p:sp>
          <p:nvSpPr>
            <p:cNvPr id="1217" name="Shape 1217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3637" y="5080"/>
              <a:ext cx="3537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10</a:t>
              </a:r>
            </a:p>
          </p:txBody>
        </p:sp>
      </p:grpSp>
      <p:sp>
        <p:nvSpPr>
          <p:cNvPr id="1232" name="Shape 1232"/>
          <p:cNvSpPr/>
          <p:nvPr/>
        </p:nvSpPr>
        <p:spPr>
          <a:xfrm>
            <a:off x="4634309" y="5295219"/>
            <a:ext cx="179785" cy="154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1223" name="Group 1223"/>
          <p:cNvGrpSpPr/>
          <p:nvPr/>
        </p:nvGrpSpPr>
        <p:grpSpPr>
          <a:xfrm>
            <a:off x="3733800" y="5410200"/>
            <a:ext cx="381000" cy="381000"/>
            <a:chOff x="0" y="0"/>
            <a:chExt cx="381000" cy="381000"/>
          </a:xfrm>
        </p:grpSpPr>
        <p:sp>
          <p:nvSpPr>
            <p:cNvPr id="1221" name="Shape 1221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76033" y="5080"/>
              <a:ext cx="22893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5</a:t>
              </a:r>
            </a:p>
          </p:txBody>
        </p:sp>
      </p:grpSp>
      <p:sp>
        <p:nvSpPr>
          <p:cNvPr id="1233" name="Shape 1233"/>
          <p:cNvSpPr/>
          <p:nvPr/>
        </p:nvSpPr>
        <p:spPr>
          <a:xfrm>
            <a:off x="3539199" y="5270613"/>
            <a:ext cx="236802" cy="202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1227" name="Group 1227"/>
          <p:cNvGrpSpPr/>
          <p:nvPr/>
        </p:nvGrpSpPr>
        <p:grpSpPr>
          <a:xfrm>
            <a:off x="3352800" y="5943600"/>
            <a:ext cx="381000" cy="381000"/>
            <a:chOff x="0" y="0"/>
            <a:chExt cx="381000" cy="381000"/>
          </a:xfrm>
        </p:grpSpPr>
        <p:sp>
          <p:nvSpPr>
            <p:cNvPr id="1225" name="Shape 1225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76033" y="5080"/>
              <a:ext cx="22893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4</a:t>
              </a:r>
            </a:p>
          </p:txBody>
        </p:sp>
      </p:grpSp>
      <p:sp>
        <p:nvSpPr>
          <p:cNvPr id="1234" name="Shape 1234"/>
          <p:cNvSpPr/>
          <p:nvPr/>
        </p:nvSpPr>
        <p:spPr>
          <a:xfrm>
            <a:off x="3657996" y="5760720"/>
            <a:ext cx="152004" cy="212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3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32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32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32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12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" grpId="1" build="p" animBg="1" advAuto="0"/>
      <p:bldP spid="1204" grpId="2" animBg="1" advAuto="0"/>
      <p:bldP spid="1207" grpId="4" animBg="1" advAuto="0"/>
      <p:bldP spid="1229" grpId="3" animBg="1" advAuto="0"/>
      <p:bldP spid="1211" grpId="6" animBg="1" advAuto="0"/>
      <p:bldP spid="1230" grpId="5" animBg="1" advAuto="0"/>
      <p:bldP spid="1215" grpId="8" animBg="1" advAuto="0"/>
      <p:bldP spid="1231" grpId="7" animBg="1" advAuto="0"/>
      <p:bldP spid="1219" grpId="10" animBg="1" advAuto="0"/>
      <p:bldP spid="1232" grpId="9" animBg="1" advAuto="0"/>
      <p:bldP spid="1223" grpId="12" animBg="1" advAuto="0"/>
      <p:bldP spid="1233" grpId="11" animBg="1" advAuto="0"/>
      <p:bldP spid="1227" grpId="14" animBg="1" advAuto="0"/>
      <p:bldP spid="1234" grpId="1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rtl="0"/>
            <a:endParaRPr lang="en-GB" sz="1350" kern="12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970596" y="3124302"/>
            <a:ext cx="7202869" cy="6093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/>
            <a:r>
              <a:rPr lang="en-US" altLang="en-US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Novedades</a:t>
            </a:r>
            <a:r>
              <a:rPr lang="en-US" altLang="en-US" b="1" dirty="0">
                <a:solidFill>
                  <a:prstClr val="white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sobre</a:t>
            </a:r>
            <a:r>
              <a:rPr lang="en-US" altLang="en-US" b="1" dirty="0">
                <a:solidFill>
                  <a:prstClr val="white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proyectos</a:t>
            </a:r>
            <a:endParaRPr lang="en-US" altLang="en-US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23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Shape 1236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EJERCICIO EN CLASE</a:t>
            </a:r>
          </a:p>
        </p:txBody>
      </p:sp>
      <p:sp>
        <p:nvSpPr>
          <p:cNvPr id="1237" name="Shape 1237"/>
          <p:cNvSpPr>
            <a:spLocks noGrp="1"/>
          </p:cNvSpPr>
          <p:nvPr>
            <p:ph type="body" idx="4294967295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2pPr marL="742950" indent="-285750">
              <a:spcBef>
                <a:spcPts val="600"/>
              </a:spcBef>
              <a:buClr>
                <a:srgbClr val="0066FF"/>
              </a:buClr>
              <a:defRPr sz="2800"/>
            </a:lvl2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Construya el arbol para almacenar: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12, 8, 7, 16, 11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383E0E-61F6-4280-94F0-182FAAD6DD85}"/>
                  </a:ext>
                </a:extLst>
              </p14:cNvPr>
              <p14:cNvContentPartPr/>
              <p14:nvPr/>
            </p14:nvContentPartPr>
            <p14:xfrm>
              <a:off x="844200" y="894960"/>
              <a:ext cx="8109720" cy="6433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383E0E-61F6-4280-94F0-182FAAD6DD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840" y="885600"/>
                <a:ext cx="8128440" cy="645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7" grpId="1" build="p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Shape 1301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INSERCION DE UN NODO</a:t>
            </a:r>
          </a:p>
        </p:txBody>
      </p:sp>
      <p:sp>
        <p:nvSpPr>
          <p:cNvPr id="1302" name="Shape 1302"/>
          <p:cNvSpPr>
            <a:spLocks noGrp="1"/>
          </p:cNvSpPr>
          <p:nvPr>
            <p:ph type="body" idx="4294967295"/>
          </p:nvPr>
        </p:nvSpPr>
        <p:spPr>
          <a:xfrm>
            <a:off x="457200" y="1798637"/>
            <a:ext cx="6707188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00037" lvl="0" indent="-30003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 err="1">
                <a:solidFill>
                  <a:srgbClr val="002850"/>
                </a:solidFill>
              </a:rPr>
              <a:t>Debo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insertar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en</a:t>
            </a:r>
            <a:r>
              <a:rPr sz="2800" dirty="0">
                <a:solidFill>
                  <a:srgbClr val="002850"/>
                </a:solidFill>
              </a:rPr>
              <a:t> la </a:t>
            </a:r>
            <a:r>
              <a:rPr sz="2800" dirty="0" err="1">
                <a:solidFill>
                  <a:srgbClr val="002850"/>
                </a:solidFill>
              </a:rPr>
              <a:t>posicion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correcta</a:t>
            </a:r>
            <a:endParaRPr sz="2800" dirty="0">
              <a:solidFill>
                <a:srgbClr val="002850"/>
              </a:solidFill>
            </a:endParaRPr>
          </a:p>
          <a:p>
            <a:pPr marL="7021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El arbol debe </a:t>
            </a:r>
            <a:r>
              <a:rPr sz="2400" dirty="0" err="1">
                <a:solidFill>
                  <a:srgbClr val="002850"/>
                </a:solidFill>
              </a:rPr>
              <a:t>mantener</a:t>
            </a:r>
            <a:r>
              <a:rPr sz="2400" dirty="0">
                <a:solidFill>
                  <a:srgbClr val="002850"/>
                </a:solidFill>
              </a:rPr>
              <a:t> sus </a:t>
            </a:r>
            <a:r>
              <a:rPr sz="2400" dirty="0" err="1">
                <a:solidFill>
                  <a:srgbClr val="002850"/>
                </a:solidFill>
              </a:rPr>
              <a:t>propiedades</a:t>
            </a:r>
            <a:endParaRPr sz="2400" dirty="0">
              <a:solidFill>
                <a:srgbClr val="002850"/>
              </a:solidFill>
            </a:endParaRPr>
          </a:p>
          <a:p>
            <a:pPr marL="300037" lvl="0" indent="-30003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 err="1">
                <a:solidFill>
                  <a:srgbClr val="002850"/>
                </a:solidFill>
              </a:rPr>
              <a:t>Pasos</a:t>
            </a:r>
            <a:r>
              <a:rPr sz="2800" dirty="0">
                <a:solidFill>
                  <a:srgbClr val="002850"/>
                </a:solidFill>
              </a:rPr>
              <a:t>:</a:t>
            </a:r>
          </a:p>
          <a:p>
            <a:pPr marL="7021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Crear</a:t>
            </a:r>
            <a:r>
              <a:rPr sz="2400" dirty="0">
                <a:solidFill>
                  <a:srgbClr val="002850"/>
                </a:solidFill>
              </a:rPr>
              <a:t> una </a:t>
            </a:r>
            <a:r>
              <a:rPr sz="2400" dirty="0" err="1">
                <a:solidFill>
                  <a:srgbClr val="002850"/>
                </a:solidFill>
              </a:rPr>
              <a:t>nueva</a:t>
            </a:r>
            <a:r>
              <a:rPr sz="2400" dirty="0">
                <a:solidFill>
                  <a:srgbClr val="002850"/>
                </a:solidFill>
              </a:rPr>
              <a:t> hoja</a:t>
            </a:r>
          </a:p>
          <a:p>
            <a:pPr marL="7021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Buscar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en</a:t>
            </a:r>
            <a:r>
              <a:rPr sz="2400" dirty="0">
                <a:solidFill>
                  <a:srgbClr val="002850"/>
                </a:solidFill>
              </a:rPr>
              <a:t> el arbol </a:t>
            </a:r>
            <a:r>
              <a:rPr sz="2400" dirty="0" err="1">
                <a:solidFill>
                  <a:srgbClr val="002850"/>
                </a:solidFill>
              </a:rPr>
              <a:t>donde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ponerla</a:t>
            </a:r>
            <a:endParaRPr sz="2400" dirty="0">
              <a:solidFill>
                <a:srgbClr val="002850"/>
              </a:solidFill>
            </a:endParaRPr>
          </a:p>
          <a:p>
            <a:pPr marL="7021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Enlazar</a:t>
            </a:r>
            <a:r>
              <a:rPr sz="2400" dirty="0">
                <a:solidFill>
                  <a:srgbClr val="002850"/>
                </a:solidFill>
              </a:rPr>
              <a:t> el nuevo </a:t>
            </a:r>
            <a:r>
              <a:rPr sz="2400" dirty="0" err="1">
                <a:solidFill>
                  <a:srgbClr val="002850"/>
                </a:solidFill>
              </a:rPr>
              <a:t>nodo</a:t>
            </a:r>
            <a:r>
              <a:rPr sz="2400" dirty="0">
                <a:solidFill>
                  <a:srgbClr val="002850"/>
                </a:solidFill>
              </a:rPr>
              <a:t> al arbol</a:t>
            </a:r>
          </a:p>
        </p:txBody>
      </p:sp>
      <p:grpSp>
        <p:nvGrpSpPr>
          <p:cNvPr id="1330" name="Group 1330"/>
          <p:cNvGrpSpPr/>
          <p:nvPr/>
        </p:nvGrpSpPr>
        <p:grpSpPr>
          <a:xfrm>
            <a:off x="5580062" y="3262312"/>
            <a:ext cx="2514601" cy="1905001"/>
            <a:chOff x="0" y="0"/>
            <a:chExt cx="2514600" cy="1905000"/>
          </a:xfrm>
        </p:grpSpPr>
        <p:grpSp>
          <p:nvGrpSpPr>
            <p:cNvPr id="1305" name="Group 1305"/>
            <p:cNvGrpSpPr/>
            <p:nvPr/>
          </p:nvGrpSpPr>
          <p:grpSpPr>
            <a:xfrm>
              <a:off x="1295400" y="0"/>
              <a:ext cx="381000" cy="381000"/>
              <a:chOff x="0" y="0"/>
              <a:chExt cx="381000" cy="381000"/>
            </a:xfrm>
          </p:grpSpPr>
          <p:sp>
            <p:nvSpPr>
              <p:cNvPr id="1303" name="Shape 1303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04" name="Shape 1304"/>
              <p:cNvSpPr/>
              <p:nvPr/>
            </p:nvSpPr>
            <p:spPr>
              <a:xfrm>
                <a:off x="76033" y="5080"/>
                <a:ext cx="2289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8</a:t>
                </a:r>
              </a:p>
            </p:txBody>
          </p:sp>
        </p:grpSp>
        <p:grpSp>
          <p:nvGrpSpPr>
            <p:cNvPr id="1308" name="Group 1308"/>
            <p:cNvGrpSpPr/>
            <p:nvPr/>
          </p:nvGrpSpPr>
          <p:grpSpPr>
            <a:xfrm>
              <a:off x="533400" y="533400"/>
              <a:ext cx="381000" cy="381000"/>
              <a:chOff x="0" y="0"/>
              <a:chExt cx="381000" cy="381000"/>
            </a:xfrm>
          </p:grpSpPr>
          <p:sp>
            <p:nvSpPr>
              <p:cNvPr id="1306" name="Shape 1306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07" name="Shape 1307"/>
              <p:cNvSpPr/>
              <p:nvPr/>
            </p:nvSpPr>
            <p:spPr>
              <a:xfrm>
                <a:off x="76033" y="5080"/>
                <a:ext cx="2289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sp>
          <p:nvSpPr>
            <p:cNvPr id="1309" name="Shape 1309"/>
            <p:cNvSpPr/>
            <p:nvPr/>
          </p:nvSpPr>
          <p:spPr>
            <a:xfrm flipH="1">
              <a:off x="858837" y="325437"/>
              <a:ext cx="492126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12" name="Group 1312"/>
            <p:cNvGrpSpPr/>
            <p:nvPr/>
          </p:nvGrpSpPr>
          <p:grpSpPr>
            <a:xfrm>
              <a:off x="0" y="990600"/>
              <a:ext cx="381000" cy="381000"/>
              <a:chOff x="0" y="0"/>
              <a:chExt cx="381000" cy="381000"/>
            </a:xfrm>
          </p:grpSpPr>
          <p:sp>
            <p:nvSpPr>
              <p:cNvPr id="1310" name="Shape 1310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11" name="Shape 1311"/>
              <p:cNvSpPr/>
              <p:nvPr/>
            </p:nvSpPr>
            <p:spPr>
              <a:xfrm>
                <a:off x="76033" y="5080"/>
                <a:ext cx="2289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sp>
          <p:nvSpPr>
            <p:cNvPr id="1313" name="Shape 1313"/>
            <p:cNvSpPr/>
            <p:nvPr/>
          </p:nvSpPr>
          <p:spPr>
            <a:xfrm flipH="1">
              <a:off x="325437" y="858837"/>
              <a:ext cx="263526" cy="1873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16" name="Group 1316"/>
            <p:cNvGrpSpPr/>
            <p:nvPr/>
          </p:nvGrpSpPr>
          <p:grpSpPr>
            <a:xfrm>
              <a:off x="2133600" y="533400"/>
              <a:ext cx="381000" cy="381000"/>
              <a:chOff x="0" y="0"/>
              <a:chExt cx="381000" cy="381000"/>
            </a:xfrm>
          </p:grpSpPr>
          <p:sp>
            <p:nvSpPr>
              <p:cNvPr id="1314" name="Shape 1314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15" name="Shape 1315"/>
              <p:cNvSpPr/>
              <p:nvPr/>
            </p:nvSpPr>
            <p:spPr>
              <a:xfrm>
                <a:off x="13637" y="5080"/>
                <a:ext cx="35372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20</a:t>
                </a:r>
              </a:p>
            </p:txBody>
          </p:sp>
        </p:grpSp>
        <p:sp>
          <p:nvSpPr>
            <p:cNvPr id="1317" name="Shape 1317"/>
            <p:cNvSpPr/>
            <p:nvPr/>
          </p:nvSpPr>
          <p:spPr>
            <a:xfrm>
              <a:off x="1620837" y="325437"/>
              <a:ext cx="568326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20" name="Group 1320"/>
            <p:cNvGrpSpPr/>
            <p:nvPr/>
          </p:nvGrpSpPr>
          <p:grpSpPr>
            <a:xfrm>
              <a:off x="1600200" y="990600"/>
              <a:ext cx="381000" cy="381000"/>
              <a:chOff x="0" y="0"/>
              <a:chExt cx="381000" cy="381000"/>
            </a:xfrm>
          </p:grpSpPr>
          <p:sp>
            <p:nvSpPr>
              <p:cNvPr id="1318" name="Shape 1318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19" name="Shape 1319"/>
              <p:cNvSpPr/>
              <p:nvPr/>
            </p:nvSpPr>
            <p:spPr>
              <a:xfrm>
                <a:off x="13637" y="5080"/>
                <a:ext cx="35372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10</a:t>
                </a:r>
              </a:p>
            </p:txBody>
          </p:sp>
        </p:grpSp>
        <p:sp>
          <p:nvSpPr>
            <p:cNvPr id="1321" name="Shape 1321"/>
            <p:cNvSpPr/>
            <p:nvPr/>
          </p:nvSpPr>
          <p:spPr>
            <a:xfrm flipH="1">
              <a:off x="1925637" y="858837"/>
              <a:ext cx="263526" cy="1873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24" name="Group 1324"/>
            <p:cNvGrpSpPr/>
            <p:nvPr/>
          </p:nvGrpSpPr>
          <p:grpSpPr>
            <a:xfrm>
              <a:off x="1066800" y="990600"/>
              <a:ext cx="381000" cy="381000"/>
              <a:chOff x="0" y="0"/>
              <a:chExt cx="381000" cy="381000"/>
            </a:xfrm>
          </p:grpSpPr>
          <p:sp>
            <p:nvSpPr>
              <p:cNvPr id="1322" name="Shape 1322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23" name="Shape 1323"/>
              <p:cNvSpPr/>
              <p:nvPr/>
            </p:nvSpPr>
            <p:spPr>
              <a:xfrm>
                <a:off x="76033" y="5080"/>
                <a:ext cx="2289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5</a:t>
                </a:r>
              </a:p>
            </p:txBody>
          </p:sp>
        </p:grpSp>
        <p:sp>
          <p:nvSpPr>
            <p:cNvPr id="1325" name="Shape 1325"/>
            <p:cNvSpPr/>
            <p:nvPr/>
          </p:nvSpPr>
          <p:spPr>
            <a:xfrm>
              <a:off x="858837" y="858837"/>
              <a:ext cx="263526" cy="1873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28" name="Group 1328"/>
            <p:cNvGrpSpPr/>
            <p:nvPr/>
          </p:nvGrpSpPr>
          <p:grpSpPr>
            <a:xfrm>
              <a:off x="685800" y="1524000"/>
              <a:ext cx="381000" cy="381000"/>
              <a:chOff x="0" y="0"/>
              <a:chExt cx="381000" cy="381000"/>
            </a:xfrm>
          </p:grpSpPr>
          <p:sp>
            <p:nvSpPr>
              <p:cNvPr id="1326" name="Shape 1326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27" name="Shape 1327"/>
              <p:cNvSpPr/>
              <p:nvPr/>
            </p:nvSpPr>
            <p:spPr>
              <a:xfrm>
                <a:off x="76033" y="5080"/>
                <a:ext cx="2289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  <p:sp>
          <p:nvSpPr>
            <p:cNvPr id="1329" name="Shape 1329"/>
            <p:cNvSpPr/>
            <p:nvPr/>
          </p:nvSpPr>
          <p:spPr>
            <a:xfrm flipH="1">
              <a:off x="876299" y="1316037"/>
              <a:ext cx="246064" cy="20796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331" name="Shape 1331"/>
          <p:cNvSpPr/>
          <p:nvPr/>
        </p:nvSpPr>
        <p:spPr>
          <a:xfrm>
            <a:off x="6108700" y="2133600"/>
            <a:ext cx="1754942" cy="380365"/>
          </a:xfrm>
          <a:prstGeom prst="rect">
            <a:avLst/>
          </a:prstGeom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0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/>
            <a:r>
              <a:rPr dirty="0" err="1"/>
              <a:t>Insertar</a:t>
            </a:r>
            <a:r>
              <a:rPr dirty="0"/>
              <a:t>(raiz,15)</a:t>
            </a:r>
          </a:p>
        </p:txBody>
      </p:sp>
      <p:sp>
        <p:nvSpPr>
          <p:cNvPr id="1332" name="Shape 1332"/>
          <p:cNvSpPr/>
          <p:nvPr/>
        </p:nvSpPr>
        <p:spPr>
          <a:xfrm>
            <a:off x="7027862" y="2805112"/>
            <a:ext cx="1" cy="457201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33" name="Shape 1333"/>
          <p:cNvSpPr/>
          <p:nvPr/>
        </p:nvSpPr>
        <p:spPr>
          <a:xfrm>
            <a:off x="7027862" y="2576512"/>
            <a:ext cx="12192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800"/>
              </a:spcBef>
              <a:defRPr sz="1400"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 b="0"/>
            </a:pPr>
            <a:r>
              <a:rPr sz="1400" b="1"/>
              <a:t>15&gt;8…der</a:t>
            </a:r>
          </a:p>
        </p:txBody>
      </p:sp>
      <p:sp>
        <p:nvSpPr>
          <p:cNvPr id="1334" name="Shape 1334"/>
          <p:cNvSpPr/>
          <p:nvPr/>
        </p:nvSpPr>
        <p:spPr>
          <a:xfrm>
            <a:off x="7942262" y="3338512"/>
            <a:ext cx="1" cy="457201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35" name="Shape 1335"/>
          <p:cNvSpPr/>
          <p:nvPr/>
        </p:nvSpPr>
        <p:spPr>
          <a:xfrm>
            <a:off x="7208837" y="3109912"/>
            <a:ext cx="12192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800"/>
              </a:spcBef>
              <a:defRPr sz="1400"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 b="0"/>
            </a:pPr>
            <a:r>
              <a:rPr sz="1400" b="1"/>
              <a:t>15&lt;20…izq</a:t>
            </a:r>
          </a:p>
        </p:txBody>
      </p:sp>
      <p:sp>
        <p:nvSpPr>
          <p:cNvPr id="1336" name="Shape 1336"/>
          <p:cNvSpPr/>
          <p:nvPr/>
        </p:nvSpPr>
        <p:spPr>
          <a:xfrm>
            <a:off x="7383462" y="3795712"/>
            <a:ext cx="1" cy="457201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37" name="Shape 1337"/>
          <p:cNvSpPr/>
          <p:nvPr/>
        </p:nvSpPr>
        <p:spPr>
          <a:xfrm>
            <a:off x="6570662" y="3719512"/>
            <a:ext cx="91440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800"/>
              </a:spcBef>
              <a:defRPr sz="1400"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 b="0"/>
            </a:pPr>
            <a:r>
              <a:rPr sz="1400" b="1"/>
              <a:t>15&gt;10…der</a:t>
            </a:r>
          </a:p>
        </p:txBody>
      </p:sp>
      <p:grpSp>
        <p:nvGrpSpPr>
          <p:cNvPr id="1343" name="Group 1343"/>
          <p:cNvGrpSpPr/>
          <p:nvPr/>
        </p:nvGrpSpPr>
        <p:grpSpPr>
          <a:xfrm>
            <a:off x="7485062" y="4786312"/>
            <a:ext cx="381001" cy="400051"/>
            <a:chOff x="0" y="0"/>
            <a:chExt cx="381000" cy="400050"/>
          </a:xfrm>
        </p:grpSpPr>
        <p:sp>
          <p:nvSpPr>
            <p:cNvPr id="1338" name="Shape 1338"/>
            <p:cNvSpPr/>
            <p:nvPr/>
          </p:nvSpPr>
          <p:spPr>
            <a:xfrm flipH="1">
              <a:off x="188912" y="0"/>
              <a:ext cx="1" cy="3048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0" y="304800"/>
              <a:ext cx="3810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79375" y="333375"/>
              <a:ext cx="2286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117475" y="371475"/>
              <a:ext cx="1524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160337" y="400050"/>
              <a:ext cx="762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359" name="Shape 1359"/>
          <p:cNvSpPr/>
          <p:nvPr/>
        </p:nvSpPr>
        <p:spPr>
          <a:xfrm>
            <a:off x="6837362" y="4214812"/>
            <a:ext cx="838201" cy="771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345" name="Shape 1345"/>
          <p:cNvSpPr/>
          <p:nvPr/>
        </p:nvSpPr>
        <p:spPr>
          <a:xfrm flipH="1">
            <a:off x="7637462" y="4329112"/>
            <a:ext cx="304801" cy="304801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46" name="Shape 1346"/>
          <p:cNvSpPr/>
          <p:nvPr/>
        </p:nvSpPr>
        <p:spPr>
          <a:xfrm>
            <a:off x="7789862" y="4329112"/>
            <a:ext cx="99060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800"/>
              </a:spcBef>
              <a:defRPr sz="1400"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 b="0"/>
            </a:pPr>
            <a:r>
              <a:rPr sz="1400" b="1"/>
              <a:t>Insertar aqui</a:t>
            </a:r>
          </a:p>
        </p:txBody>
      </p:sp>
      <p:grpSp>
        <p:nvGrpSpPr>
          <p:cNvPr id="1349" name="Group 1349"/>
          <p:cNvGrpSpPr/>
          <p:nvPr/>
        </p:nvGrpSpPr>
        <p:grpSpPr>
          <a:xfrm>
            <a:off x="8094662" y="5091112"/>
            <a:ext cx="381001" cy="381001"/>
            <a:chOff x="0" y="0"/>
            <a:chExt cx="381000" cy="381000"/>
          </a:xfrm>
        </p:grpSpPr>
        <p:sp>
          <p:nvSpPr>
            <p:cNvPr id="1347" name="Shape 1347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13637" y="5080"/>
              <a:ext cx="3537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15</a:t>
              </a:r>
            </a:p>
          </p:txBody>
        </p:sp>
      </p:grpSp>
      <p:grpSp>
        <p:nvGrpSpPr>
          <p:cNvPr id="1357" name="Group 1357"/>
          <p:cNvGrpSpPr/>
          <p:nvPr/>
        </p:nvGrpSpPr>
        <p:grpSpPr>
          <a:xfrm>
            <a:off x="7485062" y="4578349"/>
            <a:ext cx="381001" cy="608014"/>
            <a:chOff x="0" y="0"/>
            <a:chExt cx="381000" cy="608012"/>
          </a:xfrm>
        </p:grpSpPr>
        <p:grpSp>
          <p:nvGrpSpPr>
            <p:cNvPr id="1355" name="Group 1355"/>
            <p:cNvGrpSpPr/>
            <p:nvPr/>
          </p:nvGrpSpPr>
          <p:grpSpPr>
            <a:xfrm>
              <a:off x="0" y="207962"/>
              <a:ext cx="381000" cy="400051"/>
              <a:chOff x="0" y="0"/>
              <a:chExt cx="381000" cy="400050"/>
            </a:xfrm>
          </p:grpSpPr>
          <p:sp>
            <p:nvSpPr>
              <p:cNvPr id="1350" name="Shape 1350"/>
              <p:cNvSpPr/>
              <p:nvPr/>
            </p:nvSpPr>
            <p:spPr>
              <a:xfrm flipH="1">
                <a:off x="188912" y="0"/>
                <a:ext cx="1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351" name="Shape 1351"/>
              <p:cNvSpPr/>
              <p:nvPr/>
            </p:nvSpPr>
            <p:spPr>
              <a:xfrm>
                <a:off x="0" y="304800"/>
                <a:ext cx="381000" cy="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352" name="Shape 1352"/>
              <p:cNvSpPr/>
              <p:nvPr/>
            </p:nvSpPr>
            <p:spPr>
              <a:xfrm>
                <a:off x="79375" y="333375"/>
                <a:ext cx="228600" cy="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353" name="Shape 1353"/>
              <p:cNvSpPr/>
              <p:nvPr/>
            </p:nvSpPr>
            <p:spPr>
              <a:xfrm>
                <a:off x="117475" y="371475"/>
                <a:ext cx="152400" cy="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354" name="Shape 1354"/>
              <p:cNvSpPr/>
              <p:nvPr/>
            </p:nvSpPr>
            <p:spPr>
              <a:xfrm>
                <a:off x="160337" y="400050"/>
                <a:ext cx="76201" cy="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1356" name="Shape 1356"/>
            <p:cNvSpPr/>
            <p:nvPr/>
          </p:nvSpPr>
          <p:spPr>
            <a:xfrm>
              <a:off x="20637" y="-1"/>
              <a:ext cx="168276" cy="207964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360" name="Shape 1360"/>
          <p:cNvSpPr/>
          <p:nvPr/>
        </p:nvSpPr>
        <p:spPr>
          <a:xfrm>
            <a:off x="6837362" y="4214812"/>
            <a:ext cx="1270795" cy="936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/>
            <a:miter/>
            <a:tailEnd type="stealth"/>
          </a:ln>
        </p:spPr>
        <p:txBody>
          <a:bodyPr/>
          <a:lstStyle/>
          <a:p>
            <a:pPr lvl="0"/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721D14-0F3E-48B9-964E-B649B007BAB7}"/>
                  </a:ext>
                </a:extLst>
              </p14:cNvPr>
              <p14:cNvContentPartPr/>
              <p14:nvPr/>
            </p14:nvContentPartPr>
            <p14:xfrm>
              <a:off x="6910560" y="3233880"/>
              <a:ext cx="1433880" cy="1695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721D14-0F3E-48B9-964E-B649B007BA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1200" y="3224520"/>
                <a:ext cx="1452600" cy="171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12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12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32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32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6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50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" grpId="1" build="p" animBg="1" advAuto="0"/>
      <p:bldP spid="1330" grpId="2" animBg="1" advAuto="0"/>
      <p:bldP spid="1331" grpId="3" animBg="1" advAuto="0"/>
      <p:bldP spid="1332" grpId="4" animBg="1" advAuto="0"/>
      <p:bldP spid="1333" grpId="5" animBg="1" advAuto="0"/>
      <p:bldP spid="1334" grpId="6" animBg="1" advAuto="0"/>
      <p:bldP spid="1335" grpId="7" animBg="1" advAuto="0"/>
      <p:bldP spid="1336" grpId="8" animBg="1" advAuto="0"/>
      <p:bldP spid="1337" grpId="9" animBg="1" advAuto="0"/>
      <p:bldP spid="1343" grpId="11" animBg="1" advAuto="0"/>
      <p:bldP spid="1359" grpId="10" animBg="1" advAuto="0"/>
      <p:bldP spid="1345" grpId="12" animBg="1" advAuto="0"/>
      <p:bldP spid="1346" grpId="13" animBg="1" advAuto="0"/>
      <p:bldP spid="1349" grpId="14" animBg="1" advAuto="0"/>
      <p:bldP spid="1357" grpId="15" animBg="1" advAuto="0"/>
      <p:bldP spid="1360" grpId="16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Shape 1362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704087">
              <a:defRPr sz="3696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696" i="1">
                <a:solidFill>
                  <a:srgbClr val="008080"/>
                </a:solidFill>
              </a:rPr>
              <a:t>IMPLEMENTACION DE LA INSERCION</a:t>
            </a:r>
          </a:p>
        </p:txBody>
      </p:sp>
      <p:sp>
        <p:nvSpPr>
          <p:cNvPr id="1363" name="Shape 1363"/>
          <p:cNvSpPr/>
          <p:nvPr/>
        </p:nvSpPr>
        <p:spPr>
          <a:xfrm>
            <a:off x="611187" y="1916112"/>
            <a:ext cx="7921626" cy="401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NodoABB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insertar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NodoABB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lang="es-MX" sz="1500" dirty="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nuevo){</a:t>
            </a:r>
          </a:p>
          <a:p>
            <a:pPr lvl="0"/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(A == null) {</a:t>
            </a:r>
          </a:p>
          <a:p>
            <a:pPr lvl="0"/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		return new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NodoABB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(nuevo);</a:t>
            </a:r>
          </a:p>
          <a:p>
            <a:pPr lvl="0"/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/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nuevo.compareTo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A.getContenido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()) == 0) {</a:t>
            </a:r>
          </a:p>
          <a:p>
            <a:pPr lvl="0"/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		return A;</a:t>
            </a:r>
          </a:p>
          <a:p>
            <a:pPr lvl="0"/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/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nuevo.compareTo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A.getContenido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()) &gt; 0) {</a:t>
            </a:r>
          </a:p>
          <a:p>
            <a:pPr lvl="0"/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A.setDerecho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insertar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A.getDerecho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(), nuevo));</a:t>
            </a:r>
          </a:p>
          <a:p>
            <a:pPr lvl="0"/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/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/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A.setIzquierdo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insertar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A.getIzquierdo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(), nuevo));</a:t>
            </a:r>
          </a:p>
          <a:p>
            <a:pPr lvl="0"/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/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A;</a:t>
            </a:r>
          </a:p>
          <a:p>
            <a:pPr lvl="0"/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F2F3A4-2734-4B8D-BE09-42B0B81B0104}"/>
                  </a:ext>
                </a:extLst>
              </p14:cNvPr>
              <p14:cNvContentPartPr/>
              <p14:nvPr/>
            </p14:nvContentPartPr>
            <p14:xfrm>
              <a:off x="1976400" y="1461960"/>
              <a:ext cx="3896280" cy="1248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F2F3A4-2734-4B8D-BE09-42B0B81B01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7040" y="1452600"/>
                <a:ext cx="3915000" cy="126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BUSQUEDA DE UN NODO</a:t>
            </a:r>
          </a:p>
        </p:txBody>
      </p:sp>
      <p:sp>
        <p:nvSpPr>
          <p:cNvPr id="1240" name="Shape 1240"/>
          <p:cNvSpPr>
            <a:spLocks noGrp="1"/>
          </p:cNvSpPr>
          <p:nvPr>
            <p:ph type="body" idx="4294967295"/>
          </p:nvPr>
        </p:nvSpPr>
        <p:spPr>
          <a:xfrm>
            <a:off x="457200" y="1844675"/>
            <a:ext cx="7354888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Dada una clave, devolver el nodo que la contiene</a:t>
            </a:r>
          </a:p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Se comienza en la raiz</a:t>
            </a: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Si el arbol esta vacio</a:t>
            </a:r>
          </a:p>
          <a:p>
            <a:pPr marL="1085850" lvl="2" indent="-171450"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No se encontro</a:t>
            </a: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Si clave buscada es igual a la clave del nodo evaluado</a:t>
            </a:r>
          </a:p>
          <a:p>
            <a:pPr marL="1085850" lvl="2" indent="-171450"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BINGO, LO ENCONTRE</a:t>
            </a: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Si no</a:t>
            </a:r>
          </a:p>
          <a:p>
            <a:pPr marL="1085850" lvl="2" indent="-171450"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Si la clave buscada es mayor a la del nodo evaluado</a:t>
            </a:r>
          </a:p>
          <a:p>
            <a:pPr marL="1539239" lvl="3" indent="-205739">
              <a:spcBef>
                <a:spcPts val="400"/>
              </a:spcBef>
              <a:buClr>
                <a:srgbClr val="00CCFF"/>
              </a:buClr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Buscar en el subarbol derecho</a:t>
            </a:r>
          </a:p>
          <a:p>
            <a:pPr marL="1085850" lvl="2" indent="-171450"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Si no</a:t>
            </a:r>
          </a:p>
          <a:p>
            <a:pPr marL="1539239" lvl="3" indent="-205739">
              <a:spcBef>
                <a:spcPts val="400"/>
              </a:spcBef>
              <a:buClr>
                <a:srgbClr val="00CCFF"/>
              </a:buClr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Buscar en el subarbol izquierdo</a:t>
            </a:r>
          </a:p>
        </p:txBody>
      </p:sp>
      <p:grpSp>
        <p:nvGrpSpPr>
          <p:cNvPr id="1268" name="Group 1268"/>
          <p:cNvGrpSpPr/>
          <p:nvPr/>
        </p:nvGrpSpPr>
        <p:grpSpPr>
          <a:xfrm>
            <a:off x="5943600" y="4343400"/>
            <a:ext cx="2514600" cy="1905000"/>
            <a:chOff x="0" y="0"/>
            <a:chExt cx="2514600" cy="1905000"/>
          </a:xfrm>
        </p:grpSpPr>
        <p:grpSp>
          <p:nvGrpSpPr>
            <p:cNvPr id="1243" name="Group 1243"/>
            <p:cNvGrpSpPr/>
            <p:nvPr/>
          </p:nvGrpSpPr>
          <p:grpSpPr>
            <a:xfrm>
              <a:off x="1295400" y="0"/>
              <a:ext cx="381000" cy="381000"/>
              <a:chOff x="0" y="0"/>
              <a:chExt cx="381000" cy="381000"/>
            </a:xfrm>
          </p:grpSpPr>
          <p:sp>
            <p:nvSpPr>
              <p:cNvPr id="1241" name="Shape 1241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242" name="Shape 1242"/>
              <p:cNvSpPr/>
              <p:nvPr/>
            </p:nvSpPr>
            <p:spPr>
              <a:xfrm>
                <a:off x="76033" y="5080"/>
                <a:ext cx="2289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8</a:t>
                </a:r>
              </a:p>
            </p:txBody>
          </p:sp>
        </p:grpSp>
        <p:grpSp>
          <p:nvGrpSpPr>
            <p:cNvPr id="1246" name="Group 1246"/>
            <p:cNvGrpSpPr/>
            <p:nvPr/>
          </p:nvGrpSpPr>
          <p:grpSpPr>
            <a:xfrm>
              <a:off x="533400" y="533400"/>
              <a:ext cx="381000" cy="381000"/>
              <a:chOff x="0" y="0"/>
              <a:chExt cx="381000" cy="381000"/>
            </a:xfrm>
          </p:grpSpPr>
          <p:sp>
            <p:nvSpPr>
              <p:cNvPr id="1244" name="Shape 1244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245" name="Shape 1245"/>
              <p:cNvSpPr/>
              <p:nvPr/>
            </p:nvSpPr>
            <p:spPr>
              <a:xfrm>
                <a:off x="76033" y="5080"/>
                <a:ext cx="2289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sp>
          <p:nvSpPr>
            <p:cNvPr id="1247" name="Shape 1247"/>
            <p:cNvSpPr/>
            <p:nvPr/>
          </p:nvSpPr>
          <p:spPr>
            <a:xfrm flipH="1">
              <a:off x="858837" y="325437"/>
              <a:ext cx="492126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250" name="Group 1250"/>
            <p:cNvGrpSpPr/>
            <p:nvPr/>
          </p:nvGrpSpPr>
          <p:grpSpPr>
            <a:xfrm>
              <a:off x="0" y="990600"/>
              <a:ext cx="381000" cy="381000"/>
              <a:chOff x="0" y="0"/>
              <a:chExt cx="381000" cy="381000"/>
            </a:xfrm>
          </p:grpSpPr>
          <p:sp>
            <p:nvSpPr>
              <p:cNvPr id="1248" name="Shape 1248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249" name="Shape 1249"/>
              <p:cNvSpPr/>
              <p:nvPr/>
            </p:nvSpPr>
            <p:spPr>
              <a:xfrm>
                <a:off x="76033" y="5080"/>
                <a:ext cx="2289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sp>
          <p:nvSpPr>
            <p:cNvPr id="1251" name="Shape 1251"/>
            <p:cNvSpPr/>
            <p:nvPr/>
          </p:nvSpPr>
          <p:spPr>
            <a:xfrm flipH="1">
              <a:off x="325437" y="858837"/>
              <a:ext cx="263526" cy="1873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254" name="Group 1254"/>
            <p:cNvGrpSpPr/>
            <p:nvPr/>
          </p:nvGrpSpPr>
          <p:grpSpPr>
            <a:xfrm>
              <a:off x="2133600" y="533400"/>
              <a:ext cx="381000" cy="381000"/>
              <a:chOff x="0" y="0"/>
              <a:chExt cx="381000" cy="381000"/>
            </a:xfrm>
          </p:grpSpPr>
          <p:sp>
            <p:nvSpPr>
              <p:cNvPr id="1252" name="Shape 1252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253" name="Shape 1253"/>
              <p:cNvSpPr/>
              <p:nvPr/>
            </p:nvSpPr>
            <p:spPr>
              <a:xfrm>
                <a:off x="13637" y="5080"/>
                <a:ext cx="35372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20</a:t>
                </a:r>
              </a:p>
            </p:txBody>
          </p:sp>
        </p:grpSp>
        <p:sp>
          <p:nvSpPr>
            <p:cNvPr id="1255" name="Shape 1255"/>
            <p:cNvSpPr/>
            <p:nvPr/>
          </p:nvSpPr>
          <p:spPr>
            <a:xfrm>
              <a:off x="1620837" y="325437"/>
              <a:ext cx="568326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258" name="Group 1258"/>
            <p:cNvGrpSpPr/>
            <p:nvPr/>
          </p:nvGrpSpPr>
          <p:grpSpPr>
            <a:xfrm>
              <a:off x="1600200" y="990600"/>
              <a:ext cx="381000" cy="381000"/>
              <a:chOff x="0" y="0"/>
              <a:chExt cx="381000" cy="381000"/>
            </a:xfrm>
          </p:grpSpPr>
          <p:sp>
            <p:nvSpPr>
              <p:cNvPr id="1256" name="Shape 1256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257" name="Shape 1257"/>
              <p:cNvSpPr/>
              <p:nvPr/>
            </p:nvSpPr>
            <p:spPr>
              <a:xfrm>
                <a:off x="13637" y="5080"/>
                <a:ext cx="35372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10</a:t>
                </a:r>
              </a:p>
            </p:txBody>
          </p:sp>
        </p:grpSp>
        <p:sp>
          <p:nvSpPr>
            <p:cNvPr id="1259" name="Shape 1259"/>
            <p:cNvSpPr/>
            <p:nvPr/>
          </p:nvSpPr>
          <p:spPr>
            <a:xfrm flipH="1">
              <a:off x="1925637" y="858837"/>
              <a:ext cx="263526" cy="1873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262" name="Group 1262"/>
            <p:cNvGrpSpPr/>
            <p:nvPr/>
          </p:nvGrpSpPr>
          <p:grpSpPr>
            <a:xfrm>
              <a:off x="1066800" y="990600"/>
              <a:ext cx="381000" cy="381000"/>
              <a:chOff x="0" y="0"/>
              <a:chExt cx="381000" cy="381000"/>
            </a:xfrm>
          </p:grpSpPr>
          <p:sp>
            <p:nvSpPr>
              <p:cNvPr id="1260" name="Shape 1260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261" name="Shape 1261"/>
              <p:cNvSpPr/>
              <p:nvPr/>
            </p:nvSpPr>
            <p:spPr>
              <a:xfrm>
                <a:off x="76033" y="5080"/>
                <a:ext cx="2289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5</a:t>
                </a:r>
              </a:p>
            </p:txBody>
          </p:sp>
        </p:grpSp>
        <p:sp>
          <p:nvSpPr>
            <p:cNvPr id="1263" name="Shape 1263"/>
            <p:cNvSpPr/>
            <p:nvPr/>
          </p:nvSpPr>
          <p:spPr>
            <a:xfrm>
              <a:off x="858837" y="858837"/>
              <a:ext cx="263526" cy="1873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266" name="Group 1266"/>
            <p:cNvGrpSpPr/>
            <p:nvPr/>
          </p:nvGrpSpPr>
          <p:grpSpPr>
            <a:xfrm>
              <a:off x="685800" y="1524000"/>
              <a:ext cx="381000" cy="381000"/>
              <a:chOff x="0" y="0"/>
              <a:chExt cx="381000" cy="381000"/>
            </a:xfrm>
          </p:grpSpPr>
          <p:sp>
            <p:nvSpPr>
              <p:cNvPr id="1264" name="Shape 1264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265" name="Shape 1265"/>
              <p:cNvSpPr/>
              <p:nvPr/>
            </p:nvSpPr>
            <p:spPr>
              <a:xfrm>
                <a:off x="76033" y="5080"/>
                <a:ext cx="2289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  <p:sp>
          <p:nvSpPr>
            <p:cNvPr id="1267" name="Shape 1267"/>
            <p:cNvSpPr/>
            <p:nvPr/>
          </p:nvSpPr>
          <p:spPr>
            <a:xfrm flipH="1">
              <a:off x="876299" y="1316037"/>
              <a:ext cx="246064" cy="20796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269" name="Shape 1269"/>
          <p:cNvSpPr/>
          <p:nvPr/>
        </p:nvSpPr>
        <p:spPr>
          <a:xfrm>
            <a:off x="7467600" y="3886200"/>
            <a:ext cx="0" cy="381000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70" name="Shape 1270"/>
          <p:cNvSpPr/>
          <p:nvPr/>
        </p:nvSpPr>
        <p:spPr>
          <a:xfrm>
            <a:off x="6650037" y="3200400"/>
            <a:ext cx="1731242" cy="3708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000"/>
              </a:spcBef>
              <a:defRPr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b="0"/>
            </a:pPr>
            <a:r>
              <a:rPr b="1"/>
              <a:t>Buscar(raiz,5)</a:t>
            </a:r>
          </a:p>
        </p:txBody>
      </p:sp>
      <p:sp>
        <p:nvSpPr>
          <p:cNvPr id="1271" name="Shape 1271"/>
          <p:cNvSpPr/>
          <p:nvPr/>
        </p:nvSpPr>
        <p:spPr>
          <a:xfrm>
            <a:off x="7010400" y="3581400"/>
            <a:ext cx="7620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72" name="Shape 1272"/>
          <p:cNvSpPr/>
          <p:nvPr/>
        </p:nvSpPr>
        <p:spPr>
          <a:xfrm>
            <a:off x="6629400" y="4481512"/>
            <a:ext cx="0" cy="381001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73" name="Shape 1273"/>
          <p:cNvSpPr/>
          <p:nvPr/>
        </p:nvSpPr>
        <p:spPr>
          <a:xfrm>
            <a:off x="6305550" y="4175125"/>
            <a:ext cx="6096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74" name="Shape 1274"/>
          <p:cNvSpPr/>
          <p:nvPr/>
        </p:nvSpPr>
        <p:spPr>
          <a:xfrm>
            <a:off x="7239000" y="4953000"/>
            <a:ext cx="0" cy="381000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277" name="Group 1277"/>
          <p:cNvGrpSpPr/>
          <p:nvPr/>
        </p:nvGrpSpPr>
        <p:grpSpPr>
          <a:xfrm>
            <a:off x="7010400" y="5334000"/>
            <a:ext cx="381000" cy="381000"/>
            <a:chOff x="0" y="0"/>
            <a:chExt cx="381000" cy="381000"/>
          </a:xfrm>
        </p:grpSpPr>
        <p:sp>
          <p:nvSpPr>
            <p:cNvPr id="1275" name="Shape 1275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76033" y="5080"/>
              <a:ext cx="22893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5</a:t>
              </a:r>
            </a:p>
          </p:txBody>
        </p:sp>
      </p:grpSp>
      <p:sp>
        <p:nvSpPr>
          <p:cNvPr id="1278" name="Shape 1278"/>
          <p:cNvSpPr/>
          <p:nvPr/>
        </p:nvSpPr>
        <p:spPr>
          <a:xfrm>
            <a:off x="7010400" y="4937125"/>
            <a:ext cx="4572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281" name="Group 1281"/>
          <p:cNvGrpSpPr/>
          <p:nvPr/>
        </p:nvGrpSpPr>
        <p:grpSpPr>
          <a:xfrm>
            <a:off x="7010400" y="5334000"/>
            <a:ext cx="381000" cy="381000"/>
            <a:chOff x="0" y="0"/>
            <a:chExt cx="381000" cy="381000"/>
          </a:xfrm>
        </p:grpSpPr>
        <p:sp>
          <p:nvSpPr>
            <p:cNvPr id="1279" name="Shape 1279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76033" y="5080"/>
              <a:ext cx="22893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5</a:t>
              </a:r>
            </a:p>
          </p:txBody>
        </p:sp>
      </p:grpSp>
      <p:sp>
        <p:nvSpPr>
          <p:cNvPr id="1282" name="Shape 1282"/>
          <p:cNvSpPr/>
          <p:nvPr/>
        </p:nvSpPr>
        <p:spPr>
          <a:xfrm>
            <a:off x="6629400" y="3200400"/>
            <a:ext cx="1876795" cy="3708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000"/>
              </a:spcBef>
              <a:defRPr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b="0"/>
            </a:pPr>
            <a:r>
              <a:rPr b="1"/>
              <a:t>Buscar(raiz,25)</a:t>
            </a:r>
          </a:p>
        </p:txBody>
      </p:sp>
      <p:sp>
        <p:nvSpPr>
          <p:cNvPr id="1283" name="Shape 1283"/>
          <p:cNvSpPr/>
          <p:nvPr/>
        </p:nvSpPr>
        <p:spPr>
          <a:xfrm>
            <a:off x="7467600" y="3962400"/>
            <a:ext cx="0" cy="381000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84" name="Shape 1284"/>
          <p:cNvSpPr/>
          <p:nvPr/>
        </p:nvSpPr>
        <p:spPr>
          <a:xfrm>
            <a:off x="7086600" y="3644900"/>
            <a:ext cx="7620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85" name="Shape 1285"/>
          <p:cNvSpPr/>
          <p:nvPr/>
        </p:nvSpPr>
        <p:spPr>
          <a:xfrm>
            <a:off x="8305800" y="4419600"/>
            <a:ext cx="0" cy="457200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86" name="Shape 1286"/>
          <p:cNvSpPr/>
          <p:nvPr/>
        </p:nvSpPr>
        <p:spPr>
          <a:xfrm>
            <a:off x="8077200" y="4162425"/>
            <a:ext cx="6096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292" name="Group 1292"/>
          <p:cNvGrpSpPr/>
          <p:nvPr/>
        </p:nvGrpSpPr>
        <p:grpSpPr>
          <a:xfrm>
            <a:off x="8458200" y="5334000"/>
            <a:ext cx="381000" cy="400050"/>
            <a:chOff x="0" y="0"/>
            <a:chExt cx="381000" cy="400050"/>
          </a:xfrm>
        </p:grpSpPr>
        <p:sp>
          <p:nvSpPr>
            <p:cNvPr id="1287" name="Shape 1287"/>
            <p:cNvSpPr/>
            <p:nvPr/>
          </p:nvSpPr>
          <p:spPr>
            <a:xfrm flipH="1">
              <a:off x="188912" y="0"/>
              <a:ext cx="1" cy="3048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0" y="304800"/>
              <a:ext cx="3810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79375" y="333375"/>
              <a:ext cx="2286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117475" y="371475"/>
              <a:ext cx="1524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160337" y="400050"/>
              <a:ext cx="762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296" name="Shape 1296"/>
          <p:cNvSpPr/>
          <p:nvPr/>
        </p:nvSpPr>
        <p:spPr>
          <a:xfrm>
            <a:off x="7200900" y="5295900"/>
            <a:ext cx="1447800" cy="23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/>
            <a:miter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294" name="Shape 1294"/>
          <p:cNvSpPr/>
          <p:nvPr/>
        </p:nvSpPr>
        <p:spPr>
          <a:xfrm flipH="1">
            <a:off x="8686800" y="4495799"/>
            <a:ext cx="76201" cy="685802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95" name="Shape 1295"/>
          <p:cNvSpPr/>
          <p:nvPr/>
        </p:nvSpPr>
        <p:spPr>
          <a:xfrm>
            <a:off x="8077200" y="5867400"/>
            <a:ext cx="933212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9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600"/>
              <a:t>No existe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D5D7AC-536B-44B2-A443-08E7CBF4D22B}"/>
                  </a:ext>
                </a:extLst>
              </p14:cNvPr>
              <p14:cNvContentPartPr/>
              <p14:nvPr/>
            </p14:nvContentPartPr>
            <p14:xfrm>
              <a:off x="33480" y="1747800"/>
              <a:ext cx="8415720" cy="467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D5D7AC-536B-44B2-A443-08E7CBF4D2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20" y="1738440"/>
                <a:ext cx="8434440" cy="4691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32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32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6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0"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1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8" presetClass="entr" presetSubtype="12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3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3" presetClass="entr" presetSubtype="32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" grpId="1" build="p" bldLvl="5" animBg="1" advAuto="0"/>
      <p:bldP spid="1268" grpId="2" animBg="1" advAuto="0"/>
      <p:bldP spid="1269" grpId="4" animBg="1" advAuto="0"/>
      <p:bldP spid="1270" grpId="3" animBg="1" advAuto="0"/>
      <p:bldP spid="1271" grpId="5" animBg="1" advAuto="0"/>
      <p:bldP spid="1272" grpId="6" animBg="1" advAuto="0"/>
      <p:bldP spid="1273" grpId="7" animBg="1" advAuto="0"/>
      <p:bldP spid="1274" grpId="8" animBg="1" advAuto="0"/>
      <p:bldP spid="1277" grpId="9" animBg="1" advAuto="0"/>
      <p:bldP spid="1278" grpId="10" animBg="1" advAuto="0"/>
      <p:bldP spid="1281" grpId="11" animBg="1" advAuto="0"/>
      <p:bldP spid="1282" grpId="12" animBg="1" advAuto="0"/>
      <p:bldP spid="1283" grpId="13" animBg="1" advAuto="0"/>
      <p:bldP spid="1284" grpId="14" animBg="1" advAuto="0"/>
      <p:bldP spid="1285" grpId="15" animBg="1" advAuto="0"/>
      <p:bldP spid="1286" grpId="16" animBg="1" advAuto="0"/>
      <p:bldP spid="1292" grpId="18" animBg="1" advAuto="0"/>
      <p:bldP spid="1296" grpId="17" animBg="1" advAuto="0"/>
      <p:bldP spid="1294" grpId="19" animBg="1" advAuto="0"/>
      <p:bldP spid="1295" grpId="2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Shape 1298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704087">
              <a:defRPr sz="3696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696" i="1">
                <a:solidFill>
                  <a:srgbClr val="008080"/>
                </a:solidFill>
              </a:rPr>
              <a:t>IMPLEMENTACION DE LA BUSQUEDA</a:t>
            </a:r>
          </a:p>
        </p:txBody>
      </p:sp>
      <p:sp>
        <p:nvSpPr>
          <p:cNvPr id="1299" name="Shape 1299"/>
          <p:cNvSpPr/>
          <p:nvPr/>
        </p:nvSpPr>
        <p:spPr>
          <a:xfrm>
            <a:off x="107949" y="2133600"/>
            <a:ext cx="5772346" cy="4082713"/>
          </a:xfrm>
          <a:prstGeom prst="rect">
            <a:avLst/>
          </a:prstGeom>
          <a:solidFill>
            <a:srgbClr val="FFFFFF"/>
          </a:solidFill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>
              <a:spcBef>
                <a:spcPts val="1200"/>
              </a:spcBef>
            </a:pP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NodoABB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buscar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NodoABB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arbol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s-MX" sz="2000" dirty="0"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 clave){</a:t>
            </a:r>
            <a:endParaRPr sz="2000" dirty="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algn="just">
              <a:spcBef>
                <a:spcPts val="1200"/>
              </a:spcBef>
            </a:pPr>
            <a:r>
              <a:rPr sz="2000" dirty="0">
                <a:latin typeface="Tahoma"/>
                <a:ea typeface="Tahoma"/>
                <a:cs typeface="Tahoma"/>
                <a:sym typeface="Tahoma"/>
              </a:rPr>
              <a:t>	if(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estaVacio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arbol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)) return null;</a:t>
            </a:r>
            <a:endParaRPr sz="2000" dirty="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algn="just">
              <a:spcBef>
                <a:spcPts val="1200"/>
              </a:spcBef>
            </a:pPr>
            <a:r>
              <a:rPr sz="2000" dirty="0">
                <a:latin typeface="Tahoma"/>
                <a:ea typeface="Tahoma"/>
                <a:cs typeface="Tahoma"/>
                <a:sym typeface="Tahoma"/>
              </a:rPr>
              <a:t>	if(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clave.compareTo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s-MX" sz="2000" dirty="0">
                <a:latin typeface="Arial"/>
                <a:ea typeface="Tahoma"/>
                <a:cs typeface="Arial"/>
                <a:sym typeface="Arial"/>
              </a:rPr>
              <a:t>a</a:t>
            </a:r>
            <a:r>
              <a:rPr sz="2000" dirty="0" err="1">
                <a:latin typeface="Arial"/>
                <a:ea typeface="Arial"/>
                <a:cs typeface="Arial"/>
                <a:sym typeface="Arial"/>
              </a:rPr>
              <a:t>rbol.clave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) == 0) </a:t>
            </a:r>
            <a:endParaRPr sz="2000" dirty="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algn="just">
              <a:spcBef>
                <a:spcPts val="1200"/>
              </a:spcBef>
            </a:pPr>
            <a:r>
              <a:rPr sz="2000" dirty="0">
                <a:latin typeface="Tahoma"/>
                <a:ea typeface="Tahoma"/>
                <a:cs typeface="Tahoma"/>
                <a:sym typeface="Tahoma"/>
              </a:rPr>
              <a:t>		return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arbol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;</a:t>
            </a:r>
            <a:endParaRPr sz="2000" dirty="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algn="just">
              <a:spcBef>
                <a:spcPts val="1200"/>
              </a:spcBef>
            </a:pPr>
            <a:r>
              <a:rPr sz="2000" dirty="0">
                <a:latin typeface="Tahoma"/>
                <a:ea typeface="Tahoma"/>
                <a:cs typeface="Tahoma"/>
                <a:sym typeface="Tahoma"/>
              </a:rPr>
              <a:t>	if(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clave.compareTo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s-MX" sz="2000" dirty="0">
                <a:latin typeface="Arial"/>
                <a:ea typeface="Tahoma"/>
                <a:cs typeface="Arial"/>
                <a:sym typeface="Arial"/>
              </a:rPr>
              <a:t>a</a:t>
            </a:r>
            <a:r>
              <a:rPr sz="2000" dirty="0" err="1">
                <a:latin typeface="Arial"/>
                <a:ea typeface="Arial"/>
                <a:cs typeface="Arial"/>
                <a:sym typeface="Arial"/>
              </a:rPr>
              <a:t>rbol.clave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) &gt; 0)</a:t>
            </a:r>
            <a:endParaRPr sz="2000" dirty="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algn="just">
              <a:spcBef>
                <a:spcPts val="1200"/>
              </a:spcBef>
            </a:pPr>
            <a:r>
              <a:rPr sz="2000" dirty="0">
                <a:latin typeface="Tahoma"/>
                <a:ea typeface="Tahoma"/>
                <a:cs typeface="Tahoma"/>
                <a:sym typeface="Tahoma"/>
              </a:rPr>
              <a:t>		return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buscar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s-MX" sz="2000" dirty="0"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rbol.der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, clave);</a:t>
            </a:r>
            <a:endParaRPr sz="2000" dirty="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algn="just">
              <a:spcBef>
                <a:spcPts val="1200"/>
              </a:spcBef>
            </a:pPr>
            <a:r>
              <a:rPr sz="2000" dirty="0">
                <a:latin typeface="Tahoma"/>
                <a:ea typeface="Tahoma"/>
                <a:cs typeface="Tahoma"/>
                <a:sym typeface="Tahoma"/>
              </a:rPr>
              <a:t>	else</a:t>
            </a:r>
            <a:endParaRPr sz="2000" dirty="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algn="just">
              <a:spcBef>
                <a:spcPts val="1200"/>
              </a:spcBef>
            </a:pPr>
            <a:r>
              <a:rPr sz="2000" dirty="0">
                <a:latin typeface="Tahoma"/>
                <a:ea typeface="Tahoma"/>
                <a:cs typeface="Tahoma"/>
                <a:sym typeface="Tahoma"/>
              </a:rPr>
              <a:t>		return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buscar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s-MX" sz="2000" dirty="0"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rbol.izq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, clave);</a:t>
            </a:r>
            <a:endParaRPr sz="2000" dirty="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algn="just">
              <a:spcBef>
                <a:spcPts val="1200"/>
              </a:spcBef>
            </a:pPr>
            <a:r>
              <a:rPr sz="2000" dirty="0">
                <a:latin typeface="Tahoma"/>
                <a:ea typeface="Tahoma"/>
                <a:cs typeface="Tahoma"/>
                <a:sym typeface="Tahoma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Shape 1365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ELIMINACION DE UN NODO</a:t>
            </a:r>
          </a:p>
        </p:txBody>
      </p:sp>
      <p:sp>
        <p:nvSpPr>
          <p:cNvPr id="1366" name="Shape 1366"/>
          <p:cNvSpPr>
            <a:spLocks noGrp="1"/>
          </p:cNvSpPr>
          <p:nvPr>
            <p:ph type="body" idx="4294967295"/>
          </p:nvPr>
        </p:nvSpPr>
        <p:spPr>
          <a:xfrm>
            <a:off x="381000" y="1916112"/>
            <a:ext cx="6324600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44316" lvl="0" indent="-244316" defTabSz="868680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002850"/>
                </a:solidFill>
              </a:rPr>
              <a:t>Es mas compleja que la insercion</a:t>
            </a:r>
          </a:p>
          <a:p>
            <a:pPr marL="244316" lvl="0" indent="-244316" defTabSz="868680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002850"/>
                </a:solidFill>
              </a:rPr>
              <a:t>Al sacar un nodo del arbol</a:t>
            </a:r>
          </a:p>
          <a:p>
            <a:pPr marL="628241" lvl="1" indent="-193901" defTabSz="868680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002850"/>
                </a:solidFill>
              </a:rPr>
              <a:t>El arbol debe mantener sus propiedades</a:t>
            </a:r>
          </a:p>
          <a:p>
            <a:pPr marL="628241" lvl="1" indent="-193901" defTabSz="868680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002850"/>
                </a:solidFill>
              </a:rPr>
              <a:t>El arbol debe reajustarse</a:t>
            </a:r>
          </a:p>
          <a:p>
            <a:pPr marL="244316" lvl="0" indent="-244316" defTabSz="868680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002850"/>
                </a:solidFill>
              </a:rPr>
              <a:t>Pasos:</a:t>
            </a:r>
          </a:p>
          <a:p>
            <a:pPr marL="628241" lvl="1" indent="-193901" defTabSz="868680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002850"/>
                </a:solidFill>
              </a:rPr>
              <a:t>Buscar el nodo </a:t>
            </a:r>
            <a:r>
              <a:rPr sz="1900" b="1">
                <a:solidFill>
                  <a:srgbClr val="002850"/>
                </a:solidFill>
              </a:rPr>
              <a:t>p</a:t>
            </a:r>
            <a:r>
              <a:rPr sz="1900">
                <a:solidFill>
                  <a:srgbClr val="002850"/>
                </a:solidFill>
              </a:rPr>
              <a:t> que se va a eliminar</a:t>
            </a:r>
          </a:p>
          <a:p>
            <a:pPr marL="608851" lvl="1" indent="-174511" defTabSz="868680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002850"/>
                </a:solidFill>
              </a:rPr>
              <a:t>Si el nodo a eliminar tiene menos de dos hijos</a:t>
            </a:r>
          </a:p>
          <a:p>
            <a:pPr marL="1049655" lvl="2" indent="-162877" defTabSz="868680"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1710" i="1">
                <a:solidFill>
                  <a:srgbClr val="002850"/>
                </a:solidFill>
              </a:rPr>
              <a:t>Subir el nodo hijo a la pos. del nodo eliminado</a:t>
            </a:r>
          </a:p>
          <a:p>
            <a:pPr marL="628241" lvl="1" indent="-193901" defTabSz="868680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002850"/>
                </a:solidFill>
              </a:rPr>
              <a:t>Si no</a:t>
            </a:r>
          </a:p>
          <a:p>
            <a:pPr marL="1049655" lvl="2" indent="-162877" defTabSz="868680"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1710" i="1">
                <a:solidFill>
                  <a:srgbClr val="002850"/>
                </a:solidFill>
              </a:rPr>
              <a:t>Ubicar el nodo </a:t>
            </a:r>
            <a:r>
              <a:rPr sz="1710" b="1" i="1">
                <a:solidFill>
                  <a:srgbClr val="002850"/>
                </a:solidFill>
              </a:rPr>
              <a:t>q </a:t>
            </a:r>
            <a:r>
              <a:rPr sz="1710" i="1">
                <a:solidFill>
                  <a:srgbClr val="002850"/>
                </a:solidFill>
              </a:rPr>
              <a:t>con la mayor de las claves menores</a:t>
            </a:r>
          </a:p>
          <a:p>
            <a:pPr marL="1049655" lvl="2" indent="-162877" defTabSz="868680"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1710" i="1">
                <a:solidFill>
                  <a:srgbClr val="002850"/>
                </a:solidFill>
              </a:rPr>
              <a:t>Reemplazar contenido de </a:t>
            </a:r>
            <a:r>
              <a:rPr sz="1710" b="1" i="1">
                <a:solidFill>
                  <a:srgbClr val="002850"/>
                </a:solidFill>
              </a:rPr>
              <a:t>p</a:t>
            </a:r>
            <a:r>
              <a:rPr sz="1710" i="1">
                <a:solidFill>
                  <a:srgbClr val="002850"/>
                </a:solidFill>
              </a:rPr>
              <a:t> con el del nodo </a:t>
            </a:r>
            <a:r>
              <a:rPr sz="1710" b="1" i="1">
                <a:solidFill>
                  <a:srgbClr val="002850"/>
                </a:solidFill>
              </a:rPr>
              <a:t>q</a:t>
            </a:r>
          </a:p>
          <a:p>
            <a:pPr marL="1049655" lvl="2" indent="-162877" defTabSz="868680"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1710" i="1">
                <a:solidFill>
                  <a:srgbClr val="002850"/>
                </a:solidFill>
              </a:rPr>
              <a:t>Eliminar el nodo </a:t>
            </a:r>
            <a:r>
              <a:rPr sz="1710" b="1" i="1">
                <a:solidFill>
                  <a:srgbClr val="002850"/>
                </a:solidFill>
              </a:rPr>
              <a:t>q</a:t>
            </a:r>
            <a:r>
              <a:rPr sz="1710" i="1">
                <a:solidFill>
                  <a:srgbClr val="002850"/>
                </a:solidFill>
              </a:rPr>
              <a:t> que se encontro el el primer paso</a:t>
            </a:r>
          </a:p>
        </p:txBody>
      </p:sp>
      <p:grpSp>
        <p:nvGrpSpPr>
          <p:cNvPr id="1398" name="Group 1398"/>
          <p:cNvGrpSpPr/>
          <p:nvPr/>
        </p:nvGrpSpPr>
        <p:grpSpPr>
          <a:xfrm>
            <a:off x="5867400" y="2362200"/>
            <a:ext cx="3096759" cy="1905000"/>
            <a:chOff x="0" y="0"/>
            <a:chExt cx="3096758" cy="1905000"/>
          </a:xfrm>
        </p:grpSpPr>
        <p:grpSp>
          <p:nvGrpSpPr>
            <p:cNvPr id="1369" name="Group 1369"/>
            <p:cNvGrpSpPr/>
            <p:nvPr/>
          </p:nvGrpSpPr>
          <p:grpSpPr>
            <a:xfrm>
              <a:off x="1295400" y="0"/>
              <a:ext cx="381000" cy="381000"/>
              <a:chOff x="0" y="0"/>
              <a:chExt cx="381000" cy="381000"/>
            </a:xfrm>
          </p:grpSpPr>
          <p:sp>
            <p:nvSpPr>
              <p:cNvPr id="1367" name="Shape 1367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68" name="Shape 1368"/>
              <p:cNvSpPr/>
              <p:nvPr/>
            </p:nvSpPr>
            <p:spPr>
              <a:xfrm>
                <a:off x="13637" y="5080"/>
                <a:ext cx="35372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34</a:t>
                </a:r>
              </a:p>
            </p:txBody>
          </p:sp>
        </p:grpSp>
        <p:grpSp>
          <p:nvGrpSpPr>
            <p:cNvPr id="1372" name="Group 1372"/>
            <p:cNvGrpSpPr/>
            <p:nvPr/>
          </p:nvGrpSpPr>
          <p:grpSpPr>
            <a:xfrm>
              <a:off x="533400" y="533400"/>
              <a:ext cx="381000" cy="381000"/>
              <a:chOff x="0" y="0"/>
              <a:chExt cx="381000" cy="381000"/>
            </a:xfrm>
          </p:grpSpPr>
          <p:sp>
            <p:nvSpPr>
              <p:cNvPr id="1370" name="Shape 1370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71" name="Shape 1371"/>
              <p:cNvSpPr/>
              <p:nvPr/>
            </p:nvSpPr>
            <p:spPr>
              <a:xfrm>
                <a:off x="13637" y="5080"/>
                <a:ext cx="35372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18</a:t>
                </a:r>
              </a:p>
            </p:txBody>
          </p:sp>
        </p:grpSp>
        <p:sp>
          <p:nvSpPr>
            <p:cNvPr id="1373" name="Shape 1373"/>
            <p:cNvSpPr/>
            <p:nvPr/>
          </p:nvSpPr>
          <p:spPr>
            <a:xfrm flipH="1">
              <a:off x="858837" y="325437"/>
              <a:ext cx="492126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76" name="Group 1376"/>
            <p:cNvGrpSpPr/>
            <p:nvPr/>
          </p:nvGrpSpPr>
          <p:grpSpPr>
            <a:xfrm>
              <a:off x="0" y="990600"/>
              <a:ext cx="381000" cy="381000"/>
              <a:chOff x="0" y="0"/>
              <a:chExt cx="381000" cy="381000"/>
            </a:xfrm>
          </p:grpSpPr>
          <p:sp>
            <p:nvSpPr>
              <p:cNvPr id="1374" name="Shape 1374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75" name="Shape 1375"/>
              <p:cNvSpPr/>
              <p:nvPr/>
            </p:nvSpPr>
            <p:spPr>
              <a:xfrm>
                <a:off x="76033" y="5080"/>
                <a:ext cx="2289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6</a:t>
                </a:r>
              </a:p>
            </p:txBody>
          </p:sp>
        </p:grpSp>
        <p:sp>
          <p:nvSpPr>
            <p:cNvPr id="1377" name="Shape 1377"/>
            <p:cNvSpPr/>
            <p:nvPr/>
          </p:nvSpPr>
          <p:spPr>
            <a:xfrm flipH="1">
              <a:off x="325437" y="858837"/>
              <a:ext cx="263526" cy="1873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80" name="Group 1380"/>
            <p:cNvGrpSpPr/>
            <p:nvPr/>
          </p:nvGrpSpPr>
          <p:grpSpPr>
            <a:xfrm>
              <a:off x="2133600" y="533400"/>
              <a:ext cx="381000" cy="381000"/>
              <a:chOff x="0" y="0"/>
              <a:chExt cx="381000" cy="381000"/>
            </a:xfrm>
          </p:grpSpPr>
          <p:sp>
            <p:nvSpPr>
              <p:cNvPr id="1378" name="Shape 1378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79" name="Shape 1379"/>
              <p:cNvSpPr/>
              <p:nvPr/>
            </p:nvSpPr>
            <p:spPr>
              <a:xfrm>
                <a:off x="13637" y="5080"/>
                <a:ext cx="35372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90</a:t>
                </a:r>
              </a:p>
            </p:txBody>
          </p:sp>
        </p:grpSp>
        <p:sp>
          <p:nvSpPr>
            <p:cNvPr id="1381" name="Shape 1381"/>
            <p:cNvSpPr/>
            <p:nvPr/>
          </p:nvSpPr>
          <p:spPr>
            <a:xfrm>
              <a:off x="1620837" y="325437"/>
              <a:ext cx="568326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84" name="Group 1384"/>
            <p:cNvGrpSpPr/>
            <p:nvPr/>
          </p:nvGrpSpPr>
          <p:grpSpPr>
            <a:xfrm>
              <a:off x="1524000" y="1524000"/>
              <a:ext cx="381000" cy="381000"/>
              <a:chOff x="0" y="0"/>
              <a:chExt cx="381000" cy="381000"/>
            </a:xfrm>
          </p:grpSpPr>
          <p:sp>
            <p:nvSpPr>
              <p:cNvPr id="1382" name="Shape 1382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83" name="Shape 1383"/>
              <p:cNvSpPr/>
              <p:nvPr/>
            </p:nvSpPr>
            <p:spPr>
              <a:xfrm>
                <a:off x="13637" y="5080"/>
                <a:ext cx="35372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28</a:t>
                </a:r>
              </a:p>
            </p:txBody>
          </p:sp>
        </p:grpSp>
        <p:sp>
          <p:nvSpPr>
            <p:cNvPr id="1385" name="Shape 1385"/>
            <p:cNvSpPr/>
            <p:nvPr/>
          </p:nvSpPr>
          <p:spPr>
            <a:xfrm>
              <a:off x="1392237" y="1316037"/>
              <a:ext cx="322263" cy="20796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88" name="Group 1388"/>
            <p:cNvGrpSpPr/>
            <p:nvPr/>
          </p:nvGrpSpPr>
          <p:grpSpPr>
            <a:xfrm>
              <a:off x="1066800" y="990600"/>
              <a:ext cx="381000" cy="381000"/>
              <a:chOff x="0" y="0"/>
              <a:chExt cx="381000" cy="381000"/>
            </a:xfrm>
          </p:grpSpPr>
          <p:sp>
            <p:nvSpPr>
              <p:cNvPr id="1386" name="Shape 1386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87" name="Shape 1387"/>
              <p:cNvSpPr/>
              <p:nvPr/>
            </p:nvSpPr>
            <p:spPr>
              <a:xfrm>
                <a:off x="13637" y="5080"/>
                <a:ext cx="35372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25</a:t>
                </a:r>
              </a:p>
            </p:txBody>
          </p:sp>
        </p:grpSp>
        <p:sp>
          <p:nvSpPr>
            <p:cNvPr id="1389" name="Shape 1389"/>
            <p:cNvSpPr/>
            <p:nvPr/>
          </p:nvSpPr>
          <p:spPr>
            <a:xfrm>
              <a:off x="858837" y="858837"/>
              <a:ext cx="263526" cy="1873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92" name="Group 1392"/>
            <p:cNvGrpSpPr/>
            <p:nvPr/>
          </p:nvGrpSpPr>
          <p:grpSpPr>
            <a:xfrm>
              <a:off x="685800" y="1524000"/>
              <a:ext cx="381000" cy="381000"/>
              <a:chOff x="0" y="0"/>
              <a:chExt cx="381000" cy="381000"/>
            </a:xfrm>
          </p:grpSpPr>
          <p:sp>
            <p:nvSpPr>
              <p:cNvPr id="1390" name="Shape 1390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91" name="Shape 1391"/>
              <p:cNvSpPr/>
              <p:nvPr/>
            </p:nvSpPr>
            <p:spPr>
              <a:xfrm>
                <a:off x="13637" y="5080"/>
                <a:ext cx="35372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20</a:t>
                </a:r>
              </a:p>
            </p:txBody>
          </p:sp>
        </p:grpSp>
        <p:sp>
          <p:nvSpPr>
            <p:cNvPr id="1393" name="Shape 1393"/>
            <p:cNvSpPr/>
            <p:nvPr/>
          </p:nvSpPr>
          <p:spPr>
            <a:xfrm flipH="1">
              <a:off x="876299" y="1316037"/>
              <a:ext cx="246064" cy="20796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96" name="Group 1396"/>
            <p:cNvGrpSpPr/>
            <p:nvPr/>
          </p:nvGrpSpPr>
          <p:grpSpPr>
            <a:xfrm>
              <a:off x="2618241" y="1066800"/>
              <a:ext cx="478518" cy="381000"/>
              <a:chOff x="0" y="0"/>
              <a:chExt cx="478517" cy="381000"/>
            </a:xfrm>
          </p:grpSpPr>
          <p:sp>
            <p:nvSpPr>
              <p:cNvPr id="1394" name="Shape 1394"/>
              <p:cNvSpPr/>
              <p:nvPr/>
            </p:nvSpPr>
            <p:spPr>
              <a:xfrm>
                <a:off x="48758" y="0"/>
                <a:ext cx="381001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95" name="Shape 1395"/>
              <p:cNvSpPr/>
              <p:nvPr/>
            </p:nvSpPr>
            <p:spPr>
              <a:xfrm>
                <a:off x="0" y="5080"/>
                <a:ext cx="47851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100</a:t>
                </a:r>
              </a:p>
            </p:txBody>
          </p:sp>
        </p:grpSp>
        <p:sp>
          <p:nvSpPr>
            <p:cNvPr id="1397" name="Shape 1397"/>
            <p:cNvSpPr/>
            <p:nvPr/>
          </p:nvSpPr>
          <p:spPr>
            <a:xfrm>
              <a:off x="2459037" y="858837"/>
              <a:ext cx="263526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399" name="Shape 1399"/>
          <p:cNvSpPr/>
          <p:nvPr/>
        </p:nvSpPr>
        <p:spPr>
          <a:xfrm>
            <a:off x="6019800" y="1828800"/>
            <a:ext cx="157357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9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600"/>
              <a:t>Eliminar(raiz,34)</a:t>
            </a:r>
          </a:p>
        </p:txBody>
      </p:sp>
      <p:sp>
        <p:nvSpPr>
          <p:cNvPr id="1400" name="Shape 1400"/>
          <p:cNvSpPr/>
          <p:nvPr/>
        </p:nvSpPr>
        <p:spPr>
          <a:xfrm>
            <a:off x="7315200" y="2133600"/>
            <a:ext cx="0" cy="228600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403" name="Group 1403"/>
          <p:cNvGrpSpPr/>
          <p:nvPr/>
        </p:nvGrpSpPr>
        <p:grpSpPr>
          <a:xfrm>
            <a:off x="7162800" y="2362200"/>
            <a:ext cx="381000" cy="381000"/>
            <a:chOff x="0" y="0"/>
            <a:chExt cx="381000" cy="381000"/>
          </a:xfrm>
        </p:grpSpPr>
        <p:sp>
          <p:nvSpPr>
            <p:cNvPr id="1401" name="Shape 1401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13637" y="5080"/>
              <a:ext cx="3537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34</a:t>
              </a:r>
            </a:p>
          </p:txBody>
        </p:sp>
      </p:grpSp>
      <p:sp>
        <p:nvSpPr>
          <p:cNvPr id="1404" name="Shape 1404"/>
          <p:cNvSpPr/>
          <p:nvPr/>
        </p:nvSpPr>
        <p:spPr>
          <a:xfrm flipV="1">
            <a:off x="7621269" y="4267200"/>
            <a:ext cx="1" cy="228600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05" name="Shape 1405"/>
          <p:cNvSpPr/>
          <p:nvPr/>
        </p:nvSpPr>
        <p:spPr>
          <a:xfrm>
            <a:off x="7239000" y="4495800"/>
            <a:ext cx="776546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9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600"/>
              <a:t>nmayor</a:t>
            </a:r>
          </a:p>
        </p:txBody>
      </p:sp>
      <p:grpSp>
        <p:nvGrpSpPr>
          <p:cNvPr id="1408" name="Group 1408"/>
          <p:cNvGrpSpPr/>
          <p:nvPr/>
        </p:nvGrpSpPr>
        <p:grpSpPr>
          <a:xfrm>
            <a:off x="7391400" y="3886200"/>
            <a:ext cx="381000" cy="381000"/>
            <a:chOff x="0" y="0"/>
            <a:chExt cx="381000" cy="381000"/>
          </a:xfrm>
        </p:grpSpPr>
        <p:sp>
          <p:nvSpPr>
            <p:cNvPr id="1406" name="Shape 1406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13637" y="5080"/>
              <a:ext cx="3537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28</a:t>
              </a:r>
            </a:p>
          </p:txBody>
        </p:sp>
      </p:grpSp>
      <p:grpSp>
        <p:nvGrpSpPr>
          <p:cNvPr id="1411" name="Group 1411"/>
          <p:cNvGrpSpPr/>
          <p:nvPr/>
        </p:nvGrpSpPr>
        <p:grpSpPr>
          <a:xfrm>
            <a:off x="7162800" y="2362200"/>
            <a:ext cx="381000" cy="381000"/>
            <a:chOff x="0" y="0"/>
            <a:chExt cx="381000" cy="381000"/>
          </a:xfrm>
        </p:grpSpPr>
        <p:sp>
          <p:nvSpPr>
            <p:cNvPr id="1409" name="Shape 1409"/>
            <p:cNvSpPr/>
            <p:nvPr/>
          </p:nvSpPr>
          <p:spPr>
            <a:xfrm>
              <a:off x="0" y="0"/>
              <a:ext cx="3810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13637" y="5080"/>
              <a:ext cx="3537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28</a:t>
              </a:r>
            </a:p>
          </p:txBody>
        </p:sp>
      </p:grpSp>
      <p:sp>
        <p:nvSpPr>
          <p:cNvPr id="1412" name="Shape 1412"/>
          <p:cNvSpPr/>
          <p:nvPr/>
        </p:nvSpPr>
        <p:spPr>
          <a:xfrm>
            <a:off x="7315200" y="3810000"/>
            <a:ext cx="533400" cy="533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3333CC"/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15" name="Shape 1415"/>
          <p:cNvSpPr/>
          <p:nvPr/>
        </p:nvSpPr>
        <p:spPr>
          <a:xfrm>
            <a:off x="7535032" y="3861716"/>
            <a:ext cx="5419" cy="24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>
              <a:srgbClr val="FFFFFF"/>
            </a:solidFill>
            <a:miter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414" name="Shape 1414"/>
          <p:cNvSpPr/>
          <p:nvPr/>
        </p:nvSpPr>
        <p:spPr>
          <a:xfrm>
            <a:off x="7239000" y="3810000"/>
            <a:ext cx="990600" cy="1143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18B013-6ED8-4121-B7DD-959A2DC97290}"/>
                  </a:ext>
                </a:extLst>
              </p14:cNvPr>
              <p14:cNvContentPartPr/>
              <p14:nvPr/>
            </p14:nvContentPartPr>
            <p14:xfrm>
              <a:off x="2333880" y="1504800"/>
              <a:ext cx="6343920" cy="4734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18B013-6ED8-4121-B7DD-959A2DC972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4520" y="1495440"/>
                <a:ext cx="6362640" cy="4753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3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3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3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9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3"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32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32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5" presetClass="entr" presetSubtype="9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6" grpId="1" build="p" bldLvl="5" animBg="1" advAuto="0"/>
      <p:bldP spid="1398" grpId="2" animBg="1" advAuto="0"/>
      <p:bldP spid="1399" grpId="3" animBg="1" advAuto="0"/>
      <p:bldP spid="1400" grpId="4" animBg="1" advAuto="0"/>
      <p:bldP spid="1403" grpId="5" animBg="1" advAuto="0"/>
      <p:bldP spid="1404" grpId="6" animBg="1" advAuto="0"/>
      <p:bldP spid="1405" grpId="7" animBg="1" advAuto="0"/>
      <p:bldP spid="1408" grpId="8" animBg="1" advAuto="0"/>
      <p:bldP spid="1411" grpId="9" animBg="1" advAuto="0"/>
      <p:bldP spid="1412" grpId="10" animBg="1" advAuto="0"/>
      <p:bldP spid="1415" grpId="11" animBg="1" advAuto="0"/>
      <p:bldP spid="1414" grpId="12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Shape 1417"/>
          <p:cNvSpPr>
            <a:spLocks noGrp="1"/>
          </p:cNvSpPr>
          <p:nvPr>
            <p:ph type="title" idx="4294967295"/>
          </p:nvPr>
        </p:nvSpPr>
        <p:spPr>
          <a:xfrm>
            <a:off x="381000" y="4444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SACAR NODO: CODIGO</a:t>
            </a:r>
          </a:p>
        </p:txBody>
      </p:sp>
      <p:sp>
        <p:nvSpPr>
          <p:cNvPr id="1418" name="Shape 1418"/>
          <p:cNvSpPr/>
          <p:nvPr/>
        </p:nvSpPr>
        <p:spPr>
          <a:xfrm>
            <a:off x="684212" y="1052512"/>
            <a:ext cx="7651751" cy="5416868"/>
          </a:xfrm>
          <a:prstGeom prst="rect">
            <a:avLst/>
          </a:prstGeom>
          <a:noFill/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Aft>
                <a:spcPts val="600"/>
              </a:spcAft>
            </a:pPr>
            <a:r>
              <a:rPr sz="1600" b="1" dirty="0" err="1">
                <a:latin typeface="Arial"/>
                <a:ea typeface="Arial"/>
                <a:cs typeface="Arial"/>
                <a:sym typeface="Arial"/>
              </a:rPr>
              <a:t>NodoABB</a:t>
            </a:r>
            <a:r>
              <a:rPr sz="1600" b="1" dirty="0">
                <a:latin typeface="Arial"/>
                <a:ea typeface="Arial"/>
                <a:cs typeface="Arial"/>
                <a:sym typeface="Arial"/>
              </a:rPr>
              <a:t> *</a:t>
            </a:r>
            <a:r>
              <a:rPr sz="1600" b="1" dirty="0" err="1">
                <a:latin typeface="Arial"/>
                <a:ea typeface="Arial"/>
                <a:cs typeface="Arial"/>
                <a:sym typeface="Arial"/>
              </a:rPr>
              <a:t>ABB_SacarNodoxContenido</a:t>
            </a:r>
            <a:r>
              <a:rPr sz="1600" b="1" dirty="0">
                <a:latin typeface="Arial"/>
                <a:ea typeface="Arial"/>
                <a:cs typeface="Arial"/>
                <a:sym typeface="Arial"/>
              </a:rPr>
              <a:t>(ABB *A, </a:t>
            </a:r>
            <a:r>
              <a:rPr sz="1600" b="1" dirty="0" err="1">
                <a:latin typeface="Arial"/>
                <a:ea typeface="Arial"/>
                <a:cs typeface="Arial"/>
                <a:sym typeface="Arial"/>
              </a:rPr>
              <a:t>Generico</a:t>
            </a:r>
            <a:r>
              <a:rPr sz="1600" b="1" dirty="0">
                <a:latin typeface="Arial"/>
                <a:ea typeface="Arial"/>
                <a:cs typeface="Arial"/>
                <a:sym typeface="Arial"/>
              </a:rPr>
              <a:t> clave, </a:t>
            </a:r>
            <a:endParaRPr sz="1600" b="1" dirty="0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Aft>
                <a:spcPts val="600"/>
              </a:spcAft>
            </a:pPr>
            <a:r>
              <a:rPr sz="1600" b="1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sz="1600" b="1" dirty="0" err="1">
                <a:latin typeface="Arial"/>
                <a:ea typeface="Arial"/>
                <a:cs typeface="Arial"/>
                <a:sym typeface="Arial"/>
              </a:rPr>
              <a:t>Generico_fnComparar</a:t>
            </a:r>
            <a:r>
              <a:rPr sz="16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600" b="1" dirty="0" err="1">
                <a:latin typeface="Arial"/>
                <a:ea typeface="Arial"/>
                <a:cs typeface="Arial"/>
                <a:sym typeface="Arial"/>
              </a:rPr>
              <a:t>fn</a:t>
            </a:r>
            <a:r>
              <a:rPr sz="1600" b="1" dirty="0">
                <a:latin typeface="Arial"/>
                <a:ea typeface="Arial"/>
                <a:cs typeface="Arial"/>
                <a:sym typeface="Arial"/>
              </a:rPr>
              <a:t>){</a:t>
            </a:r>
            <a:endParaRPr sz="1600" b="1" dirty="0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Aft>
                <a:spcPts val="600"/>
              </a:spcAft>
            </a:pPr>
            <a:r>
              <a:rPr sz="16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sz="1600" dirty="0" err="1">
                <a:latin typeface="Arial"/>
                <a:ea typeface="Arial"/>
                <a:cs typeface="Arial"/>
                <a:sym typeface="Arial"/>
              </a:rPr>
              <a:t>NodoABB</a:t>
            </a:r>
            <a:r>
              <a:rPr sz="1600" dirty="0">
                <a:latin typeface="Arial"/>
                <a:ea typeface="Arial"/>
                <a:cs typeface="Arial"/>
                <a:sym typeface="Arial"/>
              </a:rPr>
              <a:t> *p, *</a:t>
            </a:r>
            <a:r>
              <a:rPr sz="1600" dirty="0" err="1">
                <a:latin typeface="Arial"/>
                <a:ea typeface="Arial"/>
                <a:cs typeface="Arial"/>
                <a:sym typeface="Arial"/>
              </a:rPr>
              <a:t>tmp</a:t>
            </a:r>
            <a:r>
              <a:rPr sz="1600" dirty="0">
                <a:latin typeface="Arial"/>
                <a:ea typeface="Arial"/>
                <a:cs typeface="Arial"/>
                <a:sym typeface="Arial"/>
              </a:rPr>
              <a:t> = *A;</a:t>
            </a:r>
            <a:endParaRPr sz="1600" dirty="0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Aft>
                <a:spcPts val="600"/>
              </a:spcAft>
            </a:pPr>
            <a:r>
              <a:rPr sz="16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sz="1600" b="1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sz="16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sz="1600" dirty="0" err="1">
                <a:latin typeface="Arial"/>
                <a:ea typeface="Arial"/>
                <a:cs typeface="Arial"/>
                <a:sym typeface="Arial"/>
              </a:rPr>
              <a:t>ABB_EstaVacio</a:t>
            </a:r>
            <a:r>
              <a:rPr sz="1600" dirty="0">
                <a:latin typeface="Arial"/>
                <a:ea typeface="Arial"/>
                <a:cs typeface="Arial"/>
                <a:sym typeface="Arial"/>
              </a:rPr>
              <a:t>(*A)) return NULL;</a:t>
            </a:r>
            <a:endParaRPr sz="1600" dirty="0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Aft>
                <a:spcPts val="600"/>
              </a:spcAft>
            </a:pPr>
            <a:r>
              <a:rPr sz="16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sz="1600" b="1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sz="16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sz="1600" dirty="0" err="1">
                <a:latin typeface="Arial"/>
                <a:ea typeface="Arial"/>
                <a:cs typeface="Arial"/>
                <a:sym typeface="Arial"/>
              </a:rPr>
              <a:t>fn</a:t>
            </a:r>
            <a:r>
              <a:rPr sz="1600" dirty="0">
                <a:latin typeface="Arial"/>
                <a:ea typeface="Arial"/>
                <a:cs typeface="Arial"/>
                <a:sym typeface="Arial"/>
              </a:rPr>
              <a:t>((*A)-&gt;clave, clave) &lt; 0)</a:t>
            </a:r>
            <a:endParaRPr sz="1600" dirty="0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Aft>
                <a:spcPts val="600"/>
              </a:spcAft>
            </a:pPr>
            <a:r>
              <a:rPr sz="1600" dirty="0">
                <a:latin typeface="Arial"/>
                <a:ea typeface="Arial"/>
                <a:cs typeface="Arial"/>
                <a:sym typeface="Arial"/>
              </a:rPr>
              <a:t>		return(</a:t>
            </a:r>
            <a:r>
              <a:rPr sz="1600" dirty="0" err="1">
                <a:latin typeface="Arial"/>
                <a:ea typeface="Arial"/>
                <a:cs typeface="Arial"/>
                <a:sym typeface="Arial"/>
              </a:rPr>
              <a:t>ABB_SacarNodoxContenido</a:t>
            </a:r>
            <a:r>
              <a:rPr sz="1600" dirty="0">
                <a:latin typeface="Arial"/>
                <a:ea typeface="Arial"/>
                <a:cs typeface="Arial"/>
                <a:sym typeface="Arial"/>
              </a:rPr>
              <a:t>(&amp;(*A)-&gt;der, clave, </a:t>
            </a:r>
            <a:r>
              <a:rPr sz="1600" dirty="0" err="1">
                <a:latin typeface="Arial"/>
                <a:ea typeface="Arial"/>
                <a:cs typeface="Arial"/>
                <a:sym typeface="Arial"/>
              </a:rPr>
              <a:t>fn</a:t>
            </a:r>
            <a:r>
              <a:rPr sz="1600" dirty="0">
                <a:latin typeface="Arial"/>
                <a:ea typeface="Arial"/>
                <a:cs typeface="Arial"/>
                <a:sym typeface="Arial"/>
              </a:rPr>
              <a:t>));</a:t>
            </a:r>
            <a:endParaRPr sz="1600" dirty="0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Aft>
                <a:spcPts val="600"/>
              </a:spcAft>
            </a:pPr>
            <a:r>
              <a:rPr sz="16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sz="1600" b="1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else if</a:t>
            </a:r>
            <a:r>
              <a:rPr sz="16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sz="1600" dirty="0" err="1">
                <a:latin typeface="Arial"/>
                <a:ea typeface="Arial"/>
                <a:cs typeface="Arial"/>
                <a:sym typeface="Arial"/>
              </a:rPr>
              <a:t>fn</a:t>
            </a:r>
            <a:r>
              <a:rPr sz="1600" dirty="0">
                <a:latin typeface="Arial"/>
                <a:ea typeface="Arial"/>
                <a:cs typeface="Arial"/>
                <a:sym typeface="Arial"/>
              </a:rPr>
              <a:t>((*A)-&gt;clave, clave) &gt;0)</a:t>
            </a:r>
            <a:endParaRPr sz="1600" dirty="0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Aft>
                <a:spcPts val="600"/>
              </a:spcAft>
            </a:pPr>
            <a:r>
              <a:rPr sz="1600" dirty="0">
                <a:latin typeface="Arial"/>
                <a:ea typeface="Arial"/>
                <a:cs typeface="Arial"/>
                <a:sym typeface="Arial"/>
              </a:rPr>
              <a:t>		return(</a:t>
            </a:r>
            <a:r>
              <a:rPr sz="1600" dirty="0" err="1">
                <a:latin typeface="Arial"/>
                <a:ea typeface="Arial"/>
                <a:cs typeface="Arial"/>
                <a:sym typeface="Arial"/>
              </a:rPr>
              <a:t>ABB_SacarNodoxContenido</a:t>
            </a:r>
            <a:r>
              <a:rPr sz="1600" dirty="0">
                <a:latin typeface="Arial"/>
                <a:ea typeface="Arial"/>
                <a:cs typeface="Arial"/>
                <a:sym typeface="Arial"/>
              </a:rPr>
              <a:t>(&amp;(*A)-&gt;</a:t>
            </a:r>
            <a:r>
              <a:rPr sz="1600" dirty="0" err="1">
                <a:latin typeface="Arial"/>
                <a:ea typeface="Arial"/>
                <a:cs typeface="Arial"/>
                <a:sym typeface="Arial"/>
              </a:rPr>
              <a:t>izq</a:t>
            </a:r>
            <a:r>
              <a:rPr sz="1600" dirty="0">
                <a:latin typeface="Arial"/>
                <a:ea typeface="Arial"/>
                <a:cs typeface="Arial"/>
                <a:sym typeface="Arial"/>
              </a:rPr>
              <a:t>, clave, </a:t>
            </a:r>
            <a:r>
              <a:rPr sz="1600" dirty="0" err="1">
                <a:latin typeface="Arial"/>
                <a:ea typeface="Arial"/>
                <a:cs typeface="Arial"/>
                <a:sym typeface="Arial"/>
              </a:rPr>
              <a:t>fn</a:t>
            </a:r>
            <a:r>
              <a:rPr sz="1600" dirty="0">
                <a:latin typeface="Arial"/>
                <a:ea typeface="Arial"/>
                <a:cs typeface="Arial"/>
                <a:sym typeface="Arial"/>
              </a:rPr>
              <a:t>));</a:t>
            </a:r>
            <a:endParaRPr sz="1600" dirty="0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Aft>
                <a:spcPts val="600"/>
              </a:spcAft>
            </a:pPr>
            <a:r>
              <a:rPr sz="1600" dirty="0">
                <a:latin typeface="Arial"/>
                <a:ea typeface="Arial"/>
                <a:cs typeface="Arial"/>
                <a:sym typeface="Arial"/>
              </a:rPr>
              <a:t>	</a:t>
            </a:r>
            <a:endParaRPr sz="1600" dirty="0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Aft>
                <a:spcPts val="600"/>
              </a:spcAft>
            </a:pPr>
            <a:r>
              <a:rPr sz="16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sz="1600" b="1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sz="1600" dirty="0">
                <a:latin typeface="Arial"/>
                <a:ea typeface="Arial"/>
                <a:cs typeface="Arial"/>
                <a:sym typeface="Arial"/>
              </a:rPr>
              <a:t>((*A)-&gt;der == NULL)</a:t>
            </a:r>
            <a:endParaRPr sz="1600" dirty="0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Aft>
                <a:spcPts val="600"/>
              </a:spcAft>
            </a:pPr>
            <a:r>
              <a:rPr sz="1600" dirty="0">
                <a:latin typeface="Arial"/>
                <a:ea typeface="Arial"/>
                <a:cs typeface="Arial"/>
                <a:sym typeface="Arial"/>
              </a:rPr>
              <a:t>		(*A) = (*A)-&gt;</a:t>
            </a:r>
            <a:r>
              <a:rPr sz="1600" dirty="0" err="1">
                <a:latin typeface="Arial"/>
                <a:ea typeface="Arial"/>
                <a:cs typeface="Arial"/>
                <a:sym typeface="Arial"/>
              </a:rPr>
              <a:t>izq</a:t>
            </a:r>
            <a:r>
              <a:rPr sz="16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 dirty="0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Aft>
                <a:spcPts val="600"/>
              </a:spcAft>
            </a:pPr>
            <a:r>
              <a:rPr sz="16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sz="1600" b="1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else if</a:t>
            </a:r>
            <a:r>
              <a:rPr sz="1600" dirty="0">
                <a:latin typeface="Arial"/>
                <a:ea typeface="Arial"/>
                <a:cs typeface="Arial"/>
                <a:sym typeface="Arial"/>
              </a:rPr>
              <a:t>((*A)-&gt;</a:t>
            </a:r>
            <a:r>
              <a:rPr sz="1600" dirty="0" err="1">
                <a:latin typeface="Arial"/>
                <a:ea typeface="Arial"/>
                <a:cs typeface="Arial"/>
                <a:sym typeface="Arial"/>
              </a:rPr>
              <a:t>izq</a:t>
            </a:r>
            <a:r>
              <a:rPr sz="1600" dirty="0">
                <a:latin typeface="Arial"/>
                <a:ea typeface="Arial"/>
                <a:cs typeface="Arial"/>
                <a:sym typeface="Arial"/>
              </a:rPr>
              <a:t> == NULL)</a:t>
            </a:r>
            <a:endParaRPr sz="1600" dirty="0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Aft>
                <a:spcPts val="600"/>
              </a:spcAft>
            </a:pPr>
            <a:r>
              <a:rPr sz="1600" dirty="0">
                <a:latin typeface="Arial"/>
                <a:ea typeface="Arial"/>
                <a:cs typeface="Arial"/>
                <a:sym typeface="Arial"/>
              </a:rPr>
              <a:t>		(*A) = (*A)-&gt;der;</a:t>
            </a:r>
            <a:endParaRPr sz="1600" dirty="0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Aft>
                <a:spcPts val="600"/>
              </a:spcAft>
            </a:pPr>
            <a:r>
              <a:rPr sz="16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sz="1600" b="1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</a:p>
          <a:p>
            <a:pPr lvl="0">
              <a:spcAft>
                <a:spcPts val="600"/>
              </a:spcAft>
            </a:pPr>
            <a:r>
              <a:rPr sz="1600" dirty="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sz="1600" dirty="0" err="1">
                <a:latin typeface="Arial"/>
                <a:ea typeface="Arial"/>
                <a:cs typeface="Arial"/>
                <a:sym typeface="Arial"/>
              </a:rPr>
              <a:t>tmp</a:t>
            </a:r>
            <a:r>
              <a:rPr sz="1600" dirty="0"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sz="1600" dirty="0" err="1">
                <a:latin typeface="Arial"/>
                <a:ea typeface="Arial"/>
                <a:cs typeface="Arial"/>
                <a:sym typeface="Arial"/>
              </a:rPr>
              <a:t>ABB_SacarRaiz</a:t>
            </a:r>
            <a:r>
              <a:rPr sz="1600" dirty="0">
                <a:latin typeface="Arial"/>
                <a:ea typeface="Arial"/>
                <a:cs typeface="Arial"/>
                <a:sym typeface="Arial"/>
              </a:rPr>
              <a:t>(A);</a:t>
            </a:r>
            <a:endParaRPr sz="1600" dirty="0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Aft>
                <a:spcPts val="600"/>
              </a:spcAft>
            </a:pPr>
            <a:r>
              <a:rPr sz="16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sz="1600" b="1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600" dirty="0" err="1">
                <a:latin typeface="Arial"/>
                <a:ea typeface="Arial"/>
                <a:cs typeface="Arial"/>
                <a:sym typeface="Arial"/>
              </a:rPr>
              <a:t>tmp</a:t>
            </a:r>
            <a:r>
              <a:rPr sz="16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 dirty="0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Aft>
                <a:spcPts val="600"/>
              </a:spcAft>
            </a:pPr>
            <a:r>
              <a:rPr sz="1600" dirty="0"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762A5C-93FE-45C1-9282-C1DAAE398BDF}"/>
                  </a:ext>
                </a:extLst>
              </p14:cNvPr>
              <p14:cNvContentPartPr/>
              <p14:nvPr/>
            </p14:nvContentPartPr>
            <p14:xfrm>
              <a:off x="233640" y="1076400"/>
              <a:ext cx="6433200" cy="526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762A5C-93FE-45C1-9282-C1DAAE398B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280" y="1067040"/>
                <a:ext cx="6451920" cy="5281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/>
          </p:cNvSpPr>
          <p:nvPr>
            <p:ph type="title" idx="4294967295"/>
          </p:nvPr>
        </p:nvSpPr>
        <p:spPr>
          <a:xfrm>
            <a:off x="-74468" y="2857499"/>
            <a:ext cx="9140536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/>
          <a:p>
            <a:pPr lvl="0" algn="ctr">
              <a:defRPr sz="1800" i="0">
                <a:solidFill>
                  <a:srgbClr val="000000"/>
                </a:solidFill>
              </a:defRPr>
            </a:pPr>
            <a:r>
              <a:rPr lang="en-GB" sz="6600" i="1" dirty="0" err="1">
                <a:solidFill>
                  <a:srgbClr val="008080"/>
                </a:solidFill>
              </a:rPr>
              <a:t>Siga</a:t>
            </a:r>
            <a:r>
              <a:rPr lang="en-GB" sz="6600" i="1" dirty="0">
                <a:solidFill>
                  <a:srgbClr val="008080"/>
                </a:solidFill>
              </a:rPr>
              <a:t> las </a:t>
            </a:r>
            <a:r>
              <a:rPr lang="en-GB" sz="6600" i="1" dirty="0" err="1">
                <a:solidFill>
                  <a:srgbClr val="008080"/>
                </a:solidFill>
              </a:rPr>
              <a:t>instrucciones</a:t>
            </a:r>
            <a:r>
              <a:rPr lang="en-GB" sz="6600" i="1" dirty="0">
                <a:solidFill>
                  <a:srgbClr val="008080"/>
                </a:solidFill>
              </a:rPr>
              <a:t> del </a:t>
            </a:r>
            <a:r>
              <a:rPr lang="en-GB" sz="6600" i="1" dirty="0" err="1">
                <a:solidFill>
                  <a:srgbClr val="008080"/>
                </a:solidFill>
              </a:rPr>
              <a:t>profesor</a:t>
            </a:r>
            <a:endParaRPr sz="6600" i="1" dirty="0">
              <a:solidFill>
                <a:srgbClr val="0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5921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rtl="0"/>
            <a:endParaRPr lang="en-GB" sz="1350" kern="12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2026456" y="2819604"/>
            <a:ext cx="5091137" cy="1218795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/>
            <a:r>
              <a:rPr lang="en-US" altLang="en-US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Tipos</a:t>
            </a:r>
            <a:r>
              <a:rPr lang="en-US" altLang="en-US" b="1" dirty="0">
                <a:solidFill>
                  <a:prstClr val="white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Especiales</a:t>
            </a:r>
            <a:r>
              <a:rPr lang="en-US" altLang="en-US" b="1" dirty="0">
                <a:solidFill>
                  <a:prstClr val="white"/>
                </a:solidFill>
                <a:latin typeface="Gill Sans MT" panose="020B0502020104020203" pitchFamily="34" charset="0"/>
              </a:rPr>
              <a:t> de</a:t>
            </a:r>
          </a:p>
          <a:p>
            <a:pPr algn="ctr" defTabSz="685800"/>
            <a:r>
              <a:rPr lang="en-US" altLang="en-US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Árboles</a:t>
            </a:r>
            <a:r>
              <a:rPr lang="en-US" altLang="en-US" b="1" dirty="0">
                <a:solidFill>
                  <a:prstClr val="white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Binarios</a:t>
            </a:r>
            <a:endParaRPr lang="en-US" altLang="en-US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99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 idx="4294967295"/>
          </p:nvPr>
        </p:nvSpPr>
        <p:spPr>
          <a:xfrm>
            <a:off x="381000" y="333374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ARBOLES BINARIOS LLENOS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idx="4294967295"/>
          </p:nvPr>
        </p:nvSpPr>
        <p:spPr>
          <a:xfrm>
            <a:off x="468312" y="1557337"/>
            <a:ext cx="8486776" cy="4919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Un árbol de altura h, esta lleno si</a:t>
            </a:r>
          </a:p>
          <a:p>
            <a:pPr marL="742950" lvl="1" indent="-285750">
              <a:spcBef>
                <a:spcPts val="6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Todas sus hojas esta en el nivel h</a:t>
            </a:r>
          </a:p>
          <a:p>
            <a:pPr marL="742950" lvl="1" indent="-285750">
              <a:spcBef>
                <a:spcPts val="6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Los nodos de altura menor a h tienen siempre 2 hijos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Recursiva</a:t>
            </a:r>
          </a:p>
          <a:p>
            <a:pPr marL="742950" lvl="1" indent="-285750">
              <a:spcBef>
                <a:spcPts val="6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Si T esta vacío, </a:t>
            </a:r>
          </a:p>
          <a:p>
            <a:pPr marL="1143000" lvl="2" indent="-228600">
              <a:spcBef>
                <a:spcPts val="5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2400" i="1">
                <a:solidFill>
                  <a:srgbClr val="002850"/>
                </a:solidFill>
              </a:rPr>
              <a:t>Entonces T es un árbol binario lleno de altura 0</a:t>
            </a:r>
          </a:p>
          <a:p>
            <a:pPr marL="742950" lvl="1" indent="-285750">
              <a:spcBef>
                <a:spcPts val="6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Si no esta vacío, y tiene h&gt;0</a:t>
            </a:r>
          </a:p>
          <a:p>
            <a:pPr marL="1143000" lvl="2" indent="-228600">
              <a:spcBef>
                <a:spcPts val="5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2400" i="1">
                <a:solidFill>
                  <a:srgbClr val="002850"/>
                </a:solidFill>
              </a:rPr>
              <a:t>Esta lleno si los subárboles de la raíz, son ambos árboles binarios llenos de altura h-1</a:t>
            </a:r>
          </a:p>
        </p:txBody>
      </p:sp>
      <p:grpSp>
        <p:nvGrpSpPr>
          <p:cNvPr id="231" name="Group 231"/>
          <p:cNvGrpSpPr/>
          <p:nvPr/>
        </p:nvGrpSpPr>
        <p:grpSpPr>
          <a:xfrm>
            <a:off x="6443662" y="1341437"/>
            <a:ext cx="2057401" cy="1204914"/>
            <a:chOff x="0" y="0"/>
            <a:chExt cx="2057400" cy="1204912"/>
          </a:xfrm>
        </p:grpSpPr>
        <p:sp>
          <p:nvSpPr>
            <p:cNvPr id="218" name="Shape 218"/>
            <p:cNvSpPr/>
            <p:nvPr/>
          </p:nvSpPr>
          <p:spPr>
            <a:xfrm>
              <a:off x="852487" y="-1"/>
              <a:ext cx="304801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304799" y="442912"/>
              <a:ext cx="304802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371599" y="414337"/>
              <a:ext cx="304802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-1" y="900112"/>
              <a:ext cx="304802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599" y="900112"/>
              <a:ext cx="304802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066799" y="900112"/>
              <a:ext cx="304802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52599" y="900112"/>
              <a:ext cx="304802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 flipH="1">
              <a:off x="565149" y="260350"/>
              <a:ext cx="331789" cy="22701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 flipH="1">
              <a:off x="260350" y="703262"/>
              <a:ext cx="88900" cy="2413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112837" y="260349"/>
              <a:ext cx="303214" cy="19843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631950" y="674687"/>
              <a:ext cx="165101" cy="26987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 flipH="1">
              <a:off x="1327149" y="674687"/>
              <a:ext cx="88901" cy="26987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565149" y="703262"/>
              <a:ext cx="88901" cy="2413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1" build="p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795527">
              <a:defRPr sz="4176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176" i="1">
                <a:solidFill>
                  <a:srgbClr val="008080"/>
                </a:solidFill>
              </a:rPr>
              <a:t>ARBOLES BINARIOS COMPLETOS</a:t>
            </a:r>
          </a:p>
        </p:txBody>
      </p:sp>
      <p:sp>
        <p:nvSpPr>
          <p:cNvPr id="234" name="Shape 234"/>
          <p:cNvSpPr>
            <a:spLocks noGrp="1"/>
          </p:cNvSpPr>
          <p:nvPr>
            <p:ph type="body" idx="4294967295"/>
          </p:nvPr>
        </p:nvSpPr>
        <p:spPr>
          <a:xfrm>
            <a:off x="457200" y="1989137"/>
            <a:ext cx="5483225" cy="4335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00037" lvl="0" indent="-30003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Un arbol de altura h esta completo si</a:t>
            </a:r>
          </a:p>
          <a:p>
            <a:pPr marL="7021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Todos los nodos hasta el nivel h-2 tienen dos hijos cada uno y</a:t>
            </a:r>
          </a:p>
          <a:p>
            <a:pPr marL="7021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En el nivel h-1, si un nodo tiene un hijo derecho, todas las hojas de su subarbol izquierdo están a nivel h</a:t>
            </a:r>
          </a:p>
          <a:p>
            <a:pPr marL="300037" lvl="0" indent="-30003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b="1">
                <a:solidFill>
                  <a:srgbClr val="002850"/>
                </a:solidFill>
              </a:rPr>
              <a:t>Si un arbol esta lleno, tambien esta completo</a:t>
            </a:r>
          </a:p>
        </p:txBody>
      </p:sp>
      <p:sp>
        <p:nvSpPr>
          <p:cNvPr id="235" name="Shape 235"/>
          <p:cNvSpPr/>
          <p:nvPr/>
        </p:nvSpPr>
        <p:spPr>
          <a:xfrm>
            <a:off x="7391399" y="2420937"/>
            <a:ext cx="304802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9CC"/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 sz="1200" b="1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7986712" y="2787649"/>
            <a:ext cx="304801" cy="304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9CC"/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 sz="1200" b="1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6767512" y="2787649"/>
            <a:ext cx="304801" cy="304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9CC"/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 sz="1200" b="1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cxnSp>
        <p:nvCxnSpPr>
          <p:cNvPr id="238" name="Connector 238"/>
          <p:cNvCxnSpPr>
            <a:stCxn id="235" idx="0"/>
            <a:endCxn id="237" idx="0"/>
          </p:cNvCxnSpPr>
          <p:nvPr/>
        </p:nvCxnSpPr>
        <p:spPr>
          <a:xfrm flipH="1">
            <a:off x="6919912" y="2573337"/>
            <a:ext cx="623888" cy="366713"/>
          </a:xfrm>
          <a:prstGeom prst="straightConnector1">
            <a:avLst/>
          </a:prstGeom>
          <a:ln>
            <a:solidFill/>
            <a:miter/>
          </a:ln>
        </p:spPr>
      </p:cxnSp>
      <p:cxnSp>
        <p:nvCxnSpPr>
          <p:cNvPr id="239" name="Connector 239"/>
          <p:cNvCxnSpPr>
            <a:stCxn id="235" idx="0"/>
            <a:endCxn id="236" idx="0"/>
          </p:cNvCxnSpPr>
          <p:nvPr/>
        </p:nvCxnSpPr>
        <p:spPr>
          <a:xfrm>
            <a:off x="7543800" y="2573337"/>
            <a:ext cx="595313" cy="366713"/>
          </a:xfrm>
          <a:prstGeom prst="straightConnector1">
            <a:avLst/>
          </a:prstGeom>
          <a:ln>
            <a:solidFill/>
            <a:miter/>
          </a:ln>
        </p:spPr>
      </p:cxnSp>
      <p:sp>
        <p:nvSpPr>
          <p:cNvPr id="240" name="Shape 240"/>
          <p:cNvSpPr/>
          <p:nvPr/>
        </p:nvSpPr>
        <p:spPr>
          <a:xfrm>
            <a:off x="7177087" y="3321049"/>
            <a:ext cx="304801" cy="304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9CC"/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 sz="1200" b="1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6310312" y="3321049"/>
            <a:ext cx="304801" cy="304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9CC"/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 sz="1200" b="1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cxnSp>
        <p:nvCxnSpPr>
          <p:cNvPr id="242" name="Connector 242"/>
          <p:cNvCxnSpPr>
            <a:stCxn id="237" idx="0"/>
            <a:endCxn id="241" idx="0"/>
          </p:cNvCxnSpPr>
          <p:nvPr/>
        </p:nvCxnSpPr>
        <p:spPr>
          <a:xfrm flipH="1">
            <a:off x="6462712" y="2940050"/>
            <a:ext cx="457201" cy="533400"/>
          </a:xfrm>
          <a:prstGeom prst="straightConnector1">
            <a:avLst/>
          </a:prstGeom>
          <a:ln>
            <a:solidFill/>
            <a:miter/>
          </a:ln>
        </p:spPr>
      </p:cxnSp>
      <p:cxnSp>
        <p:nvCxnSpPr>
          <p:cNvPr id="243" name="Connector 243"/>
          <p:cNvCxnSpPr>
            <a:stCxn id="237" idx="0"/>
            <a:endCxn id="240" idx="0"/>
          </p:cNvCxnSpPr>
          <p:nvPr/>
        </p:nvCxnSpPr>
        <p:spPr>
          <a:xfrm>
            <a:off x="6919912" y="2940050"/>
            <a:ext cx="409576" cy="533400"/>
          </a:xfrm>
          <a:prstGeom prst="straightConnector1">
            <a:avLst/>
          </a:prstGeom>
          <a:ln>
            <a:solidFill/>
            <a:miter/>
          </a:ln>
        </p:spPr>
      </p:cxnSp>
      <p:sp>
        <p:nvSpPr>
          <p:cNvPr id="244" name="Shape 244"/>
          <p:cNvSpPr/>
          <p:nvPr/>
        </p:nvSpPr>
        <p:spPr>
          <a:xfrm>
            <a:off x="8443912" y="3321049"/>
            <a:ext cx="304801" cy="304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9CC"/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 sz="1200" b="1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7577137" y="3321049"/>
            <a:ext cx="304801" cy="304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9CC"/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 sz="1200" b="1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cxnSp>
        <p:nvCxnSpPr>
          <p:cNvPr id="246" name="Connector 246"/>
          <p:cNvCxnSpPr>
            <a:stCxn id="236" idx="0"/>
            <a:endCxn id="245" idx="0"/>
          </p:cNvCxnSpPr>
          <p:nvPr/>
        </p:nvCxnSpPr>
        <p:spPr>
          <a:xfrm flipH="1">
            <a:off x="7729537" y="2940050"/>
            <a:ext cx="409576" cy="533400"/>
          </a:xfrm>
          <a:prstGeom prst="straightConnector1">
            <a:avLst/>
          </a:prstGeom>
          <a:ln>
            <a:solidFill/>
            <a:miter/>
          </a:ln>
        </p:spPr>
      </p:cxnSp>
      <p:cxnSp>
        <p:nvCxnSpPr>
          <p:cNvPr id="247" name="Connector 247"/>
          <p:cNvCxnSpPr>
            <a:stCxn id="236" idx="0"/>
            <a:endCxn id="244" idx="0"/>
          </p:cNvCxnSpPr>
          <p:nvPr/>
        </p:nvCxnSpPr>
        <p:spPr>
          <a:xfrm>
            <a:off x="8139112" y="2940050"/>
            <a:ext cx="457201" cy="533400"/>
          </a:xfrm>
          <a:prstGeom prst="straightConnector1">
            <a:avLst/>
          </a:prstGeom>
          <a:ln>
            <a:solidFill/>
            <a:miter/>
          </a:ln>
        </p:spPr>
      </p:cxnSp>
      <p:sp>
        <p:nvSpPr>
          <p:cNvPr id="248" name="Shape 248"/>
          <p:cNvSpPr/>
          <p:nvPr/>
        </p:nvSpPr>
        <p:spPr>
          <a:xfrm>
            <a:off x="6048374" y="3854449"/>
            <a:ext cx="304802" cy="304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9CC"/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 sz="1200" b="1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543674" y="3854449"/>
            <a:ext cx="304802" cy="304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9CC"/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 sz="1200" b="1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6962774" y="3854449"/>
            <a:ext cx="304802" cy="304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9CC"/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 sz="1200" b="1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cxnSp>
        <p:nvCxnSpPr>
          <p:cNvPr id="251" name="Connector 251"/>
          <p:cNvCxnSpPr>
            <a:stCxn id="241" idx="0"/>
            <a:endCxn id="248" idx="0"/>
          </p:cNvCxnSpPr>
          <p:nvPr/>
        </p:nvCxnSpPr>
        <p:spPr>
          <a:xfrm flipH="1">
            <a:off x="6200775" y="3473450"/>
            <a:ext cx="261938" cy="533400"/>
          </a:xfrm>
          <a:prstGeom prst="straightConnector1">
            <a:avLst/>
          </a:prstGeom>
          <a:ln>
            <a:solidFill/>
            <a:miter/>
          </a:ln>
        </p:spPr>
      </p:cxnSp>
      <p:cxnSp>
        <p:nvCxnSpPr>
          <p:cNvPr id="252" name="Connector 252"/>
          <p:cNvCxnSpPr>
            <a:stCxn id="241" idx="0"/>
            <a:endCxn id="249" idx="0"/>
          </p:cNvCxnSpPr>
          <p:nvPr/>
        </p:nvCxnSpPr>
        <p:spPr>
          <a:xfrm>
            <a:off x="6462712" y="3473450"/>
            <a:ext cx="233363" cy="533400"/>
          </a:xfrm>
          <a:prstGeom prst="straightConnector1">
            <a:avLst/>
          </a:prstGeom>
          <a:ln>
            <a:solidFill/>
            <a:miter/>
          </a:ln>
        </p:spPr>
      </p:cxnSp>
      <p:cxnSp>
        <p:nvCxnSpPr>
          <p:cNvPr id="253" name="Connector 253"/>
          <p:cNvCxnSpPr>
            <a:stCxn id="240" idx="0"/>
            <a:endCxn id="250" idx="0"/>
          </p:cNvCxnSpPr>
          <p:nvPr/>
        </p:nvCxnSpPr>
        <p:spPr>
          <a:xfrm flipH="1">
            <a:off x="7115175" y="3473450"/>
            <a:ext cx="214313" cy="533400"/>
          </a:xfrm>
          <a:prstGeom prst="straightConnector1">
            <a:avLst/>
          </a:prstGeom>
          <a:ln>
            <a:solidFill/>
            <a:miter/>
          </a:ln>
        </p:spPr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1" build="p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OTROS</a:t>
            </a:r>
          </a:p>
        </p:txBody>
      </p:sp>
      <p:sp>
        <p:nvSpPr>
          <p:cNvPr id="256" name="Shape 256"/>
          <p:cNvSpPr>
            <a:spLocks noGrp="1"/>
          </p:cNvSpPr>
          <p:nvPr>
            <p:ph type="body" idx="4294967295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00037" lvl="0" indent="-300037">
              <a:lnSpc>
                <a:spcPct val="11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Un árbol equilibrado es cuando </a:t>
            </a:r>
          </a:p>
          <a:p>
            <a:pPr marL="702128" lvl="1" indent="-244928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La diferencia de altura entre los subárboles de cualquier nodo es máximo 1</a:t>
            </a:r>
          </a:p>
          <a:p>
            <a:pPr marL="300037" lvl="0" indent="-300037">
              <a:lnSpc>
                <a:spcPct val="11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Un árbol binario equilibrado totalmente</a:t>
            </a:r>
          </a:p>
          <a:p>
            <a:pPr marL="702128" lvl="1" indent="-244928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Los subárboles izquierdo y derecho de cada nodo tienen las misma altura: es un árbol lleno</a:t>
            </a:r>
          </a:p>
          <a:p>
            <a:pPr marL="300037" lvl="0" indent="-300037">
              <a:lnSpc>
                <a:spcPct val="11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Un árbol completo es equilibrado</a:t>
            </a:r>
          </a:p>
          <a:p>
            <a:pPr marL="300037" lvl="0" indent="-300037">
              <a:lnSpc>
                <a:spcPct val="11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Un árbol lleno es totalmente equilibrado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1" build="p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rtl="0"/>
            <a:endParaRPr lang="en-GB" sz="1350" kern="12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1761194" y="2819604"/>
            <a:ext cx="5621667" cy="1218795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/>
            <a:r>
              <a:rPr lang="en-US" altLang="en-US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Aplicación</a:t>
            </a:r>
            <a:r>
              <a:rPr lang="en-US" altLang="en-US" b="1" dirty="0">
                <a:solidFill>
                  <a:prstClr val="white"/>
                </a:solidFill>
                <a:latin typeface="Gill Sans MT" panose="020B0502020104020203" pitchFamily="34" charset="0"/>
              </a:rPr>
              <a:t>:</a:t>
            </a:r>
          </a:p>
          <a:p>
            <a:pPr algn="ctr" defTabSz="685800"/>
            <a:r>
              <a:rPr lang="en-US" altLang="en-US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Árboles</a:t>
            </a:r>
            <a:r>
              <a:rPr lang="en-US" altLang="en-US" b="1" dirty="0">
                <a:solidFill>
                  <a:prstClr val="white"/>
                </a:solidFill>
                <a:latin typeface="Gill Sans MT" panose="020B0502020104020203" pitchFamily="34" charset="0"/>
              </a:rPr>
              <a:t> de </a:t>
            </a:r>
            <a:r>
              <a:rPr lang="en-US" altLang="en-US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Expresión</a:t>
            </a:r>
            <a:endParaRPr lang="en-US" altLang="en-US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0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704087">
              <a:defRPr sz="3387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387" i="1">
                <a:solidFill>
                  <a:srgbClr val="008080"/>
                </a:solidFill>
              </a:rPr>
              <a:t>APLICACIÓN: EVALUACION DE EXPRESIONES </a:t>
            </a:r>
          </a:p>
        </p:txBody>
      </p:sp>
      <p:sp>
        <p:nvSpPr>
          <p:cNvPr id="767" name="Shape 767"/>
          <p:cNvSpPr>
            <a:spLocks noGrp="1"/>
          </p:cNvSpPr>
          <p:nvPr>
            <p:ph type="body" idx="4294967295"/>
          </p:nvPr>
        </p:nvSpPr>
        <p:spPr>
          <a:xfrm>
            <a:off x="457200" y="1998662"/>
            <a:ext cx="8229600" cy="4022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00037" lvl="0" indent="-30003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Ya sabemos lo de las expresiones, cierto?</a:t>
            </a:r>
          </a:p>
          <a:p>
            <a:pPr marL="7783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InFija, operador en medio</a:t>
            </a:r>
          </a:p>
          <a:p>
            <a:pPr marL="7783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PreFija, operador antes de dos operandos</a:t>
            </a:r>
          </a:p>
          <a:p>
            <a:pPr marL="7783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PosFija, operador luego de dos operandos</a:t>
            </a:r>
          </a:p>
          <a:p>
            <a:pPr marL="300037" lvl="0" indent="-30003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Para evaluar una expresion dada, podriamos</a:t>
            </a:r>
          </a:p>
          <a:p>
            <a:pPr marL="7783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Pasarla a posfija y usar solo pilas</a:t>
            </a:r>
          </a:p>
          <a:p>
            <a:pPr marL="7783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Pasarla a posfija y usar pilas y </a:t>
            </a:r>
            <a:r>
              <a:rPr sz="2400" u="sng">
                <a:solidFill>
                  <a:srgbClr val="002850"/>
                </a:solidFill>
              </a:rPr>
              <a:t>un arbol de expresion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" grpId="1" build="p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FF"/>
      </a:accent1>
      <a:accent2>
        <a:srgbClr val="CCCCFF"/>
      </a:accent2>
      <a:accent3>
        <a:srgbClr val="8F8F8F"/>
      </a:accent3>
      <a:accent4>
        <a:srgbClr val="707070"/>
      </a:accent4>
      <a:accent5>
        <a:srgbClr val="C9E0FF"/>
      </a:accent5>
      <a:accent6>
        <a:srgbClr val="B9B9E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99CCF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99CCF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FF"/>
      </a:accent1>
      <a:accent2>
        <a:srgbClr val="CCCCFF"/>
      </a:accent2>
      <a:accent3>
        <a:srgbClr val="8F8F8F"/>
      </a:accent3>
      <a:accent4>
        <a:srgbClr val="707070"/>
      </a:accent4>
      <a:accent5>
        <a:srgbClr val="C9E0FF"/>
      </a:accent5>
      <a:accent6>
        <a:srgbClr val="B9B9E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99CCF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99CCF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</TotalTime>
  <Words>1653</Words>
  <Application>Microsoft Office PowerPoint</Application>
  <PresentationFormat>On-screen Show (4:3)</PresentationFormat>
  <Paragraphs>325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Arial</vt:lpstr>
      <vt:lpstr>Arial Narrow</vt:lpstr>
      <vt:lpstr>Calibri</vt:lpstr>
      <vt:lpstr>Calibri Light</vt:lpstr>
      <vt:lpstr>Century Gothic</vt:lpstr>
      <vt:lpstr>Consolas</vt:lpstr>
      <vt:lpstr>Courier New</vt:lpstr>
      <vt:lpstr>Gill Sans MT</vt:lpstr>
      <vt:lpstr>Helvetica</vt:lpstr>
      <vt:lpstr>Helvetica Neue</vt:lpstr>
      <vt:lpstr>Tahoma</vt:lpstr>
      <vt:lpstr>Verdana</vt:lpstr>
      <vt:lpstr>Wingdings</vt:lpstr>
      <vt:lpstr>Default</vt:lpstr>
      <vt:lpstr>Office Theme</vt:lpstr>
      <vt:lpstr>PowerPoint Presentation</vt:lpstr>
      <vt:lpstr>PowerPoint Presentation</vt:lpstr>
      <vt:lpstr>Siga las instrucciones del profesor</vt:lpstr>
      <vt:lpstr>PowerPoint Presentation</vt:lpstr>
      <vt:lpstr>ARBOLES BINARIOS LLENOS</vt:lpstr>
      <vt:lpstr>ARBOLES BINARIOS COMPLETOS</vt:lpstr>
      <vt:lpstr>OTROS</vt:lpstr>
      <vt:lpstr>PowerPoint Presentation</vt:lpstr>
      <vt:lpstr>APLICACIÓN: EVALUACION DE EXPRESIONES </vt:lpstr>
      <vt:lpstr>ARBOL DE EXPRESION</vt:lpstr>
      <vt:lpstr>EJERCICIO EN CLASE</vt:lpstr>
      <vt:lpstr>EVALUAR UNA EXPRESION ARTIMETICA EN INFIJA</vt:lpstr>
      <vt:lpstr>CREAR UN ARBOL DE EXPRESION</vt:lpstr>
      <vt:lpstr>EVALUACION DE LA EXP. POSTFIJA</vt:lpstr>
      <vt:lpstr>PowerPoint Presentation</vt:lpstr>
      <vt:lpstr>ARBOL BINARIO DE BUSQUEDA</vt:lpstr>
      <vt:lpstr>TDA ABB: DEFINICION</vt:lpstr>
      <vt:lpstr>CREAR CON CLAVE</vt:lpstr>
      <vt:lpstr>CREACION DE UN ABB</vt:lpstr>
      <vt:lpstr>EJERCICIO EN CLASE</vt:lpstr>
      <vt:lpstr>INSERCION DE UN NODO</vt:lpstr>
      <vt:lpstr>IMPLEMENTACION DE LA INSERCION</vt:lpstr>
      <vt:lpstr>BUSQUEDA DE UN NODO</vt:lpstr>
      <vt:lpstr>IMPLEMENTACION DE LA BUSQUEDA</vt:lpstr>
      <vt:lpstr>ELIMINACION DE UN NODO</vt:lpstr>
      <vt:lpstr>SACAR NODO: CODIGO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</dc:title>
  <cp:lastModifiedBy>Gonzalo Gabriel Méndez Cobeña</cp:lastModifiedBy>
  <cp:revision>39</cp:revision>
  <dcterms:modified xsi:type="dcterms:W3CDTF">2020-07-30T15:26:40Z</dcterms:modified>
</cp:coreProperties>
</file>