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71" r:id="rId2"/>
  </p:sldMasterIdLst>
  <p:handoutMasterIdLst>
    <p:handoutMasterId r:id="rId88"/>
  </p:handoutMasterIdLst>
  <p:sldIdLst>
    <p:sldId id="300" r:id="rId3"/>
    <p:sldId id="256" r:id="rId4"/>
    <p:sldId id="651" r:id="rId5"/>
    <p:sldId id="390" r:id="rId6"/>
    <p:sldId id="402" r:id="rId7"/>
    <p:sldId id="433" r:id="rId8"/>
    <p:sldId id="403" r:id="rId9"/>
    <p:sldId id="412" r:id="rId10"/>
    <p:sldId id="404" r:id="rId11"/>
    <p:sldId id="419" r:id="rId12"/>
    <p:sldId id="413" r:id="rId13"/>
    <p:sldId id="415" r:id="rId14"/>
    <p:sldId id="392" r:id="rId15"/>
    <p:sldId id="399" r:id="rId16"/>
    <p:sldId id="393" r:id="rId17"/>
    <p:sldId id="395" r:id="rId18"/>
    <p:sldId id="398" r:id="rId19"/>
    <p:sldId id="400" r:id="rId20"/>
    <p:sldId id="401" r:id="rId21"/>
    <p:sldId id="391" r:id="rId22"/>
    <p:sldId id="431" r:id="rId23"/>
    <p:sldId id="432" r:id="rId24"/>
    <p:sldId id="429" r:id="rId25"/>
    <p:sldId id="428" r:id="rId26"/>
    <p:sldId id="455" r:id="rId27"/>
    <p:sldId id="434" r:id="rId28"/>
    <p:sldId id="438" r:id="rId29"/>
    <p:sldId id="437" r:id="rId30"/>
    <p:sldId id="439" r:id="rId31"/>
    <p:sldId id="441" r:id="rId32"/>
    <p:sldId id="442" r:id="rId33"/>
    <p:sldId id="440" r:id="rId34"/>
    <p:sldId id="443" r:id="rId35"/>
    <p:sldId id="444" r:id="rId36"/>
    <p:sldId id="446" r:id="rId37"/>
    <p:sldId id="447" r:id="rId38"/>
    <p:sldId id="448" r:id="rId39"/>
    <p:sldId id="449" r:id="rId40"/>
    <p:sldId id="450" r:id="rId41"/>
    <p:sldId id="451" r:id="rId42"/>
    <p:sldId id="452" r:id="rId43"/>
    <p:sldId id="453" r:id="rId44"/>
    <p:sldId id="454" r:id="rId45"/>
    <p:sldId id="461" r:id="rId46"/>
    <p:sldId id="436" r:id="rId47"/>
    <p:sldId id="456" r:id="rId48"/>
    <p:sldId id="421" r:id="rId49"/>
    <p:sldId id="459" r:id="rId50"/>
    <p:sldId id="458" r:id="rId51"/>
    <p:sldId id="460" r:id="rId52"/>
    <p:sldId id="463" r:id="rId53"/>
    <p:sldId id="464" r:id="rId54"/>
    <p:sldId id="465" r:id="rId55"/>
    <p:sldId id="466" r:id="rId56"/>
    <p:sldId id="467" r:id="rId57"/>
    <p:sldId id="468" r:id="rId58"/>
    <p:sldId id="471" r:id="rId59"/>
    <p:sldId id="457" r:id="rId60"/>
    <p:sldId id="473" r:id="rId61"/>
    <p:sldId id="474" r:id="rId62"/>
    <p:sldId id="475" r:id="rId63"/>
    <p:sldId id="505" r:id="rId64"/>
    <p:sldId id="506" r:id="rId65"/>
    <p:sldId id="507" r:id="rId66"/>
    <p:sldId id="481" r:id="rId67"/>
    <p:sldId id="482" r:id="rId68"/>
    <p:sldId id="504" r:id="rId69"/>
    <p:sldId id="652" r:id="rId70"/>
    <p:sldId id="478" r:id="rId71"/>
    <p:sldId id="480" r:id="rId72"/>
    <p:sldId id="479" r:id="rId73"/>
    <p:sldId id="488" r:id="rId74"/>
    <p:sldId id="489" r:id="rId75"/>
    <p:sldId id="491" r:id="rId76"/>
    <p:sldId id="492" r:id="rId77"/>
    <p:sldId id="495" r:id="rId78"/>
    <p:sldId id="494" r:id="rId79"/>
    <p:sldId id="496" r:id="rId80"/>
    <p:sldId id="497" r:id="rId81"/>
    <p:sldId id="493" r:id="rId82"/>
    <p:sldId id="498" r:id="rId83"/>
    <p:sldId id="499" r:id="rId84"/>
    <p:sldId id="500" r:id="rId85"/>
    <p:sldId id="501" r:id="rId86"/>
    <p:sldId id="502" r:id="rId87"/>
  </p:sldIdLst>
  <p:sldSz cx="9144000" cy="6858000" type="screen4x3"/>
  <p:notesSz cx="6888163" cy="96234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9800"/>
    <a:srgbClr val="FFC000"/>
    <a:srgbClr val="3333FF"/>
    <a:srgbClr val="0066FF"/>
    <a:srgbClr val="0070C0"/>
    <a:srgbClr val="33CC33"/>
    <a:srgbClr val="FB7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2" autoAdjust="0"/>
    <p:restoredTop sz="94609" autoAdjust="0"/>
  </p:normalViewPr>
  <p:slideViewPr>
    <p:cSldViewPr>
      <p:cViewPr varScale="1">
        <p:scale>
          <a:sx n="85" d="100"/>
          <a:sy n="85" d="100"/>
        </p:scale>
        <p:origin x="1116" y="96"/>
      </p:cViewPr>
      <p:guideLst>
        <p:guide orient="horz" pos="48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D3B9B2DB-D5A0-460B-8567-51CB6AB327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s-ES" altLang="es-EC"/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2ACDD248-FE0F-4EEC-BE1E-1C5F19361DA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s-ES" altLang="es-EC"/>
          </a:p>
        </p:txBody>
      </p:sp>
      <p:sp>
        <p:nvSpPr>
          <p:cNvPr id="125956" name="Rectangle 4">
            <a:extLst>
              <a:ext uri="{FF2B5EF4-FFF2-40B4-BE49-F238E27FC236}">
                <a16:creationId xmlns:a16="http://schemas.microsoft.com/office/drawing/2014/main" id="{1D73FFB3-4A89-4B31-8AD9-7F58E712707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s-ES" altLang="es-EC"/>
          </a:p>
        </p:txBody>
      </p:sp>
      <p:sp>
        <p:nvSpPr>
          <p:cNvPr id="125957" name="Rectangle 5">
            <a:extLst>
              <a:ext uri="{FF2B5EF4-FFF2-40B4-BE49-F238E27FC236}">
                <a16:creationId xmlns:a16="http://schemas.microsoft.com/office/drawing/2014/main" id="{19447E2C-7612-4027-B86B-D0674E8F7A8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FA41101-4282-8546-99BE-12C579B296CC}" type="slidenum">
              <a:rPr lang="es-ES" altLang="es-EC"/>
              <a:pPr>
                <a:defRPr/>
              </a:pPr>
              <a:t>‹Nº›</a:t>
            </a:fld>
            <a:endParaRPr lang="es-ES" alt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828800"/>
            <a:ext cx="7772400" cy="1371600"/>
          </a:xfrm>
        </p:spPr>
        <p:txBody>
          <a:bodyPr/>
          <a:lstStyle>
            <a:lvl1pPr>
              <a:defRPr sz="5400">
                <a:solidFill>
                  <a:srgbClr val="336699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 altLang="es-EC" noProof="0"/>
              <a:t>TIPOS DE DATOS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990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es-ES" altLang="es-EC" noProof="0"/>
              <a:t>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211795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2084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0350" y="533400"/>
            <a:ext cx="2076450" cy="5791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533400"/>
            <a:ext cx="6076950" cy="5791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72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828800"/>
            <a:ext cx="7772400" cy="1371600"/>
          </a:xfrm>
        </p:spPr>
        <p:txBody>
          <a:bodyPr/>
          <a:lstStyle>
            <a:lvl1pPr>
              <a:defRPr sz="5400">
                <a:solidFill>
                  <a:srgbClr val="336699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 altLang="es-EC" noProof="0"/>
              <a:t>TIPOS DE DATOS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990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es-ES" altLang="es-EC" noProof="0"/>
              <a:t>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2312896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47950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68153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6442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06006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44132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794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0440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49487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C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51831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26467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0350" y="533400"/>
            <a:ext cx="2076450" cy="5791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533400"/>
            <a:ext cx="6076950" cy="5791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1554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457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565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3980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3041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9894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3463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210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3581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C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419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32AB385-1638-2E45-B5E5-1C2C4ADA3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C" altLang="es-EC"/>
              <a:t>ARBOLES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5DD42D3-5F01-4246-9D05-88832412F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C" altLang="es-EC"/>
              <a:t>Haga clic para modificar el estilo de texto del patrón</a:t>
            </a:r>
          </a:p>
          <a:p>
            <a:pPr lvl="1"/>
            <a:r>
              <a:rPr lang="es-EC" altLang="es-EC"/>
              <a:t>Segundo nivel</a:t>
            </a:r>
          </a:p>
          <a:p>
            <a:pPr lvl="2"/>
            <a:r>
              <a:rPr lang="es-EC" altLang="es-EC"/>
              <a:t>Tercer nivel</a:t>
            </a:r>
          </a:p>
          <a:p>
            <a:pPr lvl="3"/>
            <a:r>
              <a:rPr lang="es-EC" altLang="es-EC"/>
              <a:t>Cuarto nivel</a:t>
            </a:r>
          </a:p>
          <a:p>
            <a:pPr lvl="4"/>
            <a:r>
              <a:rPr lang="es-EC" altLang="es-EC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"/>
        <a:defRPr sz="3200" kern="120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"/>
        <a:defRPr sz="2800" kern="120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"/>
        <a:defRPr sz="2400" i="1" kern="120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80000"/>
        <a:buFont typeface="Wingdings" pitchFamily="2" charset="2"/>
        <a:buChar char=""/>
        <a:defRPr sz="2000" kern="120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"/>
        <a:defRPr sz="2000" i="1" kern="120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7D5B12-CC52-0F4F-9FF5-A4702A865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C" altLang="es-EC"/>
              <a:t>ARBOLES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436E50-A817-6446-A66D-B3B87738B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C" altLang="es-EC"/>
              <a:t>Haga clic para modificar el estilo de texto del patrón</a:t>
            </a:r>
          </a:p>
          <a:p>
            <a:pPr lvl="1"/>
            <a:r>
              <a:rPr lang="es-EC" altLang="es-EC"/>
              <a:t>Segundo nivel</a:t>
            </a:r>
          </a:p>
          <a:p>
            <a:pPr lvl="2"/>
            <a:r>
              <a:rPr lang="es-EC" altLang="es-EC"/>
              <a:t>Tercer nivel</a:t>
            </a:r>
          </a:p>
          <a:p>
            <a:pPr lvl="3"/>
            <a:r>
              <a:rPr lang="es-EC" altLang="es-EC"/>
              <a:t>Cuarto nivel</a:t>
            </a:r>
          </a:p>
          <a:p>
            <a:pPr lvl="4"/>
            <a:r>
              <a:rPr lang="es-EC" altLang="es-EC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94720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"/>
        <a:defRPr sz="3200" kern="120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"/>
        <a:defRPr sz="2800" kern="120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"/>
        <a:defRPr sz="2400" i="1" kern="120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80000"/>
        <a:buFont typeface="Wingdings" pitchFamily="2" charset="2"/>
        <a:buChar char=""/>
        <a:defRPr sz="2000" kern="120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"/>
        <a:defRPr sz="2000" i="1" kern="120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gmendez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>
            <a:extLst>
              <a:ext uri="{FF2B5EF4-FFF2-40B4-BE49-F238E27FC236}">
                <a16:creationId xmlns:a16="http://schemas.microsoft.com/office/drawing/2014/main" id="{91A6ED28-45F5-0240-A981-B652E56BC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41663"/>
            <a:ext cx="6858000" cy="403225"/>
          </a:xfrm>
        </p:spPr>
        <p:txBody>
          <a:bodyPr/>
          <a:lstStyle/>
          <a:p>
            <a:pPr eaLnBrk="1" hangingPunct="1"/>
            <a:r>
              <a:rPr lang="es-ES_tradnl" altLang="es-EC" sz="3600"/>
              <a:t>ESTRUCTURAS DE DATOS</a:t>
            </a:r>
          </a:p>
        </p:txBody>
      </p:sp>
      <p:pic>
        <p:nvPicPr>
          <p:cNvPr id="4099" name="Picture 8">
            <a:extLst>
              <a:ext uri="{FF2B5EF4-FFF2-40B4-BE49-F238E27FC236}">
                <a16:creationId xmlns:a16="http://schemas.microsoft.com/office/drawing/2014/main" id="{28F8EDB5-BDA7-ED4B-A4FB-1EBA4787B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524500"/>
            <a:ext cx="1323975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9">
            <a:extLst>
              <a:ext uri="{FF2B5EF4-FFF2-40B4-BE49-F238E27FC236}">
                <a16:creationId xmlns:a16="http://schemas.microsoft.com/office/drawing/2014/main" id="{0146EEA3-48FE-124B-928D-F1D274943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89588"/>
            <a:ext cx="32385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713916-6D0D-7248-8172-1AAA4E1D515B}"/>
              </a:ext>
            </a:extLst>
          </p:cNvPr>
          <p:cNvSpPr/>
          <p:nvPr/>
        </p:nvSpPr>
        <p:spPr>
          <a:xfrm>
            <a:off x="0" y="2278063"/>
            <a:ext cx="9144000" cy="2016125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102" name="Rectangle 2">
            <a:extLst>
              <a:ext uri="{FF2B5EF4-FFF2-40B4-BE49-F238E27FC236}">
                <a16:creationId xmlns:a16="http://schemas.microsoft.com/office/drawing/2014/main" id="{C40653DD-9ACA-AA49-994A-D307CB823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2679700"/>
            <a:ext cx="68135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Estructuras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 de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Datos</a:t>
            </a:r>
            <a:endParaRPr kumimoji="0" lang="en-US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+mn-cs"/>
            </a:endParaRPr>
          </a:p>
        </p:txBody>
      </p:sp>
      <p:sp>
        <p:nvSpPr>
          <p:cNvPr id="4103" name="Rectangle 2">
            <a:extLst>
              <a:ext uri="{FF2B5EF4-FFF2-40B4-BE49-F238E27FC236}">
                <a16:creationId xmlns:a16="http://schemas.microsoft.com/office/drawing/2014/main" id="{FDA35373-DB89-6E4D-804D-80BA01D8F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188" y="3500377"/>
            <a:ext cx="386766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Caminos </a:t>
            </a:r>
            <a:r>
              <a:rPr kumimoji="0" lang="en-US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más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 </a:t>
            </a:r>
            <a:r>
              <a:rPr kumimoji="0" lang="en-US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cortos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+mn-cs"/>
            </a:endParaRPr>
          </a:p>
        </p:txBody>
      </p:sp>
      <p:sp>
        <p:nvSpPr>
          <p:cNvPr id="4104" name="Rectangle 10">
            <a:extLst>
              <a:ext uri="{FF2B5EF4-FFF2-40B4-BE49-F238E27FC236}">
                <a16:creationId xmlns:a16="http://schemas.microsoft.com/office/drawing/2014/main" id="{66FF4A6F-8386-1240-9DAB-FCFE83D2F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4408488"/>
            <a:ext cx="4654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Gonzalo Gabriel Méndez, Ph.D.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hlinkClick r:id="rId4"/>
              </a:rPr>
              <a:t>www.ggmendez.com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89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B654E-ADCB-4AB0-8A11-4249117F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General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F25543E-EDA0-453B-9EAE-A963801AF482}"/>
              </a:ext>
            </a:extLst>
          </p:cNvPr>
          <p:cNvGrpSpPr/>
          <p:nvPr/>
        </p:nvGrpSpPr>
        <p:grpSpPr>
          <a:xfrm>
            <a:off x="2699792" y="2871986"/>
            <a:ext cx="3158507" cy="1248487"/>
            <a:chOff x="2699792" y="2550401"/>
            <a:chExt cx="3158507" cy="1248487"/>
          </a:xfrm>
        </p:grpSpPr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30C40480-7281-4E81-9B58-F46275D0E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792" y="3429000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F0CF9D48-DBD3-4C3B-AAD8-1BB2F41A9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412" y="3429000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25" name="Oval 11">
              <a:extLst>
                <a:ext uri="{FF2B5EF4-FFF2-40B4-BE49-F238E27FC236}">
                  <a16:creationId xmlns:a16="http://schemas.microsoft.com/office/drawing/2014/main" id="{DCB519C3-42FE-4FDE-BE77-C9DF26760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102" y="255040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07A33220-49FF-4B0F-838A-104CCAD272EF}"/>
                </a:ext>
              </a:extLst>
            </p:cNvPr>
            <p:cNvCxnSpPr>
              <a:cxnSpLocks/>
              <a:stCxn id="16" idx="7"/>
              <a:endCxn id="25" idx="2"/>
            </p:cNvCxnSpPr>
            <p:nvPr/>
          </p:nvCxnSpPr>
          <p:spPr bwMode="auto">
            <a:xfrm flipV="1">
              <a:off x="3015510" y="2735345"/>
              <a:ext cx="1078592" cy="7478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A8C61AA8-8A75-4049-B695-52D6113A252D}"/>
                </a:ext>
              </a:extLst>
            </p:cNvPr>
            <p:cNvCxnSpPr>
              <a:cxnSpLocks/>
              <a:stCxn id="25" idx="6"/>
              <a:endCxn id="17" idx="1"/>
            </p:cNvCxnSpPr>
            <p:nvPr/>
          </p:nvCxnSpPr>
          <p:spPr bwMode="auto">
            <a:xfrm>
              <a:off x="4463989" y="2735345"/>
              <a:ext cx="1078592" cy="7478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C025AC9-E51B-477C-86D3-857DB614E2B5}"/>
              </a:ext>
            </a:extLst>
          </p:cNvPr>
          <p:cNvSpPr txBox="1"/>
          <p:nvPr/>
        </p:nvSpPr>
        <p:spPr>
          <a:xfrm>
            <a:off x="345503" y="1631783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O a través del vértice </a:t>
            </a:r>
            <a:r>
              <a:rPr lang="es-EC" b="1" dirty="0"/>
              <a:t>4</a:t>
            </a:r>
            <a:r>
              <a:rPr lang="es-EC" dirty="0"/>
              <a:t>…</a:t>
            </a:r>
            <a:endParaRPr lang="es-EC" b="1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AFDD6EE-5585-46C8-8547-BFEF22CB908A}"/>
              </a:ext>
            </a:extLst>
          </p:cNvPr>
          <p:cNvCxnSpPr>
            <a:cxnSpLocks/>
          </p:cNvCxnSpPr>
          <p:nvPr/>
        </p:nvCxnSpPr>
        <p:spPr bwMode="auto">
          <a:xfrm>
            <a:off x="3069679" y="3935529"/>
            <a:ext cx="241873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>
                <a:alpha val="20000"/>
              </a:srgb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3675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B654E-ADCB-4AB0-8A11-4249117F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General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C025AC9-E51B-477C-86D3-857DB614E2B5}"/>
              </a:ext>
            </a:extLst>
          </p:cNvPr>
          <p:cNvSpPr txBox="1"/>
          <p:nvPr/>
        </p:nvSpPr>
        <p:spPr>
          <a:xfrm>
            <a:off x="251521" y="1631783"/>
            <a:ext cx="8546977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C" dirty="0"/>
              <a:t>El algoritmo de Floyd-</a:t>
            </a:r>
            <a:r>
              <a:rPr lang="es-EC" dirty="0" err="1"/>
              <a:t>Warshall</a:t>
            </a:r>
            <a:r>
              <a:rPr lang="es-EC" dirty="0"/>
              <a:t> consiste en revisar </a:t>
            </a:r>
            <a:r>
              <a:rPr lang="es-EC" b="1" dirty="0"/>
              <a:t>cada vez</a:t>
            </a:r>
            <a:r>
              <a:rPr lang="es-EC" dirty="0"/>
              <a:t> si logramos mejorar la distancia pasando por </a:t>
            </a:r>
            <a:r>
              <a:rPr lang="es-EC" b="1" dirty="0"/>
              <a:t>algún vértice intermedio</a:t>
            </a:r>
            <a:r>
              <a:rPr lang="es-EC" dirty="0"/>
              <a:t>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84021A3-915E-491C-B715-F76483A42AAD}"/>
              </a:ext>
            </a:extLst>
          </p:cNvPr>
          <p:cNvSpPr txBox="1"/>
          <p:nvPr/>
        </p:nvSpPr>
        <p:spPr>
          <a:xfrm>
            <a:off x="251520" y="3041430"/>
            <a:ext cx="8027377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C" dirty="0"/>
              <a:t>Comenzamos seleccionando un vértice intermedio y revisamos si, pasando por allí, logramos una mejor distancia entre dos vértices.</a:t>
            </a:r>
            <a:endParaRPr lang="es-EC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4F05EF5-24FD-4D65-9E7B-B501F948F5FF}"/>
              </a:ext>
            </a:extLst>
          </p:cNvPr>
          <p:cNvSpPr txBox="1"/>
          <p:nvPr/>
        </p:nvSpPr>
        <p:spPr>
          <a:xfrm>
            <a:off x="251521" y="4451077"/>
            <a:ext cx="8690993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C" dirty="0"/>
              <a:t>Cada vez seleccionamos un nuevo vértice intermedio y verificamos si optimizamos.</a:t>
            </a:r>
            <a:endParaRPr lang="es-EC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DCC9665-0063-40B7-98E7-E18464243F58}"/>
              </a:ext>
            </a:extLst>
          </p:cNvPr>
          <p:cNvSpPr txBox="1"/>
          <p:nvPr/>
        </p:nvSpPr>
        <p:spPr>
          <a:xfrm>
            <a:off x="251521" y="5445224"/>
            <a:ext cx="84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Esto puede ser hecho a través de matrices que almacenen las distancias entre los vértices del grafo.</a:t>
            </a:r>
            <a:endParaRPr lang="es-EC" b="1" dirty="0"/>
          </a:p>
        </p:txBody>
      </p:sp>
    </p:spTree>
    <p:extLst>
      <p:ext uri="{BB962C8B-B14F-4D97-AF65-F5344CB8AC3E}">
        <p14:creationId xmlns:p14="http://schemas.microsoft.com/office/powerpoint/2010/main" val="237296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B654E-ADCB-4AB0-8A11-4249117F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579A882E-199F-4E8D-B65E-1F2119F1E445}"/>
              </a:ext>
            </a:extLst>
          </p:cNvPr>
          <p:cNvGrpSpPr/>
          <p:nvPr/>
        </p:nvGrpSpPr>
        <p:grpSpPr>
          <a:xfrm>
            <a:off x="971600" y="2406711"/>
            <a:ext cx="2067872" cy="2161607"/>
            <a:chOff x="1047281" y="2202954"/>
            <a:chExt cx="2067872" cy="2161607"/>
          </a:xfrm>
        </p:grpSpPr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308A3735-F61D-452C-BDA7-5A2B9C9D7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Oval 10">
              <a:extLst>
                <a:ext uri="{FF2B5EF4-FFF2-40B4-BE49-F238E27FC236}">
                  <a16:creationId xmlns:a16="http://schemas.microsoft.com/office/drawing/2014/main" id="{9E3FC87B-9193-40E2-9CE5-0EF71D820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430116FB-45F8-4E66-ACCF-5C2A9B8B7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9" name="Oval 1">
              <a:extLst>
                <a:ext uri="{FF2B5EF4-FFF2-40B4-BE49-F238E27FC236}">
                  <a16:creationId xmlns:a16="http://schemas.microsoft.com/office/drawing/2014/main" id="{39E0A909-E4A3-4606-A139-12C20A269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CFA0026E-736B-4019-AE33-59E82E8EC61E}"/>
                </a:ext>
              </a:extLst>
            </p:cNvPr>
            <p:cNvCxnSpPr>
              <a:stCxn id="19" idx="2"/>
              <a:endCxn id="2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C8A125FB-6832-4683-8766-A83856ACAA94}"/>
                </a:ext>
              </a:extLst>
            </p:cNvPr>
            <p:cNvCxnSpPr>
              <a:stCxn id="19" idx="1"/>
              <a:endCxn id="22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BD3320FF-9C65-4FB2-A887-EE6AF3ED58D1}"/>
                </a:ext>
              </a:extLst>
            </p:cNvPr>
            <p:cNvCxnSpPr>
              <a:stCxn id="21" idx="4"/>
              <a:endCxn id="19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2265F46D-6CD5-4D9E-BD7A-B255844608DF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44" name="Straight Connector 14">
                <a:extLst>
                  <a:ext uri="{FF2B5EF4-FFF2-40B4-BE49-F238E27FC236}">
                    <a16:creationId xmlns:a16="http://schemas.microsoft.com/office/drawing/2014/main" id="{5E3F430E-4985-4090-AB97-4C9A5CFEBF5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Straight Connector 14">
                <a:extLst>
                  <a:ext uri="{FF2B5EF4-FFF2-40B4-BE49-F238E27FC236}">
                    <a16:creationId xmlns:a16="http://schemas.microsoft.com/office/drawing/2014/main" id="{430DF1ED-28B8-4767-A76E-3C5FF3A3BB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CF6E19B0-7F4B-4987-B152-0E3ABC494874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42" name="Straight Connector 14">
                <a:extLst>
                  <a:ext uri="{FF2B5EF4-FFF2-40B4-BE49-F238E27FC236}">
                    <a16:creationId xmlns:a16="http://schemas.microsoft.com/office/drawing/2014/main" id="{7DBEA254-1EE9-4CE6-82C0-9A25898959C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Straight Connector 14">
                <a:extLst>
                  <a:ext uri="{FF2B5EF4-FFF2-40B4-BE49-F238E27FC236}">
                    <a16:creationId xmlns:a16="http://schemas.microsoft.com/office/drawing/2014/main" id="{03B1EC18-EF4D-4838-83E1-A224A28B8D8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5F423156-889D-491F-8594-C2AE52C181B3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072A62BD-BA06-4E20-87AB-BCEF221D701B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FD10CAF2-BC9A-40ED-8DAD-997F48487DFB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A47F918A-6645-4D4C-B314-2C500023ECCA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7C1D8D2C-B5CB-4E9F-A352-F81C3B085603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F5E6FB11-8F92-4AA1-9556-261297B2A106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E55F8CD2-9E4E-478D-94C2-6FEE8CC1D031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41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2406711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2871367"/>
            <a:ext cx="2668243" cy="1566752"/>
            <a:chOff x="4261997" y="2755345"/>
            <a:chExt cx="2668243" cy="1566752"/>
          </a:xfrm>
        </p:grpSpPr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55" name="Título 1">
            <a:extLst>
              <a:ext uri="{FF2B5EF4-FFF2-40B4-BE49-F238E27FC236}">
                <a16:creationId xmlns:a16="http://schemas.microsoft.com/office/drawing/2014/main" id="{8CE179E1-6D5A-4426-B8D2-A7D894C3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2AF8886-B836-4ACB-8BDB-C344D25C0B70}"/>
              </a:ext>
            </a:extLst>
          </p:cNvPr>
          <p:cNvSpPr txBox="1"/>
          <p:nvPr/>
        </p:nvSpPr>
        <p:spPr>
          <a:xfrm>
            <a:off x="5309478" y="1910844"/>
            <a:ext cx="1597436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Matriz inicial</a:t>
            </a:r>
          </a:p>
        </p:txBody>
      </p:sp>
    </p:spTree>
    <p:extLst>
      <p:ext uri="{BB962C8B-B14F-4D97-AF65-F5344CB8AC3E}">
        <p14:creationId xmlns:p14="http://schemas.microsoft.com/office/powerpoint/2010/main" val="25506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2406711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2536910"/>
            <a:ext cx="2668243" cy="1901209"/>
            <a:chOff x="4261997" y="2420888"/>
            <a:chExt cx="2668243" cy="1901209"/>
          </a:xfrm>
        </p:grpSpPr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36" name="Título 1">
            <a:extLst>
              <a:ext uri="{FF2B5EF4-FFF2-40B4-BE49-F238E27FC236}">
                <a16:creationId xmlns:a16="http://schemas.microsoft.com/office/drawing/2014/main" id="{94C67BCD-6084-486C-86E8-ADD94801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2145DDD-09BA-452D-9D87-FC67D1E1EF69}"/>
              </a:ext>
            </a:extLst>
          </p:cNvPr>
          <p:cNvSpPr txBox="1"/>
          <p:nvPr/>
        </p:nvSpPr>
        <p:spPr>
          <a:xfrm>
            <a:off x="5309478" y="1910844"/>
            <a:ext cx="1597436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Matriz inicial</a:t>
            </a:r>
          </a:p>
        </p:txBody>
      </p:sp>
    </p:spTree>
    <p:extLst>
      <p:ext uri="{BB962C8B-B14F-4D97-AF65-F5344CB8AC3E}">
        <p14:creationId xmlns:p14="http://schemas.microsoft.com/office/powerpoint/2010/main" val="94099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2406711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2536910"/>
            <a:ext cx="2668243" cy="1901209"/>
            <a:chOff x="4261997" y="2420888"/>
            <a:chExt cx="2668243" cy="1901209"/>
          </a:xfrm>
        </p:grpSpPr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048C327C-BEBA-460C-8F2A-CAB76F690406}"/>
                </a:ext>
              </a:extLst>
            </p:cNvPr>
            <p:cNvSpPr txBox="1"/>
            <p:nvPr/>
          </p:nvSpPr>
          <p:spPr>
            <a:xfrm>
              <a:off x="5416548" y="2755345"/>
              <a:ext cx="14266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id="{940AB644-5DF4-43AD-A536-5AD6E6844C9E}"/>
                </a:ext>
              </a:extLst>
            </p:cNvPr>
            <p:cNvSpPr txBox="1"/>
            <p:nvPr/>
          </p:nvSpPr>
          <p:spPr>
            <a:xfrm>
              <a:off x="5807610" y="3164157"/>
              <a:ext cx="14266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9ACB6340-48EB-4CB4-9002-A5335305B225}"/>
                </a:ext>
              </a:extLst>
            </p:cNvPr>
            <p:cNvSpPr txBox="1"/>
            <p:nvPr/>
          </p:nvSpPr>
          <p:spPr>
            <a:xfrm>
              <a:off x="6238746" y="3592130"/>
              <a:ext cx="14266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D702374E-C675-42D3-98AC-9D46AC0268DB}"/>
                </a:ext>
              </a:extLst>
            </p:cNvPr>
            <p:cNvSpPr txBox="1"/>
            <p:nvPr/>
          </p:nvSpPr>
          <p:spPr>
            <a:xfrm>
              <a:off x="6649843" y="3978162"/>
              <a:ext cx="14266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55" name="Título 1">
            <a:extLst>
              <a:ext uri="{FF2B5EF4-FFF2-40B4-BE49-F238E27FC236}">
                <a16:creationId xmlns:a16="http://schemas.microsoft.com/office/drawing/2014/main" id="{E9D3E2BA-1FDA-4BE0-B1FB-993D0CDA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1962AEA-162D-4748-98A3-9F259E0688F2}"/>
              </a:ext>
            </a:extLst>
          </p:cNvPr>
          <p:cNvSpPr txBox="1"/>
          <p:nvPr/>
        </p:nvSpPr>
        <p:spPr>
          <a:xfrm>
            <a:off x="5309478" y="1910844"/>
            <a:ext cx="1597436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Matriz inicial</a:t>
            </a:r>
          </a:p>
        </p:txBody>
      </p:sp>
    </p:spTree>
    <p:extLst>
      <p:ext uri="{BB962C8B-B14F-4D97-AF65-F5344CB8AC3E}">
        <p14:creationId xmlns:p14="http://schemas.microsoft.com/office/powerpoint/2010/main" val="2044827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2406711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2536910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id="{940AB644-5DF4-43AD-A536-5AD6E6844C9E}"/>
                </a:ext>
              </a:extLst>
            </p:cNvPr>
            <p:cNvSpPr txBox="1"/>
            <p:nvPr/>
          </p:nvSpPr>
          <p:spPr>
            <a:xfrm>
              <a:off x="5807610" y="3164157"/>
              <a:ext cx="14266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9ACB6340-48EB-4CB4-9002-A5335305B225}"/>
                </a:ext>
              </a:extLst>
            </p:cNvPr>
            <p:cNvSpPr txBox="1"/>
            <p:nvPr/>
          </p:nvSpPr>
          <p:spPr>
            <a:xfrm>
              <a:off x="6238746" y="3592130"/>
              <a:ext cx="14266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D702374E-C675-42D3-98AC-9D46AC0268DB}"/>
                </a:ext>
              </a:extLst>
            </p:cNvPr>
            <p:cNvSpPr txBox="1"/>
            <p:nvPr/>
          </p:nvSpPr>
          <p:spPr>
            <a:xfrm>
              <a:off x="6649843" y="3978162"/>
              <a:ext cx="14266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58" name="Título 1">
            <a:extLst>
              <a:ext uri="{FF2B5EF4-FFF2-40B4-BE49-F238E27FC236}">
                <a16:creationId xmlns:a16="http://schemas.microsoft.com/office/drawing/2014/main" id="{536780A4-7D3C-4AEF-BC6E-F746FF19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D4B0036A-0F36-480F-8EBF-61251AFFD3EC}"/>
              </a:ext>
            </a:extLst>
          </p:cNvPr>
          <p:cNvSpPr txBox="1"/>
          <p:nvPr/>
        </p:nvSpPr>
        <p:spPr>
          <a:xfrm>
            <a:off x="5309478" y="1910844"/>
            <a:ext cx="1597436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Matriz inicial</a:t>
            </a:r>
          </a:p>
        </p:txBody>
      </p:sp>
    </p:spTree>
    <p:extLst>
      <p:ext uri="{BB962C8B-B14F-4D97-AF65-F5344CB8AC3E}">
        <p14:creationId xmlns:p14="http://schemas.microsoft.com/office/powerpoint/2010/main" val="261219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2406711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2536910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9ACB6340-48EB-4CB4-9002-A5335305B225}"/>
                </a:ext>
              </a:extLst>
            </p:cNvPr>
            <p:cNvSpPr txBox="1"/>
            <p:nvPr/>
          </p:nvSpPr>
          <p:spPr>
            <a:xfrm>
              <a:off x="6238746" y="3592130"/>
              <a:ext cx="14266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D702374E-C675-42D3-98AC-9D46AC0268DB}"/>
                </a:ext>
              </a:extLst>
            </p:cNvPr>
            <p:cNvSpPr txBox="1"/>
            <p:nvPr/>
          </p:nvSpPr>
          <p:spPr>
            <a:xfrm>
              <a:off x="6649843" y="3978162"/>
              <a:ext cx="14266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55" name="Título 1">
            <a:extLst>
              <a:ext uri="{FF2B5EF4-FFF2-40B4-BE49-F238E27FC236}">
                <a16:creationId xmlns:a16="http://schemas.microsoft.com/office/drawing/2014/main" id="{089B33A8-20A2-4557-846D-0C5BA19A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236FCA4-BC26-414A-8DA9-D718C854F043}"/>
              </a:ext>
            </a:extLst>
          </p:cNvPr>
          <p:cNvSpPr txBox="1"/>
          <p:nvPr/>
        </p:nvSpPr>
        <p:spPr>
          <a:xfrm>
            <a:off x="5309478" y="1910844"/>
            <a:ext cx="1597436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Matriz inicial</a:t>
            </a:r>
          </a:p>
        </p:txBody>
      </p:sp>
    </p:spTree>
    <p:extLst>
      <p:ext uri="{BB962C8B-B14F-4D97-AF65-F5344CB8AC3E}">
        <p14:creationId xmlns:p14="http://schemas.microsoft.com/office/powerpoint/2010/main" val="4255493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2406711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2536910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D702374E-C675-42D3-98AC-9D46AC0268DB}"/>
                </a:ext>
              </a:extLst>
            </p:cNvPr>
            <p:cNvSpPr txBox="1"/>
            <p:nvPr/>
          </p:nvSpPr>
          <p:spPr>
            <a:xfrm>
              <a:off x="6649843" y="3978162"/>
              <a:ext cx="14266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55" name="Título 1">
            <a:extLst>
              <a:ext uri="{FF2B5EF4-FFF2-40B4-BE49-F238E27FC236}">
                <a16:creationId xmlns:a16="http://schemas.microsoft.com/office/drawing/2014/main" id="{ACE8D523-0010-44E9-B6D2-B0A88B00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F686016-3B68-401E-8452-DA8687E03022}"/>
              </a:ext>
            </a:extLst>
          </p:cNvPr>
          <p:cNvSpPr txBox="1"/>
          <p:nvPr/>
        </p:nvSpPr>
        <p:spPr>
          <a:xfrm>
            <a:off x="5309478" y="1910844"/>
            <a:ext cx="1597436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Matriz inicial</a:t>
            </a:r>
          </a:p>
        </p:txBody>
      </p:sp>
    </p:spTree>
    <p:extLst>
      <p:ext uri="{BB962C8B-B14F-4D97-AF65-F5344CB8AC3E}">
        <p14:creationId xmlns:p14="http://schemas.microsoft.com/office/powerpoint/2010/main" val="607086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2406711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2536910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55" name="Título 1">
            <a:extLst>
              <a:ext uri="{FF2B5EF4-FFF2-40B4-BE49-F238E27FC236}">
                <a16:creationId xmlns:a16="http://schemas.microsoft.com/office/drawing/2014/main" id="{68D7280B-C86F-4387-BA17-B78AD3E1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767884B-1719-44B5-9501-7CE0D9885EA3}"/>
              </a:ext>
            </a:extLst>
          </p:cNvPr>
          <p:cNvSpPr txBox="1"/>
          <p:nvPr/>
        </p:nvSpPr>
        <p:spPr>
          <a:xfrm>
            <a:off x="5309478" y="1910844"/>
            <a:ext cx="1597436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Matriz inicial</a:t>
            </a:r>
          </a:p>
        </p:txBody>
      </p:sp>
    </p:spTree>
    <p:extLst>
      <p:ext uri="{BB962C8B-B14F-4D97-AF65-F5344CB8AC3E}">
        <p14:creationId xmlns:p14="http://schemas.microsoft.com/office/powerpoint/2010/main" val="305731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>
            <a:extLst>
              <a:ext uri="{FF2B5EF4-FFF2-40B4-BE49-F238E27FC236}">
                <a16:creationId xmlns:a16="http://schemas.microsoft.com/office/drawing/2014/main" id="{0D2C737A-D511-5848-AA1F-07178A36E5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990057"/>
            <a:ext cx="7772400" cy="1371600"/>
          </a:xfrm>
        </p:spPr>
        <p:txBody>
          <a:bodyPr/>
          <a:lstStyle/>
          <a:p>
            <a:pPr algn="ctr" eaLnBrk="1" hangingPunct="1"/>
            <a:r>
              <a:rPr lang="es-ES_tradnl" altLang="es-EC" sz="40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Encontrar los caminos más cortos entre TODOS los vértices de </a:t>
            </a:r>
            <a:r>
              <a:rPr lang="es-ES_tradnl" altLang="es-EC" sz="400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grafo</a:t>
            </a:r>
            <a:endParaRPr lang="es-ES" altLang="es-EC" sz="40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5274BFD-F165-438C-9D6E-A7F4C481A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4744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400" i="1" kern="1200">
                <a:solidFill>
                  <a:srgbClr val="336699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 i="1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 i="1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 i="1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 i="1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 i="1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 i="1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 i="1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 i="1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s-ES_tradnl" altLang="es-EC" b="1" i="0" dirty="0">
                <a:latin typeface="Trebuchet MS" panose="020B0703020202090204" pitchFamily="34" charset="0"/>
              </a:rPr>
              <a:t>Objetivo</a:t>
            </a:r>
            <a:endParaRPr lang="es-ES" altLang="es-EC" b="1" i="0" dirty="0">
              <a:latin typeface="Trebuchet MS" panose="020B070302020209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asamos por el vértice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24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CB46C45F-F730-4D42-966C-D4378A60F1D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asamos por el vértice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3806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asamos por el vértice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53EB026C-985A-45B4-B942-07611403BF38}"/>
              </a:ext>
            </a:extLst>
          </p:cNvPr>
          <p:cNvSpPr/>
          <p:nvPr/>
        </p:nvSpPr>
        <p:spPr bwMode="auto">
          <a:xfrm>
            <a:off x="5360301" y="1592774"/>
            <a:ext cx="1466599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96A93CB7-0EDA-4B09-B7E1-63B93528230E}"/>
              </a:ext>
            </a:extLst>
          </p:cNvPr>
          <p:cNvSpPr/>
          <p:nvPr/>
        </p:nvSpPr>
        <p:spPr bwMode="auto">
          <a:xfrm rot="5400000">
            <a:off x="4748123" y="2204951"/>
            <a:ext cx="1514513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18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C6F7FE5A-6FBD-4C72-9623-E15ED9F188BF}"/>
                </a:ext>
              </a:extLst>
            </p:cNvPr>
            <p:cNvSpPr txBox="1"/>
            <p:nvPr/>
          </p:nvSpPr>
          <p:spPr>
            <a:xfrm>
              <a:off x="5396511" y="3164157"/>
              <a:ext cx="14266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E4FB8BA3-13EE-4C2B-BF97-FCC8188A989C}"/>
                </a:ext>
              </a:extLst>
            </p:cNvPr>
            <p:cNvSpPr txBox="1"/>
            <p:nvPr/>
          </p:nvSpPr>
          <p:spPr>
            <a:xfrm>
              <a:off x="5416548" y="3592130"/>
              <a:ext cx="14266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A16EFE75-5616-473D-9810-F0811B149758}"/>
                </a:ext>
              </a:extLst>
            </p:cNvPr>
            <p:cNvSpPr txBox="1"/>
            <p:nvPr/>
          </p:nvSpPr>
          <p:spPr>
            <a:xfrm>
              <a:off x="5416548" y="3978164"/>
              <a:ext cx="14266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" name="Rectángulo 1">
            <a:extLst>
              <a:ext uri="{FF2B5EF4-FFF2-40B4-BE49-F238E27FC236}">
                <a16:creationId xmlns:a16="http://schemas.microsoft.com/office/drawing/2014/main" id="{4EDEB4AB-0001-4E54-96DB-BCFB219945B8}"/>
              </a:ext>
            </a:extLst>
          </p:cNvPr>
          <p:cNvSpPr/>
          <p:nvPr/>
        </p:nvSpPr>
        <p:spPr bwMode="auto">
          <a:xfrm>
            <a:off x="5360301" y="1592774"/>
            <a:ext cx="1466599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801A7895-94AE-4F7C-8B46-B3D5B921341D}"/>
              </a:ext>
            </a:extLst>
          </p:cNvPr>
          <p:cNvSpPr/>
          <p:nvPr/>
        </p:nvSpPr>
        <p:spPr bwMode="auto">
          <a:xfrm rot="5400000">
            <a:off x="4748123" y="2204951"/>
            <a:ext cx="1514513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asamos por el vértice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</p:spTree>
    <p:extLst>
      <p:ext uri="{BB962C8B-B14F-4D97-AF65-F5344CB8AC3E}">
        <p14:creationId xmlns:p14="http://schemas.microsoft.com/office/powerpoint/2010/main" val="1382052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553767" cy="307777"/>
              <a:chOff x="5416867" y="2314238"/>
              <a:chExt cx="553767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asamos por el vértice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0A1A2CAD-1749-4584-B258-53289FC29D6D}"/>
              </a:ext>
            </a:extLst>
          </p:cNvPr>
          <p:cNvSpPr/>
          <p:nvPr/>
        </p:nvSpPr>
        <p:spPr bwMode="auto">
          <a:xfrm rot="2696578">
            <a:off x="5083145" y="2209126"/>
            <a:ext cx="2037428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476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553767" cy="307777"/>
              <a:chOff x="5416867" y="2314238"/>
              <a:chExt cx="553767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asamos por el vértice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</p:spTree>
    <p:extLst>
      <p:ext uri="{BB962C8B-B14F-4D97-AF65-F5344CB8AC3E}">
        <p14:creationId xmlns:p14="http://schemas.microsoft.com/office/powerpoint/2010/main" val="3192356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553767" cy="307777"/>
              <a:chOff x="5416867" y="2314238"/>
              <a:chExt cx="553767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asamos por el vértice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AC936EE-612A-4D85-8DC1-CA55126323E9}"/>
              </a:ext>
            </a:extLst>
          </p:cNvPr>
          <p:cNvSpPr/>
          <p:nvPr/>
        </p:nvSpPr>
        <p:spPr bwMode="auto">
          <a:xfrm>
            <a:off x="2442747" y="489087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505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553767" cy="307777"/>
              <a:chOff x="5416867" y="2314238"/>
              <a:chExt cx="553767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asamos por el vértice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7A755B24-3882-4C3F-A7A8-C0EBC48745DE}"/>
              </a:ext>
            </a:extLst>
          </p:cNvPr>
          <p:cNvSpPr/>
          <p:nvPr/>
        </p:nvSpPr>
        <p:spPr bwMode="auto">
          <a:xfrm>
            <a:off x="2442747" y="489087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" name="Oval 11">
            <a:extLst>
              <a:ext uri="{FF2B5EF4-FFF2-40B4-BE49-F238E27FC236}">
                <a16:creationId xmlns:a16="http://schemas.microsoft.com/office/drawing/2014/main" id="{516F1172-73F9-4F0B-9B4A-1719F5A3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907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98" name="Oval 11">
            <a:extLst>
              <a:ext uri="{FF2B5EF4-FFF2-40B4-BE49-F238E27FC236}">
                <a16:creationId xmlns:a16="http://schemas.microsoft.com/office/drawing/2014/main" id="{D85559EB-E05D-45EB-9161-8AE42B26D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496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C00E9CF1-C107-4F2A-A236-E8734A5AB37C}"/>
              </a:ext>
            </a:extLst>
          </p:cNvPr>
          <p:cNvCxnSpPr>
            <a:cxnSpLocks/>
            <a:stCxn id="91" idx="6"/>
            <a:endCxn id="98" idx="2"/>
          </p:cNvCxnSpPr>
          <p:nvPr/>
        </p:nvCxnSpPr>
        <p:spPr bwMode="auto">
          <a:xfrm>
            <a:off x="5156794" y="4186061"/>
            <a:ext cx="14467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68013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553767" cy="307777"/>
              <a:chOff x="5416867" y="2314238"/>
              <a:chExt cx="553767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asamos por el vértice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046AD60D-6491-40D6-A32A-413D5B2113EA}"/>
              </a:ext>
            </a:extLst>
          </p:cNvPr>
          <p:cNvSpPr/>
          <p:nvPr/>
        </p:nvSpPr>
        <p:spPr bwMode="auto">
          <a:xfrm>
            <a:off x="2442747" y="489087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8" name="Oval 11">
            <a:extLst>
              <a:ext uri="{FF2B5EF4-FFF2-40B4-BE49-F238E27FC236}">
                <a16:creationId xmlns:a16="http://schemas.microsoft.com/office/drawing/2014/main" id="{8F31D7DF-5C07-4907-B708-264E826AC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907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99" name="Oval 11">
            <a:extLst>
              <a:ext uri="{FF2B5EF4-FFF2-40B4-BE49-F238E27FC236}">
                <a16:creationId xmlns:a16="http://schemas.microsoft.com/office/drawing/2014/main" id="{0ED56EB0-1FF7-46E8-9A73-1105FC085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496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61FF9490-ABC7-423C-9252-18ABA83E42D1}"/>
              </a:ext>
            </a:extLst>
          </p:cNvPr>
          <p:cNvCxnSpPr>
            <a:cxnSpLocks/>
            <a:stCxn id="98" idx="5"/>
            <a:endCxn id="115" idx="2"/>
          </p:cNvCxnSpPr>
          <p:nvPr/>
        </p:nvCxnSpPr>
        <p:spPr bwMode="auto">
          <a:xfrm>
            <a:off x="5102625" y="4316836"/>
            <a:ext cx="592219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78186D02-BC2C-49E9-851C-13F86A23A0C5}"/>
              </a:ext>
            </a:extLst>
          </p:cNvPr>
          <p:cNvCxnSpPr>
            <a:cxnSpLocks/>
            <a:stCxn id="115" idx="6"/>
            <a:endCxn id="99" idx="3"/>
          </p:cNvCxnSpPr>
          <p:nvPr/>
        </p:nvCxnSpPr>
        <p:spPr bwMode="auto">
          <a:xfrm flipV="1">
            <a:off x="6064731" y="4316836"/>
            <a:ext cx="592934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Oval 11">
            <a:extLst>
              <a:ext uri="{FF2B5EF4-FFF2-40B4-BE49-F238E27FC236}">
                <a16:creationId xmlns:a16="http://schemas.microsoft.com/office/drawing/2014/main" id="{9D19EB2F-2A7E-476D-893D-71E824CBD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844" y="4798978"/>
            <a:ext cx="369887" cy="3698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FDC1FEB7-9753-4A18-B33C-34945373DD2F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 bwMode="auto">
          <a:xfrm>
            <a:off x="5156794" y="4186061"/>
            <a:ext cx="14467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18057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553767" cy="307777"/>
              <a:chOff x="5416867" y="2314238"/>
              <a:chExt cx="553767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distancias si pasamos por el vértice 1?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046AD60D-6491-40D6-A32A-413D5B2113EA}"/>
              </a:ext>
            </a:extLst>
          </p:cNvPr>
          <p:cNvSpPr/>
          <p:nvPr/>
        </p:nvSpPr>
        <p:spPr bwMode="auto">
          <a:xfrm>
            <a:off x="2442747" y="489087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1" name="Oval 11">
            <a:extLst>
              <a:ext uri="{FF2B5EF4-FFF2-40B4-BE49-F238E27FC236}">
                <a16:creationId xmlns:a16="http://schemas.microsoft.com/office/drawing/2014/main" id="{D57ED684-90F0-414E-B178-6C5421BC4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907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12" name="Oval 11">
            <a:extLst>
              <a:ext uri="{FF2B5EF4-FFF2-40B4-BE49-F238E27FC236}">
                <a16:creationId xmlns:a16="http://schemas.microsoft.com/office/drawing/2014/main" id="{93181C55-9473-4A04-907A-CFBA8CDB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496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A2790338-928A-4B29-890E-26304A6B8427}"/>
              </a:ext>
            </a:extLst>
          </p:cNvPr>
          <p:cNvCxnSpPr>
            <a:cxnSpLocks/>
            <a:stCxn id="111" idx="5"/>
            <a:endCxn id="115" idx="2"/>
          </p:cNvCxnSpPr>
          <p:nvPr/>
        </p:nvCxnSpPr>
        <p:spPr bwMode="auto">
          <a:xfrm>
            <a:off x="5102625" y="4316836"/>
            <a:ext cx="592219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CA5A65C2-70C9-4DEA-A479-DE603546F6EA}"/>
              </a:ext>
            </a:extLst>
          </p:cNvPr>
          <p:cNvCxnSpPr>
            <a:cxnSpLocks/>
            <a:stCxn id="115" idx="6"/>
            <a:endCxn id="112" idx="3"/>
          </p:cNvCxnSpPr>
          <p:nvPr/>
        </p:nvCxnSpPr>
        <p:spPr bwMode="auto">
          <a:xfrm flipV="1">
            <a:off x="6064731" y="4316836"/>
            <a:ext cx="592934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Oval 11">
            <a:extLst>
              <a:ext uri="{FF2B5EF4-FFF2-40B4-BE49-F238E27FC236}">
                <a16:creationId xmlns:a16="http://schemas.microsoft.com/office/drawing/2014/main" id="{D81EB16D-3F37-4FF9-BF6F-D259053D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844" y="4798978"/>
            <a:ext cx="369887" cy="3698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5B135D16-3F6B-4782-9D8F-D25484642319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 bwMode="auto">
          <a:xfrm>
            <a:off x="5156794" y="4186061"/>
            <a:ext cx="14467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D1B307FC-F363-437F-BD99-75F1BCCA2B19}"/>
              </a:ext>
            </a:extLst>
          </p:cNvPr>
          <p:cNvSpPr/>
          <p:nvPr/>
        </p:nvSpPr>
        <p:spPr>
          <a:xfrm>
            <a:off x="5424732" y="3846368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[2,3]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28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9144000" cy="6869113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3ED7130-32C6-45C3-AEF1-98656F6DA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2431804"/>
            <a:ext cx="8640960" cy="199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72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Algoritmo</a:t>
            </a:r>
            <a:r>
              <a:rPr lang="en-US" altLang="en-US" sz="7200" b="1" dirty="0">
                <a:solidFill>
                  <a:schemeClr val="bg1"/>
                </a:solidFill>
                <a:latin typeface="Gill Sans MT" panose="020B0502020104020203" pitchFamily="34" charset="0"/>
              </a:rPr>
              <a:t> de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7200" b="1" dirty="0">
                <a:solidFill>
                  <a:schemeClr val="bg1"/>
                </a:solidFill>
                <a:latin typeface="Gill Sans MT" panose="020B0502020104020203" pitchFamily="34" charset="0"/>
              </a:rPr>
              <a:t>Floyd - Warshall</a:t>
            </a:r>
            <a:endParaRPr lang="en-US" altLang="en-US" sz="7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553767" cy="307777"/>
              <a:chOff x="5416867" y="2314238"/>
              <a:chExt cx="553767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distancias si pasamos por el vértice 1?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046AD60D-6491-40D6-A32A-413D5B2113EA}"/>
              </a:ext>
            </a:extLst>
          </p:cNvPr>
          <p:cNvSpPr/>
          <p:nvPr/>
        </p:nvSpPr>
        <p:spPr bwMode="auto">
          <a:xfrm>
            <a:off x="2442747" y="489087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1" name="Oval 11">
            <a:extLst>
              <a:ext uri="{FF2B5EF4-FFF2-40B4-BE49-F238E27FC236}">
                <a16:creationId xmlns:a16="http://schemas.microsoft.com/office/drawing/2014/main" id="{D57ED684-90F0-414E-B178-6C5421BC4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907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12" name="Oval 11">
            <a:extLst>
              <a:ext uri="{FF2B5EF4-FFF2-40B4-BE49-F238E27FC236}">
                <a16:creationId xmlns:a16="http://schemas.microsoft.com/office/drawing/2014/main" id="{93181C55-9473-4A04-907A-CFBA8CDB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496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A2790338-928A-4B29-890E-26304A6B8427}"/>
              </a:ext>
            </a:extLst>
          </p:cNvPr>
          <p:cNvCxnSpPr>
            <a:cxnSpLocks/>
            <a:stCxn id="111" idx="5"/>
            <a:endCxn id="115" idx="2"/>
          </p:cNvCxnSpPr>
          <p:nvPr/>
        </p:nvCxnSpPr>
        <p:spPr bwMode="auto">
          <a:xfrm>
            <a:off x="5102625" y="4316836"/>
            <a:ext cx="592219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CA5A65C2-70C9-4DEA-A479-DE603546F6EA}"/>
              </a:ext>
            </a:extLst>
          </p:cNvPr>
          <p:cNvCxnSpPr>
            <a:cxnSpLocks/>
            <a:stCxn id="115" idx="6"/>
            <a:endCxn id="112" idx="3"/>
          </p:cNvCxnSpPr>
          <p:nvPr/>
        </p:nvCxnSpPr>
        <p:spPr bwMode="auto">
          <a:xfrm flipV="1">
            <a:off x="6064731" y="4316836"/>
            <a:ext cx="592934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Oval 11">
            <a:extLst>
              <a:ext uri="{FF2B5EF4-FFF2-40B4-BE49-F238E27FC236}">
                <a16:creationId xmlns:a16="http://schemas.microsoft.com/office/drawing/2014/main" id="{D81EB16D-3F37-4FF9-BF6F-D259053D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844" y="4798978"/>
            <a:ext cx="369887" cy="3698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5B135D16-3F6B-4782-9D8F-D25484642319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 bwMode="auto">
          <a:xfrm>
            <a:off x="5156794" y="4186061"/>
            <a:ext cx="14467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75963124-121C-48E0-BED4-2C3317FC974B}"/>
              </a:ext>
            </a:extLst>
          </p:cNvPr>
          <p:cNvSpPr/>
          <p:nvPr/>
        </p:nvSpPr>
        <p:spPr>
          <a:xfrm>
            <a:off x="4932040" y="4467099"/>
            <a:ext cx="68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[2,1]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D1B307FC-F363-437F-BD99-75F1BCCA2B19}"/>
              </a:ext>
            </a:extLst>
          </p:cNvPr>
          <p:cNvSpPr/>
          <p:nvPr/>
        </p:nvSpPr>
        <p:spPr>
          <a:xfrm>
            <a:off x="5424732" y="3846368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[2,3]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745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553767" cy="307777"/>
              <a:chOff x="5416867" y="2314238"/>
              <a:chExt cx="553767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distancias si pasamos por el vértice 1?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046AD60D-6491-40D6-A32A-413D5B2113EA}"/>
              </a:ext>
            </a:extLst>
          </p:cNvPr>
          <p:cNvSpPr/>
          <p:nvPr/>
        </p:nvSpPr>
        <p:spPr bwMode="auto">
          <a:xfrm>
            <a:off x="2442747" y="489087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1" name="Oval 11">
            <a:extLst>
              <a:ext uri="{FF2B5EF4-FFF2-40B4-BE49-F238E27FC236}">
                <a16:creationId xmlns:a16="http://schemas.microsoft.com/office/drawing/2014/main" id="{D57ED684-90F0-414E-B178-6C5421BC4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907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12" name="Oval 11">
            <a:extLst>
              <a:ext uri="{FF2B5EF4-FFF2-40B4-BE49-F238E27FC236}">
                <a16:creationId xmlns:a16="http://schemas.microsoft.com/office/drawing/2014/main" id="{93181C55-9473-4A04-907A-CFBA8CDB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496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A2790338-928A-4B29-890E-26304A6B8427}"/>
              </a:ext>
            </a:extLst>
          </p:cNvPr>
          <p:cNvCxnSpPr>
            <a:cxnSpLocks/>
            <a:stCxn id="111" idx="5"/>
            <a:endCxn id="115" idx="2"/>
          </p:cNvCxnSpPr>
          <p:nvPr/>
        </p:nvCxnSpPr>
        <p:spPr bwMode="auto">
          <a:xfrm>
            <a:off x="5102625" y="4316836"/>
            <a:ext cx="592219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CA5A65C2-70C9-4DEA-A479-DE603546F6EA}"/>
              </a:ext>
            </a:extLst>
          </p:cNvPr>
          <p:cNvCxnSpPr>
            <a:cxnSpLocks/>
            <a:stCxn id="115" idx="6"/>
            <a:endCxn id="112" idx="3"/>
          </p:cNvCxnSpPr>
          <p:nvPr/>
        </p:nvCxnSpPr>
        <p:spPr bwMode="auto">
          <a:xfrm flipV="1">
            <a:off x="6064731" y="4316836"/>
            <a:ext cx="592934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Oval 11">
            <a:extLst>
              <a:ext uri="{FF2B5EF4-FFF2-40B4-BE49-F238E27FC236}">
                <a16:creationId xmlns:a16="http://schemas.microsoft.com/office/drawing/2014/main" id="{D81EB16D-3F37-4FF9-BF6F-D259053D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844" y="4798978"/>
            <a:ext cx="369887" cy="3698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5B135D16-3F6B-4782-9D8F-D25484642319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 bwMode="auto">
          <a:xfrm>
            <a:off x="5156794" y="4186061"/>
            <a:ext cx="14467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75963124-121C-48E0-BED4-2C3317FC974B}"/>
              </a:ext>
            </a:extLst>
          </p:cNvPr>
          <p:cNvSpPr/>
          <p:nvPr/>
        </p:nvSpPr>
        <p:spPr>
          <a:xfrm>
            <a:off x="4932040" y="4467099"/>
            <a:ext cx="68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[2,1]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D1B307FC-F363-437F-BD99-75F1BCCA2B19}"/>
              </a:ext>
            </a:extLst>
          </p:cNvPr>
          <p:cNvSpPr/>
          <p:nvPr/>
        </p:nvSpPr>
        <p:spPr>
          <a:xfrm>
            <a:off x="5424732" y="3846368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[2,3]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3052E1E3-FC28-4060-A83B-BA1FC866F2E4}"/>
              </a:ext>
            </a:extLst>
          </p:cNvPr>
          <p:cNvSpPr/>
          <p:nvPr/>
        </p:nvSpPr>
        <p:spPr>
          <a:xfrm>
            <a:off x="6006079" y="4467099"/>
            <a:ext cx="68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[1,3]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779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553767" cy="307777"/>
              <a:chOff x="5416867" y="2314238"/>
              <a:chExt cx="553767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distancias si pasamos por el vértice 1?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101" name="Oval 11">
            <a:extLst>
              <a:ext uri="{FF2B5EF4-FFF2-40B4-BE49-F238E27FC236}">
                <a16:creationId xmlns:a16="http://schemas.microsoft.com/office/drawing/2014/main" id="{62FD2D9F-8125-4036-9285-D8267B54B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907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06" name="Oval 11">
            <a:extLst>
              <a:ext uri="{FF2B5EF4-FFF2-40B4-BE49-F238E27FC236}">
                <a16:creationId xmlns:a16="http://schemas.microsoft.com/office/drawing/2014/main" id="{755F8CD7-4871-46A7-9FB6-C1084AABB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496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0C30E2D2-40F3-4CC7-9AC1-E9036FFA1638}"/>
              </a:ext>
            </a:extLst>
          </p:cNvPr>
          <p:cNvCxnSpPr>
            <a:cxnSpLocks/>
            <a:stCxn id="101" idx="5"/>
            <a:endCxn id="109" idx="2"/>
          </p:cNvCxnSpPr>
          <p:nvPr/>
        </p:nvCxnSpPr>
        <p:spPr bwMode="auto">
          <a:xfrm>
            <a:off x="5102625" y="4316836"/>
            <a:ext cx="592219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AABE5BD3-9831-490C-B5E0-1D6892D15CC2}"/>
              </a:ext>
            </a:extLst>
          </p:cNvPr>
          <p:cNvCxnSpPr>
            <a:cxnSpLocks/>
            <a:stCxn id="109" idx="6"/>
            <a:endCxn id="106" idx="3"/>
          </p:cNvCxnSpPr>
          <p:nvPr/>
        </p:nvCxnSpPr>
        <p:spPr bwMode="auto">
          <a:xfrm flipV="1">
            <a:off x="6064731" y="4316836"/>
            <a:ext cx="592934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Oval 11">
            <a:extLst>
              <a:ext uri="{FF2B5EF4-FFF2-40B4-BE49-F238E27FC236}">
                <a16:creationId xmlns:a16="http://schemas.microsoft.com/office/drawing/2014/main" id="{49CBBAC9-204D-4F49-9A95-53F65CAF9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844" y="4798978"/>
            <a:ext cx="369887" cy="3698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82E814B3-76E5-4AF2-9839-26A26C601E7F}"/>
              </a:ext>
            </a:extLst>
          </p:cNvPr>
          <p:cNvCxnSpPr>
            <a:cxnSpLocks/>
            <a:stCxn id="101" idx="6"/>
            <a:endCxn id="106" idx="2"/>
          </p:cNvCxnSpPr>
          <p:nvPr/>
        </p:nvCxnSpPr>
        <p:spPr bwMode="auto">
          <a:xfrm>
            <a:off x="5156794" y="4186061"/>
            <a:ext cx="14467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Rectángulo 90">
            <a:extLst>
              <a:ext uri="{FF2B5EF4-FFF2-40B4-BE49-F238E27FC236}">
                <a16:creationId xmlns:a16="http://schemas.microsoft.com/office/drawing/2014/main" id="{046AD60D-6491-40D6-A32A-413D5B2113EA}"/>
              </a:ext>
            </a:extLst>
          </p:cNvPr>
          <p:cNvSpPr/>
          <p:nvPr/>
        </p:nvSpPr>
        <p:spPr bwMode="auto">
          <a:xfrm>
            <a:off x="2442747" y="489087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611700CF-5157-455C-A517-7E9E41F9713C}"/>
              </a:ext>
            </a:extLst>
          </p:cNvPr>
          <p:cNvSpPr/>
          <p:nvPr/>
        </p:nvSpPr>
        <p:spPr>
          <a:xfrm>
            <a:off x="4932040" y="4467099"/>
            <a:ext cx="68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[2,1]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798E9D07-30A3-4CE4-8FD5-5A6FA8453926}"/>
              </a:ext>
            </a:extLst>
          </p:cNvPr>
          <p:cNvSpPr/>
          <p:nvPr/>
        </p:nvSpPr>
        <p:spPr>
          <a:xfrm>
            <a:off x="5424732" y="3846368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[2,3]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8FC1CE1E-3599-4F78-906B-057C01E81E3E}"/>
              </a:ext>
            </a:extLst>
          </p:cNvPr>
          <p:cNvSpPr/>
          <p:nvPr/>
        </p:nvSpPr>
        <p:spPr>
          <a:xfrm>
            <a:off x="6006079" y="4467099"/>
            <a:ext cx="68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[1,3]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AEBDA70B-C7B3-45C2-8423-5714C852AC10}"/>
              </a:ext>
            </a:extLst>
          </p:cNvPr>
          <p:cNvSpPr/>
          <p:nvPr/>
        </p:nvSpPr>
        <p:spPr>
          <a:xfrm>
            <a:off x="4309404" y="5445369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[2,1] +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[1,3] &lt;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[2,3]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487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553767" cy="307777"/>
              <a:chOff x="5416867" y="2314238"/>
              <a:chExt cx="553767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distancias si pasamos por el vértice 1?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101" name="Oval 11">
            <a:extLst>
              <a:ext uri="{FF2B5EF4-FFF2-40B4-BE49-F238E27FC236}">
                <a16:creationId xmlns:a16="http://schemas.microsoft.com/office/drawing/2014/main" id="{62FD2D9F-8125-4036-9285-D8267B54B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907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06" name="Oval 11">
            <a:extLst>
              <a:ext uri="{FF2B5EF4-FFF2-40B4-BE49-F238E27FC236}">
                <a16:creationId xmlns:a16="http://schemas.microsoft.com/office/drawing/2014/main" id="{755F8CD7-4871-46A7-9FB6-C1084AABB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496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0C30E2D2-40F3-4CC7-9AC1-E9036FFA1638}"/>
              </a:ext>
            </a:extLst>
          </p:cNvPr>
          <p:cNvCxnSpPr>
            <a:cxnSpLocks/>
            <a:stCxn id="101" idx="5"/>
            <a:endCxn id="109" idx="2"/>
          </p:cNvCxnSpPr>
          <p:nvPr/>
        </p:nvCxnSpPr>
        <p:spPr bwMode="auto">
          <a:xfrm>
            <a:off x="5102625" y="4316836"/>
            <a:ext cx="592219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AABE5BD3-9831-490C-B5E0-1D6892D15CC2}"/>
              </a:ext>
            </a:extLst>
          </p:cNvPr>
          <p:cNvCxnSpPr>
            <a:cxnSpLocks/>
            <a:stCxn id="109" idx="6"/>
            <a:endCxn id="106" idx="3"/>
          </p:cNvCxnSpPr>
          <p:nvPr/>
        </p:nvCxnSpPr>
        <p:spPr bwMode="auto">
          <a:xfrm flipV="1">
            <a:off x="6064731" y="4316836"/>
            <a:ext cx="592934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Oval 11">
            <a:extLst>
              <a:ext uri="{FF2B5EF4-FFF2-40B4-BE49-F238E27FC236}">
                <a16:creationId xmlns:a16="http://schemas.microsoft.com/office/drawing/2014/main" id="{49CBBAC9-204D-4F49-9A95-53F65CAF9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844" y="4798978"/>
            <a:ext cx="369887" cy="3698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82E814B3-76E5-4AF2-9839-26A26C601E7F}"/>
              </a:ext>
            </a:extLst>
          </p:cNvPr>
          <p:cNvCxnSpPr>
            <a:cxnSpLocks/>
            <a:stCxn id="101" idx="6"/>
            <a:endCxn id="106" idx="2"/>
          </p:cNvCxnSpPr>
          <p:nvPr/>
        </p:nvCxnSpPr>
        <p:spPr bwMode="auto">
          <a:xfrm>
            <a:off x="5156794" y="4186061"/>
            <a:ext cx="14467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Rectángulo 90">
            <a:extLst>
              <a:ext uri="{FF2B5EF4-FFF2-40B4-BE49-F238E27FC236}">
                <a16:creationId xmlns:a16="http://schemas.microsoft.com/office/drawing/2014/main" id="{046AD60D-6491-40D6-A32A-413D5B2113EA}"/>
              </a:ext>
            </a:extLst>
          </p:cNvPr>
          <p:cNvSpPr/>
          <p:nvPr/>
        </p:nvSpPr>
        <p:spPr bwMode="auto">
          <a:xfrm>
            <a:off x="2442747" y="489087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611700CF-5157-455C-A517-7E9E41F9713C}"/>
              </a:ext>
            </a:extLst>
          </p:cNvPr>
          <p:cNvSpPr/>
          <p:nvPr/>
        </p:nvSpPr>
        <p:spPr>
          <a:xfrm>
            <a:off x="4932040" y="4467099"/>
            <a:ext cx="68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[2,1]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798E9D07-30A3-4CE4-8FD5-5A6FA8453926}"/>
              </a:ext>
            </a:extLst>
          </p:cNvPr>
          <p:cNvSpPr/>
          <p:nvPr/>
        </p:nvSpPr>
        <p:spPr>
          <a:xfrm>
            <a:off x="5424732" y="3846368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[2,3]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8FC1CE1E-3599-4F78-906B-057C01E81E3E}"/>
              </a:ext>
            </a:extLst>
          </p:cNvPr>
          <p:cNvSpPr/>
          <p:nvPr/>
        </p:nvSpPr>
        <p:spPr>
          <a:xfrm>
            <a:off x="6006079" y="4467099"/>
            <a:ext cx="68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[1,3]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AEBDA70B-C7B3-45C2-8423-5714C852AC10}"/>
              </a:ext>
            </a:extLst>
          </p:cNvPr>
          <p:cNvSpPr/>
          <p:nvPr/>
        </p:nvSpPr>
        <p:spPr>
          <a:xfrm>
            <a:off x="4309404" y="5445369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[2,1] +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[1,3] &lt;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[2,3]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86B1C546-EB58-41B4-9FC4-0C045B833308}"/>
              </a:ext>
            </a:extLst>
          </p:cNvPr>
          <p:cNvSpPr/>
          <p:nvPr/>
        </p:nvSpPr>
        <p:spPr>
          <a:xfrm>
            <a:off x="4309404" y="5815936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8 + ∞  &lt; 2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235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1004790" cy="307777"/>
              <a:chOff x="5416867" y="2314238"/>
              <a:chExt cx="1004790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12" name="CuadroTexto 111">
                <a:extLst>
                  <a:ext uri="{FF2B5EF4-FFF2-40B4-BE49-F238E27FC236}">
                    <a16:creationId xmlns:a16="http://schemas.microsoft.com/office/drawing/2014/main" id="{E525E673-2F98-4162-85A1-3196B3073B9E}"/>
                  </a:ext>
                </a:extLst>
              </p:cNvPr>
              <p:cNvSpPr txBox="1"/>
              <p:nvPr/>
            </p:nvSpPr>
            <p:spPr>
              <a:xfrm>
                <a:off x="6278989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distancias si pasamos por el vértice 1?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101" name="Oval 11">
            <a:extLst>
              <a:ext uri="{FF2B5EF4-FFF2-40B4-BE49-F238E27FC236}">
                <a16:creationId xmlns:a16="http://schemas.microsoft.com/office/drawing/2014/main" id="{62FD2D9F-8125-4036-9285-D8267B54B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907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06" name="Oval 11">
            <a:extLst>
              <a:ext uri="{FF2B5EF4-FFF2-40B4-BE49-F238E27FC236}">
                <a16:creationId xmlns:a16="http://schemas.microsoft.com/office/drawing/2014/main" id="{755F8CD7-4871-46A7-9FB6-C1084AABB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496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0C30E2D2-40F3-4CC7-9AC1-E9036FFA1638}"/>
              </a:ext>
            </a:extLst>
          </p:cNvPr>
          <p:cNvCxnSpPr>
            <a:cxnSpLocks/>
            <a:stCxn id="101" idx="5"/>
            <a:endCxn id="109" idx="2"/>
          </p:cNvCxnSpPr>
          <p:nvPr/>
        </p:nvCxnSpPr>
        <p:spPr bwMode="auto">
          <a:xfrm>
            <a:off x="5102625" y="4316836"/>
            <a:ext cx="592219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AABE5BD3-9831-490C-B5E0-1D6892D15CC2}"/>
              </a:ext>
            </a:extLst>
          </p:cNvPr>
          <p:cNvCxnSpPr>
            <a:cxnSpLocks/>
            <a:stCxn id="109" idx="6"/>
            <a:endCxn id="106" idx="3"/>
          </p:cNvCxnSpPr>
          <p:nvPr/>
        </p:nvCxnSpPr>
        <p:spPr bwMode="auto">
          <a:xfrm flipV="1">
            <a:off x="6064731" y="4316836"/>
            <a:ext cx="592934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Oval 11">
            <a:extLst>
              <a:ext uri="{FF2B5EF4-FFF2-40B4-BE49-F238E27FC236}">
                <a16:creationId xmlns:a16="http://schemas.microsoft.com/office/drawing/2014/main" id="{49CBBAC9-204D-4F49-9A95-53F65CAF9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844" y="4798978"/>
            <a:ext cx="369887" cy="3698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82E814B3-76E5-4AF2-9839-26A26C601E7F}"/>
              </a:ext>
            </a:extLst>
          </p:cNvPr>
          <p:cNvCxnSpPr>
            <a:cxnSpLocks/>
            <a:stCxn id="101" idx="6"/>
            <a:endCxn id="106" idx="2"/>
          </p:cNvCxnSpPr>
          <p:nvPr/>
        </p:nvCxnSpPr>
        <p:spPr bwMode="auto">
          <a:xfrm>
            <a:off x="5156794" y="4186061"/>
            <a:ext cx="14467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Rectángulo 90">
            <a:extLst>
              <a:ext uri="{FF2B5EF4-FFF2-40B4-BE49-F238E27FC236}">
                <a16:creationId xmlns:a16="http://schemas.microsoft.com/office/drawing/2014/main" id="{046AD60D-6491-40D6-A32A-413D5B2113EA}"/>
              </a:ext>
            </a:extLst>
          </p:cNvPr>
          <p:cNvSpPr/>
          <p:nvPr/>
        </p:nvSpPr>
        <p:spPr bwMode="auto">
          <a:xfrm>
            <a:off x="2442747" y="489087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611700CF-5157-455C-A517-7E9E41F9713C}"/>
              </a:ext>
            </a:extLst>
          </p:cNvPr>
          <p:cNvSpPr/>
          <p:nvPr/>
        </p:nvSpPr>
        <p:spPr>
          <a:xfrm>
            <a:off x="4932040" y="4467099"/>
            <a:ext cx="68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[2,1]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798E9D07-30A3-4CE4-8FD5-5A6FA8453926}"/>
              </a:ext>
            </a:extLst>
          </p:cNvPr>
          <p:cNvSpPr/>
          <p:nvPr/>
        </p:nvSpPr>
        <p:spPr>
          <a:xfrm>
            <a:off x="5424732" y="3846368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[2,3]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8FC1CE1E-3599-4F78-906B-057C01E81E3E}"/>
              </a:ext>
            </a:extLst>
          </p:cNvPr>
          <p:cNvSpPr/>
          <p:nvPr/>
        </p:nvSpPr>
        <p:spPr>
          <a:xfrm>
            <a:off x="6006079" y="4467099"/>
            <a:ext cx="68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[1,3]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AEBDA70B-C7B3-45C2-8423-5714C852AC10}"/>
              </a:ext>
            </a:extLst>
          </p:cNvPr>
          <p:cNvSpPr/>
          <p:nvPr/>
        </p:nvSpPr>
        <p:spPr>
          <a:xfrm>
            <a:off x="4309404" y="5445369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[2,1] +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[1,3] &lt;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[2,3]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86B1C546-EB58-41B4-9FC4-0C045B833308}"/>
              </a:ext>
            </a:extLst>
          </p:cNvPr>
          <p:cNvSpPr/>
          <p:nvPr/>
        </p:nvSpPr>
        <p:spPr>
          <a:xfrm>
            <a:off x="4309404" y="5815936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8 + ∞  &lt; 2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571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553767" cy="307777"/>
              <a:chOff x="5416867" y="2314238"/>
              <a:chExt cx="553767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distancias si pasamos por el vértice 1?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AC936EE-612A-4D85-8DC1-CA55126323E9}"/>
              </a:ext>
            </a:extLst>
          </p:cNvPr>
          <p:cNvSpPr/>
          <p:nvPr/>
        </p:nvSpPr>
        <p:spPr bwMode="auto">
          <a:xfrm>
            <a:off x="2831095" y="489087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6B53C281-4241-4EF7-8F34-FA632DC45060}"/>
              </a:ext>
            </a:extLst>
          </p:cNvPr>
          <p:cNvSpPr txBox="1"/>
          <p:nvPr/>
        </p:nvSpPr>
        <p:spPr>
          <a:xfrm>
            <a:off x="2536188" y="4895154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3076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553767" cy="307777"/>
              <a:chOff x="5416867" y="2314238"/>
              <a:chExt cx="553767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distancias si pasamos por el vértice 1?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91" name="Oval 11">
            <a:extLst>
              <a:ext uri="{FF2B5EF4-FFF2-40B4-BE49-F238E27FC236}">
                <a16:creationId xmlns:a16="http://schemas.microsoft.com/office/drawing/2014/main" id="{516F1172-73F9-4F0B-9B4A-1719F5A3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907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98" name="Oval 11">
            <a:extLst>
              <a:ext uri="{FF2B5EF4-FFF2-40B4-BE49-F238E27FC236}">
                <a16:creationId xmlns:a16="http://schemas.microsoft.com/office/drawing/2014/main" id="{D85559EB-E05D-45EB-9161-8AE42B26D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496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C00E9CF1-C107-4F2A-A236-E8734A5AB37C}"/>
              </a:ext>
            </a:extLst>
          </p:cNvPr>
          <p:cNvCxnSpPr>
            <a:cxnSpLocks/>
            <a:stCxn id="91" idx="6"/>
            <a:endCxn id="98" idx="2"/>
          </p:cNvCxnSpPr>
          <p:nvPr/>
        </p:nvCxnSpPr>
        <p:spPr bwMode="auto">
          <a:xfrm>
            <a:off x="5156794" y="4186061"/>
            <a:ext cx="14467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9BC40C34-1487-4C27-9804-9AFF035AB1C2}"/>
              </a:ext>
            </a:extLst>
          </p:cNvPr>
          <p:cNvSpPr/>
          <p:nvPr/>
        </p:nvSpPr>
        <p:spPr bwMode="auto">
          <a:xfrm>
            <a:off x="2831095" y="489087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13874EC7-BD69-435B-A2DD-C0CC887D601F}"/>
              </a:ext>
            </a:extLst>
          </p:cNvPr>
          <p:cNvSpPr txBox="1"/>
          <p:nvPr/>
        </p:nvSpPr>
        <p:spPr>
          <a:xfrm>
            <a:off x="2536188" y="4895154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314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553767" cy="307777"/>
              <a:chOff x="5416867" y="2314238"/>
              <a:chExt cx="553767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distancias si pasamos por el vértice 1?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98" name="Oval 11">
            <a:extLst>
              <a:ext uri="{FF2B5EF4-FFF2-40B4-BE49-F238E27FC236}">
                <a16:creationId xmlns:a16="http://schemas.microsoft.com/office/drawing/2014/main" id="{8F31D7DF-5C07-4907-B708-264E826AC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907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99" name="Oval 11">
            <a:extLst>
              <a:ext uri="{FF2B5EF4-FFF2-40B4-BE49-F238E27FC236}">
                <a16:creationId xmlns:a16="http://schemas.microsoft.com/office/drawing/2014/main" id="{0ED56EB0-1FF7-46E8-9A73-1105FC085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496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61FF9490-ABC7-423C-9252-18ABA83E42D1}"/>
              </a:ext>
            </a:extLst>
          </p:cNvPr>
          <p:cNvCxnSpPr>
            <a:cxnSpLocks/>
            <a:stCxn id="98" idx="5"/>
            <a:endCxn id="115" idx="2"/>
          </p:cNvCxnSpPr>
          <p:nvPr/>
        </p:nvCxnSpPr>
        <p:spPr bwMode="auto">
          <a:xfrm>
            <a:off x="5102625" y="4316836"/>
            <a:ext cx="592219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78186D02-BC2C-49E9-851C-13F86A23A0C5}"/>
              </a:ext>
            </a:extLst>
          </p:cNvPr>
          <p:cNvCxnSpPr>
            <a:cxnSpLocks/>
            <a:stCxn id="115" idx="6"/>
            <a:endCxn id="99" idx="3"/>
          </p:cNvCxnSpPr>
          <p:nvPr/>
        </p:nvCxnSpPr>
        <p:spPr bwMode="auto">
          <a:xfrm flipV="1">
            <a:off x="6064731" y="4316836"/>
            <a:ext cx="592934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Oval 11">
            <a:extLst>
              <a:ext uri="{FF2B5EF4-FFF2-40B4-BE49-F238E27FC236}">
                <a16:creationId xmlns:a16="http://schemas.microsoft.com/office/drawing/2014/main" id="{9D19EB2F-2A7E-476D-893D-71E824CBD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844" y="4798978"/>
            <a:ext cx="369887" cy="3698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FDC1FEB7-9753-4A18-B33C-34945373DD2F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 bwMode="auto">
          <a:xfrm>
            <a:off x="5156794" y="4186061"/>
            <a:ext cx="14467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97DDB47E-DC05-41AA-9063-CB9D6A918197}"/>
              </a:ext>
            </a:extLst>
          </p:cNvPr>
          <p:cNvSpPr/>
          <p:nvPr/>
        </p:nvSpPr>
        <p:spPr bwMode="auto">
          <a:xfrm>
            <a:off x="2831095" y="489087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49912550-07F4-46A4-BE45-779643F85C05}"/>
              </a:ext>
            </a:extLst>
          </p:cNvPr>
          <p:cNvSpPr txBox="1"/>
          <p:nvPr/>
        </p:nvSpPr>
        <p:spPr>
          <a:xfrm>
            <a:off x="2536188" y="4895154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8364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553767" cy="307777"/>
              <a:chOff x="5416867" y="2314238"/>
              <a:chExt cx="553767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distancias si pasamos por el vértice 1?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111" name="Oval 11">
            <a:extLst>
              <a:ext uri="{FF2B5EF4-FFF2-40B4-BE49-F238E27FC236}">
                <a16:creationId xmlns:a16="http://schemas.microsoft.com/office/drawing/2014/main" id="{D57ED684-90F0-414E-B178-6C5421BC4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907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12" name="Oval 11">
            <a:extLst>
              <a:ext uri="{FF2B5EF4-FFF2-40B4-BE49-F238E27FC236}">
                <a16:creationId xmlns:a16="http://schemas.microsoft.com/office/drawing/2014/main" id="{93181C55-9473-4A04-907A-CFBA8CDB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496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A2790338-928A-4B29-890E-26304A6B8427}"/>
              </a:ext>
            </a:extLst>
          </p:cNvPr>
          <p:cNvCxnSpPr>
            <a:cxnSpLocks/>
            <a:stCxn id="111" idx="5"/>
            <a:endCxn id="115" idx="2"/>
          </p:cNvCxnSpPr>
          <p:nvPr/>
        </p:nvCxnSpPr>
        <p:spPr bwMode="auto">
          <a:xfrm>
            <a:off x="5102625" y="4316836"/>
            <a:ext cx="592219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CA5A65C2-70C9-4DEA-A479-DE603546F6EA}"/>
              </a:ext>
            </a:extLst>
          </p:cNvPr>
          <p:cNvCxnSpPr>
            <a:cxnSpLocks/>
            <a:stCxn id="115" idx="6"/>
            <a:endCxn id="112" idx="3"/>
          </p:cNvCxnSpPr>
          <p:nvPr/>
        </p:nvCxnSpPr>
        <p:spPr bwMode="auto">
          <a:xfrm flipV="1">
            <a:off x="6064731" y="4316836"/>
            <a:ext cx="592934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Oval 11">
            <a:extLst>
              <a:ext uri="{FF2B5EF4-FFF2-40B4-BE49-F238E27FC236}">
                <a16:creationId xmlns:a16="http://schemas.microsoft.com/office/drawing/2014/main" id="{D81EB16D-3F37-4FF9-BF6F-D259053D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844" y="4798978"/>
            <a:ext cx="369887" cy="3698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5B135D16-3F6B-4782-9D8F-D25484642319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 bwMode="auto">
          <a:xfrm>
            <a:off x="5156794" y="4186061"/>
            <a:ext cx="14467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D1B307FC-F363-437F-BD99-75F1BCCA2B19}"/>
              </a:ext>
            </a:extLst>
          </p:cNvPr>
          <p:cNvSpPr/>
          <p:nvPr/>
        </p:nvSpPr>
        <p:spPr>
          <a:xfrm>
            <a:off x="5424732" y="3846368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[2,4]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BC29684B-57D9-4993-8924-78C3A2D5DE42}"/>
              </a:ext>
            </a:extLst>
          </p:cNvPr>
          <p:cNvSpPr/>
          <p:nvPr/>
        </p:nvSpPr>
        <p:spPr bwMode="auto">
          <a:xfrm>
            <a:off x="2831095" y="489087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23E4C24C-585C-4CA5-80BD-96EB301FE0A2}"/>
              </a:ext>
            </a:extLst>
          </p:cNvPr>
          <p:cNvSpPr txBox="1"/>
          <p:nvPr/>
        </p:nvSpPr>
        <p:spPr>
          <a:xfrm>
            <a:off x="2536188" y="4895154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43126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553767" cy="307777"/>
              <a:chOff x="5416867" y="2314238"/>
              <a:chExt cx="553767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distancias si pasamos por el vértice 1?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111" name="Oval 11">
            <a:extLst>
              <a:ext uri="{FF2B5EF4-FFF2-40B4-BE49-F238E27FC236}">
                <a16:creationId xmlns:a16="http://schemas.microsoft.com/office/drawing/2014/main" id="{D57ED684-90F0-414E-B178-6C5421BC4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907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12" name="Oval 11">
            <a:extLst>
              <a:ext uri="{FF2B5EF4-FFF2-40B4-BE49-F238E27FC236}">
                <a16:creationId xmlns:a16="http://schemas.microsoft.com/office/drawing/2014/main" id="{93181C55-9473-4A04-907A-CFBA8CDB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496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A2790338-928A-4B29-890E-26304A6B8427}"/>
              </a:ext>
            </a:extLst>
          </p:cNvPr>
          <p:cNvCxnSpPr>
            <a:cxnSpLocks/>
            <a:stCxn id="111" idx="5"/>
            <a:endCxn id="115" idx="2"/>
          </p:cNvCxnSpPr>
          <p:nvPr/>
        </p:nvCxnSpPr>
        <p:spPr bwMode="auto">
          <a:xfrm>
            <a:off x="5102625" y="4316836"/>
            <a:ext cx="592219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CA5A65C2-70C9-4DEA-A479-DE603546F6EA}"/>
              </a:ext>
            </a:extLst>
          </p:cNvPr>
          <p:cNvCxnSpPr>
            <a:cxnSpLocks/>
            <a:stCxn id="115" idx="6"/>
            <a:endCxn id="112" idx="3"/>
          </p:cNvCxnSpPr>
          <p:nvPr/>
        </p:nvCxnSpPr>
        <p:spPr bwMode="auto">
          <a:xfrm flipV="1">
            <a:off x="6064731" y="4316836"/>
            <a:ext cx="592934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Oval 11">
            <a:extLst>
              <a:ext uri="{FF2B5EF4-FFF2-40B4-BE49-F238E27FC236}">
                <a16:creationId xmlns:a16="http://schemas.microsoft.com/office/drawing/2014/main" id="{D81EB16D-3F37-4FF9-BF6F-D259053D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844" y="4798978"/>
            <a:ext cx="369887" cy="3698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5B135D16-3F6B-4782-9D8F-D25484642319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 bwMode="auto">
          <a:xfrm>
            <a:off x="5156794" y="4186061"/>
            <a:ext cx="14467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75963124-121C-48E0-BED4-2C3317FC974B}"/>
              </a:ext>
            </a:extLst>
          </p:cNvPr>
          <p:cNvSpPr/>
          <p:nvPr/>
        </p:nvSpPr>
        <p:spPr>
          <a:xfrm>
            <a:off x="4932040" y="4467099"/>
            <a:ext cx="68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[2,1]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D1B307FC-F363-437F-BD99-75F1BCCA2B19}"/>
              </a:ext>
            </a:extLst>
          </p:cNvPr>
          <p:cNvSpPr/>
          <p:nvPr/>
        </p:nvSpPr>
        <p:spPr>
          <a:xfrm>
            <a:off x="5424732" y="3846368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[2,4]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8BC7854E-7E95-45DD-8BA3-D340C463B039}"/>
              </a:ext>
            </a:extLst>
          </p:cNvPr>
          <p:cNvSpPr/>
          <p:nvPr/>
        </p:nvSpPr>
        <p:spPr bwMode="auto">
          <a:xfrm>
            <a:off x="2831095" y="489087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B21ED319-B78E-486B-A6E7-34BC088089BE}"/>
              </a:ext>
            </a:extLst>
          </p:cNvPr>
          <p:cNvSpPr txBox="1"/>
          <p:nvPr/>
        </p:nvSpPr>
        <p:spPr>
          <a:xfrm>
            <a:off x="2536188" y="4895154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5240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2">
            <a:extLst>
              <a:ext uri="{FF2B5EF4-FFF2-40B4-BE49-F238E27FC236}">
                <a16:creationId xmlns:a16="http://schemas.microsoft.com/office/drawing/2014/main" id="{7FC13783-6B01-431E-8667-45A53A1FF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pPr eaLnBrk="1" hangingPunct="1"/>
            <a:r>
              <a:rPr lang="es-ES_tradnl" altLang="es-EC" dirty="0"/>
              <a:t>Problema</a:t>
            </a:r>
            <a:endParaRPr lang="es-ES" altLang="es-EC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3FBACF91-978F-4E19-A33A-23214CA50F9D}"/>
              </a:ext>
            </a:extLst>
          </p:cNvPr>
          <p:cNvSpPr txBox="1"/>
          <p:nvPr/>
        </p:nvSpPr>
        <p:spPr>
          <a:xfrm>
            <a:off x="345503" y="1631783"/>
            <a:ext cx="7754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Dado un grafo, queremos encontrar los caminos </a:t>
            </a:r>
            <a:r>
              <a:rPr lang="es-EC" b="1" dirty="0"/>
              <a:t>más cortos</a:t>
            </a:r>
            <a:r>
              <a:rPr lang="es-EC" dirty="0"/>
              <a:t> entre todos los pares de vértices</a:t>
            </a:r>
          </a:p>
        </p:txBody>
      </p:sp>
    </p:spTree>
    <p:extLst>
      <p:ext uri="{BB962C8B-B14F-4D97-AF65-F5344CB8AC3E}">
        <p14:creationId xmlns:p14="http://schemas.microsoft.com/office/powerpoint/2010/main" val="965206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553767" cy="307777"/>
              <a:chOff x="5416867" y="2314238"/>
              <a:chExt cx="553767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distancias si pasamos por el vértice 1?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111" name="Oval 11">
            <a:extLst>
              <a:ext uri="{FF2B5EF4-FFF2-40B4-BE49-F238E27FC236}">
                <a16:creationId xmlns:a16="http://schemas.microsoft.com/office/drawing/2014/main" id="{D57ED684-90F0-414E-B178-6C5421BC4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907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12" name="Oval 11">
            <a:extLst>
              <a:ext uri="{FF2B5EF4-FFF2-40B4-BE49-F238E27FC236}">
                <a16:creationId xmlns:a16="http://schemas.microsoft.com/office/drawing/2014/main" id="{93181C55-9473-4A04-907A-CFBA8CDB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496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A2790338-928A-4B29-890E-26304A6B8427}"/>
              </a:ext>
            </a:extLst>
          </p:cNvPr>
          <p:cNvCxnSpPr>
            <a:cxnSpLocks/>
            <a:stCxn id="111" idx="5"/>
            <a:endCxn id="115" idx="2"/>
          </p:cNvCxnSpPr>
          <p:nvPr/>
        </p:nvCxnSpPr>
        <p:spPr bwMode="auto">
          <a:xfrm>
            <a:off x="5102625" y="4316836"/>
            <a:ext cx="592219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CA5A65C2-70C9-4DEA-A479-DE603546F6EA}"/>
              </a:ext>
            </a:extLst>
          </p:cNvPr>
          <p:cNvCxnSpPr>
            <a:cxnSpLocks/>
            <a:stCxn id="115" idx="6"/>
            <a:endCxn id="112" idx="3"/>
          </p:cNvCxnSpPr>
          <p:nvPr/>
        </p:nvCxnSpPr>
        <p:spPr bwMode="auto">
          <a:xfrm flipV="1">
            <a:off x="6064731" y="4316836"/>
            <a:ext cx="592934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Oval 11">
            <a:extLst>
              <a:ext uri="{FF2B5EF4-FFF2-40B4-BE49-F238E27FC236}">
                <a16:creationId xmlns:a16="http://schemas.microsoft.com/office/drawing/2014/main" id="{D81EB16D-3F37-4FF9-BF6F-D259053D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844" y="4798978"/>
            <a:ext cx="369887" cy="3698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5B135D16-3F6B-4782-9D8F-D25484642319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 bwMode="auto">
          <a:xfrm>
            <a:off x="5156794" y="4186061"/>
            <a:ext cx="14467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75963124-121C-48E0-BED4-2C3317FC974B}"/>
              </a:ext>
            </a:extLst>
          </p:cNvPr>
          <p:cNvSpPr/>
          <p:nvPr/>
        </p:nvSpPr>
        <p:spPr>
          <a:xfrm>
            <a:off x="4932040" y="4467099"/>
            <a:ext cx="68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[2,1]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D1B307FC-F363-437F-BD99-75F1BCCA2B19}"/>
              </a:ext>
            </a:extLst>
          </p:cNvPr>
          <p:cNvSpPr/>
          <p:nvPr/>
        </p:nvSpPr>
        <p:spPr>
          <a:xfrm>
            <a:off x="5424732" y="3846368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[2,4]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3052E1E3-FC28-4060-A83B-BA1FC866F2E4}"/>
              </a:ext>
            </a:extLst>
          </p:cNvPr>
          <p:cNvSpPr/>
          <p:nvPr/>
        </p:nvSpPr>
        <p:spPr>
          <a:xfrm>
            <a:off x="6006079" y="4467099"/>
            <a:ext cx="68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[1,4]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32A1C5F7-8FCE-4E7E-B8BB-D3CF45D6A80F}"/>
              </a:ext>
            </a:extLst>
          </p:cNvPr>
          <p:cNvSpPr/>
          <p:nvPr/>
        </p:nvSpPr>
        <p:spPr bwMode="auto">
          <a:xfrm>
            <a:off x="2831095" y="489087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220571E3-C2C3-45A3-A1D1-F5D5AE14E890}"/>
              </a:ext>
            </a:extLst>
          </p:cNvPr>
          <p:cNvSpPr txBox="1"/>
          <p:nvPr/>
        </p:nvSpPr>
        <p:spPr>
          <a:xfrm>
            <a:off x="2536188" y="4895154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85455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553767" cy="307777"/>
              <a:chOff x="5416867" y="2314238"/>
              <a:chExt cx="553767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distancias si pasamos por el vértice 1?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101" name="Oval 11">
            <a:extLst>
              <a:ext uri="{FF2B5EF4-FFF2-40B4-BE49-F238E27FC236}">
                <a16:creationId xmlns:a16="http://schemas.microsoft.com/office/drawing/2014/main" id="{62FD2D9F-8125-4036-9285-D8267B54B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907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06" name="Oval 11">
            <a:extLst>
              <a:ext uri="{FF2B5EF4-FFF2-40B4-BE49-F238E27FC236}">
                <a16:creationId xmlns:a16="http://schemas.microsoft.com/office/drawing/2014/main" id="{755F8CD7-4871-46A7-9FB6-C1084AABB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496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0C30E2D2-40F3-4CC7-9AC1-E9036FFA1638}"/>
              </a:ext>
            </a:extLst>
          </p:cNvPr>
          <p:cNvCxnSpPr>
            <a:cxnSpLocks/>
            <a:stCxn id="101" idx="5"/>
            <a:endCxn id="109" idx="2"/>
          </p:cNvCxnSpPr>
          <p:nvPr/>
        </p:nvCxnSpPr>
        <p:spPr bwMode="auto">
          <a:xfrm>
            <a:off x="5102625" y="4316836"/>
            <a:ext cx="592219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AABE5BD3-9831-490C-B5E0-1D6892D15CC2}"/>
              </a:ext>
            </a:extLst>
          </p:cNvPr>
          <p:cNvCxnSpPr>
            <a:cxnSpLocks/>
            <a:stCxn id="109" idx="6"/>
            <a:endCxn id="106" idx="3"/>
          </p:cNvCxnSpPr>
          <p:nvPr/>
        </p:nvCxnSpPr>
        <p:spPr bwMode="auto">
          <a:xfrm flipV="1">
            <a:off x="6064731" y="4316836"/>
            <a:ext cx="592934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Oval 11">
            <a:extLst>
              <a:ext uri="{FF2B5EF4-FFF2-40B4-BE49-F238E27FC236}">
                <a16:creationId xmlns:a16="http://schemas.microsoft.com/office/drawing/2014/main" id="{49CBBAC9-204D-4F49-9A95-53F65CAF9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844" y="4798978"/>
            <a:ext cx="369887" cy="3698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82E814B3-76E5-4AF2-9839-26A26C601E7F}"/>
              </a:ext>
            </a:extLst>
          </p:cNvPr>
          <p:cNvCxnSpPr>
            <a:cxnSpLocks/>
            <a:stCxn id="101" idx="6"/>
            <a:endCxn id="106" idx="2"/>
          </p:cNvCxnSpPr>
          <p:nvPr/>
        </p:nvCxnSpPr>
        <p:spPr bwMode="auto">
          <a:xfrm>
            <a:off x="5156794" y="4186061"/>
            <a:ext cx="14467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Rectángulo 97">
            <a:extLst>
              <a:ext uri="{FF2B5EF4-FFF2-40B4-BE49-F238E27FC236}">
                <a16:creationId xmlns:a16="http://schemas.microsoft.com/office/drawing/2014/main" id="{611700CF-5157-455C-A517-7E9E41F9713C}"/>
              </a:ext>
            </a:extLst>
          </p:cNvPr>
          <p:cNvSpPr/>
          <p:nvPr/>
        </p:nvSpPr>
        <p:spPr>
          <a:xfrm>
            <a:off x="4932040" y="4467099"/>
            <a:ext cx="68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[2,1]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798E9D07-30A3-4CE4-8FD5-5A6FA8453926}"/>
              </a:ext>
            </a:extLst>
          </p:cNvPr>
          <p:cNvSpPr/>
          <p:nvPr/>
        </p:nvSpPr>
        <p:spPr>
          <a:xfrm>
            <a:off x="5424732" y="3846368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[2,4]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8FC1CE1E-3599-4F78-906B-057C01E81E3E}"/>
              </a:ext>
            </a:extLst>
          </p:cNvPr>
          <p:cNvSpPr/>
          <p:nvPr/>
        </p:nvSpPr>
        <p:spPr>
          <a:xfrm>
            <a:off x="6006079" y="4467099"/>
            <a:ext cx="68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[1,4]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AEBDA70B-C7B3-45C2-8423-5714C852AC10}"/>
              </a:ext>
            </a:extLst>
          </p:cNvPr>
          <p:cNvSpPr/>
          <p:nvPr/>
        </p:nvSpPr>
        <p:spPr>
          <a:xfrm>
            <a:off x="4309404" y="5445369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[2,1] +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[1,4]  &lt;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[2,4]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4BA47042-3FC5-4126-9F36-7556637128EB}"/>
              </a:ext>
            </a:extLst>
          </p:cNvPr>
          <p:cNvSpPr/>
          <p:nvPr/>
        </p:nvSpPr>
        <p:spPr bwMode="auto">
          <a:xfrm>
            <a:off x="2831095" y="489087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0E5C831E-4037-4F42-ACE1-02631855CF59}"/>
              </a:ext>
            </a:extLst>
          </p:cNvPr>
          <p:cNvSpPr txBox="1"/>
          <p:nvPr/>
        </p:nvSpPr>
        <p:spPr>
          <a:xfrm>
            <a:off x="2536188" y="4895154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3412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553767" cy="307777"/>
              <a:chOff x="5416867" y="2314238"/>
              <a:chExt cx="553767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distancias si pasamos por el vértice 1?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101" name="Oval 11">
            <a:extLst>
              <a:ext uri="{FF2B5EF4-FFF2-40B4-BE49-F238E27FC236}">
                <a16:creationId xmlns:a16="http://schemas.microsoft.com/office/drawing/2014/main" id="{62FD2D9F-8125-4036-9285-D8267B54B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907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06" name="Oval 11">
            <a:extLst>
              <a:ext uri="{FF2B5EF4-FFF2-40B4-BE49-F238E27FC236}">
                <a16:creationId xmlns:a16="http://schemas.microsoft.com/office/drawing/2014/main" id="{755F8CD7-4871-46A7-9FB6-C1084AABB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496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0C30E2D2-40F3-4CC7-9AC1-E9036FFA1638}"/>
              </a:ext>
            </a:extLst>
          </p:cNvPr>
          <p:cNvCxnSpPr>
            <a:cxnSpLocks/>
            <a:stCxn id="101" idx="5"/>
            <a:endCxn id="109" idx="2"/>
          </p:cNvCxnSpPr>
          <p:nvPr/>
        </p:nvCxnSpPr>
        <p:spPr bwMode="auto">
          <a:xfrm>
            <a:off x="5102625" y="4316836"/>
            <a:ext cx="592219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AABE5BD3-9831-490C-B5E0-1D6892D15CC2}"/>
              </a:ext>
            </a:extLst>
          </p:cNvPr>
          <p:cNvCxnSpPr>
            <a:cxnSpLocks/>
            <a:stCxn id="109" idx="6"/>
            <a:endCxn id="106" idx="3"/>
          </p:cNvCxnSpPr>
          <p:nvPr/>
        </p:nvCxnSpPr>
        <p:spPr bwMode="auto">
          <a:xfrm flipV="1">
            <a:off x="6064731" y="4316836"/>
            <a:ext cx="592934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Oval 11">
            <a:extLst>
              <a:ext uri="{FF2B5EF4-FFF2-40B4-BE49-F238E27FC236}">
                <a16:creationId xmlns:a16="http://schemas.microsoft.com/office/drawing/2014/main" id="{49CBBAC9-204D-4F49-9A95-53F65CAF9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844" y="4798978"/>
            <a:ext cx="369887" cy="3698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82E814B3-76E5-4AF2-9839-26A26C601E7F}"/>
              </a:ext>
            </a:extLst>
          </p:cNvPr>
          <p:cNvCxnSpPr>
            <a:cxnSpLocks/>
            <a:stCxn id="101" idx="6"/>
            <a:endCxn id="106" idx="2"/>
          </p:cNvCxnSpPr>
          <p:nvPr/>
        </p:nvCxnSpPr>
        <p:spPr bwMode="auto">
          <a:xfrm>
            <a:off x="5156794" y="4186061"/>
            <a:ext cx="14467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Rectángulo 97">
            <a:extLst>
              <a:ext uri="{FF2B5EF4-FFF2-40B4-BE49-F238E27FC236}">
                <a16:creationId xmlns:a16="http://schemas.microsoft.com/office/drawing/2014/main" id="{611700CF-5157-455C-A517-7E9E41F9713C}"/>
              </a:ext>
            </a:extLst>
          </p:cNvPr>
          <p:cNvSpPr/>
          <p:nvPr/>
        </p:nvSpPr>
        <p:spPr>
          <a:xfrm>
            <a:off x="4932040" y="4467099"/>
            <a:ext cx="68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[2,1]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798E9D07-30A3-4CE4-8FD5-5A6FA8453926}"/>
              </a:ext>
            </a:extLst>
          </p:cNvPr>
          <p:cNvSpPr/>
          <p:nvPr/>
        </p:nvSpPr>
        <p:spPr>
          <a:xfrm>
            <a:off x="5424732" y="3846368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[2,4]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8FC1CE1E-3599-4F78-906B-057C01E81E3E}"/>
              </a:ext>
            </a:extLst>
          </p:cNvPr>
          <p:cNvSpPr/>
          <p:nvPr/>
        </p:nvSpPr>
        <p:spPr>
          <a:xfrm>
            <a:off x="6006079" y="4467099"/>
            <a:ext cx="68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[1,4]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AEBDA70B-C7B3-45C2-8423-5714C852AC10}"/>
              </a:ext>
            </a:extLst>
          </p:cNvPr>
          <p:cNvSpPr/>
          <p:nvPr/>
        </p:nvSpPr>
        <p:spPr>
          <a:xfrm>
            <a:off x="4309404" y="5445369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[2,1] +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[1,4]  &lt;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[2,4]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86B1C546-EB58-41B4-9FC4-0C045B833308}"/>
              </a:ext>
            </a:extLst>
          </p:cNvPr>
          <p:cNvSpPr/>
          <p:nvPr/>
        </p:nvSpPr>
        <p:spPr>
          <a:xfrm>
            <a:off x="4309404" y="5815936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8 + 7 &lt; ∞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AD2A13F6-D04C-4D98-A311-7404C405F413}"/>
              </a:ext>
            </a:extLst>
          </p:cNvPr>
          <p:cNvSpPr/>
          <p:nvPr/>
        </p:nvSpPr>
        <p:spPr bwMode="auto">
          <a:xfrm>
            <a:off x="2831095" y="489087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BCF3642C-9A00-42F6-957C-996CF7AC9EEB}"/>
              </a:ext>
            </a:extLst>
          </p:cNvPr>
          <p:cNvSpPr txBox="1"/>
          <p:nvPr/>
        </p:nvSpPr>
        <p:spPr>
          <a:xfrm>
            <a:off x="2536188" y="4895154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8053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1454698" cy="307777"/>
              <a:chOff x="5416867" y="2314238"/>
              <a:chExt cx="1454698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13" name="CuadroTexto 112">
                <a:extLst>
                  <a:ext uri="{FF2B5EF4-FFF2-40B4-BE49-F238E27FC236}">
                    <a16:creationId xmlns:a16="http://schemas.microsoft.com/office/drawing/2014/main" id="{110D76FE-51E4-41DD-93FF-720537DF5A5C}"/>
                  </a:ext>
                </a:extLst>
              </p:cNvPr>
              <p:cNvSpPr txBox="1"/>
              <p:nvPr/>
            </p:nvSpPr>
            <p:spPr>
              <a:xfrm>
                <a:off x="6586230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15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distancias si pasamos por el vértice 1?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70EF1C27-D174-4700-81FA-25AAEA6EC273}"/>
              </a:ext>
            </a:extLst>
          </p:cNvPr>
          <p:cNvSpPr/>
          <p:nvPr/>
        </p:nvSpPr>
        <p:spPr bwMode="auto">
          <a:xfrm>
            <a:off x="2831095" y="489087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EEB9FFDE-0894-4175-8B85-6377734AD0F2}"/>
              </a:ext>
            </a:extLst>
          </p:cNvPr>
          <p:cNvSpPr txBox="1"/>
          <p:nvPr/>
        </p:nvSpPr>
        <p:spPr>
          <a:xfrm>
            <a:off x="2536188" y="4895154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31" name="Oval 11">
            <a:extLst>
              <a:ext uri="{FF2B5EF4-FFF2-40B4-BE49-F238E27FC236}">
                <a16:creationId xmlns:a16="http://schemas.microsoft.com/office/drawing/2014/main" id="{1647CAC3-4DA2-4FBD-83A0-F3F5B410F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907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32" name="Oval 11">
            <a:extLst>
              <a:ext uri="{FF2B5EF4-FFF2-40B4-BE49-F238E27FC236}">
                <a16:creationId xmlns:a16="http://schemas.microsoft.com/office/drawing/2014/main" id="{E37835F2-AF77-4BD4-9EDE-0259B8D0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496" y="400111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27ADFB3D-60C7-4D90-A8B3-B785581C422A}"/>
              </a:ext>
            </a:extLst>
          </p:cNvPr>
          <p:cNvCxnSpPr>
            <a:cxnSpLocks/>
            <a:stCxn id="131" idx="5"/>
            <a:endCxn id="135" idx="2"/>
          </p:cNvCxnSpPr>
          <p:nvPr/>
        </p:nvCxnSpPr>
        <p:spPr bwMode="auto">
          <a:xfrm>
            <a:off x="5102625" y="4316836"/>
            <a:ext cx="592219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0F20984E-F0E6-4C21-A4B4-F8EE91F34454}"/>
              </a:ext>
            </a:extLst>
          </p:cNvPr>
          <p:cNvCxnSpPr>
            <a:cxnSpLocks/>
            <a:stCxn id="135" idx="6"/>
            <a:endCxn id="132" idx="3"/>
          </p:cNvCxnSpPr>
          <p:nvPr/>
        </p:nvCxnSpPr>
        <p:spPr bwMode="auto">
          <a:xfrm flipV="1">
            <a:off x="6064731" y="4316836"/>
            <a:ext cx="592934" cy="667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5" name="Oval 11">
            <a:extLst>
              <a:ext uri="{FF2B5EF4-FFF2-40B4-BE49-F238E27FC236}">
                <a16:creationId xmlns:a16="http://schemas.microsoft.com/office/drawing/2014/main" id="{72DC97F9-3396-490E-BD50-98E3AA733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844" y="4798978"/>
            <a:ext cx="369887" cy="369888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136" name="Conector recto de flecha 135">
            <a:extLst>
              <a:ext uri="{FF2B5EF4-FFF2-40B4-BE49-F238E27FC236}">
                <a16:creationId xmlns:a16="http://schemas.microsoft.com/office/drawing/2014/main" id="{1CC148B8-B20C-4F54-9159-97920A0A40EE}"/>
              </a:ext>
            </a:extLst>
          </p:cNvPr>
          <p:cNvCxnSpPr>
            <a:cxnSpLocks/>
            <a:stCxn id="131" idx="6"/>
            <a:endCxn id="132" idx="2"/>
          </p:cNvCxnSpPr>
          <p:nvPr/>
        </p:nvCxnSpPr>
        <p:spPr bwMode="auto">
          <a:xfrm>
            <a:off x="5156794" y="4186061"/>
            <a:ext cx="14467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4A27CD3B-325E-4CBA-B53A-576086B8E348}"/>
              </a:ext>
            </a:extLst>
          </p:cNvPr>
          <p:cNvSpPr/>
          <p:nvPr/>
        </p:nvSpPr>
        <p:spPr>
          <a:xfrm>
            <a:off x="4932040" y="4467099"/>
            <a:ext cx="68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[2,1]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C4DFA20F-56EF-4F4D-9125-686CE1E561AB}"/>
              </a:ext>
            </a:extLst>
          </p:cNvPr>
          <p:cNvSpPr/>
          <p:nvPr/>
        </p:nvSpPr>
        <p:spPr>
          <a:xfrm>
            <a:off x="5424732" y="3846368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[2,4]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A6257EA7-9D13-4921-BBA3-27AB6B82978B}"/>
              </a:ext>
            </a:extLst>
          </p:cNvPr>
          <p:cNvSpPr/>
          <p:nvPr/>
        </p:nvSpPr>
        <p:spPr>
          <a:xfrm>
            <a:off x="6006079" y="4467099"/>
            <a:ext cx="68768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[1,4]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F801819F-6580-4E7A-83ED-1BE16ABCC905}"/>
              </a:ext>
            </a:extLst>
          </p:cNvPr>
          <p:cNvSpPr/>
          <p:nvPr/>
        </p:nvSpPr>
        <p:spPr>
          <a:xfrm>
            <a:off x="4309404" y="5445369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[2,1] +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[1,4]  &lt;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[2,4]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0CAE5C54-13EA-47A4-8ED5-A13734B45FF2}"/>
              </a:ext>
            </a:extLst>
          </p:cNvPr>
          <p:cNvSpPr/>
          <p:nvPr/>
        </p:nvSpPr>
        <p:spPr>
          <a:xfrm>
            <a:off x="4309404" y="5815936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8 + 7 &lt; ∞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4918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1454698" cy="307777"/>
              <a:chOff x="5416867" y="2314238"/>
              <a:chExt cx="1454698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13" name="CuadroTexto 112">
                <a:extLst>
                  <a:ext uri="{FF2B5EF4-FFF2-40B4-BE49-F238E27FC236}">
                    <a16:creationId xmlns:a16="http://schemas.microsoft.com/office/drawing/2014/main" id="{110D76FE-51E4-41DD-93FF-720537DF5A5C}"/>
                  </a:ext>
                </a:extLst>
              </p:cNvPr>
              <p:cNvSpPr txBox="1"/>
              <p:nvPr/>
            </p:nvSpPr>
            <p:spPr>
              <a:xfrm>
                <a:off x="6586230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15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distancias si pasamos por el vértice 1?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70EF1C27-D174-4700-81FA-25AAEA6EC273}"/>
              </a:ext>
            </a:extLst>
          </p:cNvPr>
          <p:cNvSpPr/>
          <p:nvPr/>
        </p:nvSpPr>
        <p:spPr bwMode="auto">
          <a:xfrm>
            <a:off x="2831095" y="489087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EEB9FFDE-0894-4175-8B85-6377734AD0F2}"/>
              </a:ext>
            </a:extLst>
          </p:cNvPr>
          <p:cNvSpPr txBox="1"/>
          <p:nvPr/>
        </p:nvSpPr>
        <p:spPr>
          <a:xfrm>
            <a:off x="2536188" y="4895154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7692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971600" y="1112037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4261997" y="1242236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DDF3518A-8137-4682-9AE0-EFE7D90A4A1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C4EA08BB-2829-41A6-8750-C9BF12795947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4927A9F6-57AD-4737-B397-53A3E98111D1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56241DF7-7F37-43B6-A427-167CFAD06C41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4D1F08FB-AD76-4C53-A844-04EADEE82953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7CA7EC2C-194E-44E1-B5FC-10C1248BD8D6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7AC3BBC-E1BA-4B3E-A8A6-EE438E8AF659}"/>
                </a:ext>
              </a:extLst>
            </p:cNvPr>
            <p:cNvGrpSpPr/>
            <p:nvPr/>
          </p:nvGrpSpPr>
          <p:grpSpPr>
            <a:xfrm>
              <a:off x="5396511" y="3164157"/>
              <a:ext cx="553767" cy="307777"/>
              <a:chOff x="5416867" y="2314238"/>
              <a:chExt cx="553767" cy="307777"/>
            </a:xfrm>
          </p:grpSpPr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C6F7FE5A-6FBD-4C72-9623-E15ED9F188B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B55A4057-1179-4C56-A39F-B0E0BF28D21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56E578F5-25F0-4F90-8342-C5503E801275}"/>
                </a:ext>
              </a:extLst>
            </p:cNvPr>
            <p:cNvGrpSpPr/>
            <p:nvPr/>
          </p:nvGrpSpPr>
          <p:grpSpPr>
            <a:xfrm>
              <a:off x="5416548" y="3592130"/>
              <a:ext cx="964866" cy="307777"/>
              <a:chOff x="5416867" y="2682576"/>
              <a:chExt cx="964866" cy="307777"/>
            </a:xfrm>
          </p:grpSpPr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E4FB8BA3-13EE-4C2B-BF97-FCC8188A989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4ECEA032-F200-4F4C-B488-D6D26A1FFFB2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0FBC4227-F00D-4BAB-B22A-6B59D2A74578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A16EFE75-5616-473D-9810-F0811B14975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703DC44D-B565-4C12-A6FF-0E3DBC0189B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59" name="Corchetes 58">
              <a:extLst>
                <a:ext uri="{FF2B5EF4-FFF2-40B4-BE49-F238E27FC236}">
                  <a16:creationId xmlns:a16="http://schemas.microsoft.com/office/drawing/2014/main" id="{FA2F1036-B089-488F-B411-7AB2ABD5B7D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D7321874-6A55-4734-BD46-2CC436902D03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7267B8E4-88B2-4575-A3E8-6F981B267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2" name="Oval 10">
              <a:extLst>
                <a:ext uri="{FF2B5EF4-FFF2-40B4-BE49-F238E27FC236}">
                  <a16:creationId xmlns:a16="http://schemas.microsoft.com/office/drawing/2014/main" id="{51C0786B-5F03-442F-8F31-2967150A3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3" name="Oval 11">
              <a:extLst>
                <a:ext uri="{FF2B5EF4-FFF2-40B4-BE49-F238E27FC236}">
                  <a16:creationId xmlns:a16="http://schemas.microsoft.com/office/drawing/2014/main" id="{44A307CB-FBFD-40C4-85FA-D630398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74D64510-9864-422D-B863-65503ABED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65E0DEEA-B230-4BB5-8C9D-19CACB3F9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35789EAB-C7CC-42D7-B55D-8F507DF5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13594C5-B836-4396-A244-3E3AFF8A6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6018C2AA-1BE7-451A-9ADF-35EA0380C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B816E2CA-4353-43B2-B3A2-4D521061B85D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Ahora, ¿Podemos mejorar estas distancias si pasamos por el vértice 1?</a:t>
            </a:r>
            <a:endParaRPr kumimoji="0" lang="es-EC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6287CBF3-4536-4C75-A074-5634B0B30378}"/>
              </a:ext>
            </a:extLst>
          </p:cNvPr>
          <p:cNvSpPr txBox="1"/>
          <p:nvPr/>
        </p:nvSpPr>
        <p:spPr>
          <a:xfrm>
            <a:off x="345503" y="3500637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Cuando </a:t>
            </a:r>
            <a:r>
              <a:rPr kumimoji="0" lang="es-EC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s-EC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es el intermedio:</a:t>
            </a:r>
          </a:p>
        </p:txBody>
      </p:sp>
      <p:grpSp>
        <p:nvGrpSpPr>
          <p:cNvPr id="91" name="Grupo 90">
            <a:extLst>
              <a:ext uri="{FF2B5EF4-FFF2-40B4-BE49-F238E27FC236}">
                <a16:creationId xmlns:a16="http://schemas.microsoft.com/office/drawing/2014/main" id="{6267A8E7-FFB6-420A-B61A-14E3CD8E88A6}"/>
              </a:ext>
            </a:extLst>
          </p:cNvPr>
          <p:cNvGrpSpPr/>
          <p:nvPr/>
        </p:nvGrpSpPr>
        <p:grpSpPr>
          <a:xfrm>
            <a:off x="539552" y="4151885"/>
            <a:ext cx="2668243" cy="1901209"/>
            <a:chOff x="4261997" y="2420888"/>
            <a:chExt cx="2668243" cy="1901209"/>
          </a:xfrm>
        </p:grpSpPr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2BD3175A-78FA-4F7A-BDA8-DDDE35C8E908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41" name="CuadroTexto 140">
                <a:extLst>
                  <a:ext uri="{FF2B5EF4-FFF2-40B4-BE49-F238E27FC236}">
                    <a16:creationId xmlns:a16="http://schemas.microsoft.com/office/drawing/2014/main" id="{D3FE30E8-98DA-4AA0-9C9B-D9534361E3E4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42" name="CuadroTexto 141">
                <a:extLst>
                  <a:ext uri="{FF2B5EF4-FFF2-40B4-BE49-F238E27FC236}">
                    <a16:creationId xmlns:a16="http://schemas.microsoft.com/office/drawing/2014/main" id="{10202AA0-9B87-437C-A673-7726289B9EBE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43" name="CuadroTexto 142">
                <a:extLst>
                  <a:ext uri="{FF2B5EF4-FFF2-40B4-BE49-F238E27FC236}">
                    <a16:creationId xmlns:a16="http://schemas.microsoft.com/office/drawing/2014/main" id="{045F503F-32B3-49C3-AE26-B2F2424A1022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44" name="CuadroTexto 143">
                <a:extLst>
                  <a:ext uri="{FF2B5EF4-FFF2-40B4-BE49-F238E27FC236}">
                    <a16:creationId xmlns:a16="http://schemas.microsoft.com/office/drawing/2014/main" id="{F4D530B2-B3B9-4FBF-B73F-59B1ADC54890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77D76C25-D29B-4606-8774-F7B9B0708594}"/>
                </a:ext>
              </a:extLst>
            </p:cNvPr>
            <p:cNvGrpSpPr/>
            <p:nvPr/>
          </p:nvGrpSpPr>
          <p:grpSpPr>
            <a:xfrm>
              <a:off x="5396511" y="3164157"/>
              <a:ext cx="1454698" cy="1121781"/>
              <a:chOff x="5416867" y="2314238"/>
              <a:chExt cx="1454698" cy="1121781"/>
            </a:xfrm>
          </p:grpSpPr>
          <p:sp>
            <p:nvSpPr>
              <p:cNvPr id="138" name="CuadroTexto 137">
                <a:extLst>
                  <a:ext uri="{FF2B5EF4-FFF2-40B4-BE49-F238E27FC236}">
                    <a16:creationId xmlns:a16="http://schemas.microsoft.com/office/drawing/2014/main" id="{00A209C2-A69B-434E-B347-D663A0D6CE98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39" name="CuadroTexto 138">
                <a:extLst>
                  <a:ext uri="{FF2B5EF4-FFF2-40B4-BE49-F238E27FC236}">
                    <a16:creationId xmlns:a16="http://schemas.microsoft.com/office/drawing/2014/main" id="{86090BD4-F9C1-4BFF-BB63-D6228A057373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40" name="CuadroTexto 139">
                <a:extLst>
                  <a:ext uri="{FF2B5EF4-FFF2-40B4-BE49-F238E27FC236}">
                    <a16:creationId xmlns:a16="http://schemas.microsoft.com/office/drawing/2014/main" id="{67F4C3CA-E191-4006-8C2E-E23D9B587A03}"/>
                  </a:ext>
                </a:extLst>
              </p:cNvPr>
              <p:cNvSpPr txBox="1"/>
              <p:nvPr/>
            </p:nvSpPr>
            <p:spPr>
              <a:xfrm>
                <a:off x="6586230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15</a:t>
                </a:r>
              </a:p>
            </p:txBody>
          </p:sp>
          <p:sp>
            <p:nvSpPr>
              <p:cNvPr id="146" name="CuadroTexto 145">
                <a:extLst>
                  <a:ext uri="{FF2B5EF4-FFF2-40B4-BE49-F238E27FC236}">
                    <a16:creationId xmlns:a16="http://schemas.microsoft.com/office/drawing/2014/main" id="{87D9DB8A-A82C-4C36-92F0-618939A19B69}"/>
                  </a:ext>
                </a:extLst>
              </p:cNvPr>
              <p:cNvSpPr txBox="1"/>
              <p:nvPr/>
            </p:nvSpPr>
            <p:spPr>
              <a:xfrm>
                <a:off x="5827966" y="27422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47" name="CuadroTexto 146">
                <a:extLst>
                  <a:ext uri="{FF2B5EF4-FFF2-40B4-BE49-F238E27FC236}">
                    <a16:creationId xmlns:a16="http://schemas.microsoft.com/office/drawing/2014/main" id="{97A79D62-B590-4E43-AE2B-A1E345AE0847}"/>
                  </a:ext>
                </a:extLst>
              </p:cNvPr>
              <p:cNvSpPr txBox="1"/>
              <p:nvPr/>
            </p:nvSpPr>
            <p:spPr>
              <a:xfrm>
                <a:off x="5827966" y="312824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51" name="CuadroTexto 150">
                <a:extLst>
                  <a:ext uri="{FF2B5EF4-FFF2-40B4-BE49-F238E27FC236}">
                    <a16:creationId xmlns:a16="http://schemas.microsoft.com/office/drawing/2014/main" id="{2E156F54-A242-46C1-A209-3903E40FF736}"/>
                  </a:ext>
                </a:extLst>
              </p:cNvPr>
              <p:cNvSpPr txBox="1"/>
              <p:nvPr/>
            </p:nvSpPr>
            <p:spPr>
              <a:xfrm>
                <a:off x="6670199" y="27422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00" name="Grupo 99">
              <a:extLst>
                <a:ext uri="{FF2B5EF4-FFF2-40B4-BE49-F238E27FC236}">
                  <a16:creationId xmlns:a16="http://schemas.microsoft.com/office/drawing/2014/main" id="{128B5266-FB62-42DD-9AC9-2198305C94C8}"/>
                </a:ext>
              </a:extLst>
            </p:cNvPr>
            <p:cNvGrpSpPr/>
            <p:nvPr/>
          </p:nvGrpSpPr>
          <p:grpSpPr>
            <a:xfrm>
              <a:off x="5416548" y="3592130"/>
              <a:ext cx="984903" cy="693807"/>
              <a:chOff x="5416867" y="2682576"/>
              <a:chExt cx="984903" cy="693807"/>
            </a:xfrm>
          </p:grpSpPr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224B802E-F316-4BEA-8C56-559A38ADEBF0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61E0BA50-F43F-4D5F-9DE3-CBC32AA58369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50" name="CuadroTexto 149">
                <a:extLst>
                  <a:ext uri="{FF2B5EF4-FFF2-40B4-BE49-F238E27FC236}">
                    <a16:creationId xmlns:a16="http://schemas.microsoft.com/office/drawing/2014/main" id="{00AA8A2A-9301-41AE-B71C-A9D6689C4A16}"/>
                  </a:ext>
                </a:extLst>
              </p:cNvPr>
              <p:cNvSpPr txBox="1"/>
              <p:nvPr/>
            </p:nvSpPr>
            <p:spPr>
              <a:xfrm>
                <a:off x="6219028" y="306860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656F230D-E3ED-40BF-BE05-9E1C76BC48FB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23B06F3C-8DB5-4B35-81E9-DE261993FADF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3B753103-7BE8-4135-A22A-F199E0B1ACAA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12" name="Corchetes 111">
              <a:extLst>
                <a:ext uri="{FF2B5EF4-FFF2-40B4-BE49-F238E27FC236}">
                  <a16:creationId xmlns:a16="http://schemas.microsoft.com/office/drawing/2014/main" id="{0C437BEE-EC45-48B3-B9F0-5F092DE1C8A2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3" name="Rectángulo 112">
              <a:extLst>
                <a:ext uri="{FF2B5EF4-FFF2-40B4-BE49-F238E27FC236}">
                  <a16:creationId xmlns:a16="http://schemas.microsoft.com/office/drawing/2014/main" id="{2CAE1395-13B7-4D5A-B325-4B2DD6BEFB10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4" name="Oval 1">
              <a:extLst>
                <a:ext uri="{FF2B5EF4-FFF2-40B4-BE49-F238E27FC236}">
                  <a16:creationId xmlns:a16="http://schemas.microsoft.com/office/drawing/2014/main" id="{3492759E-CC92-4434-8C7E-3E1596ADA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15" name="Oval 10">
              <a:extLst>
                <a:ext uri="{FF2B5EF4-FFF2-40B4-BE49-F238E27FC236}">
                  <a16:creationId xmlns:a16="http://schemas.microsoft.com/office/drawing/2014/main" id="{FBCB21AD-5E9A-4F70-A30C-90382DF81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6" name="Oval 11">
              <a:extLst>
                <a:ext uri="{FF2B5EF4-FFF2-40B4-BE49-F238E27FC236}">
                  <a16:creationId xmlns:a16="http://schemas.microsoft.com/office/drawing/2014/main" id="{F9CC5D2F-1124-47EE-A145-639F245E6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7" name="Oval 1">
              <a:extLst>
                <a:ext uri="{FF2B5EF4-FFF2-40B4-BE49-F238E27FC236}">
                  <a16:creationId xmlns:a16="http://schemas.microsoft.com/office/drawing/2014/main" id="{F8E55625-A511-4A3E-B60B-8207A45C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30" name="Oval 1">
              <a:extLst>
                <a:ext uri="{FF2B5EF4-FFF2-40B4-BE49-F238E27FC236}">
                  <a16:creationId xmlns:a16="http://schemas.microsoft.com/office/drawing/2014/main" id="{29B79F8F-9294-4B20-88AF-9F2605226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1" name="Oval 10">
              <a:extLst>
                <a:ext uri="{FF2B5EF4-FFF2-40B4-BE49-F238E27FC236}">
                  <a16:creationId xmlns:a16="http://schemas.microsoft.com/office/drawing/2014/main" id="{56C42DEF-2D59-4C36-BC82-D5E650C74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2" name="Oval 11">
              <a:extLst>
                <a:ext uri="{FF2B5EF4-FFF2-40B4-BE49-F238E27FC236}">
                  <a16:creationId xmlns:a16="http://schemas.microsoft.com/office/drawing/2014/main" id="{289A54F0-7827-4961-9C7A-CF682260B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3" name="Oval 1">
              <a:extLst>
                <a:ext uri="{FF2B5EF4-FFF2-40B4-BE49-F238E27FC236}">
                  <a16:creationId xmlns:a16="http://schemas.microsoft.com/office/drawing/2014/main" id="{6C801B3F-DC95-4532-BFDF-CFC14611F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526B9A5F-7FF4-4A89-8BA3-0D31296D804C}"/>
              </a:ext>
            </a:extLst>
          </p:cNvPr>
          <p:cNvSpPr txBox="1"/>
          <p:nvPr/>
        </p:nvSpPr>
        <p:spPr>
          <a:xfrm>
            <a:off x="2536188" y="4895154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0462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1E5B46-01F4-4773-B11C-593AECC02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98638"/>
            <a:ext cx="8229600" cy="10542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Repetimos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considerando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vértice</a:t>
            </a:r>
            <a:r>
              <a:rPr lang="en-US" dirty="0"/>
              <a:t> </a:t>
            </a:r>
            <a:r>
              <a:rPr lang="en-US" dirty="0" err="1"/>
              <a:t>intermedio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 el </a:t>
            </a:r>
            <a:r>
              <a:rPr lang="en-US" dirty="0" err="1"/>
              <a:t>vértice</a:t>
            </a:r>
            <a:r>
              <a:rPr lang="en-US" dirty="0"/>
              <a:t> </a:t>
            </a:r>
            <a:r>
              <a:rPr lang="en-US" b="1" dirty="0"/>
              <a:t>2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420608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222810" y="634505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2978511" y="764704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16627D0D-F2E2-40BB-A3DC-B3CC870B6B30}"/>
              </a:ext>
            </a:extLst>
          </p:cNvPr>
          <p:cNvGrpSpPr/>
          <p:nvPr/>
        </p:nvGrpSpPr>
        <p:grpSpPr>
          <a:xfrm>
            <a:off x="5970314" y="764704"/>
            <a:ext cx="2668243" cy="1901209"/>
            <a:chOff x="4261997" y="2420888"/>
            <a:chExt cx="2668243" cy="1901209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1E35D7C8-F483-4320-AFA2-02B36DEB30C2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89" name="CuadroTexto 188">
                <a:extLst>
                  <a:ext uri="{FF2B5EF4-FFF2-40B4-BE49-F238E27FC236}">
                    <a16:creationId xmlns:a16="http://schemas.microsoft.com/office/drawing/2014/main" id="{6E636C9D-382D-42BA-8D9C-CD65AC014F32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90" name="CuadroTexto 189">
                <a:extLst>
                  <a:ext uri="{FF2B5EF4-FFF2-40B4-BE49-F238E27FC236}">
                    <a16:creationId xmlns:a16="http://schemas.microsoft.com/office/drawing/2014/main" id="{8AFEDF4B-C612-435C-9ED3-0747E210E86A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91" name="CuadroTexto 190">
                <a:extLst>
                  <a:ext uri="{FF2B5EF4-FFF2-40B4-BE49-F238E27FC236}">
                    <a16:creationId xmlns:a16="http://schemas.microsoft.com/office/drawing/2014/main" id="{8A0D9975-32F8-4891-B039-D4463CEC6FA1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92" name="CuadroTexto 191">
                <a:extLst>
                  <a:ext uri="{FF2B5EF4-FFF2-40B4-BE49-F238E27FC236}">
                    <a16:creationId xmlns:a16="http://schemas.microsoft.com/office/drawing/2014/main" id="{A6F23998-6188-4E36-A593-3A44D7F43075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2" name="Grupo 131">
              <a:extLst>
                <a:ext uri="{FF2B5EF4-FFF2-40B4-BE49-F238E27FC236}">
                  <a16:creationId xmlns:a16="http://schemas.microsoft.com/office/drawing/2014/main" id="{29C8C7C7-6140-4330-838A-F72EF4AB3C15}"/>
                </a:ext>
              </a:extLst>
            </p:cNvPr>
            <p:cNvGrpSpPr/>
            <p:nvPr/>
          </p:nvGrpSpPr>
          <p:grpSpPr>
            <a:xfrm>
              <a:off x="5396511" y="3164157"/>
              <a:ext cx="1443736" cy="307777"/>
              <a:chOff x="5416867" y="2314238"/>
              <a:chExt cx="1443736" cy="307777"/>
            </a:xfrm>
          </p:grpSpPr>
          <p:sp>
            <p:nvSpPr>
              <p:cNvPr id="185" name="CuadroTexto 184">
                <a:extLst>
                  <a:ext uri="{FF2B5EF4-FFF2-40B4-BE49-F238E27FC236}">
                    <a16:creationId xmlns:a16="http://schemas.microsoft.com/office/drawing/2014/main" id="{62D60E4E-AEF1-4D5E-9DBA-953B851372DD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86" name="CuadroTexto 185">
                <a:extLst>
                  <a:ext uri="{FF2B5EF4-FFF2-40B4-BE49-F238E27FC236}">
                    <a16:creationId xmlns:a16="http://schemas.microsoft.com/office/drawing/2014/main" id="{6FC60453-B16A-4CAE-8587-C035B6A5B7E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87" name="CuadroTexto 186">
                <a:extLst>
                  <a:ext uri="{FF2B5EF4-FFF2-40B4-BE49-F238E27FC236}">
                    <a16:creationId xmlns:a16="http://schemas.microsoft.com/office/drawing/2014/main" id="{6E13ABA5-D299-4051-A8C2-1BBE910B1758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88" name="CuadroTexto 187">
                <a:extLst>
                  <a:ext uri="{FF2B5EF4-FFF2-40B4-BE49-F238E27FC236}">
                    <a16:creationId xmlns:a16="http://schemas.microsoft.com/office/drawing/2014/main" id="{1ABFF15F-5797-42CE-B3E8-685A1B744F58}"/>
                  </a:ext>
                </a:extLst>
              </p:cNvPr>
              <p:cNvSpPr txBox="1"/>
              <p:nvPr/>
            </p:nvSpPr>
            <p:spPr>
              <a:xfrm>
                <a:off x="6575268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15</a:t>
                </a:r>
              </a:p>
            </p:txBody>
          </p:sp>
        </p:grpSp>
        <p:grpSp>
          <p:nvGrpSpPr>
            <p:cNvPr id="133" name="Grupo 132">
              <a:extLst>
                <a:ext uri="{FF2B5EF4-FFF2-40B4-BE49-F238E27FC236}">
                  <a16:creationId xmlns:a16="http://schemas.microsoft.com/office/drawing/2014/main" id="{20B44AC0-3D02-40F1-9B3D-1F5983C29676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81" name="CuadroTexto 180">
                <a:extLst>
                  <a:ext uri="{FF2B5EF4-FFF2-40B4-BE49-F238E27FC236}">
                    <a16:creationId xmlns:a16="http://schemas.microsoft.com/office/drawing/2014/main" id="{53692811-60A2-4F18-90BA-0264FC0E4DDB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82" name="CuadroTexto 181">
                <a:extLst>
                  <a:ext uri="{FF2B5EF4-FFF2-40B4-BE49-F238E27FC236}">
                    <a16:creationId xmlns:a16="http://schemas.microsoft.com/office/drawing/2014/main" id="{6D53969A-6C62-44A0-B1D8-E7DC8DF6E18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83" name="CuadroTexto 182">
                <a:extLst>
                  <a:ext uri="{FF2B5EF4-FFF2-40B4-BE49-F238E27FC236}">
                    <a16:creationId xmlns:a16="http://schemas.microsoft.com/office/drawing/2014/main" id="{8E8B3766-AECE-4E21-BF09-E2BDFA59E07E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84" name="CuadroTexto 183">
                <a:extLst>
                  <a:ext uri="{FF2B5EF4-FFF2-40B4-BE49-F238E27FC236}">
                    <a16:creationId xmlns:a16="http://schemas.microsoft.com/office/drawing/2014/main" id="{CDD79500-CD49-428F-9FC7-4C628866614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BC5F40A6-3E4E-4BB4-BC5D-23973F925C9B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77" name="CuadroTexto 176">
                <a:extLst>
                  <a:ext uri="{FF2B5EF4-FFF2-40B4-BE49-F238E27FC236}">
                    <a16:creationId xmlns:a16="http://schemas.microsoft.com/office/drawing/2014/main" id="{5B068297-B945-46C4-A834-EBE1CB600A2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02DD646E-234C-42F5-9C7C-CAAEBD09D13F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79" name="CuadroTexto 178">
                <a:extLst>
                  <a:ext uri="{FF2B5EF4-FFF2-40B4-BE49-F238E27FC236}">
                    <a16:creationId xmlns:a16="http://schemas.microsoft.com/office/drawing/2014/main" id="{5BD5BF03-FB8C-4103-95F5-C15750EDCE3F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80" name="CuadroTexto 179">
                <a:extLst>
                  <a:ext uri="{FF2B5EF4-FFF2-40B4-BE49-F238E27FC236}">
                    <a16:creationId xmlns:a16="http://schemas.microsoft.com/office/drawing/2014/main" id="{7AF43048-51C5-4FCA-B5AF-E33F15840626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35" name="Corchetes 134">
              <a:extLst>
                <a:ext uri="{FF2B5EF4-FFF2-40B4-BE49-F238E27FC236}">
                  <a16:creationId xmlns:a16="http://schemas.microsoft.com/office/drawing/2014/main" id="{4EB9F6A2-BCC3-4BB5-84A5-B30AA4C4F849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7EF4AB90-2BDE-4C7C-A0DC-BAD74527DDAC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7" name="Oval 1">
              <a:extLst>
                <a:ext uri="{FF2B5EF4-FFF2-40B4-BE49-F238E27FC236}">
                  <a16:creationId xmlns:a16="http://schemas.microsoft.com/office/drawing/2014/main" id="{C27055FE-6102-4BE6-9271-003964D77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8" name="Oval 10">
              <a:extLst>
                <a:ext uri="{FF2B5EF4-FFF2-40B4-BE49-F238E27FC236}">
                  <a16:creationId xmlns:a16="http://schemas.microsoft.com/office/drawing/2014/main" id="{189D7270-581D-4F84-8595-03A0F1B7B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9" name="Oval 11">
              <a:extLst>
                <a:ext uri="{FF2B5EF4-FFF2-40B4-BE49-F238E27FC236}">
                  <a16:creationId xmlns:a16="http://schemas.microsoft.com/office/drawing/2014/main" id="{E18FC945-DC17-46CD-A858-A90BE17FF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0" name="Oval 1">
              <a:extLst>
                <a:ext uri="{FF2B5EF4-FFF2-40B4-BE49-F238E27FC236}">
                  <a16:creationId xmlns:a16="http://schemas.microsoft.com/office/drawing/2014/main" id="{B794DF82-9AE8-43D9-9052-9BE2F388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41" name="Oval 1">
              <a:extLst>
                <a:ext uri="{FF2B5EF4-FFF2-40B4-BE49-F238E27FC236}">
                  <a16:creationId xmlns:a16="http://schemas.microsoft.com/office/drawing/2014/main" id="{8E0553BB-2430-4602-AC02-DDDAB7945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2" name="Oval 10">
              <a:extLst>
                <a:ext uri="{FF2B5EF4-FFF2-40B4-BE49-F238E27FC236}">
                  <a16:creationId xmlns:a16="http://schemas.microsoft.com/office/drawing/2014/main" id="{8DE619BB-246E-4B60-BE5B-997BD0D42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5" name="Oval 11">
              <a:extLst>
                <a:ext uri="{FF2B5EF4-FFF2-40B4-BE49-F238E27FC236}">
                  <a16:creationId xmlns:a16="http://schemas.microsoft.com/office/drawing/2014/main" id="{C51DB673-C093-42C3-82C8-186AA56CF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6" name="Oval 1">
              <a:extLst>
                <a:ext uri="{FF2B5EF4-FFF2-40B4-BE49-F238E27FC236}">
                  <a16:creationId xmlns:a16="http://schemas.microsoft.com/office/drawing/2014/main" id="{CA39DEB5-538E-4100-BD12-E601DA4E6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127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222810" y="634505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2978511" y="764704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16627D0D-F2E2-40BB-A3DC-B3CC870B6B30}"/>
              </a:ext>
            </a:extLst>
          </p:cNvPr>
          <p:cNvGrpSpPr/>
          <p:nvPr/>
        </p:nvGrpSpPr>
        <p:grpSpPr>
          <a:xfrm>
            <a:off x="5970314" y="764704"/>
            <a:ext cx="2668243" cy="1901209"/>
            <a:chOff x="4261997" y="2420888"/>
            <a:chExt cx="2668243" cy="1901209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1E35D7C8-F483-4320-AFA2-02B36DEB30C2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89" name="CuadroTexto 188">
                <a:extLst>
                  <a:ext uri="{FF2B5EF4-FFF2-40B4-BE49-F238E27FC236}">
                    <a16:creationId xmlns:a16="http://schemas.microsoft.com/office/drawing/2014/main" id="{6E636C9D-382D-42BA-8D9C-CD65AC014F32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90" name="CuadroTexto 189">
                <a:extLst>
                  <a:ext uri="{FF2B5EF4-FFF2-40B4-BE49-F238E27FC236}">
                    <a16:creationId xmlns:a16="http://schemas.microsoft.com/office/drawing/2014/main" id="{8AFEDF4B-C612-435C-9ED3-0747E210E86A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91" name="CuadroTexto 190">
                <a:extLst>
                  <a:ext uri="{FF2B5EF4-FFF2-40B4-BE49-F238E27FC236}">
                    <a16:creationId xmlns:a16="http://schemas.microsoft.com/office/drawing/2014/main" id="{8A0D9975-32F8-4891-B039-D4463CEC6FA1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92" name="CuadroTexto 191">
                <a:extLst>
                  <a:ext uri="{FF2B5EF4-FFF2-40B4-BE49-F238E27FC236}">
                    <a16:creationId xmlns:a16="http://schemas.microsoft.com/office/drawing/2014/main" id="{A6F23998-6188-4E36-A593-3A44D7F43075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2" name="Grupo 131">
              <a:extLst>
                <a:ext uri="{FF2B5EF4-FFF2-40B4-BE49-F238E27FC236}">
                  <a16:creationId xmlns:a16="http://schemas.microsoft.com/office/drawing/2014/main" id="{29C8C7C7-6140-4330-838A-F72EF4AB3C15}"/>
                </a:ext>
              </a:extLst>
            </p:cNvPr>
            <p:cNvGrpSpPr/>
            <p:nvPr/>
          </p:nvGrpSpPr>
          <p:grpSpPr>
            <a:xfrm>
              <a:off x="5396511" y="3164157"/>
              <a:ext cx="1443736" cy="307777"/>
              <a:chOff x="5416867" y="2314238"/>
              <a:chExt cx="1443736" cy="307777"/>
            </a:xfrm>
          </p:grpSpPr>
          <p:sp>
            <p:nvSpPr>
              <p:cNvPr id="185" name="CuadroTexto 184">
                <a:extLst>
                  <a:ext uri="{FF2B5EF4-FFF2-40B4-BE49-F238E27FC236}">
                    <a16:creationId xmlns:a16="http://schemas.microsoft.com/office/drawing/2014/main" id="{62D60E4E-AEF1-4D5E-9DBA-953B851372DD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86" name="CuadroTexto 185">
                <a:extLst>
                  <a:ext uri="{FF2B5EF4-FFF2-40B4-BE49-F238E27FC236}">
                    <a16:creationId xmlns:a16="http://schemas.microsoft.com/office/drawing/2014/main" id="{6FC60453-B16A-4CAE-8587-C035B6A5B7E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87" name="CuadroTexto 186">
                <a:extLst>
                  <a:ext uri="{FF2B5EF4-FFF2-40B4-BE49-F238E27FC236}">
                    <a16:creationId xmlns:a16="http://schemas.microsoft.com/office/drawing/2014/main" id="{6E13ABA5-D299-4051-A8C2-1BBE910B1758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88" name="CuadroTexto 187">
                <a:extLst>
                  <a:ext uri="{FF2B5EF4-FFF2-40B4-BE49-F238E27FC236}">
                    <a16:creationId xmlns:a16="http://schemas.microsoft.com/office/drawing/2014/main" id="{1ABFF15F-5797-42CE-B3E8-685A1B744F58}"/>
                  </a:ext>
                </a:extLst>
              </p:cNvPr>
              <p:cNvSpPr txBox="1"/>
              <p:nvPr/>
            </p:nvSpPr>
            <p:spPr>
              <a:xfrm>
                <a:off x="6575268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15</a:t>
                </a:r>
              </a:p>
            </p:txBody>
          </p:sp>
        </p:grpSp>
        <p:grpSp>
          <p:nvGrpSpPr>
            <p:cNvPr id="133" name="Grupo 132">
              <a:extLst>
                <a:ext uri="{FF2B5EF4-FFF2-40B4-BE49-F238E27FC236}">
                  <a16:creationId xmlns:a16="http://schemas.microsoft.com/office/drawing/2014/main" id="{20B44AC0-3D02-40F1-9B3D-1F5983C29676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81" name="CuadroTexto 180">
                <a:extLst>
                  <a:ext uri="{FF2B5EF4-FFF2-40B4-BE49-F238E27FC236}">
                    <a16:creationId xmlns:a16="http://schemas.microsoft.com/office/drawing/2014/main" id="{53692811-60A2-4F18-90BA-0264FC0E4DDB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82" name="CuadroTexto 181">
                <a:extLst>
                  <a:ext uri="{FF2B5EF4-FFF2-40B4-BE49-F238E27FC236}">
                    <a16:creationId xmlns:a16="http://schemas.microsoft.com/office/drawing/2014/main" id="{6D53969A-6C62-44A0-B1D8-E7DC8DF6E18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83" name="CuadroTexto 182">
                <a:extLst>
                  <a:ext uri="{FF2B5EF4-FFF2-40B4-BE49-F238E27FC236}">
                    <a16:creationId xmlns:a16="http://schemas.microsoft.com/office/drawing/2014/main" id="{8E8B3766-AECE-4E21-BF09-E2BDFA59E07E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84" name="CuadroTexto 183">
                <a:extLst>
                  <a:ext uri="{FF2B5EF4-FFF2-40B4-BE49-F238E27FC236}">
                    <a16:creationId xmlns:a16="http://schemas.microsoft.com/office/drawing/2014/main" id="{CDD79500-CD49-428F-9FC7-4C628866614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BC5F40A6-3E4E-4BB4-BC5D-23973F925C9B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77" name="CuadroTexto 176">
                <a:extLst>
                  <a:ext uri="{FF2B5EF4-FFF2-40B4-BE49-F238E27FC236}">
                    <a16:creationId xmlns:a16="http://schemas.microsoft.com/office/drawing/2014/main" id="{5B068297-B945-46C4-A834-EBE1CB600A2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02DD646E-234C-42F5-9C7C-CAAEBD09D13F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79" name="CuadroTexto 178">
                <a:extLst>
                  <a:ext uri="{FF2B5EF4-FFF2-40B4-BE49-F238E27FC236}">
                    <a16:creationId xmlns:a16="http://schemas.microsoft.com/office/drawing/2014/main" id="{5BD5BF03-FB8C-4103-95F5-C15750EDCE3F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80" name="CuadroTexto 179">
                <a:extLst>
                  <a:ext uri="{FF2B5EF4-FFF2-40B4-BE49-F238E27FC236}">
                    <a16:creationId xmlns:a16="http://schemas.microsoft.com/office/drawing/2014/main" id="{7AF43048-51C5-4FCA-B5AF-E33F15840626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35" name="Corchetes 134">
              <a:extLst>
                <a:ext uri="{FF2B5EF4-FFF2-40B4-BE49-F238E27FC236}">
                  <a16:creationId xmlns:a16="http://schemas.microsoft.com/office/drawing/2014/main" id="{4EB9F6A2-BCC3-4BB5-84A5-B30AA4C4F849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7EF4AB90-2BDE-4C7C-A0DC-BAD74527DDAC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7" name="Oval 1">
              <a:extLst>
                <a:ext uri="{FF2B5EF4-FFF2-40B4-BE49-F238E27FC236}">
                  <a16:creationId xmlns:a16="http://schemas.microsoft.com/office/drawing/2014/main" id="{C27055FE-6102-4BE6-9271-003964D77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8" name="Oval 10">
              <a:extLst>
                <a:ext uri="{FF2B5EF4-FFF2-40B4-BE49-F238E27FC236}">
                  <a16:creationId xmlns:a16="http://schemas.microsoft.com/office/drawing/2014/main" id="{189D7270-581D-4F84-8595-03A0F1B7B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9" name="Oval 11">
              <a:extLst>
                <a:ext uri="{FF2B5EF4-FFF2-40B4-BE49-F238E27FC236}">
                  <a16:creationId xmlns:a16="http://schemas.microsoft.com/office/drawing/2014/main" id="{E18FC945-DC17-46CD-A858-A90BE17FF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0" name="Oval 1">
              <a:extLst>
                <a:ext uri="{FF2B5EF4-FFF2-40B4-BE49-F238E27FC236}">
                  <a16:creationId xmlns:a16="http://schemas.microsoft.com/office/drawing/2014/main" id="{B794DF82-9AE8-43D9-9052-9BE2F388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41" name="Oval 1">
              <a:extLst>
                <a:ext uri="{FF2B5EF4-FFF2-40B4-BE49-F238E27FC236}">
                  <a16:creationId xmlns:a16="http://schemas.microsoft.com/office/drawing/2014/main" id="{8E0553BB-2430-4602-AC02-DDDAB7945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2" name="Oval 10">
              <a:extLst>
                <a:ext uri="{FF2B5EF4-FFF2-40B4-BE49-F238E27FC236}">
                  <a16:creationId xmlns:a16="http://schemas.microsoft.com/office/drawing/2014/main" id="{8DE619BB-246E-4B60-BE5B-997BD0D42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5" name="Oval 11">
              <a:extLst>
                <a:ext uri="{FF2B5EF4-FFF2-40B4-BE49-F238E27FC236}">
                  <a16:creationId xmlns:a16="http://schemas.microsoft.com/office/drawing/2014/main" id="{C51DB673-C093-42C3-82C8-186AA56CF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6" name="Oval 1">
              <a:extLst>
                <a:ext uri="{FF2B5EF4-FFF2-40B4-BE49-F238E27FC236}">
                  <a16:creationId xmlns:a16="http://schemas.microsoft.com/office/drawing/2014/main" id="{CA39DEB5-538E-4100-BD12-E601DA4E6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BBDB6456-828E-490E-8D4C-5A1CB733C88E}"/>
              </a:ext>
            </a:extLst>
          </p:cNvPr>
          <p:cNvGrpSpPr/>
          <p:nvPr/>
        </p:nvGrpSpPr>
        <p:grpSpPr>
          <a:xfrm>
            <a:off x="-13292" y="3724151"/>
            <a:ext cx="2668243" cy="1901209"/>
            <a:chOff x="4261997" y="2420888"/>
            <a:chExt cx="2668243" cy="1901209"/>
          </a:xfrm>
        </p:grpSpPr>
        <p:sp>
          <p:nvSpPr>
            <p:cNvPr id="342" name="Corchetes 341">
              <a:extLst>
                <a:ext uri="{FF2B5EF4-FFF2-40B4-BE49-F238E27FC236}">
                  <a16:creationId xmlns:a16="http://schemas.microsoft.com/office/drawing/2014/main" id="{E88F5F48-ADD3-4CA1-824D-991FAA81FF02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66061235-8923-4360-A1CC-6EAF55486E4E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4" name="Oval 1">
              <a:extLst>
                <a:ext uri="{FF2B5EF4-FFF2-40B4-BE49-F238E27FC236}">
                  <a16:creationId xmlns:a16="http://schemas.microsoft.com/office/drawing/2014/main" id="{507B3FEF-7284-41F4-8E28-E81766DE6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45" name="Oval 10">
              <a:extLst>
                <a:ext uri="{FF2B5EF4-FFF2-40B4-BE49-F238E27FC236}">
                  <a16:creationId xmlns:a16="http://schemas.microsoft.com/office/drawing/2014/main" id="{71BA047D-1071-47F0-87EB-002205254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46" name="Oval 11">
              <a:extLst>
                <a:ext uri="{FF2B5EF4-FFF2-40B4-BE49-F238E27FC236}">
                  <a16:creationId xmlns:a16="http://schemas.microsoft.com/office/drawing/2014/main" id="{33FE35AF-EE3F-443B-B9D1-448491657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47" name="Oval 1">
              <a:extLst>
                <a:ext uri="{FF2B5EF4-FFF2-40B4-BE49-F238E27FC236}">
                  <a16:creationId xmlns:a16="http://schemas.microsoft.com/office/drawing/2014/main" id="{76896D35-9F81-4A3D-A34F-51FBAF90A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48" name="Oval 1">
              <a:extLst>
                <a:ext uri="{FF2B5EF4-FFF2-40B4-BE49-F238E27FC236}">
                  <a16:creationId xmlns:a16="http://schemas.microsoft.com/office/drawing/2014/main" id="{041E3372-FC85-4B4C-934F-D19C5EF7E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49" name="Oval 10">
              <a:extLst>
                <a:ext uri="{FF2B5EF4-FFF2-40B4-BE49-F238E27FC236}">
                  <a16:creationId xmlns:a16="http://schemas.microsoft.com/office/drawing/2014/main" id="{2F8F6B3A-E5A0-498E-B9E2-8389247DD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50" name="Oval 11">
              <a:extLst>
                <a:ext uri="{FF2B5EF4-FFF2-40B4-BE49-F238E27FC236}">
                  <a16:creationId xmlns:a16="http://schemas.microsoft.com/office/drawing/2014/main" id="{9455C054-FCE1-436C-81E5-F81C8EEBA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1" name="Oval 1">
              <a:extLst>
                <a:ext uri="{FF2B5EF4-FFF2-40B4-BE49-F238E27FC236}">
                  <a16:creationId xmlns:a16="http://schemas.microsoft.com/office/drawing/2014/main" id="{7B62E95F-B616-42FA-8DAF-254EC2FB1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77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222810" y="634505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2978511" y="764704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16627D0D-F2E2-40BB-A3DC-B3CC870B6B30}"/>
              </a:ext>
            </a:extLst>
          </p:cNvPr>
          <p:cNvGrpSpPr/>
          <p:nvPr/>
        </p:nvGrpSpPr>
        <p:grpSpPr>
          <a:xfrm>
            <a:off x="5970314" y="764704"/>
            <a:ext cx="2668243" cy="1901209"/>
            <a:chOff x="4261997" y="2420888"/>
            <a:chExt cx="2668243" cy="1901209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1E35D7C8-F483-4320-AFA2-02B36DEB30C2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89" name="CuadroTexto 188">
                <a:extLst>
                  <a:ext uri="{FF2B5EF4-FFF2-40B4-BE49-F238E27FC236}">
                    <a16:creationId xmlns:a16="http://schemas.microsoft.com/office/drawing/2014/main" id="{6E636C9D-382D-42BA-8D9C-CD65AC014F32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90" name="CuadroTexto 189">
                <a:extLst>
                  <a:ext uri="{FF2B5EF4-FFF2-40B4-BE49-F238E27FC236}">
                    <a16:creationId xmlns:a16="http://schemas.microsoft.com/office/drawing/2014/main" id="{8AFEDF4B-C612-435C-9ED3-0747E210E86A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91" name="CuadroTexto 190">
                <a:extLst>
                  <a:ext uri="{FF2B5EF4-FFF2-40B4-BE49-F238E27FC236}">
                    <a16:creationId xmlns:a16="http://schemas.microsoft.com/office/drawing/2014/main" id="{8A0D9975-32F8-4891-B039-D4463CEC6FA1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92" name="CuadroTexto 191">
                <a:extLst>
                  <a:ext uri="{FF2B5EF4-FFF2-40B4-BE49-F238E27FC236}">
                    <a16:creationId xmlns:a16="http://schemas.microsoft.com/office/drawing/2014/main" id="{A6F23998-6188-4E36-A593-3A44D7F43075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2" name="Grupo 131">
              <a:extLst>
                <a:ext uri="{FF2B5EF4-FFF2-40B4-BE49-F238E27FC236}">
                  <a16:creationId xmlns:a16="http://schemas.microsoft.com/office/drawing/2014/main" id="{29C8C7C7-6140-4330-838A-F72EF4AB3C15}"/>
                </a:ext>
              </a:extLst>
            </p:cNvPr>
            <p:cNvGrpSpPr/>
            <p:nvPr/>
          </p:nvGrpSpPr>
          <p:grpSpPr>
            <a:xfrm>
              <a:off x="5396511" y="3164157"/>
              <a:ext cx="1443736" cy="307777"/>
              <a:chOff x="5416867" y="2314238"/>
              <a:chExt cx="1443736" cy="307777"/>
            </a:xfrm>
          </p:grpSpPr>
          <p:sp>
            <p:nvSpPr>
              <p:cNvPr id="185" name="CuadroTexto 184">
                <a:extLst>
                  <a:ext uri="{FF2B5EF4-FFF2-40B4-BE49-F238E27FC236}">
                    <a16:creationId xmlns:a16="http://schemas.microsoft.com/office/drawing/2014/main" id="{62D60E4E-AEF1-4D5E-9DBA-953B851372DD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86" name="CuadroTexto 185">
                <a:extLst>
                  <a:ext uri="{FF2B5EF4-FFF2-40B4-BE49-F238E27FC236}">
                    <a16:creationId xmlns:a16="http://schemas.microsoft.com/office/drawing/2014/main" id="{6FC60453-B16A-4CAE-8587-C035B6A5B7E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87" name="CuadroTexto 186">
                <a:extLst>
                  <a:ext uri="{FF2B5EF4-FFF2-40B4-BE49-F238E27FC236}">
                    <a16:creationId xmlns:a16="http://schemas.microsoft.com/office/drawing/2014/main" id="{6E13ABA5-D299-4051-A8C2-1BBE910B1758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88" name="CuadroTexto 187">
                <a:extLst>
                  <a:ext uri="{FF2B5EF4-FFF2-40B4-BE49-F238E27FC236}">
                    <a16:creationId xmlns:a16="http://schemas.microsoft.com/office/drawing/2014/main" id="{1ABFF15F-5797-42CE-B3E8-685A1B744F58}"/>
                  </a:ext>
                </a:extLst>
              </p:cNvPr>
              <p:cNvSpPr txBox="1"/>
              <p:nvPr/>
            </p:nvSpPr>
            <p:spPr>
              <a:xfrm>
                <a:off x="6575268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15</a:t>
                </a:r>
              </a:p>
            </p:txBody>
          </p:sp>
        </p:grpSp>
        <p:grpSp>
          <p:nvGrpSpPr>
            <p:cNvPr id="133" name="Grupo 132">
              <a:extLst>
                <a:ext uri="{FF2B5EF4-FFF2-40B4-BE49-F238E27FC236}">
                  <a16:creationId xmlns:a16="http://schemas.microsoft.com/office/drawing/2014/main" id="{20B44AC0-3D02-40F1-9B3D-1F5983C29676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81" name="CuadroTexto 180">
                <a:extLst>
                  <a:ext uri="{FF2B5EF4-FFF2-40B4-BE49-F238E27FC236}">
                    <a16:creationId xmlns:a16="http://schemas.microsoft.com/office/drawing/2014/main" id="{53692811-60A2-4F18-90BA-0264FC0E4DDB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82" name="CuadroTexto 181">
                <a:extLst>
                  <a:ext uri="{FF2B5EF4-FFF2-40B4-BE49-F238E27FC236}">
                    <a16:creationId xmlns:a16="http://schemas.microsoft.com/office/drawing/2014/main" id="{6D53969A-6C62-44A0-B1D8-E7DC8DF6E18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83" name="CuadroTexto 182">
                <a:extLst>
                  <a:ext uri="{FF2B5EF4-FFF2-40B4-BE49-F238E27FC236}">
                    <a16:creationId xmlns:a16="http://schemas.microsoft.com/office/drawing/2014/main" id="{8E8B3766-AECE-4E21-BF09-E2BDFA59E07E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84" name="CuadroTexto 183">
                <a:extLst>
                  <a:ext uri="{FF2B5EF4-FFF2-40B4-BE49-F238E27FC236}">
                    <a16:creationId xmlns:a16="http://schemas.microsoft.com/office/drawing/2014/main" id="{CDD79500-CD49-428F-9FC7-4C628866614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BC5F40A6-3E4E-4BB4-BC5D-23973F925C9B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77" name="CuadroTexto 176">
                <a:extLst>
                  <a:ext uri="{FF2B5EF4-FFF2-40B4-BE49-F238E27FC236}">
                    <a16:creationId xmlns:a16="http://schemas.microsoft.com/office/drawing/2014/main" id="{5B068297-B945-46C4-A834-EBE1CB600A2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02DD646E-234C-42F5-9C7C-CAAEBD09D13F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79" name="CuadroTexto 178">
                <a:extLst>
                  <a:ext uri="{FF2B5EF4-FFF2-40B4-BE49-F238E27FC236}">
                    <a16:creationId xmlns:a16="http://schemas.microsoft.com/office/drawing/2014/main" id="{5BD5BF03-FB8C-4103-95F5-C15750EDCE3F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80" name="CuadroTexto 179">
                <a:extLst>
                  <a:ext uri="{FF2B5EF4-FFF2-40B4-BE49-F238E27FC236}">
                    <a16:creationId xmlns:a16="http://schemas.microsoft.com/office/drawing/2014/main" id="{7AF43048-51C5-4FCA-B5AF-E33F15840626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35" name="Corchetes 134">
              <a:extLst>
                <a:ext uri="{FF2B5EF4-FFF2-40B4-BE49-F238E27FC236}">
                  <a16:creationId xmlns:a16="http://schemas.microsoft.com/office/drawing/2014/main" id="{4EB9F6A2-BCC3-4BB5-84A5-B30AA4C4F849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7EF4AB90-2BDE-4C7C-A0DC-BAD74527DDAC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7" name="Oval 1">
              <a:extLst>
                <a:ext uri="{FF2B5EF4-FFF2-40B4-BE49-F238E27FC236}">
                  <a16:creationId xmlns:a16="http://schemas.microsoft.com/office/drawing/2014/main" id="{C27055FE-6102-4BE6-9271-003964D77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8" name="Oval 10">
              <a:extLst>
                <a:ext uri="{FF2B5EF4-FFF2-40B4-BE49-F238E27FC236}">
                  <a16:creationId xmlns:a16="http://schemas.microsoft.com/office/drawing/2014/main" id="{189D7270-581D-4F84-8595-03A0F1B7B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9" name="Oval 11">
              <a:extLst>
                <a:ext uri="{FF2B5EF4-FFF2-40B4-BE49-F238E27FC236}">
                  <a16:creationId xmlns:a16="http://schemas.microsoft.com/office/drawing/2014/main" id="{E18FC945-DC17-46CD-A858-A90BE17FF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0" name="Oval 1">
              <a:extLst>
                <a:ext uri="{FF2B5EF4-FFF2-40B4-BE49-F238E27FC236}">
                  <a16:creationId xmlns:a16="http://schemas.microsoft.com/office/drawing/2014/main" id="{B794DF82-9AE8-43D9-9052-9BE2F388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41" name="Oval 1">
              <a:extLst>
                <a:ext uri="{FF2B5EF4-FFF2-40B4-BE49-F238E27FC236}">
                  <a16:creationId xmlns:a16="http://schemas.microsoft.com/office/drawing/2014/main" id="{8E0553BB-2430-4602-AC02-DDDAB7945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2" name="Oval 10">
              <a:extLst>
                <a:ext uri="{FF2B5EF4-FFF2-40B4-BE49-F238E27FC236}">
                  <a16:creationId xmlns:a16="http://schemas.microsoft.com/office/drawing/2014/main" id="{8DE619BB-246E-4B60-BE5B-997BD0D42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5" name="Oval 11">
              <a:extLst>
                <a:ext uri="{FF2B5EF4-FFF2-40B4-BE49-F238E27FC236}">
                  <a16:creationId xmlns:a16="http://schemas.microsoft.com/office/drawing/2014/main" id="{C51DB673-C093-42C3-82C8-186AA56CF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6" name="Oval 1">
              <a:extLst>
                <a:ext uri="{FF2B5EF4-FFF2-40B4-BE49-F238E27FC236}">
                  <a16:creationId xmlns:a16="http://schemas.microsoft.com/office/drawing/2014/main" id="{CA39DEB5-538E-4100-BD12-E601DA4E6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302" name="Rectángulo 301">
            <a:extLst>
              <a:ext uri="{FF2B5EF4-FFF2-40B4-BE49-F238E27FC236}">
                <a16:creationId xmlns:a16="http://schemas.microsoft.com/office/drawing/2014/main" id="{CB08E2C4-4EDF-417A-831E-33829AD8E442}"/>
              </a:ext>
            </a:extLst>
          </p:cNvPr>
          <p:cNvSpPr/>
          <p:nvPr/>
        </p:nvSpPr>
        <p:spPr bwMode="auto">
          <a:xfrm>
            <a:off x="7068618" y="1501961"/>
            <a:ext cx="1517243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3" name="Rectángulo 302">
            <a:extLst>
              <a:ext uri="{FF2B5EF4-FFF2-40B4-BE49-F238E27FC236}">
                <a16:creationId xmlns:a16="http://schemas.microsoft.com/office/drawing/2014/main" id="{57AC4749-96D9-4AB6-83FF-F68D7B6EA92C}"/>
              </a:ext>
            </a:extLst>
          </p:cNvPr>
          <p:cNvSpPr/>
          <p:nvPr/>
        </p:nvSpPr>
        <p:spPr bwMode="auto">
          <a:xfrm rot="5400000">
            <a:off x="6856047" y="1739246"/>
            <a:ext cx="1517243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5" name="Rectángulo 304">
            <a:extLst>
              <a:ext uri="{FF2B5EF4-FFF2-40B4-BE49-F238E27FC236}">
                <a16:creationId xmlns:a16="http://schemas.microsoft.com/office/drawing/2014/main" id="{DBF29A40-EF99-4E26-B84D-902B02CB4805}"/>
              </a:ext>
            </a:extLst>
          </p:cNvPr>
          <p:cNvSpPr/>
          <p:nvPr/>
        </p:nvSpPr>
        <p:spPr bwMode="auto">
          <a:xfrm rot="2696578">
            <a:off x="6784880" y="1705610"/>
            <a:ext cx="2037428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F2B0A87F-2AF4-492A-91C1-D176A6097155}"/>
              </a:ext>
            </a:extLst>
          </p:cNvPr>
          <p:cNvGrpSpPr/>
          <p:nvPr/>
        </p:nvGrpSpPr>
        <p:grpSpPr>
          <a:xfrm>
            <a:off x="-13292" y="3724151"/>
            <a:ext cx="2668243" cy="1901209"/>
            <a:chOff x="4261997" y="2420888"/>
            <a:chExt cx="2668243" cy="1901209"/>
          </a:xfrm>
        </p:grpSpPr>
        <p:sp>
          <p:nvSpPr>
            <p:cNvPr id="144" name="Corchetes 143">
              <a:extLst>
                <a:ext uri="{FF2B5EF4-FFF2-40B4-BE49-F238E27FC236}">
                  <a16:creationId xmlns:a16="http://schemas.microsoft.com/office/drawing/2014/main" id="{7DFE98DA-1186-486D-B60D-DA23E4C1242F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D9CBC5CF-8396-4A6A-8F86-1CBA8937986C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6" name="Oval 1">
              <a:extLst>
                <a:ext uri="{FF2B5EF4-FFF2-40B4-BE49-F238E27FC236}">
                  <a16:creationId xmlns:a16="http://schemas.microsoft.com/office/drawing/2014/main" id="{84B50FF3-63ED-4BC1-B235-491666A20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7" name="Oval 10">
              <a:extLst>
                <a:ext uri="{FF2B5EF4-FFF2-40B4-BE49-F238E27FC236}">
                  <a16:creationId xmlns:a16="http://schemas.microsoft.com/office/drawing/2014/main" id="{4D452B94-C9B6-43EC-B919-C3C250B34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8" name="Oval 11">
              <a:extLst>
                <a:ext uri="{FF2B5EF4-FFF2-40B4-BE49-F238E27FC236}">
                  <a16:creationId xmlns:a16="http://schemas.microsoft.com/office/drawing/2014/main" id="{B8A4315D-CAE7-4801-AE33-25EFDCD96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9" name="Oval 1">
              <a:extLst>
                <a:ext uri="{FF2B5EF4-FFF2-40B4-BE49-F238E27FC236}">
                  <a16:creationId xmlns:a16="http://schemas.microsoft.com/office/drawing/2014/main" id="{229C6985-50AC-4CBB-A39E-68B05357D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50" name="Oval 1">
              <a:extLst>
                <a:ext uri="{FF2B5EF4-FFF2-40B4-BE49-F238E27FC236}">
                  <a16:creationId xmlns:a16="http://schemas.microsoft.com/office/drawing/2014/main" id="{30E05BE4-0DC3-4113-875D-13D10FAE4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51" name="Oval 10">
              <a:extLst>
                <a:ext uri="{FF2B5EF4-FFF2-40B4-BE49-F238E27FC236}">
                  <a16:creationId xmlns:a16="http://schemas.microsoft.com/office/drawing/2014/main" id="{FF2F5BA1-4F77-4938-99DC-AAC262D9A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52" name="Oval 11">
              <a:extLst>
                <a:ext uri="{FF2B5EF4-FFF2-40B4-BE49-F238E27FC236}">
                  <a16:creationId xmlns:a16="http://schemas.microsoft.com/office/drawing/2014/main" id="{CBF0A98E-03B8-47A1-886A-52B478775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3" name="Oval 1">
              <a:extLst>
                <a:ext uri="{FF2B5EF4-FFF2-40B4-BE49-F238E27FC236}">
                  <a16:creationId xmlns:a16="http://schemas.microsoft.com/office/drawing/2014/main" id="{B2181D89-9C63-4545-8B99-C123F0E5D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81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o 64">
            <a:extLst>
              <a:ext uri="{FF2B5EF4-FFF2-40B4-BE49-F238E27FC236}">
                <a16:creationId xmlns:a16="http://schemas.microsoft.com/office/drawing/2014/main" id="{3B412DBD-1112-47B2-A08E-5A402419221B}"/>
              </a:ext>
            </a:extLst>
          </p:cNvPr>
          <p:cNvGrpSpPr/>
          <p:nvPr/>
        </p:nvGrpSpPr>
        <p:grpSpPr>
          <a:xfrm>
            <a:off x="971600" y="3033363"/>
            <a:ext cx="2067872" cy="2161607"/>
            <a:chOff x="1047281" y="2202954"/>
            <a:chExt cx="2067872" cy="2161607"/>
          </a:xfrm>
        </p:grpSpPr>
        <p:sp>
          <p:nvSpPr>
            <p:cNvPr id="66" name="Oval 1">
              <a:extLst>
                <a:ext uri="{FF2B5EF4-FFF2-40B4-BE49-F238E27FC236}">
                  <a16:creationId xmlns:a16="http://schemas.microsoft.com/office/drawing/2014/main" id="{B8970024-9395-4DDF-9F45-2F52C6F44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sp>
          <p:nvSpPr>
            <p:cNvPr id="67" name="Oval 10">
              <a:extLst>
                <a:ext uri="{FF2B5EF4-FFF2-40B4-BE49-F238E27FC236}">
                  <a16:creationId xmlns:a16="http://schemas.microsoft.com/office/drawing/2014/main" id="{711F1503-204C-476F-9952-62FDE686E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68" name="Oval 11">
              <a:extLst>
                <a:ext uri="{FF2B5EF4-FFF2-40B4-BE49-F238E27FC236}">
                  <a16:creationId xmlns:a16="http://schemas.microsoft.com/office/drawing/2014/main" id="{BF35A63A-D4CD-49DF-8319-0ADB60D6A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69" name="Oval 1">
              <a:extLst>
                <a:ext uri="{FF2B5EF4-FFF2-40B4-BE49-F238E27FC236}">
                  <a16:creationId xmlns:a16="http://schemas.microsoft.com/office/drawing/2014/main" id="{A6B72A41-40E8-4C56-A111-3E766F408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id="{752A1B49-C052-4839-ACEA-0EC8E63D502E}"/>
                </a:ext>
              </a:extLst>
            </p:cNvPr>
            <p:cNvCxnSpPr>
              <a:stCxn id="66" idx="2"/>
              <a:endCxn id="6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Conector recto de flecha 70">
              <a:extLst>
                <a:ext uri="{FF2B5EF4-FFF2-40B4-BE49-F238E27FC236}">
                  <a16:creationId xmlns:a16="http://schemas.microsoft.com/office/drawing/2014/main" id="{46B919A2-EA4F-47A5-BB5D-39B453A07F0B}"/>
                </a:ext>
              </a:extLst>
            </p:cNvPr>
            <p:cNvCxnSpPr>
              <a:stCxn id="66" idx="1"/>
              <a:endCxn id="68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Conector recto de flecha 71">
              <a:extLst>
                <a:ext uri="{FF2B5EF4-FFF2-40B4-BE49-F238E27FC236}">
                  <a16:creationId xmlns:a16="http://schemas.microsoft.com/office/drawing/2014/main" id="{6F2C2F98-8E51-4FBC-AFB5-CAD420A22B7E}"/>
                </a:ext>
              </a:extLst>
            </p:cNvPr>
            <p:cNvCxnSpPr>
              <a:stCxn id="67" idx="4"/>
              <a:endCxn id="66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1688C2E7-91C1-4EC4-A52C-FEE785FCD8AF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85" name="Straight Connector 14">
                <a:extLst>
                  <a:ext uri="{FF2B5EF4-FFF2-40B4-BE49-F238E27FC236}">
                    <a16:creationId xmlns:a16="http://schemas.microsoft.com/office/drawing/2014/main" id="{D47B438A-5602-406C-9487-8CC36E403FE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Straight Connector 14">
                <a:extLst>
                  <a:ext uri="{FF2B5EF4-FFF2-40B4-BE49-F238E27FC236}">
                    <a16:creationId xmlns:a16="http://schemas.microsoft.com/office/drawing/2014/main" id="{F579EEAE-42D5-441E-A718-83211FE3E30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E3B23305-214B-43E9-A02A-52534BB35593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3" name="Straight Connector 14">
                <a:extLst>
                  <a:ext uri="{FF2B5EF4-FFF2-40B4-BE49-F238E27FC236}">
                    <a16:creationId xmlns:a16="http://schemas.microsoft.com/office/drawing/2014/main" id="{1EAD9AB2-23B9-4E1F-B41E-838D7391A56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Straight Connector 14">
                <a:extLst>
                  <a:ext uri="{FF2B5EF4-FFF2-40B4-BE49-F238E27FC236}">
                    <a16:creationId xmlns:a16="http://schemas.microsoft.com/office/drawing/2014/main" id="{C2072EAE-0407-46CD-9011-ADC0738EFF2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9947C06B-287B-4418-8FD2-1138302FFB49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3D996CA6-5F1C-45AB-8DCE-494181A6ECEA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600C4C0A-0961-43EE-9A06-0CB1546BA169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69C90A09-4066-4231-AD35-4421B86FEBD8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4B8C901C-5FA0-4DFE-9A82-7D81E7E7462E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BE986A3A-50A7-410D-8A61-82017BBCCEB7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50726702-A424-471F-BEA0-E8B80BB70208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</p:grpSp>
      <p:sp>
        <p:nvSpPr>
          <p:cNvPr id="91" name="Rectangle 2">
            <a:extLst>
              <a:ext uri="{FF2B5EF4-FFF2-40B4-BE49-F238E27FC236}">
                <a16:creationId xmlns:a16="http://schemas.microsoft.com/office/drawing/2014/main" id="{E3886D68-AD7D-4EE1-B97D-AE3FC21C3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pPr eaLnBrk="1" hangingPunct="1"/>
            <a:r>
              <a:rPr lang="es-ES_tradnl" altLang="es-EC" dirty="0"/>
              <a:t>Problema</a:t>
            </a:r>
            <a:endParaRPr lang="es-ES" altLang="es-EC" dirty="0"/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3C758940-7634-4D07-870B-BA47D56239B4}"/>
              </a:ext>
            </a:extLst>
          </p:cNvPr>
          <p:cNvSpPr txBox="1"/>
          <p:nvPr/>
        </p:nvSpPr>
        <p:spPr>
          <a:xfrm>
            <a:off x="345503" y="1631783"/>
            <a:ext cx="7754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Dado un grafo, queremos encontrar los caminos </a:t>
            </a:r>
            <a:r>
              <a:rPr lang="es-EC" b="1" dirty="0"/>
              <a:t>más cortos</a:t>
            </a:r>
            <a:r>
              <a:rPr lang="es-EC" dirty="0"/>
              <a:t> entre todos los pares de vértices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194476DA-0A32-41AB-AD39-86728BC16FA5}"/>
              </a:ext>
            </a:extLst>
          </p:cNvPr>
          <p:cNvSpPr txBox="1"/>
          <p:nvPr/>
        </p:nvSpPr>
        <p:spPr>
          <a:xfrm>
            <a:off x="345503" y="2590676"/>
            <a:ext cx="192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Dado el grafo:</a:t>
            </a:r>
          </a:p>
        </p:txBody>
      </p:sp>
    </p:spTree>
    <p:extLst>
      <p:ext uri="{BB962C8B-B14F-4D97-AF65-F5344CB8AC3E}">
        <p14:creationId xmlns:p14="http://schemas.microsoft.com/office/powerpoint/2010/main" val="1140730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222810" y="634505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2978511" y="764704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16627D0D-F2E2-40BB-A3DC-B3CC870B6B30}"/>
              </a:ext>
            </a:extLst>
          </p:cNvPr>
          <p:cNvGrpSpPr/>
          <p:nvPr/>
        </p:nvGrpSpPr>
        <p:grpSpPr>
          <a:xfrm>
            <a:off x="5970314" y="764704"/>
            <a:ext cx="2668243" cy="1901209"/>
            <a:chOff x="4261997" y="2420888"/>
            <a:chExt cx="2668243" cy="1901209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1E35D7C8-F483-4320-AFA2-02B36DEB30C2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89" name="CuadroTexto 188">
                <a:extLst>
                  <a:ext uri="{FF2B5EF4-FFF2-40B4-BE49-F238E27FC236}">
                    <a16:creationId xmlns:a16="http://schemas.microsoft.com/office/drawing/2014/main" id="{6E636C9D-382D-42BA-8D9C-CD65AC014F32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90" name="CuadroTexto 189">
                <a:extLst>
                  <a:ext uri="{FF2B5EF4-FFF2-40B4-BE49-F238E27FC236}">
                    <a16:creationId xmlns:a16="http://schemas.microsoft.com/office/drawing/2014/main" id="{8AFEDF4B-C612-435C-9ED3-0747E210E86A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91" name="CuadroTexto 190">
                <a:extLst>
                  <a:ext uri="{FF2B5EF4-FFF2-40B4-BE49-F238E27FC236}">
                    <a16:creationId xmlns:a16="http://schemas.microsoft.com/office/drawing/2014/main" id="{8A0D9975-32F8-4891-B039-D4463CEC6FA1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92" name="CuadroTexto 191">
                <a:extLst>
                  <a:ext uri="{FF2B5EF4-FFF2-40B4-BE49-F238E27FC236}">
                    <a16:creationId xmlns:a16="http://schemas.microsoft.com/office/drawing/2014/main" id="{A6F23998-6188-4E36-A593-3A44D7F43075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2" name="Grupo 131">
              <a:extLst>
                <a:ext uri="{FF2B5EF4-FFF2-40B4-BE49-F238E27FC236}">
                  <a16:creationId xmlns:a16="http://schemas.microsoft.com/office/drawing/2014/main" id="{29C8C7C7-6140-4330-838A-F72EF4AB3C15}"/>
                </a:ext>
              </a:extLst>
            </p:cNvPr>
            <p:cNvGrpSpPr/>
            <p:nvPr/>
          </p:nvGrpSpPr>
          <p:grpSpPr>
            <a:xfrm>
              <a:off x="5396511" y="3164157"/>
              <a:ext cx="1443736" cy="307777"/>
              <a:chOff x="5416867" y="2314238"/>
              <a:chExt cx="1443736" cy="307777"/>
            </a:xfrm>
          </p:grpSpPr>
          <p:sp>
            <p:nvSpPr>
              <p:cNvPr id="185" name="CuadroTexto 184">
                <a:extLst>
                  <a:ext uri="{FF2B5EF4-FFF2-40B4-BE49-F238E27FC236}">
                    <a16:creationId xmlns:a16="http://schemas.microsoft.com/office/drawing/2014/main" id="{62D60E4E-AEF1-4D5E-9DBA-953B851372DD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86" name="CuadroTexto 185">
                <a:extLst>
                  <a:ext uri="{FF2B5EF4-FFF2-40B4-BE49-F238E27FC236}">
                    <a16:creationId xmlns:a16="http://schemas.microsoft.com/office/drawing/2014/main" id="{6FC60453-B16A-4CAE-8587-C035B6A5B7E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87" name="CuadroTexto 186">
                <a:extLst>
                  <a:ext uri="{FF2B5EF4-FFF2-40B4-BE49-F238E27FC236}">
                    <a16:creationId xmlns:a16="http://schemas.microsoft.com/office/drawing/2014/main" id="{6E13ABA5-D299-4051-A8C2-1BBE910B1758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88" name="CuadroTexto 187">
                <a:extLst>
                  <a:ext uri="{FF2B5EF4-FFF2-40B4-BE49-F238E27FC236}">
                    <a16:creationId xmlns:a16="http://schemas.microsoft.com/office/drawing/2014/main" id="{1ABFF15F-5797-42CE-B3E8-685A1B744F58}"/>
                  </a:ext>
                </a:extLst>
              </p:cNvPr>
              <p:cNvSpPr txBox="1"/>
              <p:nvPr/>
            </p:nvSpPr>
            <p:spPr>
              <a:xfrm>
                <a:off x="6575268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15</a:t>
                </a:r>
              </a:p>
            </p:txBody>
          </p:sp>
        </p:grpSp>
        <p:grpSp>
          <p:nvGrpSpPr>
            <p:cNvPr id="133" name="Grupo 132">
              <a:extLst>
                <a:ext uri="{FF2B5EF4-FFF2-40B4-BE49-F238E27FC236}">
                  <a16:creationId xmlns:a16="http://schemas.microsoft.com/office/drawing/2014/main" id="{20B44AC0-3D02-40F1-9B3D-1F5983C29676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81" name="CuadroTexto 180">
                <a:extLst>
                  <a:ext uri="{FF2B5EF4-FFF2-40B4-BE49-F238E27FC236}">
                    <a16:creationId xmlns:a16="http://schemas.microsoft.com/office/drawing/2014/main" id="{53692811-60A2-4F18-90BA-0264FC0E4DDB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82" name="CuadroTexto 181">
                <a:extLst>
                  <a:ext uri="{FF2B5EF4-FFF2-40B4-BE49-F238E27FC236}">
                    <a16:creationId xmlns:a16="http://schemas.microsoft.com/office/drawing/2014/main" id="{6D53969A-6C62-44A0-B1D8-E7DC8DF6E18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83" name="CuadroTexto 182">
                <a:extLst>
                  <a:ext uri="{FF2B5EF4-FFF2-40B4-BE49-F238E27FC236}">
                    <a16:creationId xmlns:a16="http://schemas.microsoft.com/office/drawing/2014/main" id="{8E8B3766-AECE-4E21-BF09-E2BDFA59E07E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84" name="CuadroTexto 183">
                <a:extLst>
                  <a:ext uri="{FF2B5EF4-FFF2-40B4-BE49-F238E27FC236}">
                    <a16:creationId xmlns:a16="http://schemas.microsoft.com/office/drawing/2014/main" id="{CDD79500-CD49-428F-9FC7-4C628866614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BC5F40A6-3E4E-4BB4-BC5D-23973F925C9B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77" name="CuadroTexto 176">
                <a:extLst>
                  <a:ext uri="{FF2B5EF4-FFF2-40B4-BE49-F238E27FC236}">
                    <a16:creationId xmlns:a16="http://schemas.microsoft.com/office/drawing/2014/main" id="{5B068297-B945-46C4-A834-EBE1CB600A2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02DD646E-234C-42F5-9C7C-CAAEBD09D13F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79" name="CuadroTexto 178">
                <a:extLst>
                  <a:ext uri="{FF2B5EF4-FFF2-40B4-BE49-F238E27FC236}">
                    <a16:creationId xmlns:a16="http://schemas.microsoft.com/office/drawing/2014/main" id="{5BD5BF03-FB8C-4103-95F5-C15750EDCE3F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80" name="CuadroTexto 179">
                <a:extLst>
                  <a:ext uri="{FF2B5EF4-FFF2-40B4-BE49-F238E27FC236}">
                    <a16:creationId xmlns:a16="http://schemas.microsoft.com/office/drawing/2014/main" id="{7AF43048-51C5-4FCA-B5AF-E33F15840626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35" name="Corchetes 134">
              <a:extLst>
                <a:ext uri="{FF2B5EF4-FFF2-40B4-BE49-F238E27FC236}">
                  <a16:creationId xmlns:a16="http://schemas.microsoft.com/office/drawing/2014/main" id="{4EB9F6A2-BCC3-4BB5-84A5-B30AA4C4F849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7EF4AB90-2BDE-4C7C-A0DC-BAD74527DDAC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7" name="Oval 1">
              <a:extLst>
                <a:ext uri="{FF2B5EF4-FFF2-40B4-BE49-F238E27FC236}">
                  <a16:creationId xmlns:a16="http://schemas.microsoft.com/office/drawing/2014/main" id="{C27055FE-6102-4BE6-9271-003964D77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8" name="Oval 10">
              <a:extLst>
                <a:ext uri="{FF2B5EF4-FFF2-40B4-BE49-F238E27FC236}">
                  <a16:creationId xmlns:a16="http://schemas.microsoft.com/office/drawing/2014/main" id="{189D7270-581D-4F84-8595-03A0F1B7B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9" name="Oval 11">
              <a:extLst>
                <a:ext uri="{FF2B5EF4-FFF2-40B4-BE49-F238E27FC236}">
                  <a16:creationId xmlns:a16="http://schemas.microsoft.com/office/drawing/2014/main" id="{E18FC945-DC17-46CD-A858-A90BE17FF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0" name="Oval 1">
              <a:extLst>
                <a:ext uri="{FF2B5EF4-FFF2-40B4-BE49-F238E27FC236}">
                  <a16:creationId xmlns:a16="http://schemas.microsoft.com/office/drawing/2014/main" id="{B794DF82-9AE8-43D9-9052-9BE2F388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41" name="Oval 1">
              <a:extLst>
                <a:ext uri="{FF2B5EF4-FFF2-40B4-BE49-F238E27FC236}">
                  <a16:creationId xmlns:a16="http://schemas.microsoft.com/office/drawing/2014/main" id="{8E0553BB-2430-4602-AC02-DDDAB7945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2" name="Oval 10">
              <a:extLst>
                <a:ext uri="{FF2B5EF4-FFF2-40B4-BE49-F238E27FC236}">
                  <a16:creationId xmlns:a16="http://schemas.microsoft.com/office/drawing/2014/main" id="{8DE619BB-246E-4B60-BE5B-997BD0D42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5" name="Oval 11">
              <a:extLst>
                <a:ext uri="{FF2B5EF4-FFF2-40B4-BE49-F238E27FC236}">
                  <a16:creationId xmlns:a16="http://schemas.microsoft.com/office/drawing/2014/main" id="{C51DB673-C093-42C3-82C8-186AA56CF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6" name="Oval 1">
              <a:extLst>
                <a:ext uri="{FF2B5EF4-FFF2-40B4-BE49-F238E27FC236}">
                  <a16:creationId xmlns:a16="http://schemas.microsoft.com/office/drawing/2014/main" id="{CA39DEB5-538E-4100-BD12-E601DA4E6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302" name="Rectángulo 301">
            <a:extLst>
              <a:ext uri="{FF2B5EF4-FFF2-40B4-BE49-F238E27FC236}">
                <a16:creationId xmlns:a16="http://schemas.microsoft.com/office/drawing/2014/main" id="{CB08E2C4-4EDF-417A-831E-33829AD8E442}"/>
              </a:ext>
            </a:extLst>
          </p:cNvPr>
          <p:cNvSpPr/>
          <p:nvPr/>
        </p:nvSpPr>
        <p:spPr bwMode="auto">
          <a:xfrm>
            <a:off x="7068618" y="1501961"/>
            <a:ext cx="1517243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5" name="Rectángulo 304">
            <a:extLst>
              <a:ext uri="{FF2B5EF4-FFF2-40B4-BE49-F238E27FC236}">
                <a16:creationId xmlns:a16="http://schemas.microsoft.com/office/drawing/2014/main" id="{DBF29A40-EF99-4E26-B84D-902B02CB4805}"/>
              </a:ext>
            </a:extLst>
          </p:cNvPr>
          <p:cNvSpPr/>
          <p:nvPr/>
        </p:nvSpPr>
        <p:spPr bwMode="auto">
          <a:xfrm rot="2696578">
            <a:off x="6784880" y="1705610"/>
            <a:ext cx="2037428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BBDB6456-828E-490E-8D4C-5A1CB733C88E}"/>
              </a:ext>
            </a:extLst>
          </p:cNvPr>
          <p:cNvGrpSpPr/>
          <p:nvPr/>
        </p:nvGrpSpPr>
        <p:grpSpPr>
          <a:xfrm>
            <a:off x="-13292" y="3724151"/>
            <a:ext cx="2668243" cy="1901209"/>
            <a:chOff x="4261997" y="2420888"/>
            <a:chExt cx="2668243" cy="1901209"/>
          </a:xfrm>
        </p:grpSpPr>
        <p:grpSp>
          <p:nvGrpSpPr>
            <p:cNvPr id="338" name="Grupo 337">
              <a:extLst>
                <a:ext uri="{FF2B5EF4-FFF2-40B4-BE49-F238E27FC236}">
                  <a16:creationId xmlns:a16="http://schemas.microsoft.com/office/drawing/2014/main" id="{2B2758E4-B294-4879-BFC7-635D35E1E8DB}"/>
                </a:ext>
              </a:extLst>
            </p:cNvPr>
            <p:cNvGrpSpPr/>
            <p:nvPr/>
          </p:nvGrpSpPr>
          <p:grpSpPr>
            <a:xfrm>
              <a:off x="5416548" y="2755345"/>
              <a:ext cx="553767" cy="311290"/>
              <a:chOff x="5416867" y="1895279"/>
              <a:chExt cx="553767" cy="311290"/>
            </a:xfrm>
          </p:grpSpPr>
          <p:sp>
            <p:nvSpPr>
              <p:cNvPr id="364" name="CuadroTexto 363">
                <a:extLst>
                  <a:ext uri="{FF2B5EF4-FFF2-40B4-BE49-F238E27FC236}">
                    <a16:creationId xmlns:a16="http://schemas.microsoft.com/office/drawing/2014/main" id="{ACA5F590-4E65-4B2E-84FA-5636B492575F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365" name="CuadroTexto 364">
                <a:extLst>
                  <a:ext uri="{FF2B5EF4-FFF2-40B4-BE49-F238E27FC236}">
                    <a16:creationId xmlns:a16="http://schemas.microsoft.com/office/drawing/2014/main" id="{ACAF52D0-F252-465A-A793-7A8E0588AAD5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339" name="Grupo 338">
              <a:extLst>
                <a:ext uri="{FF2B5EF4-FFF2-40B4-BE49-F238E27FC236}">
                  <a16:creationId xmlns:a16="http://schemas.microsoft.com/office/drawing/2014/main" id="{C2745150-D083-48E2-A5A7-AE10B4BA8C89}"/>
                </a:ext>
              </a:extLst>
            </p:cNvPr>
            <p:cNvGrpSpPr/>
            <p:nvPr/>
          </p:nvGrpSpPr>
          <p:grpSpPr>
            <a:xfrm>
              <a:off x="5396511" y="3164157"/>
              <a:ext cx="1467333" cy="307777"/>
              <a:chOff x="5416867" y="2314238"/>
              <a:chExt cx="1467333" cy="307777"/>
            </a:xfrm>
          </p:grpSpPr>
          <p:sp>
            <p:nvSpPr>
              <p:cNvPr id="360" name="CuadroTexto 359">
                <a:extLst>
                  <a:ext uri="{FF2B5EF4-FFF2-40B4-BE49-F238E27FC236}">
                    <a16:creationId xmlns:a16="http://schemas.microsoft.com/office/drawing/2014/main" id="{87FCC326-AC37-4C36-9EAE-334091A46384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361" name="CuadroTexto 360">
                <a:extLst>
                  <a:ext uri="{FF2B5EF4-FFF2-40B4-BE49-F238E27FC236}">
                    <a16:creationId xmlns:a16="http://schemas.microsoft.com/office/drawing/2014/main" id="{EFE6A076-33E5-475A-859C-696520D2FD6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362" name="CuadroTexto 361">
                <a:extLst>
                  <a:ext uri="{FF2B5EF4-FFF2-40B4-BE49-F238E27FC236}">
                    <a16:creationId xmlns:a16="http://schemas.microsoft.com/office/drawing/2014/main" id="{D5683A9C-CD18-49BD-A4D7-BDE1D8089210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63" name="CuadroTexto 362">
                <a:extLst>
                  <a:ext uri="{FF2B5EF4-FFF2-40B4-BE49-F238E27FC236}">
                    <a16:creationId xmlns:a16="http://schemas.microsoft.com/office/drawing/2014/main" id="{33C47E35-508A-4B18-BFD8-4A6BAA9B0FEC}"/>
                  </a:ext>
                </a:extLst>
              </p:cNvPr>
              <p:cNvSpPr txBox="1"/>
              <p:nvPr/>
            </p:nvSpPr>
            <p:spPr>
              <a:xfrm>
                <a:off x="6598865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15</a:t>
                </a:r>
              </a:p>
            </p:txBody>
          </p:sp>
        </p:grpSp>
        <p:grpSp>
          <p:nvGrpSpPr>
            <p:cNvPr id="340" name="Grupo 339">
              <a:extLst>
                <a:ext uri="{FF2B5EF4-FFF2-40B4-BE49-F238E27FC236}">
                  <a16:creationId xmlns:a16="http://schemas.microsoft.com/office/drawing/2014/main" id="{B369C9CC-2983-4D0C-8F2F-F89CB27644F1}"/>
                </a:ext>
              </a:extLst>
            </p:cNvPr>
            <p:cNvGrpSpPr/>
            <p:nvPr/>
          </p:nvGrpSpPr>
          <p:grpSpPr>
            <a:xfrm>
              <a:off x="5827647" y="3592130"/>
              <a:ext cx="553767" cy="307777"/>
              <a:chOff x="5827966" y="2682576"/>
              <a:chExt cx="553767" cy="307777"/>
            </a:xfrm>
          </p:grpSpPr>
          <p:sp>
            <p:nvSpPr>
              <p:cNvPr id="357" name="CuadroTexto 356">
                <a:extLst>
                  <a:ext uri="{FF2B5EF4-FFF2-40B4-BE49-F238E27FC236}">
                    <a16:creationId xmlns:a16="http://schemas.microsoft.com/office/drawing/2014/main" id="{992D3513-ED79-494D-9C90-035FB26388BA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358" name="CuadroTexto 357">
                <a:extLst>
                  <a:ext uri="{FF2B5EF4-FFF2-40B4-BE49-F238E27FC236}">
                    <a16:creationId xmlns:a16="http://schemas.microsoft.com/office/drawing/2014/main" id="{F2F4F7EC-D8C5-4C6F-A062-1A3A264224AE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341" name="Grupo 340">
              <a:extLst>
                <a:ext uri="{FF2B5EF4-FFF2-40B4-BE49-F238E27FC236}">
                  <a16:creationId xmlns:a16="http://schemas.microsoft.com/office/drawing/2014/main" id="{2A7CEC9E-BEF9-4E6A-8E75-82C1394D9CAA}"/>
                </a:ext>
              </a:extLst>
            </p:cNvPr>
            <p:cNvGrpSpPr/>
            <p:nvPr/>
          </p:nvGrpSpPr>
          <p:grpSpPr>
            <a:xfrm>
              <a:off x="5827647" y="3978162"/>
              <a:ext cx="964864" cy="307777"/>
              <a:chOff x="5827966" y="3050909"/>
              <a:chExt cx="964864" cy="307777"/>
            </a:xfrm>
          </p:grpSpPr>
          <p:sp>
            <p:nvSpPr>
              <p:cNvPr id="353" name="CuadroTexto 352">
                <a:extLst>
                  <a:ext uri="{FF2B5EF4-FFF2-40B4-BE49-F238E27FC236}">
                    <a16:creationId xmlns:a16="http://schemas.microsoft.com/office/drawing/2014/main" id="{1A52FF4D-19A2-40B8-BECA-65094795DA50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55" name="CuadroTexto 354">
                <a:extLst>
                  <a:ext uri="{FF2B5EF4-FFF2-40B4-BE49-F238E27FC236}">
                    <a16:creationId xmlns:a16="http://schemas.microsoft.com/office/drawing/2014/main" id="{4C1A745B-78FA-4B7B-B223-B1DED441A4A3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342" name="Corchetes 341">
              <a:extLst>
                <a:ext uri="{FF2B5EF4-FFF2-40B4-BE49-F238E27FC236}">
                  <a16:creationId xmlns:a16="http://schemas.microsoft.com/office/drawing/2014/main" id="{E88F5F48-ADD3-4CA1-824D-991FAA81FF02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66061235-8923-4360-A1CC-6EAF55486E4E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4" name="Oval 1">
              <a:extLst>
                <a:ext uri="{FF2B5EF4-FFF2-40B4-BE49-F238E27FC236}">
                  <a16:creationId xmlns:a16="http://schemas.microsoft.com/office/drawing/2014/main" id="{507B3FEF-7284-41F4-8E28-E81766DE6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45" name="Oval 10">
              <a:extLst>
                <a:ext uri="{FF2B5EF4-FFF2-40B4-BE49-F238E27FC236}">
                  <a16:creationId xmlns:a16="http://schemas.microsoft.com/office/drawing/2014/main" id="{71BA047D-1071-47F0-87EB-002205254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46" name="Oval 11">
              <a:extLst>
                <a:ext uri="{FF2B5EF4-FFF2-40B4-BE49-F238E27FC236}">
                  <a16:creationId xmlns:a16="http://schemas.microsoft.com/office/drawing/2014/main" id="{33FE35AF-EE3F-443B-B9D1-448491657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47" name="Oval 1">
              <a:extLst>
                <a:ext uri="{FF2B5EF4-FFF2-40B4-BE49-F238E27FC236}">
                  <a16:creationId xmlns:a16="http://schemas.microsoft.com/office/drawing/2014/main" id="{76896D35-9F81-4A3D-A34F-51FBAF90A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48" name="Oval 1">
              <a:extLst>
                <a:ext uri="{FF2B5EF4-FFF2-40B4-BE49-F238E27FC236}">
                  <a16:creationId xmlns:a16="http://schemas.microsoft.com/office/drawing/2014/main" id="{041E3372-FC85-4B4C-934F-D19C5EF7E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49" name="Oval 10">
              <a:extLst>
                <a:ext uri="{FF2B5EF4-FFF2-40B4-BE49-F238E27FC236}">
                  <a16:creationId xmlns:a16="http://schemas.microsoft.com/office/drawing/2014/main" id="{2F8F6B3A-E5A0-498E-B9E2-8389247DD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50" name="Oval 11">
              <a:extLst>
                <a:ext uri="{FF2B5EF4-FFF2-40B4-BE49-F238E27FC236}">
                  <a16:creationId xmlns:a16="http://schemas.microsoft.com/office/drawing/2014/main" id="{9455C054-FCE1-436C-81E5-F81C8EEBA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1" name="Oval 1">
              <a:extLst>
                <a:ext uri="{FF2B5EF4-FFF2-40B4-BE49-F238E27FC236}">
                  <a16:creationId xmlns:a16="http://schemas.microsoft.com/office/drawing/2014/main" id="{7B62E95F-B616-42FA-8DAF-254EC2FB1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C3027E8C-2B4D-4E62-87A4-451C4239A290}"/>
              </a:ext>
            </a:extLst>
          </p:cNvPr>
          <p:cNvSpPr/>
          <p:nvPr/>
        </p:nvSpPr>
        <p:spPr bwMode="auto">
          <a:xfrm rot="5400000">
            <a:off x="6856047" y="1739246"/>
            <a:ext cx="1517243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215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222810" y="634505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2978511" y="764704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16627D0D-F2E2-40BB-A3DC-B3CC870B6B30}"/>
              </a:ext>
            </a:extLst>
          </p:cNvPr>
          <p:cNvGrpSpPr/>
          <p:nvPr/>
        </p:nvGrpSpPr>
        <p:grpSpPr>
          <a:xfrm>
            <a:off x="5970314" y="764704"/>
            <a:ext cx="2668243" cy="1901209"/>
            <a:chOff x="4261997" y="2420888"/>
            <a:chExt cx="2668243" cy="1901209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1E35D7C8-F483-4320-AFA2-02B36DEB30C2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89" name="CuadroTexto 188">
                <a:extLst>
                  <a:ext uri="{FF2B5EF4-FFF2-40B4-BE49-F238E27FC236}">
                    <a16:creationId xmlns:a16="http://schemas.microsoft.com/office/drawing/2014/main" id="{6E636C9D-382D-42BA-8D9C-CD65AC014F32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90" name="CuadroTexto 189">
                <a:extLst>
                  <a:ext uri="{FF2B5EF4-FFF2-40B4-BE49-F238E27FC236}">
                    <a16:creationId xmlns:a16="http://schemas.microsoft.com/office/drawing/2014/main" id="{8AFEDF4B-C612-435C-9ED3-0747E210E86A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91" name="CuadroTexto 190">
                <a:extLst>
                  <a:ext uri="{FF2B5EF4-FFF2-40B4-BE49-F238E27FC236}">
                    <a16:creationId xmlns:a16="http://schemas.microsoft.com/office/drawing/2014/main" id="{8A0D9975-32F8-4891-B039-D4463CEC6FA1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92" name="CuadroTexto 191">
                <a:extLst>
                  <a:ext uri="{FF2B5EF4-FFF2-40B4-BE49-F238E27FC236}">
                    <a16:creationId xmlns:a16="http://schemas.microsoft.com/office/drawing/2014/main" id="{A6F23998-6188-4E36-A593-3A44D7F43075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2" name="Grupo 131">
              <a:extLst>
                <a:ext uri="{FF2B5EF4-FFF2-40B4-BE49-F238E27FC236}">
                  <a16:creationId xmlns:a16="http://schemas.microsoft.com/office/drawing/2014/main" id="{29C8C7C7-6140-4330-838A-F72EF4AB3C15}"/>
                </a:ext>
              </a:extLst>
            </p:cNvPr>
            <p:cNvGrpSpPr/>
            <p:nvPr/>
          </p:nvGrpSpPr>
          <p:grpSpPr>
            <a:xfrm>
              <a:off x="5396511" y="3164157"/>
              <a:ext cx="1443736" cy="307777"/>
              <a:chOff x="5416867" y="2314238"/>
              <a:chExt cx="1443736" cy="307777"/>
            </a:xfrm>
          </p:grpSpPr>
          <p:sp>
            <p:nvSpPr>
              <p:cNvPr id="185" name="CuadroTexto 184">
                <a:extLst>
                  <a:ext uri="{FF2B5EF4-FFF2-40B4-BE49-F238E27FC236}">
                    <a16:creationId xmlns:a16="http://schemas.microsoft.com/office/drawing/2014/main" id="{62D60E4E-AEF1-4D5E-9DBA-953B851372DD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86" name="CuadroTexto 185">
                <a:extLst>
                  <a:ext uri="{FF2B5EF4-FFF2-40B4-BE49-F238E27FC236}">
                    <a16:creationId xmlns:a16="http://schemas.microsoft.com/office/drawing/2014/main" id="{6FC60453-B16A-4CAE-8587-C035B6A5B7E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87" name="CuadroTexto 186">
                <a:extLst>
                  <a:ext uri="{FF2B5EF4-FFF2-40B4-BE49-F238E27FC236}">
                    <a16:creationId xmlns:a16="http://schemas.microsoft.com/office/drawing/2014/main" id="{6E13ABA5-D299-4051-A8C2-1BBE910B1758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88" name="CuadroTexto 187">
                <a:extLst>
                  <a:ext uri="{FF2B5EF4-FFF2-40B4-BE49-F238E27FC236}">
                    <a16:creationId xmlns:a16="http://schemas.microsoft.com/office/drawing/2014/main" id="{1ABFF15F-5797-42CE-B3E8-685A1B744F58}"/>
                  </a:ext>
                </a:extLst>
              </p:cNvPr>
              <p:cNvSpPr txBox="1"/>
              <p:nvPr/>
            </p:nvSpPr>
            <p:spPr>
              <a:xfrm>
                <a:off x="6575268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15</a:t>
                </a:r>
              </a:p>
            </p:txBody>
          </p:sp>
        </p:grpSp>
        <p:grpSp>
          <p:nvGrpSpPr>
            <p:cNvPr id="133" name="Grupo 132">
              <a:extLst>
                <a:ext uri="{FF2B5EF4-FFF2-40B4-BE49-F238E27FC236}">
                  <a16:creationId xmlns:a16="http://schemas.microsoft.com/office/drawing/2014/main" id="{20B44AC0-3D02-40F1-9B3D-1F5983C29676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81" name="CuadroTexto 180">
                <a:extLst>
                  <a:ext uri="{FF2B5EF4-FFF2-40B4-BE49-F238E27FC236}">
                    <a16:creationId xmlns:a16="http://schemas.microsoft.com/office/drawing/2014/main" id="{53692811-60A2-4F18-90BA-0264FC0E4DDB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82" name="CuadroTexto 181">
                <a:extLst>
                  <a:ext uri="{FF2B5EF4-FFF2-40B4-BE49-F238E27FC236}">
                    <a16:creationId xmlns:a16="http://schemas.microsoft.com/office/drawing/2014/main" id="{6D53969A-6C62-44A0-B1D8-E7DC8DF6E18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83" name="CuadroTexto 182">
                <a:extLst>
                  <a:ext uri="{FF2B5EF4-FFF2-40B4-BE49-F238E27FC236}">
                    <a16:creationId xmlns:a16="http://schemas.microsoft.com/office/drawing/2014/main" id="{8E8B3766-AECE-4E21-BF09-E2BDFA59E07E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84" name="CuadroTexto 183">
                <a:extLst>
                  <a:ext uri="{FF2B5EF4-FFF2-40B4-BE49-F238E27FC236}">
                    <a16:creationId xmlns:a16="http://schemas.microsoft.com/office/drawing/2014/main" id="{CDD79500-CD49-428F-9FC7-4C628866614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BC5F40A6-3E4E-4BB4-BC5D-23973F925C9B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77" name="CuadroTexto 176">
                <a:extLst>
                  <a:ext uri="{FF2B5EF4-FFF2-40B4-BE49-F238E27FC236}">
                    <a16:creationId xmlns:a16="http://schemas.microsoft.com/office/drawing/2014/main" id="{5B068297-B945-46C4-A834-EBE1CB600A2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02DD646E-234C-42F5-9C7C-CAAEBD09D13F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79" name="CuadroTexto 178">
                <a:extLst>
                  <a:ext uri="{FF2B5EF4-FFF2-40B4-BE49-F238E27FC236}">
                    <a16:creationId xmlns:a16="http://schemas.microsoft.com/office/drawing/2014/main" id="{5BD5BF03-FB8C-4103-95F5-C15750EDCE3F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80" name="CuadroTexto 179">
                <a:extLst>
                  <a:ext uri="{FF2B5EF4-FFF2-40B4-BE49-F238E27FC236}">
                    <a16:creationId xmlns:a16="http://schemas.microsoft.com/office/drawing/2014/main" id="{7AF43048-51C5-4FCA-B5AF-E33F15840626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35" name="Corchetes 134">
              <a:extLst>
                <a:ext uri="{FF2B5EF4-FFF2-40B4-BE49-F238E27FC236}">
                  <a16:creationId xmlns:a16="http://schemas.microsoft.com/office/drawing/2014/main" id="{4EB9F6A2-BCC3-4BB5-84A5-B30AA4C4F849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7EF4AB90-2BDE-4C7C-A0DC-BAD74527DDAC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7" name="Oval 1">
              <a:extLst>
                <a:ext uri="{FF2B5EF4-FFF2-40B4-BE49-F238E27FC236}">
                  <a16:creationId xmlns:a16="http://schemas.microsoft.com/office/drawing/2014/main" id="{C27055FE-6102-4BE6-9271-003964D77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8" name="Oval 10">
              <a:extLst>
                <a:ext uri="{FF2B5EF4-FFF2-40B4-BE49-F238E27FC236}">
                  <a16:creationId xmlns:a16="http://schemas.microsoft.com/office/drawing/2014/main" id="{189D7270-581D-4F84-8595-03A0F1B7B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9" name="Oval 11">
              <a:extLst>
                <a:ext uri="{FF2B5EF4-FFF2-40B4-BE49-F238E27FC236}">
                  <a16:creationId xmlns:a16="http://schemas.microsoft.com/office/drawing/2014/main" id="{E18FC945-DC17-46CD-A858-A90BE17FF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0" name="Oval 1">
              <a:extLst>
                <a:ext uri="{FF2B5EF4-FFF2-40B4-BE49-F238E27FC236}">
                  <a16:creationId xmlns:a16="http://schemas.microsoft.com/office/drawing/2014/main" id="{B794DF82-9AE8-43D9-9052-9BE2F388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41" name="Oval 1">
              <a:extLst>
                <a:ext uri="{FF2B5EF4-FFF2-40B4-BE49-F238E27FC236}">
                  <a16:creationId xmlns:a16="http://schemas.microsoft.com/office/drawing/2014/main" id="{8E0553BB-2430-4602-AC02-DDDAB7945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2" name="Oval 10">
              <a:extLst>
                <a:ext uri="{FF2B5EF4-FFF2-40B4-BE49-F238E27FC236}">
                  <a16:creationId xmlns:a16="http://schemas.microsoft.com/office/drawing/2014/main" id="{8DE619BB-246E-4B60-BE5B-997BD0D42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5" name="Oval 11">
              <a:extLst>
                <a:ext uri="{FF2B5EF4-FFF2-40B4-BE49-F238E27FC236}">
                  <a16:creationId xmlns:a16="http://schemas.microsoft.com/office/drawing/2014/main" id="{C51DB673-C093-42C3-82C8-186AA56CF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6" name="Oval 1">
              <a:extLst>
                <a:ext uri="{FF2B5EF4-FFF2-40B4-BE49-F238E27FC236}">
                  <a16:creationId xmlns:a16="http://schemas.microsoft.com/office/drawing/2014/main" id="{CA39DEB5-538E-4100-BD12-E601DA4E6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302" name="Rectángulo 301">
            <a:extLst>
              <a:ext uri="{FF2B5EF4-FFF2-40B4-BE49-F238E27FC236}">
                <a16:creationId xmlns:a16="http://schemas.microsoft.com/office/drawing/2014/main" id="{CB08E2C4-4EDF-417A-831E-33829AD8E442}"/>
              </a:ext>
            </a:extLst>
          </p:cNvPr>
          <p:cNvSpPr/>
          <p:nvPr/>
        </p:nvSpPr>
        <p:spPr bwMode="auto">
          <a:xfrm>
            <a:off x="7068618" y="1501961"/>
            <a:ext cx="1517243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5" name="Rectángulo 304">
            <a:extLst>
              <a:ext uri="{FF2B5EF4-FFF2-40B4-BE49-F238E27FC236}">
                <a16:creationId xmlns:a16="http://schemas.microsoft.com/office/drawing/2014/main" id="{DBF29A40-EF99-4E26-B84D-902B02CB4805}"/>
              </a:ext>
            </a:extLst>
          </p:cNvPr>
          <p:cNvSpPr/>
          <p:nvPr/>
        </p:nvSpPr>
        <p:spPr bwMode="auto">
          <a:xfrm rot="2696578">
            <a:off x="6784880" y="1705610"/>
            <a:ext cx="2037428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BBDB6456-828E-490E-8D4C-5A1CB733C88E}"/>
              </a:ext>
            </a:extLst>
          </p:cNvPr>
          <p:cNvGrpSpPr/>
          <p:nvPr/>
        </p:nvGrpSpPr>
        <p:grpSpPr>
          <a:xfrm>
            <a:off x="-13292" y="3724151"/>
            <a:ext cx="2668243" cy="1901209"/>
            <a:chOff x="4261997" y="2420888"/>
            <a:chExt cx="2668243" cy="1901209"/>
          </a:xfrm>
        </p:grpSpPr>
        <p:grpSp>
          <p:nvGrpSpPr>
            <p:cNvPr id="338" name="Grupo 337">
              <a:extLst>
                <a:ext uri="{FF2B5EF4-FFF2-40B4-BE49-F238E27FC236}">
                  <a16:creationId xmlns:a16="http://schemas.microsoft.com/office/drawing/2014/main" id="{2B2758E4-B294-4879-BFC7-635D35E1E8DB}"/>
                </a:ext>
              </a:extLst>
            </p:cNvPr>
            <p:cNvGrpSpPr/>
            <p:nvPr/>
          </p:nvGrpSpPr>
          <p:grpSpPr>
            <a:xfrm>
              <a:off x="5416548" y="2755345"/>
              <a:ext cx="553767" cy="311290"/>
              <a:chOff x="5416867" y="1895279"/>
              <a:chExt cx="553767" cy="311290"/>
            </a:xfrm>
          </p:grpSpPr>
          <p:sp>
            <p:nvSpPr>
              <p:cNvPr id="364" name="CuadroTexto 363">
                <a:extLst>
                  <a:ext uri="{FF2B5EF4-FFF2-40B4-BE49-F238E27FC236}">
                    <a16:creationId xmlns:a16="http://schemas.microsoft.com/office/drawing/2014/main" id="{ACA5F590-4E65-4B2E-84FA-5636B492575F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365" name="CuadroTexto 364">
                <a:extLst>
                  <a:ext uri="{FF2B5EF4-FFF2-40B4-BE49-F238E27FC236}">
                    <a16:creationId xmlns:a16="http://schemas.microsoft.com/office/drawing/2014/main" id="{ACAF52D0-F252-465A-A793-7A8E0588AAD5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339" name="Grupo 338">
              <a:extLst>
                <a:ext uri="{FF2B5EF4-FFF2-40B4-BE49-F238E27FC236}">
                  <a16:creationId xmlns:a16="http://schemas.microsoft.com/office/drawing/2014/main" id="{C2745150-D083-48E2-A5A7-AE10B4BA8C89}"/>
                </a:ext>
              </a:extLst>
            </p:cNvPr>
            <p:cNvGrpSpPr/>
            <p:nvPr/>
          </p:nvGrpSpPr>
          <p:grpSpPr>
            <a:xfrm>
              <a:off x="5396511" y="3164157"/>
              <a:ext cx="1467333" cy="307777"/>
              <a:chOff x="5416867" y="2314238"/>
              <a:chExt cx="1467333" cy="307777"/>
            </a:xfrm>
          </p:grpSpPr>
          <p:sp>
            <p:nvSpPr>
              <p:cNvPr id="360" name="CuadroTexto 359">
                <a:extLst>
                  <a:ext uri="{FF2B5EF4-FFF2-40B4-BE49-F238E27FC236}">
                    <a16:creationId xmlns:a16="http://schemas.microsoft.com/office/drawing/2014/main" id="{87FCC326-AC37-4C36-9EAE-334091A46384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361" name="CuadroTexto 360">
                <a:extLst>
                  <a:ext uri="{FF2B5EF4-FFF2-40B4-BE49-F238E27FC236}">
                    <a16:creationId xmlns:a16="http://schemas.microsoft.com/office/drawing/2014/main" id="{EFE6A076-33E5-475A-859C-696520D2FD6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362" name="CuadroTexto 361">
                <a:extLst>
                  <a:ext uri="{FF2B5EF4-FFF2-40B4-BE49-F238E27FC236}">
                    <a16:creationId xmlns:a16="http://schemas.microsoft.com/office/drawing/2014/main" id="{D5683A9C-CD18-49BD-A4D7-BDE1D8089210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63" name="CuadroTexto 362">
                <a:extLst>
                  <a:ext uri="{FF2B5EF4-FFF2-40B4-BE49-F238E27FC236}">
                    <a16:creationId xmlns:a16="http://schemas.microsoft.com/office/drawing/2014/main" id="{33C47E35-508A-4B18-BFD8-4A6BAA9B0FEC}"/>
                  </a:ext>
                </a:extLst>
              </p:cNvPr>
              <p:cNvSpPr txBox="1"/>
              <p:nvPr/>
            </p:nvSpPr>
            <p:spPr>
              <a:xfrm>
                <a:off x="6598865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15</a:t>
                </a:r>
              </a:p>
            </p:txBody>
          </p:sp>
        </p:grpSp>
        <p:grpSp>
          <p:nvGrpSpPr>
            <p:cNvPr id="340" name="Grupo 339">
              <a:extLst>
                <a:ext uri="{FF2B5EF4-FFF2-40B4-BE49-F238E27FC236}">
                  <a16:creationId xmlns:a16="http://schemas.microsoft.com/office/drawing/2014/main" id="{B369C9CC-2983-4D0C-8F2F-F89CB27644F1}"/>
                </a:ext>
              </a:extLst>
            </p:cNvPr>
            <p:cNvGrpSpPr/>
            <p:nvPr/>
          </p:nvGrpSpPr>
          <p:grpSpPr>
            <a:xfrm>
              <a:off x="5827647" y="3592130"/>
              <a:ext cx="553767" cy="307777"/>
              <a:chOff x="5827966" y="2682576"/>
              <a:chExt cx="553767" cy="307777"/>
            </a:xfrm>
          </p:grpSpPr>
          <p:sp>
            <p:nvSpPr>
              <p:cNvPr id="357" name="CuadroTexto 356">
                <a:extLst>
                  <a:ext uri="{FF2B5EF4-FFF2-40B4-BE49-F238E27FC236}">
                    <a16:creationId xmlns:a16="http://schemas.microsoft.com/office/drawing/2014/main" id="{992D3513-ED79-494D-9C90-035FB26388BA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358" name="CuadroTexto 357">
                <a:extLst>
                  <a:ext uri="{FF2B5EF4-FFF2-40B4-BE49-F238E27FC236}">
                    <a16:creationId xmlns:a16="http://schemas.microsoft.com/office/drawing/2014/main" id="{F2F4F7EC-D8C5-4C6F-A062-1A3A264224AE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341" name="Grupo 340">
              <a:extLst>
                <a:ext uri="{FF2B5EF4-FFF2-40B4-BE49-F238E27FC236}">
                  <a16:creationId xmlns:a16="http://schemas.microsoft.com/office/drawing/2014/main" id="{2A7CEC9E-BEF9-4E6A-8E75-82C1394D9CAA}"/>
                </a:ext>
              </a:extLst>
            </p:cNvPr>
            <p:cNvGrpSpPr/>
            <p:nvPr/>
          </p:nvGrpSpPr>
          <p:grpSpPr>
            <a:xfrm>
              <a:off x="5827647" y="3978162"/>
              <a:ext cx="964864" cy="307777"/>
              <a:chOff x="5827966" y="3050909"/>
              <a:chExt cx="964864" cy="307777"/>
            </a:xfrm>
          </p:grpSpPr>
          <p:sp>
            <p:nvSpPr>
              <p:cNvPr id="353" name="CuadroTexto 352">
                <a:extLst>
                  <a:ext uri="{FF2B5EF4-FFF2-40B4-BE49-F238E27FC236}">
                    <a16:creationId xmlns:a16="http://schemas.microsoft.com/office/drawing/2014/main" id="{1A52FF4D-19A2-40B8-BECA-65094795DA50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55" name="CuadroTexto 354">
                <a:extLst>
                  <a:ext uri="{FF2B5EF4-FFF2-40B4-BE49-F238E27FC236}">
                    <a16:creationId xmlns:a16="http://schemas.microsoft.com/office/drawing/2014/main" id="{4C1A745B-78FA-4B7B-B223-B1DED441A4A3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342" name="Corchetes 341">
              <a:extLst>
                <a:ext uri="{FF2B5EF4-FFF2-40B4-BE49-F238E27FC236}">
                  <a16:creationId xmlns:a16="http://schemas.microsoft.com/office/drawing/2014/main" id="{E88F5F48-ADD3-4CA1-824D-991FAA81FF02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66061235-8923-4360-A1CC-6EAF55486E4E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4" name="Oval 1">
              <a:extLst>
                <a:ext uri="{FF2B5EF4-FFF2-40B4-BE49-F238E27FC236}">
                  <a16:creationId xmlns:a16="http://schemas.microsoft.com/office/drawing/2014/main" id="{507B3FEF-7284-41F4-8E28-E81766DE6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45" name="Oval 10">
              <a:extLst>
                <a:ext uri="{FF2B5EF4-FFF2-40B4-BE49-F238E27FC236}">
                  <a16:creationId xmlns:a16="http://schemas.microsoft.com/office/drawing/2014/main" id="{71BA047D-1071-47F0-87EB-002205254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46" name="Oval 11">
              <a:extLst>
                <a:ext uri="{FF2B5EF4-FFF2-40B4-BE49-F238E27FC236}">
                  <a16:creationId xmlns:a16="http://schemas.microsoft.com/office/drawing/2014/main" id="{33FE35AF-EE3F-443B-B9D1-448491657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47" name="Oval 1">
              <a:extLst>
                <a:ext uri="{FF2B5EF4-FFF2-40B4-BE49-F238E27FC236}">
                  <a16:creationId xmlns:a16="http://schemas.microsoft.com/office/drawing/2014/main" id="{76896D35-9F81-4A3D-A34F-51FBAF90A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48" name="Oval 1">
              <a:extLst>
                <a:ext uri="{FF2B5EF4-FFF2-40B4-BE49-F238E27FC236}">
                  <a16:creationId xmlns:a16="http://schemas.microsoft.com/office/drawing/2014/main" id="{041E3372-FC85-4B4C-934F-D19C5EF7E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49" name="Oval 10">
              <a:extLst>
                <a:ext uri="{FF2B5EF4-FFF2-40B4-BE49-F238E27FC236}">
                  <a16:creationId xmlns:a16="http://schemas.microsoft.com/office/drawing/2014/main" id="{2F8F6B3A-E5A0-498E-B9E2-8389247DD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50" name="Oval 11">
              <a:extLst>
                <a:ext uri="{FF2B5EF4-FFF2-40B4-BE49-F238E27FC236}">
                  <a16:creationId xmlns:a16="http://schemas.microsoft.com/office/drawing/2014/main" id="{9455C054-FCE1-436C-81E5-F81C8EEBA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1" name="Oval 1">
              <a:extLst>
                <a:ext uri="{FF2B5EF4-FFF2-40B4-BE49-F238E27FC236}">
                  <a16:creationId xmlns:a16="http://schemas.microsoft.com/office/drawing/2014/main" id="{7B62E95F-B616-42FA-8DAF-254EC2FB1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A1D7DBDF-3ECC-4BF9-BDB4-31267EA1E711}"/>
              </a:ext>
            </a:extLst>
          </p:cNvPr>
          <p:cNvSpPr/>
          <p:nvPr/>
        </p:nvSpPr>
        <p:spPr bwMode="auto">
          <a:xfrm>
            <a:off x="1879789" y="405860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4" name="Rectángulo 213">
            <a:extLst>
              <a:ext uri="{FF2B5EF4-FFF2-40B4-BE49-F238E27FC236}">
                <a16:creationId xmlns:a16="http://schemas.microsoft.com/office/drawing/2014/main" id="{9C1508A7-F549-4245-A581-C0BF9B4E4E74}"/>
              </a:ext>
            </a:extLst>
          </p:cNvPr>
          <p:cNvSpPr/>
          <p:nvPr/>
        </p:nvSpPr>
        <p:spPr bwMode="auto">
          <a:xfrm rot="5400000">
            <a:off x="6856047" y="1739246"/>
            <a:ext cx="1517243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243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222810" y="634505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2978511" y="764704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16627D0D-F2E2-40BB-A3DC-B3CC870B6B30}"/>
              </a:ext>
            </a:extLst>
          </p:cNvPr>
          <p:cNvGrpSpPr/>
          <p:nvPr/>
        </p:nvGrpSpPr>
        <p:grpSpPr>
          <a:xfrm>
            <a:off x="5970314" y="764704"/>
            <a:ext cx="2668243" cy="1901209"/>
            <a:chOff x="4261997" y="2420888"/>
            <a:chExt cx="2668243" cy="1901209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1E35D7C8-F483-4320-AFA2-02B36DEB30C2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89" name="CuadroTexto 188">
                <a:extLst>
                  <a:ext uri="{FF2B5EF4-FFF2-40B4-BE49-F238E27FC236}">
                    <a16:creationId xmlns:a16="http://schemas.microsoft.com/office/drawing/2014/main" id="{6E636C9D-382D-42BA-8D9C-CD65AC014F32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90" name="CuadroTexto 189">
                <a:extLst>
                  <a:ext uri="{FF2B5EF4-FFF2-40B4-BE49-F238E27FC236}">
                    <a16:creationId xmlns:a16="http://schemas.microsoft.com/office/drawing/2014/main" id="{8AFEDF4B-C612-435C-9ED3-0747E210E86A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91" name="CuadroTexto 190">
                <a:extLst>
                  <a:ext uri="{FF2B5EF4-FFF2-40B4-BE49-F238E27FC236}">
                    <a16:creationId xmlns:a16="http://schemas.microsoft.com/office/drawing/2014/main" id="{8A0D9975-32F8-4891-B039-D4463CEC6FA1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92" name="CuadroTexto 191">
                <a:extLst>
                  <a:ext uri="{FF2B5EF4-FFF2-40B4-BE49-F238E27FC236}">
                    <a16:creationId xmlns:a16="http://schemas.microsoft.com/office/drawing/2014/main" id="{A6F23998-6188-4E36-A593-3A44D7F43075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2" name="Grupo 131">
              <a:extLst>
                <a:ext uri="{FF2B5EF4-FFF2-40B4-BE49-F238E27FC236}">
                  <a16:creationId xmlns:a16="http://schemas.microsoft.com/office/drawing/2014/main" id="{29C8C7C7-6140-4330-838A-F72EF4AB3C15}"/>
                </a:ext>
              </a:extLst>
            </p:cNvPr>
            <p:cNvGrpSpPr/>
            <p:nvPr/>
          </p:nvGrpSpPr>
          <p:grpSpPr>
            <a:xfrm>
              <a:off x="5396511" y="3164157"/>
              <a:ext cx="1443736" cy="307777"/>
              <a:chOff x="5416867" y="2314238"/>
              <a:chExt cx="1443736" cy="307777"/>
            </a:xfrm>
          </p:grpSpPr>
          <p:sp>
            <p:nvSpPr>
              <p:cNvPr id="185" name="CuadroTexto 184">
                <a:extLst>
                  <a:ext uri="{FF2B5EF4-FFF2-40B4-BE49-F238E27FC236}">
                    <a16:creationId xmlns:a16="http://schemas.microsoft.com/office/drawing/2014/main" id="{62D60E4E-AEF1-4D5E-9DBA-953B851372DD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86" name="CuadroTexto 185">
                <a:extLst>
                  <a:ext uri="{FF2B5EF4-FFF2-40B4-BE49-F238E27FC236}">
                    <a16:creationId xmlns:a16="http://schemas.microsoft.com/office/drawing/2014/main" id="{6FC60453-B16A-4CAE-8587-C035B6A5B7E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87" name="CuadroTexto 186">
                <a:extLst>
                  <a:ext uri="{FF2B5EF4-FFF2-40B4-BE49-F238E27FC236}">
                    <a16:creationId xmlns:a16="http://schemas.microsoft.com/office/drawing/2014/main" id="{6E13ABA5-D299-4051-A8C2-1BBE910B1758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88" name="CuadroTexto 187">
                <a:extLst>
                  <a:ext uri="{FF2B5EF4-FFF2-40B4-BE49-F238E27FC236}">
                    <a16:creationId xmlns:a16="http://schemas.microsoft.com/office/drawing/2014/main" id="{1ABFF15F-5797-42CE-B3E8-685A1B744F58}"/>
                  </a:ext>
                </a:extLst>
              </p:cNvPr>
              <p:cNvSpPr txBox="1"/>
              <p:nvPr/>
            </p:nvSpPr>
            <p:spPr>
              <a:xfrm>
                <a:off x="6575268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15</a:t>
                </a:r>
              </a:p>
            </p:txBody>
          </p:sp>
        </p:grpSp>
        <p:grpSp>
          <p:nvGrpSpPr>
            <p:cNvPr id="133" name="Grupo 132">
              <a:extLst>
                <a:ext uri="{FF2B5EF4-FFF2-40B4-BE49-F238E27FC236}">
                  <a16:creationId xmlns:a16="http://schemas.microsoft.com/office/drawing/2014/main" id="{20B44AC0-3D02-40F1-9B3D-1F5983C29676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81" name="CuadroTexto 180">
                <a:extLst>
                  <a:ext uri="{FF2B5EF4-FFF2-40B4-BE49-F238E27FC236}">
                    <a16:creationId xmlns:a16="http://schemas.microsoft.com/office/drawing/2014/main" id="{53692811-60A2-4F18-90BA-0264FC0E4DDB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82" name="CuadroTexto 181">
                <a:extLst>
                  <a:ext uri="{FF2B5EF4-FFF2-40B4-BE49-F238E27FC236}">
                    <a16:creationId xmlns:a16="http://schemas.microsoft.com/office/drawing/2014/main" id="{6D53969A-6C62-44A0-B1D8-E7DC8DF6E18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83" name="CuadroTexto 182">
                <a:extLst>
                  <a:ext uri="{FF2B5EF4-FFF2-40B4-BE49-F238E27FC236}">
                    <a16:creationId xmlns:a16="http://schemas.microsoft.com/office/drawing/2014/main" id="{8E8B3766-AECE-4E21-BF09-E2BDFA59E07E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84" name="CuadroTexto 183">
                <a:extLst>
                  <a:ext uri="{FF2B5EF4-FFF2-40B4-BE49-F238E27FC236}">
                    <a16:creationId xmlns:a16="http://schemas.microsoft.com/office/drawing/2014/main" id="{CDD79500-CD49-428F-9FC7-4C628866614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BC5F40A6-3E4E-4BB4-BC5D-23973F925C9B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77" name="CuadroTexto 176">
                <a:extLst>
                  <a:ext uri="{FF2B5EF4-FFF2-40B4-BE49-F238E27FC236}">
                    <a16:creationId xmlns:a16="http://schemas.microsoft.com/office/drawing/2014/main" id="{5B068297-B945-46C4-A834-EBE1CB600A2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02DD646E-234C-42F5-9C7C-CAAEBD09D13F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79" name="CuadroTexto 178">
                <a:extLst>
                  <a:ext uri="{FF2B5EF4-FFF2-40B4-BE49-F238E27FC236}">
                    <a16:creationId xmlns:a16="http://schemas.microsoft.com/office/drawing/2014/main" id="{5BD5BF03-FB8C-4103-95F5-C15750EDCE3F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80" name="CuadroTexto 179">
                <a:extLst>
                  <a:ext uri="{FF2B5EF4-FFF2-40B4-BE49-F238E27FC236}">
                    <a16:creationId xmlns:a16="http://schemas.microsoft.com/office/drawing/2014/main" id="{7AF43048-51C5-4FCA-B5AF-E33F15840626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35" name="Corchetes 134">
              <a:extLst>
                <a:ext uri="{FF2B5EF4-FFF2-40B4-BE49-F238E27FC236}">
                  <a16:creationId xmlns:a16="http://schemas.microsoft.com/office/drawing/2014/main" id="{4EB9F6A2-BCC3-4BB5-84A5-B30AA4C4F849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7EF4AB90-2BDE-4C7C-A0DC-BAD74527DDAC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7" name="Oval 1">
              <a:extLst>
                <a:ext uri="{FF2B5EF4-FFF2-40B4-BE49-F238E27FC236}">
                  <a16:creationId xmlns:a16="http://schemas.microsoft.com/office/drawing/2014/main" id="{C27055FE-6102-4BE6-9271-003964D77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8" name="Oval 10">
              <a:extLst>
                <a:ext uri="{FF2B5EF4-FFF2-40B4-BE49-F238E27FC236}">
                  <a16:creationId xmlns:a16="http://schemas.microsoft.com/office/drawing/2014/main" id="{189D7270-581D-4F84-8595-03A0F1B7B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9" name="Oval 11">
              <a:extLst>
                <a:ext uri="{FF2B5EF4-FFF2-40B4-BE49-F238E27FC236}">
                  <a16:creationId xmlns:a16="http://schemas.microsoft.com/office/drawing/2014/main" id="{E18FC945-DC17-46CD-A858-A90BE17FF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0" name="Oval 1">
              <a:extLst>
                <a:ext uri="{FF2B5EF4-FFF2-40B4-BE49-F238E27FC236}">
                  <a16:creationId xmlns:a16="http://schemas.microsoft.com/office/drawing/2014/main" id="{B794DF82-9AE8-43D9-9052-9BE2F388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41" name="Oval 1">
              <a:extLst>
                <a:ext uri="{FF2B5EF4-FFF2-40B4-BE49-F238E27FC236}">
                  <a16:creationId xmlns:a16="http://schemas.microsoft.com/office/drawing/2014/main" id="{8E0553BB-2430-4602-AC02-DDDAB7945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2" name="Oval 10">
              <a:extLst>
                <a:ext uri="{FF2B5EF4-FFF2-40B4-BE49-F238E27FC236}">
                  <a16:creationId xmlns:a16="http://schemas.microsoft.com/office/drawing/2014/main" id="{8DE619BB-246E-4B60-BE5B-997BD0D42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5" name="Oval 11">
              <a:extLst>
                <a:ext uri="{FF2B5EF4-FFF2-40B4-BE49-F238E27FC236}">
                  <a16:creationId xmlns:a16="http://schemas.microsoft.com/office/drawing/2014/main" id="{C51DB673-C093-42C3-82C8-186AA56CF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6" name="Oval 1">
              <a:extLst>
                <a:ext uri="{FF2B5EF4-FFF2-40B4-BE49-F238E27FC236}">
                  <a16:creationId xmlns:a16="http://schemas.microsoft.com/office/drawing/2014/main" id="{CA39DEB5-538E-4100-BD12-E601DA4E6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302" name="Rectángulo 301">
            <a:extLst>
              <a:ext uri="{FF2B5EF4-FFF2-40B4-BE49-F238E27FC236}">
                <a16:creationId xmlns:a16="http://schemas.microsoft.com/office/drawing/2014/main" id="{CB08E2C4-4EDF-417A-831E-33829AD8E442}"/>
              </a:ext>
            </a:extLst>
          </p:cNvPr>
          <p:cNvSpPr/>
          <p:nvPr/>
        </p:nvSpPr>
        <p:spPr bwMode="auto">
          <a:xfrm>
            <a:off x="7068618" y="1501961"/>
            <a:ext cx="1517243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5" name="Rectángulo 304">
            <a:extLst>
              <a:ext uri="{FF2B5EF4-FFF2-40B4-BE49-F238E27FC236}">
                <a16:creationId xmlns:a16="http://schemas.microsoft.com/office/drawing/2014/main" id="{DBF29A40-EF99-4E26-B84D-902B02CB4805}"/>
              </a:ext>
            </a:extLst>
          </p:cNvPr>
          <p:cNvSpPr/>
          <p:nvPr/>
        </p:nvSpPr>
        <p:spPr bwMode="auto">
          <a:xfrm rot="2696578">
            <a:off x="6784880" y="1705610"/>
            <a:ext cx="2037428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BBDB6456-828E-490E-8D4C-5A1CB733C88E}"/>
              </a:ext>
            </a:extLst>
          </p:cNvPr>
          <p:cNvGrpSpPr/>
          <p:nvPr/>
        </p:nvGrpSpPr>
        <p:grpSpPr>
          <a:xfrm>
            <a:off x="-13292" y="3724151"/>
            <a:ext cx="2668243" cy="1901209"/>
            <a:chOff x="4261997" y="2420888"/>
            <a:chExt cx="2668243" cy="1901209"/>
          </a:xfrm>
        </p:grpSpPr>
        <p:grpSp>
          <p:nvGrpSpPr>
            <p:cNvPr id="338" name="Grupo 337">
              <a:extLst>
                <a:ext uri="{FF2B5EF4-FFF2-40B4-BE49-F238E27FC236}">
                  <a16:creationId xmlns:a16="http://schemas.microsoft.com/office/drawing/2014/main" id="{2B2758E4-B294-4879-BFC7-635D35E1E8DB}"/>
                </a:ext>
              </a:extLst>
            </p:cNvPr>
            <p:cNvGrpSpPr/>
            <p:nvPr/>
          </p:nvGrpSpPr>
          <p:grpSpPr>
            <a:xfrm>
              <a:off x="5416548" y="2755345"/>
              <a:ext cx="553767" cy="311290"/>
              <a:chOff x="5416867" y="1895279"/>
              <a:chExt cx="553767" cy="311290"/>
            </a:xfrm>
          </p:grpSpPr>
          <p:sp>
            <p:nvSpPr>
              <p:cNvPr id="364" name="CuadroTexto 363">
                <a:extLst>
                  <a:ext uri="{FF2B5EF4-FFF2-40B4-BE49-F238E27FC236}">
                    <a16:creationId xmlns:a16="http://schemas.microsoft.com/office/drawing/2014/main" id="{ACA5F590-4E65-4B2E-84FA-5636B492575F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365" name="CuadroTexto 364">
                <a:extLst>
                  <a:ext uri="{FF2B5EF4-FFF2-40B4-BE49-F238E27FC236}">
                    <a16:creationId xmlns:a16="http://schemas.microsoft.com/office/drawing/2014/main" id="{ACAF52D0-F252-465A-A793-7A8E0588AAD5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339" name="Grupo 338">
              <a:extLst>
                <a:ext uri="{FF2B5EF4-FFF2-40B4-BE49-F238E27FC236}">
                  <a16:creationId xmlns:a16="http://schemas.microsoft.com/office/drawing/2014/main" id="{C2745150-D083-48E2-A5A7-AE10B4BA8C89}"/>
                </a:ext>
              </a:extLst>
            </p:cNvPr>
            <p:cNvGrpSpPr/>
            <p:nvPr/>
          </p:nvGrpSpPr>
          <p:grpSpPr>
            <a:xfrm>
              <a:off x="5396511" y="3164157"/>
              <a:ext cx="1467333" cy="307777"/>
              <a:chOff x="5416867" y="2314238"/>
              <a:chExt cx="1467333" cy="307777"/>
            </a:xfrm>
          </p:grpSpPr>
          <p:sp>
            <p:nvSpPr>
              <p:cNvPr id="360" name="CuadroTexto 359">
                <a:extLst>
                  <a:ext uri="{FF2B5EF4-FFF2-40B4-BE49-F238E27FC236}">
                    <a16:creationId xmlns:a16="http://schemas.microsoft.com/office/drawing/2014/main" id="{87FCC326-AC37-4C36-9EAE-334091A46384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361" name="CuadroTexto 360">
                <a:extLst>
                  <a:ext uri="{FF2B5EF4-FFF2-40B4-BE49-F238E27FC236}">
                    <a16:creationId xmlns:a16="http://schemas.microsoft.com/office/drawing/2014/main" id="{EFE6A076-33E5-475A-859C-696520D2FD6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362" name="CuadroTexto 361">
                <a:extLst>
                  <a:ext uri="{FF2B5EF4-FFF2-40B4-BE49-F238E27FC236}">
                    <a16:creationId xmlns:a16="http://schemas.microsoft.com/office/drawing/2014/main" id="{D5683A9C-CD18-49BD-A4D7-BDE1D8089210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63" name="CuadroTexto 362">
                <a:extLst>
                  <a:ext uri="{FF2B5EF4-FFF2-40B4-BE49-F238E27FC236}">
                    <a16:creationId xmlns:a16="http://schemas.microsoft.com/office/drawing/2014/main" id="{33C47E35-508A-4B18-BFD8-4A6BAA9B0FEC}"/>
                  </a:ext>
                </a:extLst>
              </p:cNvPr>
              <p:cNvSpPr txBox="1"/>
              <p:nvPr/>
            </p:nvSpPr>
            <p:spPr>
              <a:xfrm>
                <a:off x="6598865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15</a:t>
                </a:r>
              </a:p>
            </p:txBody>
          </p:sp>
        </p:grpSp>
        <p:grpSp>
          <p:nvGrpSpPr>
            <p:cNvPr id="340" name="Grupo 339">
              <a:extLst>
                <a:ext uri="{FF2B5EF4-FFF2-40B4-BE49-F238E27FC236}">
                  <a16:creationId xmlns:a16="http://schemas.microsoft.com/office/drawing/2014/main" id="{B369C9CC-2983-4D0C-8F2F-F89CB27644F1}"/>
                </a:ext>
              </a:extLst>
            </p:cNvPr>
            <p:cNvGrpSpPr/>
            <p:nvPr/>
          </p:nvGrpSpPr>
          <p:grpSpPr>
            <a:xfrm>
              <a:off x="5827647" y="3592130"/>
              <a:ext cx="553767" cy="307777"/>
              <a:chOff x="5827966" y="2682576"/>
              <a:chExt cx="553767" cy="307777"/>
            </a:xfrm>
          </p:grpSpPr>
          <p:sp>
            <p:nvSpPr>
              <p:cNvPr id="357" name="CuadroTexto 356">
                <a:extLst>
                  <a:ext uri="{FF2B5EF4-FFF2-40B4-BE49-F238E27FC236}">
                    <a16:creationId xmlns:a16="http://schemas.microsoft.com/office/drawing/2014/main" id="{992D3513-ED79-494D-9C90-035FB26388BA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358" name="CuadroTexto 357">
                <a:extLst>
                  <a:ext uri="{FF2B5EF4-FFF2-40B4-BE49-F238E27FC236}">
                    <a16:creationId xmlns:a16="http://schemas.microsoft.com/office/drawing/2014/main" id="{F2F4F7EC-D8C5-4C6F-A062-1A3A264224AE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341" name="Grupo 340">
              <a:extLst>
                <a:ext uri="{FF2B5EF4-FFF2-40B4-BE49-F238E27FC236}">
                  <a16:creationId xmlns:a16="http://schemas.microsoft.com/office/drawing/2014/main" id="{2A7CEC9E-BEF9-4E6A-8E75-82C1394D9CAA}"/>
                </a:ext>
              </a:extLst>
            </p:cNvPr>
            <p:cNvGrpSpPr/>
            <p:nvPr/>
          </p:nvGrpSpPr>
          <p:grpSpPr>
            <a:xfrm>
              <a:off x="5827647" y="3978162"/>
              <a:ext cx="964864" cy="307777"/>
              <a:chOff x="5827966" y="3050909"/>
              <a:chExt cx="964864" cy="307777"/>
            </a:xfrm>
          </p:grpSpPr>
          <p:sp>
            <p:nvSpPr>
              <p:cNvPr id="353" name="CuadroTexto 352">
                <a:extLst>
                  <a:ext uri="{FF2B5EF4-FFF2-40B4-BE49-F238E27FC236}">
                    <a16:creationId xmlns:a16="http://schemas.microsoft.com/office/drawing/2014/main" id="{1A52FF4D-19A2-40B8-BECA-65094795DA50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5" name="CuadroTexto 354">
                <a:extLst>
                  <a:ext uri="{FF2B5EF4-FFF2-40B4-BE49-F238E27FC236}">
                    <a16:creationId xmlns:a16="http://schemas.microsoft.com/office/drawing/2014/main" id="{4C1A745B-78FA-4B7B-B223-B1DED441A4A3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342" name="Corchetes 341">
              <a:extLst>
                <a:ext uri="{FF2B5EF4-FFF2-40B4-BE49-F238E27FC236}">
                  <a16:creationId xmlns:a16="http://schemas.microsoft.com/office/drawing/2014/main" id="{E88F5F48-ADD3-4CA1-824D-991FAA81FF02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66061235-8923-4360-A1CC-6EAF55486E4E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4" name="Oval 1">
              <a:extLst>
                <a:ext uri="{FF2B5EF4-FFF2-40B4-BE49-F238E27FC236}">
                  <a16:creationId xmlns:a16="http://schemas.microsoft.com/office/drawing/2014/main" id="{507B3FEF-7284-41F4-8E28-E81766DE6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45" name="Oval 10">
              <a:extLst>
                <a:ext uri="{FF2B5EF4-FFF2-40B4-BE49-F238E27FC236}">
                  <a16:creationId xmlns:a16="http://schemas.microsoft.com/office/drawing/2014/main" id="{71BA047D-1071-47F0-87EB-002205254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46" name="Oval 11">
              <a:extLst>
                <a:ext uri="{FF2B5EF4-FFF2-40B4-BE49-F238E27FC236}">
                  <a16:creationId xmlns:a16="http://schemas.microsoft.com/office/drawing/2014/main" id="{33FE35AF-EE3F-443B-B9D1-448491657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47" name="Oval 1">
              <a:extLst>
                <a:ext uri="{FF2B5EF4-FFF2-40B4-BE49-F238E27FC236}">
                  <a16:creationId xmlns:a16="http://schemas.microsoft.com/office/drawing/2014/main" id="{76896D35-9F81-4A3D-A34F-51FBAF90A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48" name="Oval 1">
              <a:extLst>
                <a:ext uri="{FF2B5EF4-FFF2-40B4-BE49-F238E27FC236}">
                  <a16:creationId xmlns:a16="http://schemas.microsoft.com/office/drawing/2014/main" id="{041E3372-FC85-4B4C-934F-D19C5EF7E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49" name="Oval 10">
              <a:extLst>
                <a:ext uri="{FF2B5EF4-FFF2-40B4-BE49-F238E27FC236}">
                  <a16:creationId xmlns:a16="http://schemas.microsoft.com/office/drawing/2014/main" id="{2F8F6B3A-E5A0-498E-B9E2-8389247DD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50" name="Oval 11">
              <a:extLst>
                <a:ext uri="{FF2B5EF4-FFF2-40B4-BE49-F238E27FC236}">
                  <a16:creationId xmlns:a16="http://schemas.microsoft.com/office/drawing/2014/main" id="{9455C054-FCE1-436C-81E5-F81C8EEBA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1" name="Oval 1">
              <a:extLst>
                <a:ext uri="{FF2B5EF4-FFF2-40B4-BE49-F238E27FC236}">
                  <a16:creationId xmlns:a16="http://schemas.microsoft.com/office/drawing/2014/main" id="{7B62E95F-B616-42FA-8DAF-254EC2FB1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A1D7DBDF-3ECC-4BF9-BDB4-31267EA1E711}"/>
              </a:ext>
            </a:extLst>
          </p:cNvPr>
          <p:cNvSpPr/>
          <p:nvPr/>
        </p:nvSpPr>
        <p:spPr bwMode="auto">
          <a:xfrm>
            <a:off x="1879789" y="405860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0F31051B-7367-442F-BFB6-D28AD71ACA38}"/>
              </a:ext>
            </a:extLst>
          </p:cNvPr>
          <p:cNvSpPr/>
          <p:nvPr/>
        </p:nvSpPr>
        <p:spPr>
          <a:xfrm>
            <a:off x="2987824" y="4144627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[1,2] +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[2,3]  &lt;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[1,3]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606B5E31-5D6B-40C7-9100-35ABF8C96E7E}"/>
              </a:ext>
            </a:extLst>
          </p:cNvPr>
          <p:cNvSpPr/>
          <p:nvPr/>
        </p:nvSpPr>
        <p:spPr bwMode="auto">
          <a:xfrm rot="5400000">
            <a:off x="6856047" y="1739246"/>
            <a:ext cx="1517243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3559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222810" y="634505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2978511" y="764704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16627D0D-F2E2-40BB-A3DC-B3CC870B6B30}"/>
              </a:ext>
            </a:extLst>
          </p:cNvPr>
          <p:cNvGrpSpPr/>
          <p:nvPr/>
        </p:nvGrpSpPr>
        <p:grpSpPr>
          <a:xfrm>
            <a:off x="5970314" y="764704"/>
            <a:ext cx="2668243" cy="1901209"/>
            <a:chOff x="4261997" y="2420888"/>
            <a:chExt cx="2668243" cy="1901209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1E35D7C8-F483-4320-AFA2-02B36DEB30C2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89" name="CuadroTexto 188">
                <a:extLst>
                  <a:ext uri="{FF2B5EF4-FFF2-40B4-BE49-F238E27FC236}">
                    <a16:creationId xmlns:a16="http://schemas.microsoft.com/office/drawing/2014/main" id="{6E636C9D-382D-42BA-8D9C-CD65AC014F32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90" name="CuadroTexto 189">
                <a:extLst>
                  <a:ext uri="{FF2B5EF4-FFF2-40B4-BE49-F238E27FC236}">
                    <a16:creationId xmlns:a16="http://schemas.microsoft.com/office/drawing/2014/main" id="{8AFEDF4B-C612-435C-9ED3-0747E210E86A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91" name="CuadroTexto 190">
                <a:extLst>
                  <a:ext uri="{FF2B5EF4-FFF2-40B4-BE49-F238E27FC236}">
                    <a16:creationId xmlns:a16="http://schemas.microsoft.com/office/drawing/2014/main" id="{8A0D9975-32F8-4891-B039-D4463CEC6FA1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92" name="CuadroTexto 191">
                <a:extLst>
                  <a:ext uri="{FF2B5EF4-FFF2-40B4-BE49-F238E27FC236}">
                    <a16:creationId xmlns:a16="http://schemas.microsoft.com/office/drawing/2014/main" id="{A6F23998-6188-4E36-A593-3A44D7F43075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2" name="Grupo 131">
              <a:extLst>
                <a:ext uri="{FF2B5EF4-FFF2-40B4-BE49-F238E27FC236}">
                  <a16:creationId xmlns:a16="http://schemas.microsoft.com/office/drawing/2014/main" id="{29C8C7C7-6140-4330-838A-F72EF4AB3C15}"/>
                </a:ext>
              </a:extLst>
            </p:cNvPr>
            <p:cNvGrpSpPr/>
            <p:nvPr/>
          </p:nvGrpSpPr>
          <p:grpSpPr>
            <a:xfrm>
              <a:off x="5396511" y="3164157"/>
              <a:ext cx="1443736" cy="307777"/>
              <a:chOff x="5416867" y="2314238"/>
              <a:chExt cx="1443736" cy="307777"/>
            </a:xfrm>
          </p:grpSpPr>
          <p:sp>
            <p:nvSpPr>
              <p:cNvPr id="185" name="CuadroTexto 184">
                <a:extLst>
                  <a:ext uri="{FF2B5EF4-FFF2-40B4-BE49-F238E27FC236}">
                    <a16:creationId xmlns:a16="http://schemas.microsoft.com/office/drawing/2014/main" id="{62D60E4E-AEF1-4D5E-9DBA-953B851372DD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86" name="CuadroTexto 185">
                <a:extLst>
                  <a:ext uri="{FF2B5EF4-FFF2-40B4-BE49-F238E27FC236}">
                    <a16:creationId xmlns:a16="http://schemas.microsoft.com/office/drawing/2014/main" id="{6FC60453-B16A-4CAE-8587-C035B6A5B7E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87" name="CuadroTexto 186">
                <a:extLst>
                  <a:ext uri="{FF2B5EF4-FFF2-40B4-BE49-F238E27FC236}">
                    <a16:creationId xmlns:a16="http://schemas.microsoft.com/office/drawing/2014/main" id="{6E13ABA5-D299-4051-A8C2-1BBE910B1758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88" name="CuadroTexto 187">
                <a:extLst>
                  <a:ext uri="{FF2B5EF4-FFF2-40B4-BE49-F238E27FC236}">
                    <a16:creationId xmlns:a16="http://schemas.microsoft.com/office/drawing/2014/main" id="{1ABFF15F-5797-42CE-B3E8-685A1B744F58}"/>
                  </a:ext>
                </a:extLst>
              </p:cNvPr>
              <p:cNvSpPr txBox="1"/>
              <p:nvPr/>
            </p:nvSpPr>
            <p:spPr>
              <a:xfrm>
                <a:off x="6575268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15</a:t>
                </a:r>
              </a:p>
            </p:txBody>
          </p:sp>
        </p:grpSp>
        <p:grpSp>
          <p:nvGrpSpPr>
            <p:cNvPr id="133" name="Grupo 132">
              <a:extLst>
                <a:ext uri="{FF2B5EF4-FFF2-40B4-BE49-F238E27FC236}">
                  <a16:creationId xmlns:a16="http://schemas.microsoft.com/office/drawing/2014/main" id="{20B44AC0-3D02-40F1-9B3D-1F5983C29676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81" name="CuadroTexto 180">
                <a:extLst>
                  <a:ext uri="{FF2B5EF4-FFF2-40B4-BE49-F238E27FC236}">
                    <a16:creationId xmlns:a16="http://schemas.microsoft.com/office/drawing/2014/main" id="{53692811-60A2-4F18-90BA-0264FC0E4DDB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82" name="CuadroTexto 181">
                <a:extLst>
                  <a:ext uri="{FF2B5EF4-FFF2-40B4-BE49-F238E27FC236}">
                    <a16:creationId xmlns:a16="http://schemas.microsoft.com/office/drawing/2014/main" id="{6D53969A-6C62-44A0-B1D8-E7DC8DF6E18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83" name="CuadroTexto 182">
                <a:extLst>
                  <a:ext uri="{FF2B5EF4-FFF2-40B4-BE49-F238E27FC236}">
                    <a16:creationId xmlns:a16="http://schemas.microsoft.com/office/drawing/2014/main" id="{8E8B3766-AECE-4E21-BF09-E2BDFA59E07E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84" name="CuadroTexto 183">
                <a:extLst>
                  <a:ext uri="{FF2B5EF4-FFF2-40B4-BE49-F238E27FC236}">
                    <a16:creationId xmlns:a16="http://schemas.microsoft.com/office/drawing/2014/main" id="{CDD79500-CD49-428F-9FC7-4C628866614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BC5F40A6-3E4E-4BB4-BC5D-23973F925C9B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77" name="CuadroTexto 176">
                <a:extLst>
                  <a:ext uri="{FF2B5EF4-FFF2-40B4-BE49-F238E27FC236}">
                    <a16:creationId xmlns:a16="http://schemas.microsoft.com/office/drawing/2014/main" id="{5B068297-B945-46C4-A834-EBE1CB600A2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02DD646E-234C-42F5-9C7C-CAAEBD09D13F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79" name="CuadroTexto 178">
                <a:extLst>
                  <a:ext uri="{FF2B5EF4-FFF2-40B4-BE49-F238E27FC236}">
                    <a16:creationId xmlns:a16="http://schemas.microsoft.com/office/drawing/2014/main" id="{5BD5BF03-FB8C-4103-95F5-C15750EDCE3F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80" name="CuadroTexto 179">
                <a:extLst>
                  <a:ext uri="{FF2B5EF4-FFF2-40B4-BE49-F238E27FC236}">
                    <a16:creationId xmlns:a16="http://schemas.microsoft.com/office/drawing/2014/main" id="{7AF43048-51C5-4FCA-B5AF-E33F15840626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35" name="Corchetes 134">
              <a:extLst>
                <a:ext uri="{FF2B5EF4-FFF2-40B4-BE49-F238E27FC236}">
                  <a16:creationId xmlns:a16="http://schemas.microsoft.com/office/drawing/2014/main" id="{4EB9F6A2-BCC3-4BB5-84A5-B30AA4C4F849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7EF4AB90-2BDE-4C7C-A0DC-BAD74527DDAC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7" name="Oval 1">
              <a:extLst>
                <a:ext uri="{FF2B5EF4-FFF2-40B4-BE49-F238E27FC236}">
                  <a16:creationId xmlns:a16="http://schemas.microsoft.com/office/drawing/2014/main" id="{C27055FE-6102-4BE6-9271-003964D77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8" name="Oval 10">
              <a:extLst>
                <a:ext uri="{FF2B5EF4-FFF2-40B4-BE49-F238E27FC236}">
                  <a16:creationId xmlns:a16="http://schemas.microsoft.com/office/drawing/2014/main" id="{189D7270-581D-4F84-8595-03A0F1B7B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9" name="Oval 11">
              <a:extLst>
                <a:ext uri="{FF2B5EF4-FFF2-40B4-BE49-F238E27FC236}">
                  <a16:creationId xmlns:a16="http://schemas.microsoft.com/office/drawing/2014/main" id="{E18FC945-DC17-46CD-A858-A90BE17FF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0" name="Oval 1">
              <a:extLst>
                <a:ext uri="{FF2B5EF4-FFF2-40B4-BE49-F238E27FC236}">
                  <a16:creationId xmlns:a16="http://schemas.microsoft.com/office/drawing/2014/main" id="{B794DF82-9AE8-43D9-9052-9BE2F388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41" name="Oval 1">
              <a:extLst>
                <a:ext uri="{FF2B5EF4-FFF2-40B4-BE49-F238E27FC236}">
                  <a16:creationId xmlns:a16="http://schemas.microsoft.com/office/drawing/2014/main" id="{8E0553BB-2430-4602-AC02-DDDAB7945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2" name="Oval 10">
              <a:extLst>
                <a:ext uri="{FF2B5EF4-FFF2-40B4-BE49-F238E27FC236}">
                  <a16:creationId xmlns:a16="http://schemas.microsoft.com/office/drawing/2014/main" id="{8DE619BB-246E-4B60-BE5B-997BD0D42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5" name="Oval 11">
              <a:extLst>
                <a:ext uri="{FF2B5EF4-FFF2-40B4-BE49-F238E27FC236}">
                  <a16:creationId xmlns:a16="http://schemas.microsoft.com/office/drawing/2014/main" id="{C51DB673-C093-42C3-82C8-186AA56CF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6" name="Oval 1">
              <a:extLst>
                <a:ext uri="{FF2B5EF4-FFF2-40B4-BE49-F238E27FC236}">
                  <a16:creationId xmlns:a16="http://schemas.microsoft.com/office/drawing/2014/main" id="{CA39DEB5-538E-4100-BD12-E601DA4E6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302" name="Rectángulo 301">
            <a:extLst>
              <a:ext uri="{FF2B5EF4-FFF2-40B4-BE49-F238E27FC236}">
                <a16:creationId xmlns:a16="http://schemas.microsoft.com/office/drawing/2014/main" id="{CB08E2C4-4EDF-417A-831E-33829AD8E442}"/>
              </a:ext>
            </a:extLst>
          </p:cNvPr>
          <p:cNvSpPr/>
          <p:nvPr/>
        </p:nvSpPr>
        <p:spPr bwMode="auto">
          <a:xfrm>
            <a:off x="7068618" y="1501961"/>
            <a:ext cx="1517243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5" name="Rectángulo 304">
            <a:extLst>
              <a:ext uri="{FF2B5EF4-FFF2-40B4-BE49-F238E27FC236}">
                <a16:creationId xmlns:a16="http://schemas.microsoft.com/office/drawing/2014/main" id="{DBF29A40-EF99-4E26-B84D-902B02CB4805}"/>
              </a:ext>
            </a:extLst>
          </p:cNvPr>
          <p:cNvSpPr/>
          <p:nvPr/>
        </p:nvSpPr>
        <p:spPr bwMode="auto">
          <a:xfrm rot="2696578">
            <a:off x="6784880" y="1705610"/>
            <a:ext cx="2037428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BBDB6456-828E-490E-8D4C-5A1CB733C88E}"/>
              </a:ext>
            </a:extLst>
          </p:cNvPr>
          <p:cNvGrpSpPr/>
          <p:nvPr/>
        </p:nvGrpSpPr>
        <p:grpSpPr>
          <a:xfrm>
            <a:off x="-13292" y="3724151"/>
            <a:ext cx="2668243" cy="1901209"/>
            <a:chOff x="4261997" y="2420888"/>
            <a:chExt cx="2668243" cy="1901209"/>
          </a:xfrm>
        </p:grpSpPr>
        <p:grpSp>
          <p:nvGrpSpPr>
            <p:cNvPr id="338" name="Grupo 337">
              <a:extLst>
                <a:ext uri="{FF2B5EF4-FFF2-40B4-BE49-F238E27FC236}">
                  <a16:creationId xmlns:a16="http://schemas.microsoft.com/office/drawing/2014/main" id="{2B2758E4-B294-4879-BFC7-635D35E1E8DB}"/>
                </a:ext>
              </a:extLst>
            </p:cNvPr>
            <p:cNvGrpSpPr/>
            <p:nvPr/>
          </p:nvGrpSpPr>
          <p:grpSpPr>
            <a:xfrm>
              <a:off x="5416548" y="2755345"/>
              <a:ext cx="553767" cy="311290"/>
              <a:chOff x="5416867" y="1895279"/>
              <a:chExt cx="553767" cy="311290"/>
            </a:xfrm>
          </p:grpSpPr>
          <p:sp>
            <p:nvSpPr>
              <p:cNvPr id="364" name="CuadroTexto 363">
                <a:extLst>
                  <a:ext uri="{FF2B5EF4-FFF2-40B4-BE49-F238E27FC236}">
                    <a16:creationId xmlns:a16="http://schemas.microsoft.com/office/drawing/2014/main" id="{ACA5F590-4E65-4B2E-84FA-5636B492575F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365" name="CuadroTexto 364">
                <a:extLst>
                  <a:ext uri="{FF2B5EF4-FFF2-40B4-BE49-F238E27FC236}">
                    <a16:creationId xmlns:a16="http://schemas.microsoft.com/office/drawing/2014/main" id="{ACAF52D0-F252-465A-A793-7A8E0588AAD5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339" name="Grupo 338">
              <a:extLst>
                <a:ext uri="{FF2B5EF4-FFF2-40B4-BE49-F238E27FC236}">
                  <a16:creationId xmlns:a16="http://schemas.microsoft.com/office/drawing/2014/main" id="{C2745150-D083-48E2-A5A7-AE10B4BA8C89}"/>
                </a:ext>
              </a:extLst>
            </p:cNvPr>
            <p:cNvGrpSpPr/>
            <p:nvPr/>
          </p:nvGrpSpPr>
          <p:grpSpPr>
            <a:xfrm>
              <a:off x="5396511" y="3164157"/>
              <a:ext cx="1467333" cy="307777"/>
              <a:chOff x="5416867" y="2314238"/>
              <a:chExt cx="1467333" cy="307777"/>
            </a:xfrm>
          </p:grpSpPr>
          <p:sp>
            <p:nvSpPr>
              <p:cNvPr id="360" name="CuadroTexto 359">
                <a:extLst>
                  <a:ext uri="{FF2B5EF4-FFF2-40B4-BE49-F238E27FC236}">
                    <a16:creationId xmlns:a16="http://schemas.microsoft.com/office/drawing/2014/main" id="{87FCC326-AC37-4C36-9EAE-334091A46384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361" name="CuadroTexto 360">
                <a:extLst>
                  <a:ext uri="{FF2B5EF4-FFF2-40B4-BE49-F238E27FC236}">
                    <a16:creationId xmlns:a16="http://schemas.microsoft.com/office/drawing/2014/main" id="{EFE6A076-33E5-475A-859C-696520D2FD6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362" name="CuadroTexto 361">
                <a:extLst>
                  <a:ext uri="{FF2B5EF4-FFF2-40B4-BE49-F238E27FC236}">
                    <a16:creationId xmlns:a16="http://schemas.microsoft.com/office/drawing/2014/main" id="{D5683A9C-CD18-49BD-A4D7-BDE1D8089210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63" name="CuadroTexto 362">
                <a:extLst>
                  <a:ext uri="{FF2B5EF4-FFF2-40B4-BE49-F238E27FC236}">
                    <a16:creationId xmlns:a16="http://schemas.microsoft.com/office/drawing/2014/main" id="{33C47E35-508A-4B18-BFD8-4A6BAA9B0FEC}"/>
                  </a:ext>
                </a:extLst>
              </p:cNvPr>
              <p:cNvSpPr txBox="1"/>
              <p:nvPr/>
            </p:nvSpPr>
            <p:spPr>
              <a:xfrm>
                <a:off x="6598865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15</a:t>
                </a:r>
              </a:p>
            </p:txBody>
          </p:sp>
        </p:grpSp>
        <p:grpSp>
          <p:nvGrpSpPr>
            <p:cNvPr id="340" name="Grupo 339">
              <a:extLst>
                <a:ext uri="{FF2B5EF4-FFF2-40B4-BE49-F238E27FC236}">
                  <a16:creationId xmlns:a16="http://schemas.microsoft.com/office/drawing/2014/main" id="{B369C9CC-2983-4D0C-8F2F-F89CB27644F1}"/>
                </a:ext>
              </a:extLst>
            </p:cNvPr>
            <p:cNvGrpSpPr/>
            <p:nvPr/>
          </p:nvGrpSpPr>
          <p:grpSpPr>
            <a:xfrm>
              <a:off x="5827647" y="3592130"/>
              <a:ext cx="553767" cy="307777"/>
              <a:chOff x="5827966" y="2682576"/>
              <a:chExt cx="553767" cy="307777"/>
            </a:xfrm>
          </p:grpSpPr>
          <p:sp>
            <p:nvSpPr>
              <p:cNvPr id="357" name="CuadroTexto 356">
                <a:extLst>
                  <a:ext uri="{FF2B5EF4-FFF2-40B4-BE49-F238E27FC236}">
                    <a16:creationId xmlns:a16="http://schemas.microsoft.com/office/drawing/2014/main" id="{992D3513-ED79-494D-9C90-035FB26388BA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358" name="CuadroTexto 357">
                <a:extLst>
                  <a:ext uri="{FF2B5EF4-FFF2-40B4-BE49-F238E27FC236}">
                    <a16:creationId xmlns:a16="http://schemas.microsoft.com/office/drawing/2014/main" id="{F2F4F7EC-D8C5-4C6F-A062-1A3A264224AE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341" name="Grupo 340">
              <a:extLst>
                <a:ext uri="{FF2B5EF4-FFF2-40B4-BE49-F238E27FC236}">
                  <a16:creationId xmlns:a16="http://schemas.microsoft.com/office/drawing/2014/main" id="{2A7CEC9E-BEF9-4E6A-8E75-82C1394D9CAA}"/>
                </a:ext>
              </a:extLst>
            </p:cNvPr>
            <p:cNvGrpSpPr/>
            <p:nvPr/>
          </p:nvGrpSpPr>
          <p:grpSpPr>
            <a:xfrm>
              <a:off x="5827647" y="3978162"/>
              <a:ext cx="964864" cy="307777"/>
              <a:chOff x="5827966" y="3050909"/>
              <a:chExt cx="964864" cy="307777"/>
            </a:xfrm>
          </p:grpSpPr>
          <p:sp>
            <p:nvSpPr>
              <p:cNvPr id="353" name="CuadroTexto 352">
                <a:extLst>
                  <a:ext uri="{FF2B5EF4-FFF2-40B4-BE49-F238E27FC236}">
                    <a16:creationId xmlns:a16="http://schemas.microsoft.com/office/drawing/2014/main" id="{1A52FF4D-19A2-40B8-BECA-65094795DA50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55" name="CuadroTexto 354">
                <a:extLst>
                  <a:ext uri="{FF2B5EF4-FFF2-40B4-BE49-F238E27FC236}">
                    <a16:creationId xmlns:a16="http://schemas.microsoft.com/office/drawing/2014/main" id="{4C1A745B-78FA-4B7B-B223-B1DED441A4A3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342" name="Corchetes 341">
              <a:extLst>
                <a:ext uri="{FF2B5EF4-FFF2-40B4-BE49-F238E27FC236}">
                  <a16:creationId xmlns:a16="http://schemas.microsoft.com/office/drawing/2014/main" id="{E88F5F48-ADD3-4CA1-824D-991FAA81FF02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66061235-8923-4360-A1CC-6EAF55486E4E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4" name="Oval 1">
              <a:extLst>
                <a:ext uri="{FF2B5EF4-FFF2-40B4-BE49-F238E27FC236}">
                  <a16:creationId xmlns:a16="http://schemas.microsoft.com/office/drawing/2014/main" id="{507B3FEF-7284-41F4-8E28-E81766DE6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45" name="Oval 10">
              <a:extLst>
                <a:ext uri="{FF2B5EF4-FFF2-40B4-BE49-F238E27FC236}">
                  <a16:creationId xmlns:a16="http://schemas.microsoft.com/office/drawing/2014/main" id="{71BA047D-1071-47F0-87EB-002205254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46" name="Oval 11">
              <a:extLst>
                <a:ext uri="{FF2B5EF4-FFF2-40B4-BE49-F238E27FC236}">
                  <a16:creationId xmlns:a16="http://schemas.microsoft.com/office/drawing/2014/main" id="{33FE35AF-EE3F-443B-B9D1-448491657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47" name="Oval 1">
              <a:extLst>
                <a:ext uri="{FF2B5EF4-FFF2-40B4-BE49-F238E27FC236}">
                  <a16:creationId xmlns:a16="http://schemas.microsoft.com/office/drawing/2014/main" id="{76896D35-9F81-4A3D-A34F-51FBAF90A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48" name="Oval 1">
              <a:extLst>
                <a:ext uri="{FF2B5EF4-FFF2-40B4-BE49-F238E27FC236}">
                  <a16:creationId xmlns:a16="http://schemas.microsoft.com/office/drawing/2014/main" id="{041E3372-FC85-4B4C-934F-D19C5EF7E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49" name="Oval 10">
              <a:extLst>
                <a:ext uri="{FF2B5EF4-FFF2-40B4-BE49-F238E27FC236}">
                  <a16:creationId xmlns:a16="http://schemas.microsoft.com/office/drawing/2014/main" id="{2F8F6B3A-E5A0-498E-B9E2-8389247DD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50" name="Oval 11">
              <a:extLst>
                <a:ext uri="{FF2B5EF4-FFF2-40B4-BE49-F238E27FC236}">
                  <a16:creationId xmlns:a16="http://schemas.microsoft.com/office/drawing/2014/main" id="{9455C054-FCE1-436C-81E5-F81C8EEBA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1" name="Oval 1">
              <a:extLst>
                <a:ext uri="{FF2B5EF4-FFF2-40B4-BE49-F238E27FC236}">
                  <a16:creationId xmlns:a16="http://schemas.microsoft.com/office/drawing/2014/main" id="{7B62E95F-B616-42FA-8DAF-254EC2FB1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A1D7DBDF-3ECC-4BF9-BDB4-31267EA1E711}"/>
              </a:ext>
            </a:extLst>
          </p:cNvPr>
          <p:cNvSpPr/>
          <p:nvPr/>
        </p:nvSpPr>
        <p:spPr bwMode="auto">
          <a:xfrm>
            <a:off x="1879789" y="405860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0F31051B-7367-442F-BFB6-D28AD71ACA38}"/>
              </a:ext>
            </a:extLst>
          </p:cNvPr>
          <p:cNvSpPr/>
          <p:nvPr/>
        </p:nvSpPr>
        <p:spPr>
          <a:xfrm>
            <a:off x="2987824" y="4144627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[1,2] +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[2,3]  &lt;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[1,3]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260BD86F-5E60-43DD-B89A-0B2B9CF0250B}"/>
              </a:ext>
            </a:extLst>
          </p:cNvPr>
          <p:cNvSpPr/>
          <p:nvPr/>
        </p:nvSpPr>
        <p:spPr>
          <a:xfrm>
            <a:off x="2987824" y="4515194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3 + 2  &lt; ∞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AE56164C-44E9-4977-AE61-465850785501}"/>
              </a:ext>
            </a:extLst>
          </p:cNvPr>
          <p:cNvSpPr/>
          <p:nvPr/>
        </p:nvSpPr>
        <p:spPr bwMode="auto">
          <a:xfrm rot="5400000">
            <a:off x="6856047" y="1739246"/>
            <a:ext cx="1517243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568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222810" y="634505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2978511" y="764704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16627D0D-F2E2-40BB-A3DC-B3CC870B6B30}"/>
              </a:ext>
            </a:extLst>
          </p:cNvPr>
          <p:cNvGrpSpPr/>
          <p:nvPr/>
        </p:nvGrpSpPr>
        <p:grpSpPr>
          <a:xfrm>
            <a:off x="5970314" y="764704"/>
            <a:ext cx="2668243" cy="1901209"/>
            <a:chOff x="4261997" y="2420888"/>
            <a:chExt cx="2668243" cy="1901209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1E35D7C8-F483-4320-AFA2-02B36DEB30C2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89" name="CuadroTexto 188">
                <a:extLst>
                  <a:ext uri="{FF2B5EF4-FFF2-40B4-BE49-F238E27FC236}">
                    <a16:creationId xmlns:a16="http://schemas.microsoft.com/office/drawing/2014/main" id="{6E636C9D-382D-42BA-8D9C-CD65AC014F32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90" name="CuadroTexto 189">
                <a:extLst>
                  <a:ext uri="{FF2B5EF4-FFF2-40B4-BE49-F238E27FC236}">
                    <a16:creationId xmlns:a16="http://schemas.microsoft.com/office/drawing/2014/main" id="{8AFEDF4B-C612-435C-9ED3-0747E210E86A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91" name="CuadroTexto 190">
                <a:extLst>
                  <a:ext uri="{FF2B5EF4-FFF2-40B4-BE49-F238E27FC236}">
                    <a16:creationId xmlns:a16="http://schemas.microsoft.com/office/drawing/2014/main" id="{8A0D9975-32F8-4891-B039-D4463CEC6FA1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92" name="CuadroTexto 191">
                <a:extLst>
                  <a:ext uri="{FF2B5EF4-FFF2-40B4-BE49-F238E27FC236}">
                    <a16:creationId xmlns:a16="http://schemas.microsoft.com/office/drawing/2014/main" id="{A6F23998-6188-4E36-A593-3A44D7F43075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2" name="Grupo 131">
              <a:extLst>
                <a:ext uri="{FF2B5EF4-FFF2-40B4-BE49-F238E27FC236}">
                  <a16:creationId xmlns:a16="http://schemas.microsoft.com/office/drawing/2014/main" id="{29C8C7C7-6140-4330-838A-F72EF4AB3C15}"/>
                </a:ext>
              </a:extLst>
            </p:cNvPr>
            <p:cNvGrpSpPr/>
            <p:nvPr/>
          </p:nvGrpSpPr>
          <p:grpSpPr>
            <a:xfrm>
              <a:off x="5396511" y="3164157"/>
              <a:ext cx="1443736" cy="307777"/>
              <a:chOff x="5416867" y="2314238"/>
              <a:chExt cx="1443736" cy="307777"/>
            </a:xfrm>
          </p:grpSpPr>
          <p:sp>
            <p:nvSpPr>
              <p:cNvPr id="185" name="CuadroTexto 184">
                <a:extLst>
                  <a:ext uri="{FF2B5EF4-FFF2-40B4-BE49-F238E27FC236}">
                    <a16:creationId xmlns:a16="http://schemas.microsoft.com/office/drawing/2014/main" id="{62D60E4E-AEF1-4D5E-9DBA-953B851372DD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86" name="CuadroTexto 185">
                <a:extLst>
                  <a:ext uri="{FF2B5EF4-FFF2-40B4-BE49-F238E27FC236}">
                    <a16:creationId xmlns:a16="http://schemas.microsoft.com/office/drawing/2014/main" id="{6FC60453-B16A-4CAE-8587-C035B6A5B7E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87" name="CuadroTexto 186">
                <a:extLst>
                  <a:ext uri="{FF2B5EF4-FFF2-40B4-BE49-F238E27FC236}">
                    <a16:creationId xmlns:a16="http://schemas.microsoft.com/office/drawing/2014/main" id="{6E13ABA5-D299-4051-A8C2-1BBE910B1758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88" name="CuadroTexto 187">
                <a:extLst>
                  <a:ext uri="{FF2B5EF4-FFF2-40B4-BE49-F238E27FC236}">
                    <a16:creationId xmlns:a16="http://schemas.microsoft.com/office/drawing/2014/main" id="{1ABFF15F-5797-42CE-B3E8-685A1B744F58}"/>
                  </a:ext>
                </a:extLst>
              </p:cNvPr>
              <p:cNvSpPr txBox="1"/>
              <p:nvPr/>
            </p:nvSpPr>
            <p:spPr>
              <a:xfrm>
                <a:off x="6575268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15</a:t>
                </a:r>
              </a:p>
            </p:txBody>
          </p:sp>
        </p:grpSp>
        <p:grpSp>
          <p:nvGrpSpPr>
            <p:cNvPr id="133" name="Grupo 132">
              <a:extLst>
                <a:ext uri="{FF2B5EF4-FFF2-40B4-BE49-F238E27FC236}">
                  <a16:creationId xmlns:a16="http://schemas.microsoft.com/office/drawing/2014/main" id="{20B44AC0-3D02-40F1-9B3D-1F5983C29676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81" name="CuadroTexto 180">
                <a:extLst>
                  <a:ext uri="{FF2B5EF4-FFF2-40B4-BE49-F238E27FC236}">
                    <a16:creationId xmlns:a16="http://schemas.microsoft.com/office/drawing/2014/main" id="{53692811-60A2-4F18-90BA-0264FC0E4DDB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82" name="CuadroTexto 181">
                <a:extLst>
                  <a:ext uri="{FF2B5EF4-FFF2-40B4-BE49-F238E27FC236}">
                    <a16:creationId xmlns:a16="http://schemas.microsoft.com/office/drawing/2014/main" id="{6D53969A-6C62-44A0-B1D8-E7DC8DF6E18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83" name="CuadroTexto 182">
                <a:extLst>
                  <a:ext uri="{FF2B5EF4-FFF2-40B4-BE49-F238E27FC236}">
                    <a16:creationId xmlns:a16="http://schemas.microsoft.com/office/drawing/2014/main" id="{8E8B3766-AECE-4E21-BF09-E2BDFA59E07E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84" name="CuadroTexto 183">
                <a:extLst>
                  <a:ext uri="{FF2B5EF4-FFF2-40B4-BE49-F238E27FC236}">
                    <a16:creationId xmlns:a16="http://schemas.microsoft.com/office/drawing/2014/main" id="{CDD79500-CD49-428F-9FC7-4C628866614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BC5F40A6-3E4E-4BB4-BC5D-23973F925C9B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77" name="CuadroTexto 176">
                <a:extLst>
                  <a:ext uri="{FF2B5EF4-FFF2-40B4-BE49-F238E27FC236}">
                    <a16:creationId xmlns:a16="http://schemas.microsoft.com/office/drawing/2014/main" id="{5B068297-B945-46C4-A834-EBE1CB600A2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02DD646E-234C-42F5-9C7C-CAAEBD09D13F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" name="CuadroTexto 178">
                <a:extLst>
                  <a:ext uri="{FF2B5EF4-FFF2-40B4-BE49-F238E27FC236}">
                    <a16:creationId xmlns:a16="http://schemas.microsoft.com/office/drawing/2014/main" id="{5BD5BF03-FB8C-4103-95F5-C15750EDCE3F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80" name="CuadroTexto 179">
                <a:extLst>
                  <a:ext uri="{FF2B5EF4-FFF2-40B4-BE49-F238E27FC236}">
                    <a16:creationId xmlns:a16="http://schemas.microsoft.com/office/drawing/2014/main" id="{7AF43048-51C5-4FCA-B5AF-E33F15840626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35" name="Corchetes 134">
              <a:extLst>
                <a:ext uri="{FF2B5EF4-FFF2-40B4-BE49-F238E27FC236}">
                  <a16:creationId xmlns:a16="http://schemas.microsoft.com/office/drawing/2014/main" id="{4EB9F6A2-BCC3-4BB5-84A5-B30AA4C4F849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7EF4AB90-2BDE-4C7C-A0DC-BAD74527DDAC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7" name="Oval 1">
              <a:extLst>
                <a:ext uri="{FF2B5EF4-FFF2-40B4-BE49-F238E27FC236}">
                  <a16:creationId xmlns:a16="http://schemas.microsoft.com/office/drawing/2014/main" id="{C27055FE-6102-4BE6-9271-003964D77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8" name="Oval 10">
              <a:extLst>
                <a:ext uri="{FF2B5EF4-FFF2-40B4-BE49-F238E27FC236}">
                  <a16:creationId xmlns:a16="http://schemas.microsoft.com/office/drawing/2014/main" id="{189D7270-581D-4F84-8595-03A0F1B7B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9" name="Oval 11">
              <a:extLst>
                <a:ext uri="{FF2B5EF4-FFF2-40B4-BE49-F238E27FC236}">
                  <a16:creationId xmlns:a16="http://schemas.microsoft.com/office/drawing/2014/main" id="{E18FC945-DC17-46CD-A858-A90BE17FF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0" name="Oval 1">
              <a:extLst>
                <a:ext uri="{FF2B5EF4-FFF2-40B4-BE49-F238E27FC236}">
                  <a16:creationId xmlns:a16="http://schemas.microsoft.com/office/drawing/2014/main" id="{B794DF82-9AE8-43D9-9052-9BE2F388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41" name="Oval 1">
              <a:extLst>
                <a:ext uri="{FF2B5EF4-FFF2-40B4-BE49-F238E27FC236}">
                  <a16:creationId xmlns:a16="http://schemas.microsoft.com/office/drawing/2014/main" id="{8E0553BB-2430-4602-AC02-DDDAB7945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2" name="Oval 10">
              <a:extLst>
                <a:ext uri="{FF2B5EF4-FFF2-40B4-BE49-F238E27FC236}">
                  <a16:creationId xmlns:a16="http://schemas.microsoft.com/office/drawing/2014/main" id="{8DE619BB-246E-4B60-BE5B-997BD0D42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5" name="Oval 11">
              <a:extLst>
                <a:ext uri="{FF2B5EF4-FFF2-40B4-BE49-F238E27FC236}">
                  <a16:creationId xmlns:a16="http://schemas.microsoft.com/office/drawing/2014/main" id="{C51DB673-C093-42C3-82C8-186AA56CF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6" name="Oval 1">
              <a:extLst>
                <a:ext uri="{FF2B5EF4-FFF2-40B4-BE49-F238E27FC236}">
                  <a16:creationId xmlns:a16="http://schemas.microsoft.com/office/drawing/2014/main" id="{CA39DEB5-538E-4100-BD12-E601DA4E6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302" name="Rectángulo 301">
            <a:extLst>
              <a:ext uri="{FF2B5EF4-FFF2-40B4-BE49-F238E27FC236}">
                <a16:creationId xmlns:a16="http://schemas.microsoft.com/office/drawing/2014/main" id="{CB08E2C4-4EDF-417A-831E-33829AD8E442}"/>
              </a:ext>
            </a:extLst>
          </p:cNvPr>
          <p:cNvSpPr/>
          <p:nvPr/>
        </p:nvSpPr>
        <p:spPr bwMode="auto">
          <a:xfrm>
            <a:off x="7068618" y="1501961"/>
            <a:ext cx="1517243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5" name="Rectángulo 304">
            <a:extLst>
              <a:ext uri="{FF2B5EF4-FFF2-40B4-BE49-F238E27FC236}">
                <a16:creationId xmlns:a16="http://schemas.microsoft.com/office/drawing/2014/main" id="{DBF29A40-EF99-4E26-B84D-902B02CB4805}"/>
              </a:ext>
            </a:extLst>
          </p:cNvPr>
          <p:cNvSpPr/>
          <p:nvPr/>
        </p:nvSpPr>
        <p:spPr bwMode="auto">
          <a:xfrm rot="2696578">
            <a:off x="6784880" y="1705610"/>
            <a:ext cx="2037428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BBDB6456-828E-490E-8D4C-5A1CB733C88E}"/>
              </a:ext>
            </a:extLst>
          </p:cNvPr>
          <p:cNvGrpSpPr/>
          <p:nvPr/>
        </p:nvGrpSpPr>
        <p:grpSpPr>
          <a:xfrm>
            <a:off x="-13292" y="3724151"/>
            <a:ext cx="2668243" cy="1901209"/>
            <a:chOff x="4261997" y="2420888"/>
            <a:chExt cx="2668243" cy="1901209"/>
          </a:xfrm>
        </p:grpSpPr>
        <p:grpSp>
          <p:nvGrpSpPr>
            <p:cNvPr id="338" name="Grupo 337">
              <a:extLst>
                <a:ext uri="{FF2B5EF4-FFF2-40B4-BE49-F238E27FC236}">
                  <a16:creationId xmlns:a16="http://schemas.microsoft.com/office/drawing/2014/main" id="{2B2758E4-B294-4879-BFC7-635D35E1E8DB}"/>
                </a:ext>
              </a:extLst>
            </p:cNvPr>
            <p:cNvGrpSpPr/>
            <p:nvPr/>
          </p:nvGrpSpPr>
          <p:grpSpPr>
            <a:xfrm>
              <a:off x="5416548" y="2755345"/>
              <a:ext cx="553767" cy="311290"/>
              <a:chOff x="5416867" y="1895279"/>
              <a:chExt cx="553767" cy="311290"/>
            </a:xfrm>
          </p:grpSpPr>
          <p:sp>
            <p:nvSpPr>
              <p:cNvPr id="364" name="CuadroTexto 363">
                <a:extLst>
                  <a:ext uri="{FF2B5EF4-FFF2-40B4-BE49-F238E27FC236}">
                    <a16:creationId xmlns:a16="http://schemas.microsoft.com/office/drawing/2014/main" id="{ACA5F590-4E65-4B2E-84FA-5636B492575F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365" name="CuadroTexto 364">
                <a:extLst>
                  <a:ext uri="{FF2B5EF4-FFF2-40B4-BE49-F238E27FC236}">
                    <a16:creationId xmlns:a16="http://schemas.microsoft.com/office/drawing/2014/main" id="{ACAF52D0-F252-465A-A793-7A8E0588AAD5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339" name="Grupo 338">
              <a:extLst>
                <a:ext uri="{FF2B5EF4-FFF2-40B4-BE49-F238E27FC236}">
                  <a16:creationId xmlns:a16="http://schemas.microsoft.com/office/drawing/2014/main" id="{C2745150-D083-48E2-A5A7-AE10B4BA8C89}"/>
                </a:ext>
              </a:extLst>
            </p:cNvPr>
            <p:cNvGrpSpPr/>
            <p:nvPr/>
          </p:nvGrpSpPr>
          <p:grpSpPr>
            <a:xfrm>
              <a:off x="5396511" y="3164157"/>
              <a:ext cx="1467333" cy="307777"/>
              <a:chOff x="5416867" y="2314238"/>
              <a:chExt cx="1467333" cy="307777"/>
            </a:xfrm>
          </p:grpSpPr>
          <p:sp>
            <p:nvSpPr>
              <p:cNvPr id="360" name="CuadroTexto 359">
                <a:extLst>
                  <a:ext uri="{FF2B5EF4-FFF2-40B4-BE49-F238E27FC236}">
                    <a16:creationId xmlns:a16="http://schemas.microsoft.com/office/drawing/2014/main" id="{87FCC326-AC37-4C36-9EAE-334091A46384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361" name="CuadroTexto 360">
                <a:extLst>
                  <a:ext uri="{FF2B5EF4-FFF2-40B4-BE49-F238E27FC236}">
                    <a16:creationId xmlns:a16="http://schemas.microsoft.com/office/drawing/2014/main" id="{EFE6A076-33E5-475A-859C-696520D2FD6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362" name="CuadroTexto 361">
                <a:extLst>
                  <a:ext uri="{FF2B5EF4-FFF2-40B4-BE49-F238E27FC236}">
                    <a16:creationId xmlns:a16="http://schemas.microsoft.com/office/drawing/2014/main" id="{D5683A9C-CD18-49BD-A4D7-BDE1D8089210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63" name="CuadroTexto 362">
                <a:extLst>
                  <a:ext uri="{FF2B5EF4-FFF2-40B4-BE49-F238E27FC236}">
                    <a16:creationId xmlns:a16="http://schemas.microsoft.com/office/drawing/2014/main" id="{33C47E35-508A-4B18-BFD8-4A6BAA9B0FEC}"/>
                  </a:ext>
                </a:extLst>
              </p:cNvPr>
              <p:cNvSpPr txBox="1"/>
              <p:nvPr/>
            </p:nvSpPr>
            <p:spPr>
              <a:xfrm>
                <a:off x="6598865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15</a:t>
                </a:r>
              </a:p>
            </p:txBody>
          </p:sp>
        </p:grpSp>
        <p:grpSp>
          <p:nvGrpSpPr>
            <p:cNvPr id="340" name="Grupo 339">
              <a:extLst>
                <a:ext uri="{FF2B5EF4-FFF2-40B4-BE49-F238E27FC236}">
                  <a16:creationId xmlns:a16="http://schemas.microsoft.com/office/drawing/2014/main" id="{B369C9CC-2983-4D0C-8F2F-F89CB27644F1}"/>
                </a:ext>
              </a:extLst>
            </p:cNvPr>
            <p:cNvGrpSpPr/>
            <p:nvPr/>
          </p:nvGrpSpPr>
          <p:grpSpPr>
            <a:xfrm>
              <a:off x="5827647" y="3592130"/>
              <a:ext cx="553767" cy="307777"/>
              <a:chOff x="5827966" y="2682576"/>
              <a:chExt cx="553767" cy="307777"/>
            </a:xfrm>
          </p:grpSpPr>
          <p:sp>
            <p:nvSpPr>
              <p:cNvPr id="357" name="CuadroTexto 356">
                <a:extLst>
                  <a:ext uri="{FF2B5EF4-FFF2-40B4-BE49-F238E27FC236}">
                    <a16:creationId xmlns:a16="http://schemas.microsoft.com/office/drawing/2014/main" id="{992D3513-ED79-494D-9C90-035FB26388BA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358" name="CuadroTexto 357">
                <a:extLst>
                  <a:ext uri="{FF2B5EF4-FFF2-40B4-BE49-F238E27FC236}">
                    <a16:creationId xmlns:a16="http://schemas.microsoft.com/office/drawing/2014/main" id="{F2F4F7EC-D8C5-4C6F-A062-1A3A264224AE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341" name="Grupo 340">
              <a:extLst>
                <a:ext uri="{FF2B5EF4-FFF2-40B4-BE49-F238E27FC236}">
                  <a16:creationId xmlns:a16="http://schemas.microsoft.com/office/drawing/2014/main" id="{2A7CEC9E-BEF9-4E6A-8E75-82C1394D9CAA}"/>
                </a:ext>
              </a:extLst>
            </p:cNvPr>
            <p:cNvGrpSpPr/>
            <p:nvPr/>
          </p:nvGrpSpPr>
          <p:grpSpPr>
            <a:xfrm>
              <a:off x="5827647" y="3978162"/>
              <a:ext cx="964864" cy="307777"/>
              <a:chOff x="5827966" y="3050909"/>
              <a:chExt cx="964864" cy="307777"/>
            </a:xfrm>
          </p:grpSpPr>
          <p:sp>
            <p:nvSpPr>
              <p:cNvPr id="353" name="CuadroTexto 352">
                <a:extLst>
                  <a:ext uri="{FF2B5EF4-FFF2-40B4-BE49-F238E27FC236}">
                    <a16:creationId xmlns:a16="http://schemas.microsoft.com/office/drawing/2014/main" id="{1A52FF4D-19A2-40B8-BECA-65094795DA50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55" name="CuadroTexto 354">
                <a:extLst>
                  <a:ext uri="{FF2B5EF4-FFF2-40B4-BE49-F238E27FC236}">
                    <a16:creationId xmlns:a16="http://schemas.microsoft.com/office/drawing/2014/main" id="{4C1A745B-78FA-4B7B-B223-B1DED441A4A3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342" name="Corchetes 341">
              <a:extLst>
                <a:ext uri="{FF2B5EF4-FFF2-40B4-BE49-F238E27FC236}">
                  <a16:creationId xmlns:a16="http://schemas.microsoft.com/office/drawing/2014/main" id="{E88F5F48-ADD3-4CA1-824D-991FAA81FF02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66061235-8923-4360-A1CC-6EAF55486E4E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4" name="Oval 1">
              <a:extLst>
                <a:ext uri="{FF2B5EF4-FFF2-40B4-BE49-F238E27FC236}">
                  <a16:creationId xmlns:a16="http://schemas.microsoft.com/office/drawing/2014/main" id="{507B3FEF-7284-41F4-8E28-E81766DE6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45" name="Oval 10">
              <a:extLst>
                <a:ext uri="{FF2B5EF4-FFF2-40B4-BE49-F238E27FC236}">
                  <a16:creationId xmlns:a16="http://schemas.microsoft.com/office/drawing/2014/main" id="{71BA047D-1071-47F0-87EB-002205254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46" name="Oval 11">
              <a:extLst>
                <a:ext uri="{FF2B5EF4-FFF2-40B4-BE49-F238E27FC236}">
                  <a16:creationId xmlns:a16="http://schemas.microsoft.com/office/drawing/2014/main" id="{33FE35AF-EE3F-443B-B9D1-448491657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47" name="Oval 1">
              <a:extLst>
                <a:ext uri="{FF2B5EF4-FFF2-40B4-BE49-F238E27FC236}">
                  <a16:creationId xmlns:a16="http://schemas.microsoft.com/office/drawing/2014/main" id="{76896D35-9F81-4A3D-A34F-51FBAF90A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48" name="Oval 1">
              <a:extLst>
                <a:ext uri="{FF2B5EF4-FFF2-40B4-BE49-F238E27FC236}">
                  <a16:creationId xmlns:a16="http://schemas.microsoft.com/office/drawing/2014/main" id="{041E3372-FC85-4B4C-934F-D19C5EF7E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49" name="Oval 10">
              <a:extLst>
                <a:ext uri="{FF2B5EF4-FFF2-40B4-BE49-F238E27FC236}">
                  <a16:creationId xmlns:a16="http://schemas.microsoft.com/office/drawing/2014/main" id="{2F8F6B3A-E5A0-498E-B9E2-8389247DD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50" name="Oval 11">
              <a:extLst>
                <a:ext uri="{FF2B5EF4-FFF2-40B4-BE49-F238E27FC236}">
                  <a16:creationId xmlns:a16="http://schemas.microsoft.com/office/drawing/2014/main" id="{9455C054-FCE1-436C-81E5-F81C8EEBA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1" name="Oval 1">
              <a:extLst>
                <a:ext uri="{FF2B5EF4-FFF2-40B4-BE49-F238E27FC236}">
                  <a16:creationId xmlns:a16="http://schemas.microsoft.com/office/drawing/2014/main" id="{7B62E95F-B616-42FA-8DAF-254EC2FB1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A1D7DBDF-3ECC-4BF9-BDB4-31267EA1E711}"/>
              </a:ext>
            </a:extLst>
          </p:cNvPr>
          <p:cNvSpPr/>
          <p:nvPr/>
        </p:nvSpPr>
        <p:spPr bwMode="auto">
          <a:xfrm>
            <a:off x="1879789" y="405860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0F31051B-7367-442F-BFB6-D28AD71ACA38}"/>
              </a:ext>
            </a:extLst>
          </p:cNvPr>
          <p:cNvSpPr/>
          <p:nvPr/>
        </p:nvSpPr>
        <p:spPr>
          <a:xfrm>
            <a:off x="2987824" y="4144627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[1,2] +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[2,3]  &lt;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[1,3]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260BD86F-5E60-43DD-B89A-0B2B9CF0250B}"/>
              </a:ext>
            </a:extLst>
          </p:cNvPr>
          <p:cNvSpPr/>
          <p:nvPr/>
        </p:nvSpPr>
        <p:spPr>
          <a:xfrm>
            <a:off x="2987824" y="4515194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3 + 2  &lt; ∞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980CC78E-F2CE-4D25-AF68-72B7C2607AC9}"/>
              </a:ext>
            </a:extLst>
          </p:cNvPr>
          <p:cNvSpPr/>
          <p:nvPr/>
        </p:nvSpPr>
        <p:spPr>
          <a:xfrm>
            <a:off x="2987824" y="4891276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5  &lt; ∞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5F9578C8-72F6-483E-A399-278485DFC05A}"/>
              </a:ext>
            </a:extLst>
          </p:cNvPr>
          <p:cNvSpPr/>
          <p:nvPr/>
        </p:nvSpPr>
        <p:spPr bwMode="auto">
          <a:xfrm rot="5400000">
            <a:off x="6856047" y="1739246"/>
            <a:ext cx="1517243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1857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222810" y="634505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2978511" y="764704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16627D0D-F2E2-40BB-A3DC-B3CC870B6B30}"/>
              </a:ext>
            </a:extLst>
          </p:cNvPr>
          <p:cNvGrpSpPr/>
          <p:nvPr/>
        </p:nvGrpSpPr>
        <p:grpSpPr>
          <a:xfrm>
            <a:off x="5970314" y="764704"/>
            <a:ext cx="2668243" cy="1901209"/>
            <a:chOff x="4261997" y="2420888"/>
            <a:chExt cx="2668243" cy="1901209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1E35D7C8-F483-4320-AFA2-02B36DEB30C2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89" name="CuadroTexto 188">
                <a:extLst>
                  <a:ext uri="{FF2B5EF4-FFF2-40B4-BE49-F238E27FC236}">
                    <a16:creationId xmlns:a16="http://schemas.microsoft.com/office/drawing/2014/main" id="{6E636C9D-382D-42BA-8D9C-CD65AC014F32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90" name="CuadroTexto 189">
                <a:extLst>
                  <a:ext uri="{FF2B5EF4-FFF2-40B4-BE49-F238E27FC236}">
                    <a16:creationId xmlns:a16="http://schemas.microsoft.com/office/drawing/2014/main" id="{8AFEDF4B-C612-435C-9ED3-0747E210E86A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91" name="CuadroTexto 190">
                <a:extLst>
                  <a:ext uri="{FF2B5EF4-FFF2-40B4-BE49-F238E27FC236}">
                    <a16:creationId xmlns:a16="http://schemas.microsoft.com/office/drawing/2014/main" id="{8A0D9975-32F8-4891-B039-D4463CEC6FA1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92" name="CuadroTexto 191">
                <a:extLst>
                  <a:ext uri="{FF2B5EF4-FFF2-40B4-BE49-F238E27FC236}">
                    <a16:creationId xmlns:a16="http://schemas.microsoft.com/office/drawing/2014/main" id="{A6F23998-6188-4E36-A593-3A44D7F43075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2" name="Grupo 131">
              <a:extLst>
                <a:ext uri="{FF2B5EF4-FFF2-40B4-BE49-F238E27FC236}">
                  <a16:creationId xmlns:a16="http://schemas.microsoft.com/office/drawing/2014/main" id="{29C8C7C7-6140-4330-838A-F72EF4AB3C15}"/>
                </a:ext>
              </a:extLst>
            </p:cNvPr>
            <p:cNvGrpSpPr/>
            <p:nvPr/>
          </p:nvGrpSpPr>
          <p:grpSpPr>
            <a:xfrm>
              <a:off x="5396511" y="3164157"/>
              <a:ext cx="1443736" cy="307777"/>
              <a:chOff x="5416867" y="2314238"/>
              <a:chExt cx="1443736" cy="307777"/>
            </a:xfrm>
          </p:grpSpPr>
          <p:sp>
            <p:nvSpPr>
              <p:cNvPr id="185" name="CuadroTexto 184">
                <a:extLst>
                  <a:ext uri="{FF2B5EF4-FFF2-40B4-BE49-F238E27FC236}">
                    <a16:creationId xmlns:a16="http://schemas.microsoft.com/office/drawing/2014/main" id="{62D60E4E-AEF1-4D5E-9DBA-953B851372DD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86" name="CuadroTexto 185">
                <a:extLst>
                  <a:ext uri="{FF2B5EF4-FFF2-40B4-BE49-F238E27FC236}">
                    <a16:creationId xmlns:a16="http://schemas.microsoft.com/office/drawing/2014/main" id="{6FC60453-B16A-4CAE-8587-C035B6A5B7E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87" name="CuadroTexto 186">
                <a:extLst>
                  <a:ext uri="{FF2B5EF4-FFF2-40B4-BE49-F238E27FC236}">
                    <a16:creationId xmlns:a16="http://schemas.microsoft.com/office/drawing/2014/main" id="{6E13ABA5-D299-4051-A8C2-1BBE910B1758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88" name="CuadroTexto 187">
                <a:extLst>
                  <a:ext uri="{FF2B5EF4-FFF2-40B4-BE49-F238E27FC236}">
                    <a16:creationId xmlns:a16="http://schemas.microsoft.com/office/drawing/2014/main" id="{1ABFF15F-5797-42CE-B3E8-685A1B744F58}"/>
                  </a:ext>
                </a:extLst>
              </p:cNvPr>
              <p:cNvSpPr txBox="1"/>
              <p:nvPr/>
            </p:nvSpPr>
            <p:spPr>
              <a:xfrm>
                <a:off x="6575268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15</a:t>
                </a:r>
              </a:p>
            </p:txBody>
          </p:sp>
        </p:grpSp>
        <p:grpSp>
          <p:nvGrpSpPr>
            <p:cNvPr id="133" name="Grupo 132">
              <a:extLst>
                <a:ext uri="{FF2B5EF4-FFF2-40B4-BE49-F238E27FC236}">
                  <a16:creationId xmlns:a16="http://schemas.microsoft.com/office/drawing/2014/main" id="{20B44AC0-3D02-40F1-9B3D-1F5983C29676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81" name="CuadroTexto 180">
                <a:extLst>
                  <a:ext uri="{FF2B5EF4-FFF2-40B4-BE49-F238E27FC236}">
                    <a16:creationId xmlns:a16="http://schemas.microsoft.com/office/drawing/2014/main" id="{53692811-60A2-4F18-90BA-0264FC0E4DDB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82" name="CuadroTexto 181">
                <a:extLst>
                  <a:ext uri="{FF2B5EF4-FFF2-40B4-BE49-F238E27FC236}">
                    <a16:creationId xmlns:a16="http://schemas.microsoft.com/office/drawing/2014/main" id="{6D53969A-6C62-44A0-B1D8-E7DC8DF6E18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83" name="CuadroTexto 182">
                <a:extLst>
                  <a:ext uri="{FF2B5EF4-FFF2-40B4-BE49-F238E27FC236}">
                    <a16:creationId xmlns:a16="http://schemas.microsoft.com/office/drawing/2014/main" id="{8E8B3766-AECE-4E21-BF09-E2BDFA59E07E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84" name="CuadroTexto 183">
                <a:extLst>
                  <a:ext uri="{FF2B5EF4-FFF2-40B4-BE49-F238E27FC236}">
                    <a16:creationId xmlns:a16="http://schemas.microsoft.com/office/drawing/2014/main" id="{CDD79500-CD49-428F-9FC7-4C628866614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BC5F40A6-3E4E-4BB4-BC5D-23973F925C9B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77" name="CuadroTexto 176">
                <a:extLst>
                  <a:ext uri="{FF2B5EF4-FFF2-40B4-BE49-F238E27FC236}">
                    <a16:creationId xmlns:a16="http://schemas.microsoft.com/office/drawing/2014/main" id="{5B068297-B945-46C4-A834-EBE1CB600A2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02DD646E-234C-42F5-9C7C-CAAEBD09D13F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9" name="CuadroTexto 178">
                <a:extLst>
                  <a:ext uri="{FF2B5EF4-FFF2-40B4-BE49-F238E27FC236}">
                    <a16:creationId xmlns:a16="http://schemas.microsoft.com/office/drawing/2014/main" id="{5BD5BF03-FB8C-4103-95F5-C15750EDCE3F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80" name="CuadroTexto 179">
                <a:extLst>
                  <a:ext uri="{FF2B5EF4-FFF2-40B4-BE49-F238E27FC236}">
                    <a16:creationId xmlns:a16="http://schemas.microsoft.com/office/drawing/2014/main" id="{7AF43048-51C5-4FCA-B5AF-E33F15840626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35" name="Corchetes 134">
              <a:extLst>
                <a:ext uri="{FF2B5EF4-FFF2-40B4-BE49-F238E27FC236}">
                  <a16:creationId xmlns:a16="http://schemas.microsoft.com/office/drawing/2014/main" id="{4EB9F6A2-BCC3-4BB5-84A5-B30AA4C4F849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7EF4AB90-2BDE-4C7C-A0DC-BAD74527DDAC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7" name="Oval 1">
              <a:extLst>
                <a:ext uri="{FF2B5EF4-FFF2-40B4-BE49-F238E27FC236}">
                  <a16:creationId xmlns:a16="http://schemas.microsoft.com/office/drawing/2014/main" id="{C27055FE-6102-4BE6-9271-003964D77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8" name="Oval 10">
              <a:extLst>
                <a:ext uri="{FF2B5EF4-FFF2-40B4-BE49-F238E27FC236}">
                  <a16:creationId xmlns:a16="http://schemas.microsoft.com/office/drawing/2014/main" id="{189D7270-581D-4F84-8595-03A0F1B7B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9" name="Oval 11">
              <a:extLst>
                <a:ext uri="{FF2B5EF4-FFF2-40B4-BE49-F238E27FC236}">
                  <a16:creationId xmlns:a16="http://schemas.microsoft.com/office/drawing/2014/main" id="{E18FC945-DC17-46CD-A858-A90BE17FF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0" name="Oval 1">
              <a:extLst>
                <a:ext uri="{FF2B5EF4-FFF2-40B4-BE49-F238E27FC236}">
                  <a16:creationId xmlns:a16="http://schemas.microsoft.com/office/drawing/2014/main" id="{B794DF82-9AE8-43D9-9052-9BE2F388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41" name="Oval 1">
              <a:extLst>
                <a:ext uri="{FF2B5EF4-FFF2-40B4-BE49-F238E27FC236}">
                  <a16:creationId xmlns:a16="http://schemas.microsoft.com/office/drawing/2014/main" id="{8E0553BB-2430-4602-AC02-DDDAB7945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2" name="Oval 10">
              <a:extLst>
                <a:ext uri="{FF2B5EF4-FFF2-40B4-BE49-F238E27FC236}">
                  <a16:creationId xmlns:a16="http://schemas.microsoft.com/office/drawing/2014/main" id="{8DE619BB-246E-4B60-BE5B-997BD0D42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5" name="Oval 11">
              <a:extLst>
                <a:ext uri="{FF2B5EF4-FFF2-40B4-BE49-F238E27FC236}">
                  <a16:creationId xmlns:a16="http://schemas.microsoft.com/office/drawing/2014/main" id="{C51DB673-C093-42C3-82C8-186AA56CF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6" name="Oval 1">
              <a:extLst>
                <a:ext uri="{FF2B5EF4-FFF2-40B4-BE49-F238E27FC236}">
                  <a16:creationId xmlns:a16="http://schemas.microsoft.com/office/drawing/2014/main" id="{CA39DEB5-538E-4100-BD12-E601DA4E6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302" name="Rectángulo 301">
            <a:extLst>
              <a:ext uri="{FF2B5EF4-FFF2-40B4-BE49-F238E27FC236}">
                <a16:creationId xmlns:a16="http://schemas.microsoft.com/office/drawing/2014/main" id="{CB08E2C4-4EDF-417A-831E-33829AD8E442}"/>
              </a:ext>
            </a:extLst>
          </p:cNvPr>
          <p:cNvSpPr/>
          <p:nvPr/>
        </p:nvSpPr>
        <p:spPr bwMode="auto">
          <a:xfrm>
            <a:off x="7068618" y="1501961"/>
            <a:ext cx="1517243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5" name="Rectángulo 304">
            <a:extLst>
              <a:ext uri="{FF2B5EF4-FFF2-40B4-BE49-F238E27FC236}">
                <a16:creationId xmlns:a16="http://schemas.microsoft.com/office/drawing/2014/main" id="{DBF29A40-EF99-4E26-B84D-902B02CB4805}"/>
              </a:ext>
            </a:extLst>
          </p:cNvPr>
          <p:cNvSpPr/>
          <p:nvPr/>
        </p:nvSpPr>
        <p:spPr bwMode="auto">
          <a:xfrm rot="2696578">
            <a:off x="6784880" y="1705610"/>
            <a:ext cx="2037428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BBDB6456-828E-490E-8D4C-5A1CB733C88E}"/>
              </a:ext>
            </a:extLst>
          </p:cNvPr>
          <p:cNvGrpSpPr/>
          <p:nvPr/>
        </p:nvGrpSpPr>
        <p:grpSpPr>
          <a:xfrm>
            <a:off x="-13292" y="3724151"/>
            <a:ext cx="2668243" cy="1901209"/>
            <a:chOff x="4261997" y="2420888"/>
            <a:chExt cx="2668243" cy="1901209"/>
          </a:xfrm>
        </p:grpSpPr>
        <p:grpSp>
          <p:nvGrpSpPr>
            <p:cNvPr id="338" name="Grupo 337">
              <a:extLst>
                <a:ext uri="{FF2B5EF4-FFF2-40B4-BE49-F238E27FC236}">
                  <a16:creationId xmlns:a16="http://schemas.microsoft.com/office/drawing/2014/main" id="{2B2758E4-B294-4879-BFC7-635D35E1E8DB}"/>
                </a:ext>
              </a:extLst>
            </p:cNvPr>
            <p:cNvGrpSpPr/>
            <p:nvPr/>
          </p:nvGrpSpPr>
          <p:grpSpPr>
            <a:xfrm>
              <a:off x="5416548" y="2755345"/>
              <a:ext cx="553767" cy="311290"/>
              <a:chOff x="5416867" y="1895279"/>
              <a:chExt cx="553767" cy="311290"/>
            </a:xfrm>
          </p:grpSpPr>
          <p:sp>
            <p:nvSpPr>
              <p:cNvPr id="364" name="CuadroTexto 363">
                <a:extLst>
                  <a:ext uri="{FF2B5EF4-FFF2-40B4-BE49-F238E27FC236}">
                    <a16:creationId xmlns:a16="http://schemas.microsoft.com/office/drawing/2014/main" id="{ACA5F590-4E65-4B2E-84FA-5636B492575F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365" name="CuadroTexto 364">
                <a:extLst>
                  <a:ext uri="{FF2B5EF4-FFF2-40B4-BE49-F238E27FC236}">
                    <a16:creationId xmlns:a16="http://schemas.microsoft.com/office/drawing/2014/main" id="{ACAF52D0-F252-465A-A793-7A8E0588AAD5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339" name="Grupo 338">
              <a:extLst>
                <a:ext uri="{FF2B5EF4-FFF2-40B4-BE49-F238E27FC236}">
                  <a16:creationId xmlns:a16="http://schemas.microsoft.com/office/drawing/2014/main" id="{C2745150-D083-48E2-A5A7-AE10B4BA8C89}"/>
                </a:ext>
              </a:extLst>
            </p:cNvPr>
            <p:cNvGrpSpPr/>
            <p:nvPr/>
          </p:nvGrpSpPr>
          <p:grpSpPr>
            <a:xfrm>
              <a:off x="5396511" y="3164157"/>
              <a:ext cx="1467333" cy="307777"/>
              <a:chOff x="5416867" y="2314238"/>
              <a:chExt cx="1467333" cy="307777"/>
            </a:xfrm>
          </p:grpSpPr>
          <p:sp>
            <p:nvSpPr>
              <p:cNvPr id="360" name="CuadroTexto 359">
                <a:extLst>
                  <a:ext uri="{FF2B5EF4-FFF2-40B4-BE49-F238E27FC236}">
                    <a16:creationId xmlns:a16="http://schemas.microsoft.com/office/drawing/2014/main" id="{87FCC326-AC37-4C36-9EAE-334091A46384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361" name="CuadroTexto 360">
                <a:extLst>
                  <a:ext uri="{FF2B5EF4-FFF2-40B4-BE49-F238E27FC236}">
                    <a16:creationId xmlns:a16="http://schemas.microsoft.com/office/drawing/2014/main" id="{EFE6A076-33E5-475A-859C-696520D2FD6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362" name="CuadroTexto 361">
                <a:extLst>
                  <a:ext uri="{FF2B5EF4-FFF2-40B4-BE49-F238E27FC236}">
                    <a16:creationId xmlns:a16="http://schemas.microsoft.com/office/drawing/2014/main" id="{D5683A9C-CD18-49BD-A4D7-BDE1D8089210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63" name="CuadroTexto 362">
                <a:extLst>
                  <a:ext uri="{FF2B5EF4-FFF2-40B4-BE49-F238E27FC236}">
                    <a16:creationId xmlns:a16="http://schemas.microsoft.com/office/drawing/2014/main" id="{33C47E35-508A-4B18-BFD8-4A6BAA9B0FEC}"/>
                  </a:ext>
                </a:extLst>
              </p:cNvPr>
              <p:cNvSpPr txBox="1"/>
              <p:nvPr/>
            </p:nvSpPr>
            <p:spPr>
              <a:xfrm>
                <a:off x="6598865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15</a:t>
                </a:r>
              </a:p>
            </p:txBody>
          </p:sp>
        </p:grpSp>
        <p:grpSp>
          <p:nvGrpSpPr>
            <p:cNvPr id="340" name="Grupo 339">
              <a:extLst>
                <a:ext uri="{FF2B5EF4-FFF2-40B4-BE49-F238E27FC236}">
                  <a16:creationId xmlns:a16="http://schemas.microsoft.com/office/drawing/2014/main" id="{B369C9CC-2983-4D0C-8F2F-F89CB27644F1}"/>
                </a:ext>
              </a:extLst>
            </p:cNvPr>
            <p:cNvGrpSpPr/>
            <p:nvPr/>
          </p:nvGrpSpPr>
          <p:grpSpPr>
            <a:xfrm>
              <a:off x="5827647" y="3592130"/>
              <a:ext cx="553767" cy="307777"/>
              <a:chOff x="5827966" y="2682576"/>
              <a:chExt cx="553767" cy="307777"/>
            </a:xfrm>
          </p:grpSpPr>
          <p:sp>
            <p:nvSpPr>
              <p:cNvPr id="357" name="CuadroTexto 356">
                <a:extLst>
                  <a:ext uri="{FF2B5EF4-FFF2-40B4-BE49-F238E27FC236}">
                    <a16:creationId xmlns:a16="http://schemas.microsoft.com/office/drawing/2014/main" id="{992D3513-ED79-494D-9C90-035FB26388BA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358" name="CuadroTexto 357">
                <a:extLst>
                  <a:ext uri="{FF2B5EF4-FFF2-40B4-BE49-F238E27FC236}">
                    <a16:creationId xmlns:a16="http://schemas.microsoft.com/office/drawing/2014/main" id="{F2F4F7EC-D8C5-4C6F-A062-1A3A264224AE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341" name="Grupo 340">
              <a:extLst>
                <a:ext uri="{FF2B5EF4-FFF2-40B4-BE49-F238E27FC236}">
                  <a16:creationId xmlns:a16="http://schemas.microsoft.com/office/drawing/2014/main" id="{2A7CEC9E-BEF9-4E6A-8E75-82C1394D9CAA}"/>
                </a:ext>
              </a:extLst>
            </p:cNvPr>
            <p:cNvGrpSpPr/>
            <p:nvPr/>
          </p:nvGrpSpPr>
          <p:grpSpPr>
            <a:xfrm>
              <a:off x="5827647" y="3978162"/>
              <a:ext cx="964864" cy="307777"/>
              <a:chOff x="5827966" y="3050909"/>
              <a:chExt cx="964864" cy="307777"/>
            </a:xfrm>
          </p:grpSpPr>
          <p:sp>
            <p:nvSpPr>
              <p:cNvPr id="353" name="CuadroTexto 352">
                <a:extLst>
                  <a:ext uri="{FF2B5EF4-FFF2-40B4-BE49-F238E27FC236}">
                    <a16:creationId xmlns:a16="http://schemas.microsoft.com/office/drawing/2014/main" id="{1A52FF4D-19A2-40B8-BECA-65094795DA50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5" name="CuadroTexto 354">
                <a:extLst>
                  <a:ext uri="{FF2B5EF4-FFF2-40B4-BE49-F238E27FC236}">
                    <a16:creationId xmlns:a16="http://schemas.microsoft.com/office/drawing/2014/main" id="{4C1A745B-78FA-4B7B-B223-B1DED441A4A3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342" name="Corchetes 341">
              <a:extLst>
                <a:ext uri="{FF2B5EF4-FFF2-40B4-BE49-F238E27FC236}">
                  <a16:creationId xmlns:a16="http://schemas.microsoft.com/office/drawing/2014/main" id="{E88F5F48-ADD3-4CA1-824D-991FAA81FF02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66061235-8923-4360-A1CC-6EAF55486E4E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4" name="Oval 1">
              <a:extLst>
                <a:ext uri="{FF2B5EF4-FFF2-40B4-BE49-F238E27FC236}">
                  <a16:creationId xmlns:a16="http://schemas.microsoft.com/office/drawing/2014/main" id="{507B3FEF-7284-41F4-8E28-E81766DE6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45" name="Oval 10">
              <a:extLst>
                <a:ext uri="{FF2B5EF4-FFF2-40B4-BE49-F238E27FC236}">
                  <a16:creationId xmlns:a16="http://schemas.microsoft.com/office/drawing/2014/main" id="{71BA047D-1071-47F0-87EB-002205254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46" name="Oval 11">
              <a:extLst>
                <a:ext uri="{FF2B5EF4-FFF2-40B4-BE49-F238E27FC236}">
                  <a16:creationId xmlns:a16="http://schemas.microsoft.com/office/drawing/2014/main" id="{33FE35AF-EE3F-443B-B9D1-448491657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47" name="Oval 1">
              <a:extLst>
                <a:ext uri="{FF2B5EF4-FFF2-40B4-BE49-F238E27FC236}">
                  <a16:creationId xmlns:a16="http://schemas.microsoft.com/office/drawing/2014/main" id="{76896D35-9F81-4A3D-A34F-51FBAF90A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48" name="Oval 1">
              <a:extLst>
                <a:ext uri="{FF2B5EF4-FFF2-40B4-BE49-F238E27FC236}">
                  <a16:creationId xmlns:a16="http://schemas.microsoft.com/office/drawing/2014/main" id="{041E3372-FC85-4B4C-934F-D19C5EF7E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49" name="Oval 10">
              <a:extLst>
                <a:ext uri="{FF2B5EF4-FFF2-40B4-BE49-F238E27FC236}">
                  <a16:creationId xmlns:a16="http://schemas.microsoft.com/office/drawing/2014/main" id="{2F8F6B3A-E5A0-498E-B9E2-8389247DD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50" name="Oval 11">
              <a:extLst>
                <a:ext uri="{FF2B5EF4-FFF2-40B4-BE49-F238E27FC236}">
                  <a16:creationId xmlns:a16="http://schemas.microsoft.com/office/drawing/2014/main" id="{9455C054-FCE1-436C-81E5-F81C8EEBA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1" name="Oval 1">
              <a:extLst>
                <a:ext uri="{FF2B5EF4-FFF2-40B4-BE49-F238E27FC236}">
                  <a16:creationId xmlns:a16="http://schemas.microsoft.com/office/drawing/2014/main" id="{7B62E95F-B616-42FA-8DAF-254EC2FB1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A1D7DBDF-3ECC-4BF9-BDB4-31267EA1E711}"/>
              </a:ext>
            </a:extLst>
          </p:cNvPr>
          <p:cNvSpPr/>
          <p:nvPr/>
        </p:nvSpPr>
        <p:spPr bwMode="auto">
          <a:xfrm>
            <a:off x="1879789" y="405860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0F31051B-7367-442F-BFB6-D28AD71ACA38}"/>
              </a:ext>
            </a:extLst>
          </p:cNvPr>
          <p:cNvSpPr/>
          <p:nvPr/>
        </p:nvSpPr>
        <p:spPr>
          <a:xfrm>
            <a:off x="2987824" y="4144627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[1,2] +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[2,3]  &lt;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[1,3]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260BD86F-5E60-43DD-B89A-0B2B9CF0250B}"/>
              </a:ext>
            </a:extLst>
          </p:cNvPr>
          <p:cNvSpPr/>
          <p:nvPr/>
        </p:nvSpPr>
        <p:spPr>
          <a:xfrm>
            <a:off x="2987824" y="4515194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3 + 2  &lt; ∞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980CC78E-F2CE-4D25-AF68-72B7C2607AC9}"/>
              </a:ext>
            </a:extLst>
          </p:cNvPr>
          <p:cNvSpPr/>
          <p:nvPr/>
        </p:nvSpPr>
        <p:spPr>
          <a:xfrm>
            <a:off x="2987824" y="4891276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5  &lt; ∞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2D01E075-B48F-46B0-87BB-D13699FC9ED2}"/>
              </a:ext>
            </a:extLst>
          </p:cNvPr>
          <p:cNvSpPr/>
          <p:nvPr/>
        </p:nvSpPr>
        <p:spPr>
          <a:xfrm>
            <a:off x="2987824" y="5240233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¡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Sí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483A0EDA-82F8-44B5-8934-671BEA7579AF}"/>
              </a:ext>
            </a:extLst>
          </p:cNvPr>
          <p:cNvSpPr/>
          <p:nvPr/>
        </p:nvSpPr>
        <p:spPr bwMode="auto">
          <a:xfrm rot="5400000">
            <a:off x="6856047" y="1739246"/>
            <a:ext cx="1517243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49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222810" y="634505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FF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2978511" y="764704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16627D0D-F2E2-40BB-A3DC-B3CC870B6B30}"/>
              </a:ext>
            </a:extLst>
          </p:cNvPr>
          <p:cNvGrpSpPr/>
          <p:nvPr/>
        </p:nvGrpSpPr>
        <p:grpSpPr>
          <a:xfrm>
            <a:off x="5970314" y="764704"/>
            <a:ext cx="2668243" cy="1901209"/>
            <a:chOff x="4261997" y="2420888"/>
            <a:chExt cx="2668243" cy="1901209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1E35D7C8-F483-4320-AFA2-02B36DEB30C2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89" name="CuadroTexto 188">
                <a:extLst>
                  <a:ext uri="{FF2B5EF4-FFF2-40B4-BE49-F238E27FC236}">
                    <a16:creationId xmlns:a16="http://schemas.microsoft.com/office/drawing/2014/main" id="{6E636C9D-382D-42BA-8D9C-CD65AC014F32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90" name="CuadroTexto 189">
                <a:extLst>
                  <a:ext uri="{FF2B5EF4-FFF2-40B4-BE49-F238E27FC236}">
                    <a16:creationId xmlns:a16="http://schemas.microsoft.com/office/drawing/2014/main" id="{8AFEDF4B-C612-435C-9ED3-0747E210E86A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91" name="CuadroTexto 190">
                <a:extLst>
                  <a:ext uri="{FF2B5EF4-FFF2-40B4-BE49-F238E27FC236}">
                    <a16:creationId xmlns:a16="http://schemas.microsoft.com/office/drawing/2014/main" id="{8A0D9975-32F8-4891-B039-D4463CEC6FA1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92" name="CuadroTexto 191">
                <a:extLst>
                  <a:ext uri="{FF2B5EF4-FFF2-40B4-BE49-F238E27FC236}">
                    <a16:creationId xmlns:a16="http://schemas.microsoft.com/office/drawing/2014/main" id="{A6F23998-6188-4E36-A593-3A44D7F43075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7</a:t>
                </a:r>
              </a:p>
            </p:txBody>
          </p:sp>
        </p:grpSp>
        <p:grpSp>
          <p:nvGrpSpPr>
            <p:cNvPr id="132" name="Grupo 131">
              <a:extLst>
                <a:ext uri="{FF2B5EF4-FFF2-40B4-BE49-F238E27FC236}">
                  <a16:creationId xmlns:a16="http://schemas.microsoft.com/office/drawing/2014/main" id="{29C8C7C7-6140-4330-838A-F72EF4AB3C15}"/>
                </a:ext>
              </a:extLst>
            </p:cNvPr>
            <p:cNvGrpSpPr/>
            <p:nvPr/>
          </p:nvGrpSpPr>
          <p:grpSpPr>
            <a:xfrm>
              <a:off x="5396511" y="3164157"/>
              <a:ext cx="1443736" cy="307777"/>
              <a:chOff x="5416867" y="2314238"/>
              <a:chExt cx="1443736" cy="307777"/>
            </a:xfrm>
          </p:grpSpPr>
          <p:sp>
            <p:nvSpPr>
              <p:cNvPr id="185" name="CuadroTexto 184">
                <a:extLst>
                  <a:ext uri="{FF2B5EF4-FFF2-40B4-BE49-F238E27FC236}">
                    <a16:creationId xmlns:a16="http://schemas.microsoft.com/office/drawing/2014/main" id="{62D60E4E-AEF1-4D5E-9DBA-953B851372DD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86" name="CuadroTexto 185">
                <a:extLst>
                  <a:ext uri="{FF2B5EF4-FFF2-40B4-BE49-F238E27FC236}">
                    <a16:creationId xmlns:a16="http://schemas.microsoft.com/office/drawing/2014/main" id="{6FC60453-B16A-4CAE-8587-C035B6A5B7E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87" name="CuadroTexto 186">
                <a:extLst>
                  <a:ext uri="{FF2B5EF4-FFF2-40B4-BE49-F238E27FC236}">
                    <a16:creationId xmlns:a16="http://schemas.microsoft.com/office/drawing/2014/main" id="{6E13ABA5-D299-4051-A8C2-1BBE910B1758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88" name="CuadroTexto 187">
                <a:extLst>
                  <a:ext uri="{FF2B5EF4-FFF2-40B4-BE49-F238E27FC236}">
                    <a16:creationId xmlns:a16="http://schemas.microsoft.com/office/drawing/2014/main" id="{1ABFF15F-5797-42CE-B3E8-685A1B744F58}"/>
                  </a:ext>
                </a:extLst>
              </p:cNvPr>
              <p:cNvSpPr txBox="1"/>
              <p:nvPr/>
            </p:nvSpPr>
            <p:spPr>
              <a:xfrm>
                <a:off x="6575268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15</a:t>
                </a:r>
              </a:p>
            </p:txBody>
          </p:sp>
        </p:grpSp>
        <p:grpSp>
          <p:nvGrpSpPr>
            <p:cNvPr id="133" name="Grupo 132">
              <a:extLst>
                <a:ext uri="{FF2B5EF4-FFF2-40B4-BE49-F238E27FC236}">
                  <a16:creationId xmlns:a16="http://schemas.microsoft.com/office/drawing/2014/main" id="{20B44AC0-3D02-40F1-9B3D-1F5983C29676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81" name="CuadroTexto 180">
                <a:extLst>
                  <a:ext uri="{FF2B5EF4-FFF2-40B4-BE49-F238E27FC236}">
                    <a16:creationId xmlns:a16="http://schemas.microsoft.com/office/drawing/2014/main" id="{53692811-60A2-4F18-90BA-0264FC0E4DDB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82" name="CuadroTexto 181">
                <a:extLst>
                  <a:ext uri="{FF2B5EF4-FFF2-40B4-BE49-F238E27FC236}">
                    <a16:creationId xmlns:a16="http://schemas.microsoft.com/office/drawing/2014/main" id="{6D53969A-6C62-44A0-B1D8-E7DC8DF6E18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83" name="CuadroTexto 182">
                <a:extLst>
                  <a:ext uri="{FF2B5EF4-FFF2-40B4-BE49-F238E27FC236}">
                    <a16:creationId xmlns:a16="http://schemas.microsoft.com/office/drawing/2014/main" id="{8E8B3766-AECE-4E21-BF09-E2BDFA59E07E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84" name="CuadroTexto 183">
                <a:extLst>
                  <a:ext uri="{FF2B5EF4-FFF2-40B4-BE49-F238E27FC236}">
                    <a16:creationId xmlns:a16="http://schemas.microsoft.com/office/drawing/2014/main" id="{CDD79500-CD49-428F-9FC7-4C628866614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BC5F40A6-3E4E-4BB4-BC5D-23973F925C9B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77" name="CuadroTexto 176">
                <a:extLst>
                  <a:ext uri="{FF2B5EF4-FFF2-40B4-BE49-F238E27FC236}">
                    <a16:creationId xmlns:a16="http://schemas.microsoft.com/office/drawing/2014/main" id="{5B068297-B945-46C4-A834-EBE1CB600A2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02DD646E-234C-42F5-9C7C-CAAEBD09D13F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79" name="CuadroTexto 178">
                <a:extLst>
                  <a:ext uri="{FF2B5EF4-FFF2-40B4-BE49-F238E27FC236}">
                    <a16:creationId xmlns:a16="http://schemas.microsoft.com/office/drawing/2014/main" id="{5BD5BF03-FB8C-4103-95F5-C15750EDCE3F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∞</a:t>
                </a:r>
              </a:p>
            </p:txBody>
          </p:sp>
          <p:sp>
            <p:nvSpPr>
              <p:cNvPr id="180" name="CuadroTexto 179">
                <a:extLst>
                  <a:ext uri="{FF2B5EF4-FFF2-40B4-BE49-F238E27FC236}">
                    <a16:creationId xmlns:a16="http://schemas.microsoft.com/office/drawing/2014/main" id="{7AF43048-51C5-4FCA-B5AF-E33F15840626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35" name="Corchetes 134">
              <a:extLst>
                <a:ext uri="{FF2B5EF4-FFF2-40B4-BE49-F238E27FC236}">
                  <a16:creationId xmlns:a16="http://schemas.microsoft.com/office/drawing/2014/main" id="{4EB9F6A2-BCC3-4BB5-84A5-B30AA4C4F849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7EF4AB90-2BDE-4C7C-A0DC-BAD74527DDAC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7" name="Oval 1">
              <a:extLst>
                <a:ext uri="{FF2B5EF4-FFF2-40B4-BE49-F238E27FC236}">
                  <a16:creationId xmlns:a16="http://schemas.microsoft.com/office/drawing/2014/main" id="{C27055FE-6102-4BE6-9271-003964D77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8" name="Oval 10">
              <a:extLst>
                <a:ext uri="{FF2B5EF4-FFF2-40B4-BE49-F238E27FC236}">
                  <a16:creationId xmlns:a16="http://schemas.microsoft.com/office/drawing/2014/main" id="{189D7270-581D-4F84-8595-03A0F1B7B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9" name="Oval 11">
              <a:extLst>
                <a:ext uri="{FF2B5EF4-FFF2-40B4-BE49-F238E27FC236}">
                  <a16:creationId xmlns:a16="http://schemas.microsoft.com/office/drawing/2014/main" id="{E18FC945-DC17-46CD-A858-A90BE17FF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0" name="Oval 1">
              <a:extLst>
                <a:ext uri="{FF2B5EF4-FFF2-40B4-BE49-F238E27FC236}">
                  <a16:creationId xmlns:a16="http://schemas.microsoft.com/office/drawing/2014/main" id="{B794DF82-9AE8-43D9-9052-9BE2F388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41" name="Oval 1">
              <a:extLst>
                <a:ext uri="{FF2B5EF4-FFF2-40B4-BE49-F238E27FC236}">
                  <a16:creationId xmlns:a16="http://schemas.microsoft.com/office/drawing/2014/main" id="{8E0553BB-2430-4602-AC02-DDDAB7945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2" name="Oval 10">
              <a:extLst>
                <a:ext uri="{FF2B5EF4-FFF2-40B4-BE49-F238E27FC236}">
                  <a16:creationId xmlns:a16="http://schemas.microsoft.com/office/drawing/2014/main" id="{8DE619BB-246E-4B60-BE5B-997BD0D42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5" name="Oval 11">
              <a:extLst>
                <a:ext uri="{FF2B5EF4-FFF2-40B4-BE49-F238E27FC236}">
                  <a16:creationId xmlns:a16="http://schemas.microsoft.com/office/drawing/2014/main" id="{C51DB673-C093-42C3-82C8-186AA56CF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76" name="Oval 1">
              <a:extLst>
                <a:ext uri="{FF2B5EF4-FFF2-40B4-BE49-F238E27FC236}">
                  <a16:creationId xmlns:a16="http://schemas.microsoft.com/office/drawing/2014/main" id="{CA39DEB5-538E-4100-BD12-E601DA4E6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302" name="Rectángulo 301">
            <a:extLst>
              <a:ext uri="{FF2B5EF4-FFF2-40B4-BE49-F238E27FC236}">
                <a16:creationId xmlns:a16="http://schemas.microsoft.com/office/drawing/2014/main" id="{CB08E2C4-4EDF-417A-831E-33829AD8E442}"/>
              </a:ext>
            </a:extLst>
          </p:cNvPr>
          <p:cNvSpPr/>
          <p:nvPr/>
        </p:nvSpPr>
        <p:spPr bwMode="auto">
          <a:xfrm>
            <a:off x="7068618" y="1501961"/>
            <a:ext cx="1517243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5" name="Rectángulo 304">
            <a:extLst>
              <a:ext uri="{FF2B5EF4-FFF2-40B4-BE49-F238E27FC236}">
                <a16:creationId xmlns:a16="http://schemas.microsoft.com/office/drawing/2014/main" id="{DBF29A40-EF99-4E26-B84D-902B02CB4805}"/>
              </a:ext>
            </a:extLst>
          </p:cNvPr>
          <p:cNvSpPr/>
          <p:nvPr/>
        </p:nvSpPr>
        <p:spPr bwMode="auto">
          <a:xfrm rot="2696578">
            <a:off x="6784880" y="1705610"/>
            <a:ext cx="2037428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BBDB6456-828E-490E-8D4C-5A1CB733C88E}"/>
              </a:ext>
            </a:extLst>
          </p:cNvPr>
          <p:cNvGrpSpPr/>
          <p:nvPr/>
        </p:nvGrpSpPr>
        <p:grpSpPr>
          <a:xfrm>
            <a:off x="-13292" y="3724151"/>
            <a:ext cx="2668243" cy="1901209"/>
            <a:chOff x="4261997" y="2420888"/>
            <a:chExt cx="2668243" cy="1901209"/>
          </a:xfrm>
        </p:grpSpPr>
        <p:grpSp>
          <p:nvGrpSpPr>
            <p:cNvPr id="338" name="Grupo 337">
              <a:extLst>
                <a:ext uri="{FF2B5EF4-FFF2-40B4-BE49-F238E27FC236}">
                  <a16:creationId xmlns:a16="http://schemas.microsoft.com/office/drawing/2014/main" id="{2B2758E4-B294-4879-BFC7-635D35E1E8DB}"/>
                </a:ext>
              </a:extLst>
            </p:cNvPr>
            <p:cNvGrpSpPr/>
            <p:nvPr/>
          </p:nvGrpSpPr>
          <p:grpSpPr>
            <a:xfrm>
              <a:off x="5416548" y="2755345"/>
              <a:ext cx="553767" cy="311290"/>
              <a:chOff x="5416867" y="1895279"/>
              <a:chExt cx="553767" cy="311290"/>
            </a:xfrm>
          </p:grpSpPr>
          <p:sp>
            <p:nvSpPr>
              <p:cNvPr id="364" name="CuadroTexto 363">
                <a:extLst>
                  <a:ext uri="{FF2B5EF4-FFF2-40B4-BE49-F238E27FC236}">
                    <a16:creationId xmlns:a16="http://schemas.microsoft.com/office/drawing/2014/main" id="{ACA5F590-4E65-4B2E-84FA-5636B492575F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365" name="CuadroTexto 364">
                <a:extLst>
                  <a:ext uri="{FF2B5EF4-FFF2-40B4-BE49-F238E27FC236}">
                    <a16:creationId xmlns:a16="http://schemas.microsoft.com/office/drawing/2014/main" id="{ACAF52D0-F252-465A-A793-7A8E0588AAD5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339" name="Grupo 338">
              <a:extLst>
                <a:ext uri="{FF2B5EF4-FFF2-40B4-BE49-F238E27FC236}">
                  <a16:creationId xmlns:a16="http://schemas.microsoft.com/office/drawing/2014/main" id="{C2745150-D083-48E2-A5A7-AE10B4BA8C89}"/>
                </a:ext>
              </a:extLst>
            </p:cNvPr>
            <p:cNvGrpSpPr/>
            <p:nvPr/>
          </p:nvGrpSpPr>
          <p:grpSpPr>
            <a:xfrm>
              <a:off x="5396511" y="3164157"/>
              <a:ext cx="1467333" cy="307777"/>
              <a:chOff x="5416867" y="2314238"/>
              <a:chExt cx="1467333" cy="307777"/>
            </a:xfrm>
          </p:grpSpPr>
          <p:sp>
            <p:nvSpPr>
              <p:cNvPr id="360" name="CuadroTexto 359">
                <a:extLst>
                  <a:ext uri="{FF2B5EF4-FFF2-40B4-BE49-F238E27FC236}">
                    <a16:creationId xmlns:a16="http://schemas.microsoft.com/office/drawing/2014/main" id="{87FCC326-AC37-4C36-9EAE-334091A46384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361" name="CuadroTexto 360">
                <a:extLst>
                  <a:ext uri="{FF2B5EF4-FFF2-40B4-BE49-F238E27FC236}">
                    <a16:creationId xmlns:a16="http://schemas.microsoft.com/office/drawing/2014/main" id="{EFE6A076-33E5-475A-859C-696520D2FD6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362" name="CuadroTexto 361">
                <a:extLst>
                  <a:ext uri="{FF2B5EF4-FFF2-40B4-BE49-F238E27FC236}">
                    <a16:creationId xmlns:a16="http://schemas.microsoft.com/office/drawing/2014/main" id="{D5683A9C-CD18-49BD-A4D7-BDE1D8089210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363" name="CuadroTexto 362">
                <a:extLst>
                  <a:ext uri="{FF2B5EF4-FFF2-40B4-BE49-F238E27FC236}">
                    <a16:creationId xmlns:a16="http://schemas.microsoft.com/office/drawing/2014/main" id="{33C47E35-508A-4B18-BFD8-4A6BAA9B0FEC}"/>
                  </a:ext>
                </a:extLst>
              </p:cNvPr>
              <p:cNvSpPr txBox="1"/>
              <p:nvPr/>
            </p:nvSpPr>
            <p:spPr>
              <a:xfrm>
                <a:off x="6598865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15</a:t>
                </a:r>
              </a:p>
            </p:txBody>
          </p:sp>
        </p:grpSp>
        <p:grpSp>
          <p:nvGrpSpPr>
            <p:cNvPr id="340" name="Grupo 339">
              <a:extLst>
                <a:ext uri="{FF2B5EF4-FFF2-40B4-BE49-F238E27FC236}">
                  <a16:creationId xmlns:a16="http://schemas.microsoft.com/office/drawing/2014/main" id="{B369C9CC-2983-4D0C-8F2F-F89CB27644F1}"/>
                </a:ext>
              </a:extLst>
            </p:cNvPr>
            <p:cNvGrpSpPr/>
            <p:nvPr/>
          </p:nvGrpSpPr>
          <p:grpSpPr>
            <a:xfrm>
              <a:off x="5827647" y="3592130"/>
              <a:ext cx="553767" cy="307777"/>
              <a:chOff x="5827966" y="2682576"/>
              <a:chExt cx="553767" cy="307777"/>
            </a:xfrm>
          </p:grpSpPr>
          <p:sp>
            <p:nvSpPr>
              <p:cNvPr id="357" name="CuadroTexto 356">
                <a:extLst>
                  <a:ext uri="{FF2B5EF4-FFF2-40B4-BE49-F238E27FC236}">
                    <a16:creationId xmlns:a16="http://schemas.microsoft.com/office/drawing/2014/main" id="{992D3513-ED79-494D-9C90-035FB26388BA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358" name="CuadroTexto 357">
                <a:extLst>
                  <a:ext uri="{FF2B5EF4-FFF2-40B4-BE49-F238E27FC236}">
                    <a16:creationId xmlns:a16="http://schemas.microsoft.com/office/drawing/2014/main" id="{F2F4F7EC-D8C5-4C6F-A062-1A3A264224AE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341" name="Grupo 340">
              <a:extLst>
                <a:ext uri="{FF2B5EF4-FFF2-40B4-BE49-F238E27FC236}">
                  <a16:creationId xmlns:a16="http://schemas.microsoft.com/office/drawing/2014/main" id="{2A7CEC9E-BEF9-4E6A-8E75-82C1394D9CAA}"/>
                </a:ext>
              </a:extLst>
            </p:cNvPr>
            <p:cNvGrpSpPr/>
            <p:nvPr/>
          </p:nvGrpSpPr>
          <p:grpSpPr>
            <a:xfrm>
              <a:off x="5827647" y="3978162"/>
              <a:ext cx="964864" cy="307777"/>
              <a:chOff x="5827966" y="3050909"/>
              <a:chExt cx="964864" cy="307777"/>
            </a:xfrm>
          </p:grpSpPr>
          <p:sp>
            <p:nvSpPr>
              <p:cNvPr id="353" name="CuadroTexto 352">
                <a:extLst>
                  <a:ext uri="{FF2B5EF4-FFF2-40B4-BE49-F238E27FC236}">
                    <a16:creationId xmlns:a16="http://schemas.microsoft.com/office/drawing/2014/main" id="{1A52FF4D-19A2-40B8-BECA-65094795DA50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355" name="CuadroTexto 354">
                <a:extLst>
                  <a:ext uri="{FF2B5EF4-FFF2-40B4-BE49-F238E27FC236}">
                    <a16:creationId xmlns:a16="http://schemas.microsoft.com/office/drawing/2014/main" id="{4C1A745B-78FA-4B7B-B223-B1DED441A4A3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342" name="Corchetes 341">
              <a:extLst>
                <a:ext uri="{FF2B5EF4-FFF2-40B4-BE49-F238E27FC236}">
                  <a16:creationId xmlns:a16="http://schemas.microsoft.com/office/drawing/2014/main" id="{E88F5F48-ADD3-4CA1-824D-991FAA81FF02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3" name="Rectángulo 342">
              <a:extLst>
                <a:ext uri="{FF2B5EF4-FFF2-40B4-BE49-F238E27FC236}">
                  <a16:creationId xmlns:a16="http://schemas.microsoft.com/office/drawing/2014/main" id="{66061235-8923-4360-A1CC-6EAF55486E4E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4" name="Oval 1">
              <a:extLst>
                <a:ext uri="{FF2B5EF4-FFF2-40B4-BE49-F238E27FC236}">
                  <a16:creationId xmlns:a16="http://schemas.microsoft.com/office/drawing/2014/main" id="{507B3FEF-7284-41F4-8E28-E81766DE6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45" name="Oval 10">
              <a:extLst>
                <a:ext uri="{FF2B5EF4-FFF2-40B4-BE49-F238E27FC236}">
                  <a16:creationId xmlns:a16="http://schemas.microsoft.com/office/drawing/2014/main" id="{71BA047D-1071-47F0-87EB-002205254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46" name="Oval 11">
              <a:extLst>
                <a:ext uri="{FF2B5EF4-FFF2-40B4-BE49-F238E27FC236}">
                  <a16:creationId xmlns:a16="http://schemas.microsoft.com/office/drawing/2014/main" id="{33FE35AF-EE3F-443B-B9D1-448491657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47" name="Oval 1">
              <a:extLst>
                <a:ext uri="{FF2B5EF4-FFF2-40B4-BE49-F238E27FC236}">
                  <a16:creationId xmlns:a16="http://schemas.microsoft.com/office/drawing/2014/main" id="{76896D35-9F81-4A3D-A34F-51FBAF90A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48" name="Oval 1">
              <a:extLst>
                <a:ext uri="{FF2B5EF4-FFF2-40B4-BE49-F238E27FC236}">
                  <a16:creationId xmlns:a16="http://schemas.microsoft.com/office/drawing/2014/main" id="{041E3372-FC85-4B4C-934F-D19C5EF7E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49" name="Oval 10">
              <a:extLst>
                <a:ext uri="{FF2B5EF4-FFF2-40B4-BE49-F238E27FC236}">
                  <a16:creationId xmlns:a16="http://schemas.microsoft.com/office/drawing/2014/main" id="{2F8F6B3A-E5A0-498E-B9E2-8389247DD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50" name="Oval 11">
              <a:extLst>
                <a:ext uri="{FF2B5EF4-FFF2-40B4-BE49-F238E27FC236}">
                  <a16:creationId xmlns:a16="http://schemas.microsoft.com/office/drawing/2014/main" id="{9455C054-FCE1-436C-81E5-F81C8EEBA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1" name="Oval 1">
              <a:extLst>
                <a:ext uri="{FF2B5EF4-FFF2-40B4-BE49-F238E27FC236}">
                  <a16:creationId xmlns:a16="http://schemas.microsoft.com/office/drawing/2014/main" id="{7B62E95F-B616-42FA-8DAF-254EC2FB1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A1D7DBDF-3ECC-4BF9-BDB4-31267EA1E711}"/>
              </a:ext>
            </a:extLst>
          </p:cNvPr>
          <p:cNvSpPr/>
          <p:nvPr/>
        </p:nvSpPr>
        <p:spPr bwMode="auto">
          <a:xfrm>
            <a:off x="1879789" y="405860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0F31051B-7367-442F-BFB6-D28AD71ACA38}"/>
              </a:ext>
            </a:extLst>
          </p:cNvPr>
          <p:cNvSpPr/>
          <p:nvPr/>
        </p:nvSpPr>
        <p:spPr>
          <a:xfrm>
            <a:off x="2987824" y="4144627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[1,2] +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[2,3]  &lt; A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[1,3]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260BD86F-5E60-43DD-B89A-0B2B9CF0250B}"/>
              </a:ext>
            </a:extLst>
          </p:cNvPr>
          <p:cNvSpPr/>
          <p:nvPr/>
        </p:nvSpPr>
        <p:spPr>
          <a:xfrm>
            <a:off x="2987824" y="4515194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3 + 2  &lt; ∞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980CC78E-F2CE-4D25-AF68-72B7C2607AC9}"/>
              </a:ext>
            </a:extLst>
          </p:cNvPr>
          <p:cNvSpPr/>
          <p:nvPr/>
        </p:nvSpPr>
        <p:spPr>
          <a:xfrm>
            <a:off x="2987824" y="4891276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¿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5  &lt; ∞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2D01E075-B48F-46B0-87BB-D13699FC9ED2}"/>
              </a:ext>
            </a:extLst>
          </p:cNvPr>
          <p:cNvSpPr/>
          <p:nvPr/>
        </p:nvSpPr>
        <p:spPr>
          <a:xfrm>
            <a:off x="2987824" y="5240233"/>
            <a:ext cx="31407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¡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Sí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!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76E82869-A2FB-4DD9-B1BD-5E584EB17C22}"/>
              </a:ext>
            </a:extLst>
          </p:cNvPr>
          <p:cNvGrpSpPr/>
          <p:nvPr/>
        </p:nvGrpSpPr>
        <p:grpSpPr>
          <a:xfrm>
            <a:off x="6181805" y="3724151"/>
            <a:ext cx="2668243" cy="1901209"/>
            <a:chOff x="4261997" y="2420888"/>
            <a:chExt cx="2668243" cy="1901209"/>
          </a:xfrm>
        </p:grpSpPr>
        <p:grpSp>
          <p:nvGrpSpPr>
            <p:cNvPr id="169" name="Grupo 168">
              <a:extLst>
                <a:ext uri="{FF2B5EF4-FFF2-40B4-BE49-F238E27FC236}">
                  <a16:creationId xmlns:a16="http://schemas.microsoft.com/office/drawing/2014/main" id="{5BFE7C65-E645-467F-931F-CCE1A2C19916}"/>
                </a:ext>
              </a:extLst>
            </p:cNvPr>
            <p:cNvGrpSpPr/>
            <p:nvPr/>
          </p:nvGrpSpPr>
          <p:grpSpPr>
            <a:xfrm>
              <a:off x="5416548" y="2755345"/>
              <a:ext cx="553767" cy="311290"/>
              <a:chOff x="5416867" y="1895279"/>
              <a:chExt cx="553767" cy="311290"/>
            </a:xfrm>
          </p:grpSpPr>
          <p:sp>
            <p:nvSpPr>
              <p:cNvPr id="209" name="CuadroTexto 208">
                <a:extLst>
                  <a:ext uri="{FF2B5EF4-FFF2-40B4-BE49-F238E27FC236}">
                    <a16:creationId xmlns:a16="http://schemas.microsoft.com/office/drawing/2014/main" id="{1B62D371-147A-4BE9-B190-F4AB6501018F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  <a:alpha val="3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210" name="CuadroTexto 209">
                <a:extLst>
                  <a:ext uri="{FF2B5EF4-FFF2-40B4-BE49-F238E27FC236}">
                    <a16:creationId xmlns:a16="http://schemas.microsoft.com/office/drawing/2014/main" id="{D0B703E0-A24F-404F-8DBA-9E0F71B5D3B7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  <a:alpha val="3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170" name="Grupo 169">
              <a:extLst>
                <a:ext uri="{FF2B5EF4-FFF2-40B4-BE49-F238E27FC236}">
                  <a16:creationId xmlns:a16="http://schemas.microsoft.com/office/drawing/2014/main" id="{B4D93ECD-579C-4337-9CA9-893736CBE83E}"/>
                </a:ext>
              </a:extLst>
            </p:cNvPr>
            <p:cNvGrpSpPr/>
            <p:nvPr/>
          </p:nvGrpSpPr>
          <p:grpSpPr>
            <a:xfrm>
              <a:off x="5396511" y="2755344"/>
              <a:ext cx="1467333" cy="716590"/>
              <a:chOff x="5416867" y="1905425"/>
              <a:chExt cx="1467333" cy="716590"/>
            </a:xfrm>
          </p:grpSpPr>
          <p:sp>
            <p:nvSpPr>
              <p:cNvPr id="205" name="CuadroTexto 204">
                <a:extLst>
                  <a:ext uri="{FF2B5EF4-FFF2-40B4-BE49-F238E27FC236}">
                    <a16:creationId xmlns:a16="http://schemas.microsoft.com/office/drawing/2014/main" id="{BBE53683-80C9-479B-9EBE-BE14CED1C30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  <a:alpha val="3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206" name="CuadroTexto 205">
                <a:extLst>
                  <a:ext uri="{FF2B5EF4-FFF2-40B4-BE49-F238E27FC236}">
                    <a16:creationId xmlns:a16="http://schemas.microsoft.com/office/drawing/2014/main" id="{81C429F8-D9F7-42A6-B688-3912C54349D2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  <a:alpha val="3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207" name="CuadroTexto 206">
                <a:extLst>
                  <a:ext uri="{FF2B5EF4-FFF2-40B4-BE49-F238E27FC236}">
                    <a16:creationId xmlns:a16="http://schemas.microsoft.com/office/drawing/2014/main" id="{2F96D108-9D2D-40EE-9342-53D5E95F993C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  <a:alpha val="3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08" name="CuadroTexto 207">
                <a:extLst>
                  <a:ext uri="{FF2B5EF4-FFF2-40B4-BE49-F238E27FC236}">
                    <a16:creationId xmlns:a16="http://schemas.microsoft.com/office/drawing/2014/main" id="{48648E1E-76E0-4645-A2C1-40F05540F6F2}"/>
                  </a:ext>
                </a:extLst>
              </p:cNvPr>
              <p:cNvSpPr txBox="1"/>
              <p:nvPr/>
            </p:nvSpPr>
            <p:spPr>
              <a:xfrm>
                <a:off x="6598865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  <a:alpha val="3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15</a:t>
                </a:r>
              </a:p>
            </p:txBody>
          </p:sp>
          <p:sp>
            <p:nvSpPr>
              <p:cNvPr id="212" name="CuadroTexto 211">
                <a:extLst>
                  <a:ext uri="{FF2B5EF4-FFF2-40B4-BE49-F238E27FC236}">
                    <a16:creationId xmlns:a16="http://schemas.microsoft.com/office/drawing/2014/main" id="{E8D7119B-22BD-403D-9F5E-E9CEE17230E5}"/>
                  </a:ext>
                </a:extLst>
              </p:cNvPr>
              <p:cNvSpPr txBox="1"/>
              <p:nvPr/>
            </p:nvSpPr>
            <p:spPr>
              <a:xfrm>
                <a:off x="6239065" y="1905425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7D88EC87-3F37-4A74-9016-A45C573A63D0}"/>
                </a:ext>
              </a:extLst>
            </p:cNvPr>
            <p:cNvGrpSpPr/>
            <p:nvPr/>
          </p:nvGrpSpPr>
          <p:grpSpPr>
            <a:xfrm>
              <a:off x="5827647" y="3592130"/>
              <a:ext cx="553767" cy="307777"/>
              <a:chOff x="5827966" y="2682576"/>
              <a:chExt cx="553767" cy="307777"/>
            </a:xfrm>
          </p:grpSpPr>
          <p:sp>
            <p:nvSpPr>
              <p:cNvPr id="203" name="CuadroTexto 202">
                <a:extLst>
                  <a:ext uri="{FF2B5EF4-FFF2-40B4-BE49-F238E27FC236}">
                    <a16:creationId xmlns:a16="http://schemas.microsoft.com/office/drawing/2014/main" id="{64CF4FC7-AAD5-4783-A076-F5C8DBD033F4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  <a:alpha val="3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204" name="CuadroTexto 203">
                <a:extLst>
                  <a:ext uri="{FF2B5EF4-FFF2-40B4-BE49-F238E27FC236}">
                    <a16:creationId xmlns:a16="http://schemas.microsoft.com/office/drawing/2014/main" id="{5CD0D57F-497B-441E-ABE9-BEC63F4680C1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  <a:alpha val="3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grpSp>
          <p:nvGrpSpPr>
            <p:cNvPr id="172" name="Grupo 171">
              <a:extLst>
                <a:ext uri="{FF2B5EF4-FFF2-40B4-BE49-F238E27FC236}">
                  <a16:creationId xmlns:a16="http://schemas.microsoft.com/office/drawing/2014/main" id="{C3766F4C-B9BE-43BF-A741-C82A7165AA9F}"/>
                </a:ext>
              </a:extLst>
            </p:cNvPr>
            <p:cNvGrpSpPr/>
            <p:nvPr/>
          </p:nvGrpSpPr>
          <p:grpSpPr>
            <a:xfrm>
              <a:off x="5827647" y="3978162"/>
              <a:ext cx="964864" cy="307777"/>
              <a:chOff x="5827966" y="3050909"/>
              <a:chExt cx="964864" cy="307777"/>
            </a:xfrm>
          </p:grpSpPr>
          <p:sp>
            <p:nvSpPr>
              <p:cNvPr id="201" name="CuadroTexto 200">
                <a:extLst>
                  <a:ext uri="{FF2B5EF4-FFF2-40B4-BE49-F238E27FC236}">
                    <a16:creationId xmlns:a16="http://schemas.microsoft.com/office/drawing/2014/main" id="{49E21297-C61C-49C2-B803-1F79615D7E7F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  <a:alpha val="3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02" name="CuadroTexto 201">
                <a:extLst>
                  <a:ext uri="{FF2B5EF4-FFF2-40B4-BE49-F238E27FC236}">
                    <a16:creationId xmlns:a16="http://schemas.microsoft.com/office/drawing/2014/main" id="{74D3CC06-AAD5-463C-9A6E-0B86D7027E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>
                        <a:lumMod val="50000"/>
                        <a:alpha val="30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73" name="Corchetes 172">
              <a:extLst>
                <a:ext uri="{FF2B5EF4-FFF2-40B4-BE49-F238E27FC236}">
                  <a16:creationId xmlns:a16="http://schemas.microsoft.com/office/drawing/2014/main" id="{7841F413-A252-43C2-A58E-66CE7A93631F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" name="Rectángulo 173">
              <a:extLst>
                <a:ext uri="{FF2B5EF4-FFF2-40B4-BE49-F238E27FC236}">
                  <a16:creationId xmlns:a16="http://schemas.microsoft.com/office/drawing/2014/main" id="{C3D1C653-0ED5-4684-A8F0-06567EE5C70B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8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=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3" name="Oval 1">
              <a:extLst>
                <a:ext uri="{FF2B5EF4-FFF2-40B4-BE49-F238E27FC236}">
                  <a16:creationId xmlns:a16="http://schemas.microsoft.com/office/drawing/2014/main" id="{68AB33A9-4B20-4CFC-B3E6-5FDAF1135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94" name="Oval 10">
              <a:extLst>
                <a:ext uri="{FF2B5EF4-FFF2-40B4-BE49-F238E27FC236}">
                  <a16:creationId xmlns:a16="http://schemas.microsoft.com/office/drawing/2014/main" id="{9DE630B2-2D64-4E5B-B356-8AC4053A3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95" name="Oval 11">
              <a:extLst>
                <a:ext uri="{FF2B5EF4-FFF2-40B4-BE49-F238E27FC236}">
                  <a16:creationId xmlns:a16="http://schemas.microsoft.com/office/drawing/2014/main" id="{1856111C-74EF-46B9-8726-48EA78866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96" name="Oval 1">
              <a:extLst>
                <a:ext uri="{FF2B5EF4-FFF2-40B4-BE49-F238E27FC236}">
                  <a16:creationId xmlns:a16="http://schemas.microsoft.com/office/drawing/2014/main" id="{107BC17A-20ED-4818-9C2A-77D270B49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97" name="Oval 1">
              <a:extLst>
                <a:ext uri="{FF2B5EF4-FFF2-40B4-BE49-F238E27FC236}">
                  <a16:creationId xmlns:a16="http://schemas.microsoft.com/office/drawing/2014/main" id="{B6ED3D8A-161B-4410-855F-913DE0783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98" name="Oval 10">
              <a:extLst>
                <a:ext uri="{FF2B5EF4-FFF2-40B4-BE49-F238E27FC236}">
                  <a16:creationId xmlns:a16="http://schemas.microsoft.com/office/drawing/2014/main" id="{55D5F588-E703-49FD-8632-635CDFAEF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99" name="Oval 11">
              <a:extLst>
                <a:ext uri="{FF2B5EF4-FFF2-40B4-BE49-F238E27FC236}">
                  <a16:creationId xmlns:a16="http://schemas.microsoft.com/office/drawing/2014/main" id="{DD9E2FBA-2D58-4A16-A6FD-E30A00DE7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00" name="Oval 1">
              <a:extLst>
                <a:ext uri="{FF2B5EF4-FFF2-40B4-BE49-F238E27FC236}">
                  <a16:creationId xmlns:a16="http://schemas.microsoft.com/office/drawing/2014/main" id="{4BE0B48D-1AE2-4FF1-BEC2-5AB72BC5E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11" name="Rectángulo 210">
            <a:extLst>
              <a:ext uri="{FF2B5EF4-FFF2-40B4-BE49-F238E27FC236}">
                <a16:creationId xmlns:a16="http://schemas.microsoft.com/office/drawing/2014/main" id="{526B4215-C568-4EEE-B2AB-41D5C070E37B}"/>
              </a:ext>
            </a:extLst>
          </p:cNvPr>
          <p:cNvSpPr/>
          <p:nvPr/>
        </p:nvSpPr>
        <p:spPr bwMode="auto">
          <a:xfrm>
            <a:off x="8056962" y="4058608"/>
            <a:ext cx="310003" cy="3100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18CB2FD0-6A8B-47A3-8907-306AC20E7EDC}"/>
              </a:ext>
            </a:extLst>
          </p:cNvPr>
          <p:cNvSpPr/>
          <p:nvPr/>
        </p:nvSpPr>
        <p:spPr bwMode="auto">
          <a:xfrm>
            <a:off x="5409563" y="5179582"/>
            <a:ext cx="547017" cy="42760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rgbClr val="C898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C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96EBB87E-E8E4-4C9E-B8B5-58D1F6B13DDA}"/>
              </a:ext>
            </a:extLst>
          </p:cNvPr>
          <p:cNvSpPr/>
          <p:nvPr/>
        </p:nvSpPr>
        <p:spPr bwMode="auto">
          <a:xfrm rot="5400000">
            <a:off x="6856047" y="1739246"/>
            <a:ext cx="1517243" cy="290159"/>
          </a:xfrm>
          <a:prstGeom prst="rect">
            <a:avLst/>
          </a:prstGeom>
          <a:solidFill>
            <a:schemeClr val="tx1">
              <a:alpha val="31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2799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9B0C1D-8831-4389-B30B-6875E49C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53879"/>
            <a:ext cx="8229600" cy="550242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Y así sucesivamente…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172682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7" name="Grupo 43036">
            <a:extLst>
              <a:ext uri="{FF2B5EF4-FFF2-40B4-BE49-F238E27FC236}">
                <a16:creationId xmlns:a16="http://schemas.microsoft.com/office/drawing/2014/main" id="{5EE7864D-BB6B-4720-99D3-01E5AB7CEEA4}"/>
              </a:ext>
            </a:extLst>
          </p:cNvPr>
          <p:cNvGrpSpPr/>
          <p:nvPr/>
        </p:nvGrpSpPr>
        <p:grpSpPr>
          <a:xfrm>
            <a:off x="222810" y="634505"/>
            <a:ext cx="2067872" cy="2161607"/>
            <a:chOff x="1047281" y="2202954"/>
            <a:chExt cx="2067872" cy="2161607"/>
          </a:xfrm>
        </p:grpSpPr>
        <p:sp>
          <p:nvSpPr>
            <p:cNvPr id="3" name="Oval 1">
              <a:extLst>
                <a:ext uri="{FF2B5EF4-FFF2-40B4-BE49-F238E27FC236}">
                  <a16:creationId xmlns:a16="http://schemas.microsoft.com/office/drawing/2014/main" id="{E2D75C08-CA64-4313-9C9A-A1D73BE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FC208ADB-5658-4E7E-92C4-A0564C9B0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5" name="Oval 11">
              <a:extLst>
                <a:ext uri="{FF2B5EF4-FFF2-40B4-BE49-F238E27FC236}">
                  <a16:creationId xmlns:a16="http://schemas.microsoft.com/office/drawing/2014/main" id="{CD13FA21-9E05-4B31-AD2F-C6CAB69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9" name="Oval 1">
              <a:extLst>
                <a:ext uri="{FF2B5EF4-FFF2-40B4-BE49-F238E27FC236}">
                  <a16:creationId xmlns:a16="http://schemas.microsoft.com/office/drawing/2014/main" id="{9D235361-D5CD-4568-8275-414E6766A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cxnSp>
          <p:nvCxnSpPr>
            <p:cNvPr id="43022" name="Conector recto de flecha 43021">
              <a:extLst>
                <a:ext uri="{FF2B5EF4-FFF2-40B4-BE49-F238E27FC236}">
                  <a16:creationId xmlns:a16="http://schemas.microsoft.com/office/drawing/2014/main" id="{1DC4CD62-F6A3-419E-8FAE-971897D81733}"/>
                </a:ext>
              </a:extLst>
            </p:cNvPr>
            <p:cNvCxnSpPr>
              <a:stCxn id="3" idx="2"/>
              <a:endCxn id="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4" name="Conector recto de flecha 43023">
              <a:extLst>
                <a:ext uri="{FF2B5EF4-FFF2-40B4-BE49-F238E27FC236}">
                  <a16:creationId xmlns:a16="http://schemas.microsoft.com/office/drawing/2014/main" id="{57B57865-DE07-4CA9-8AA2-EBB95D4BC124}"/>
                </a:ext>
              </a:extLst>
            </p:cNvPr>
            <p:cNvCxnSpPr>
              <a:stCxn id="3" idx="1"/>
              <a:endCxn id="5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Conector recto de flecha 43025">
              <a:extLst>
                <a:ext uri="{FF2B5EF4-FFF2-40B4-BE49-F238E27FC236}">
                  <a16:creationId xmlns:a16="http://schemas.microsoft.com/office/drawing/2014/main" id="{0D7C447A-53A9-42BE-9028-C732775C9353}"/>
                </a:ext>
              </a:extLst>
            </p:cNvPr>
            <p:cNvCxnSpPr>
              <a:stCxn id="4" idx="4"/>
              <a:endCxn id="3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3028" name="Grupo 43027">
              <a:extLst>
                <a:ext uri="{FF2B5EF4-FFF2-40B4-BE49-F238E27FC236}">
                  <a16:creationId xmlns:a16="http://schemas.microsoft.com/office/drawing/2014/main" id="{5D629002-30C3-4652-BC3D-84E576260D23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77" name="Straight Connector 14">
                <a:extLst>
                  <a:ext uri="{FF2B5EF4-FFF2-40B4-BE49-F238E27FC236}">
                    <a16:creationId xmlns:a16="http://schemas.microsoft.com/office/drawing/2014/main" id="{9880DA3F-5762-4CAB-8561-8A3E81EECCF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">
                <a:extLst>
                  <a:ext uri="{FF2B5EF4-FFF2-40B4-BE49-F238E27FC236}">
                    <a16:creationId xmlns:a16="http://schemas.microsoft.com/office/drawing/2014/main" id="{F7B59F0C-F215-41E5-B60B-835694AC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FCDF5A4B-2025-449D-A7B0-2A183365CCFE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9" name="Straight Connector 14">
                <a:extLst>
                  <a:ext uri="{FF2B5EF4-FFF2-40B4-BE49-F238E27FC236}">
                    <a16:creationId xmlns:a16="http://schemas.microsoft.com/office/drawing/2014/main" id="{D1643BB1-02EC-4A72-B7C5-9740C684BB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14">
                <a:extLst>
                  <a:ext uri="{FF2B5EF4-FFF2-40B4-BE49-F238E27FC236}">
                    <a16:creationId xmlns:a16="http://schemas.microsoft.com/office/drawing/2014/main" id="{7FB1D093-7C86-4059-866D-DE6150EC9F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3029" name="CuadroTexto 43028">
              <a:extLst>
                <a:ext uri="{FF2B5EF4-FFF2-40B4-BE49-F238E27FC236}">
                  <a16:creationId xmlns:a16="http://schemas.microsoft.com/office/drawing/2014/main" id="{EE2938BF-1B27-428F-B19D-7F5FC91DE0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686606C9-4776-4B26-A6B9-79EB182A7515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A069D6D-D2FB-4AB2-8100-9F27F953534F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2252C86-97C8-4529-A516-79AD1C0BA427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0E24B80D-2F1B-4517-83E4-1DF3EE7F87B4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0B64E75A-2CEC-40F0-9A0F-68158E09E8D5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5DD5F13-30A5-4DF5-845E-34EA6BC8C4AB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51A80F3-CAF2-4BDE-8997-A38C523AFCDC}"/>
              </a:ext>
            </a:extLst>
          </p:cNvPr>
          <p:cNvGrpSpPr/>
          <p:nvPr/>
        </p:nvGrpSpPr>
        <p:grpSpPr>
          <a:xfrm>
            <a:off x="2978511" y="764704"/>
            <a:ext cx="2668243" cy="1901209"/>
            <a:chOff x="4261997" y="2420888"/>
            <a:chExt cx="2668243" cy="1901209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E4D0CBC6-E741-43DF-9A58-74EB269DEA64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048C327C-BEBA-460C-8F2A-CAB76F69040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D47F5A2-4CB3-4C0D-B17D-EEA6220911F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F14484DE-B51D-49AD-B22B-3B1492F3AEA5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∞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6812A99-9182-4514-B1BE-181D5C0589C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7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6F9D3E9A-0452-4077-9817-D0F287BA9E70}"/>
                </a:ext>
              </a:extLst>
            </p:cNvPr>
            <p:cNvGrpSpPr/>
            <p:nvPr/>
          </p:nvGrpSpPr>
          <p:grpSpPr>
            <a:xfrm>
              <a:off x="5396511" y="3164157"/>
              <a:ext cx="1416037" cy="307777"/>
              <a:chOff x="5416867" y="2314238"/>
              <a:chExt cx="1416037" cy="307777"/>
            </a:xfrm>
          </p:grpSpPr>
          <p:sp>
            <p:nvSpPr>
              <p:cNvPr id="118" name="CuadroTexto 117">
                <a:extLst>
                  <a:ext uri="{FF2B5EF4-FFF2-40B4-BE49-F238E27FC236}">
                    <a16:creationId xmlns:a16="http://schemas.microsoft.com/office/drawing/2014/main" id="{DEC8B4EC-6BE1-4904-8301-F9E363FC5387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19" name="CuadroTexto 118">
                <a:extLst>
                  <a:ext uri="{FF2B5EF4-FFF2-40B4-BE49-F238E27FC236}">
                    <a16:creationId xmlns:a16="http://schemas.microsoft.com/office/drawing/2014/main" id="{940AB644-5DF4-43AD-A536-5AD6E6844C9E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0" name="CuadroTexto 119">
                <a:extLst>
                  <a:ext uri="{FF2B5EF4-FFF2-40B4-BE49-F238E27FC236}">
                    <a16:creationId xmlns:a16="http://schemas.microsoft.com/office/drawing/2014/main" id="{FF7775F6-4BEF-4F51-9479-67B91763932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1" name="CuadroTexto 120">
                <a:extLst>
                  <a:ext uri="{FF2B5EF4-FFF2-40B4-BE49-F238E27FC236}">
                    <a16:creationId xmlns:a16="http://schemas.microsoft.com/office/drawing/2014/main" id="{E3432AC7-32A6-4FD5-BC0E-8BA657F19B01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∞</a:t>
                </a:r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7133888-95D5-4262-A188-C71A09F5977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2" name="CuadroTexto 121">
                <a:extLst>
                  <a:ext uri="{FF2B5EF4-FFF2-40B4-BE49-F238E27FC236}">
                    <a16:creationId xmlns:a16="http://schemas.microsoft.com/office/drawing/2014/main" id="{7A2F3D77-4CFB-430F-8644-106948EE4C82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98FA4852-9FBF-4F7F-BA68-C19FBEA7558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∞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9ACB6340-48EB-4CB4-9002-A5335305B22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6612D9CE-52FE-444F-AB57-5B5E5E769D5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408B6CC-856F-403F-9160-6D99E8CBE6CD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D40DA53B-A1BA-45B6-B9CD-0F3888947A91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0236D08B-DED3-45EF-9313-BE75D6B274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∞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4ACB5799-CDDA-438E-9BDA-533D0CD7A62E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∞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D702374E-C675-42D3-98AC-9D46AC0268DB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43035" name="Corchetes 43034">
              <a:extLst>
                <a:ext uri="{FF2B5EF4-FFF2-40B4-BE49-F238E27FC236}">
                  <a16:creationId xmlns:a16="http://schemas.microsoft.com/office/drawing/2014/main" id="{E7581E76-38B6-490E-86E6-A0609FBE2E91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036" name="Rectángulo 43035">
              <a:extLst>
                <a:ext uri="{FF2B5EF4-FFF2-40B4-BE49-F238E27FC236}">
                  <a16:creationId xmlns:a16="http://schemas.microsoft.com/office/drawing/2014/main" id="{966DFD1A-753F-4797-9774-AEFB92281D1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0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8B5D4F0B-0D93-40D7-A5F5-02A56E68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75E01DCD-00F1-40AD-BA74-51194B09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58EF6047-AA68-4CA0-9432-2DB13217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47" name="Oval 1">
              <a:extLst>
                <a:ext uri="{FF2B5EF4-FFF2-40B4-BE49-F238E27FC236}">
                  <a16:creationId xmlns:a16="http://schemas.microsoft.com/office/drawing/2014/main" id="{6A92F291-6E98-4922-BCD4-71B66B2F6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48" name="Oval 1">
              <a:extLst>
                <a:ext uri="{FF2B5EF4-FFF2-40B4-BE49-F238E27FC236}">
                  <a16:creationId xmlns:a16="http://schemas.microsoft.com/office/drawing/2014/main" id="{AAA0C928-F59E-4CEC-9007-A2FB4B26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49" name="Oval 10">
              <a:extLst>
                <a:ext uri="{FF2B5EF4-FFF2-40B4-BE49-F238E27FC236}">
                  <a16:creationId xmlns:a16="http://schemas.microsoft.com/office/drawing/2014/main" id="{DB1FC32C-6F1B-4064-AE0D-8CB0D4B6A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50" name="Oval 11">
              <a:extLst>
                <a:ext uri="{FF2B5EF4-FFF2-40B4-BE49-F238E27FC236}">
                  <a16:creationId xmlns:a16="http://schemas.microsoft.com/office/drawing/2014/main" id="{4B56A7B5-756B-4821-BB01-941E0E90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51" name="Oval 1">
              <a:extLst>
                <a:ext uri="{FF2B5EF4-FFF2-40B4-BE49-F238E27FC236}">
                  <a16:creationId xmlns:a16="http://schemas.microsoft.com/office/drawing/2014/main" id="{A649F6FD-CEEE-4826-9988-0EA2DF31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16627D0D-F2E2-40BB-A3DC-B3CC870B6B30}"/>
              </a:ext>
            </a:extLst>
          </p:cNvPr>
          <p:cNvGrpSpPr/>
          <p:nvPr/>
        </p:nvGrpSpPr>
        <p:grpSpPr>
          <a:xfrm>
            <a:off x="5970314" y="764704"/>
            <a:ext cx="2668243" cy="1901209"/>
            <a:chOff x="4261997" y="2420888"/>
            <a:chExt cx="2668243" cy="1901209"/>
          </a:xfrm>
        </p:grpSpPr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1E35D7C8-F483-4320-AFA2-02B36DEB30C2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89" name="CuadroTexto 188">
                <a:extLst>
                  <a:ext uri="{FF2B5EF4-FFF2-40B4-BE49-F238E27FC236}">
                    <a16:creationId xmlns:a16="http://schemas.microsoft.com/office/drawing/2014/main" id="{6E636C9D-382D-42BA-8D9C-CD65AC014F32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90" name="CuadroTexto 189">
                <a:extLst>
                  <a:ext uri="{FF2B5EF4-FFF2-40B4-BE49-F238E27FC236}">
                    <a16:creationId xmlns:a16="http://schemas.microsoft.com/office/drawing/2014/main" id="{8AFEDF4B-C612-435C-9ED3-0747E210E86A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91" name="CuadroTexto 190">
                <a:extLst>
                  <a:ext uri="{FF2B5EF4-FFF2-40B4-BE49-F238E27FC236}">
                    <a16:creationId xmlns:a16="http://schemas.microsoft.com/office/drawing/2014/main" id="{8A0D9975-32F8-4891-B039-D4463CEC6FA1}"/>
                  </a:ext>
                </a:extLst>
              </p:cNvPr>
              <p:cNvSpPr txBox="1"/>
              <p:nvPr/>
            </p:nvSpPr>
            <p:spPr>
              <a:xfrm>
                <a:off x="6239065" y="1904804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∞</a:t>
                </a:r>
              </a:p>
            </p:txBody>
          </p:sp>
          <p:sp>
            <p:nvSpPr>
              <p:cNvPr id="192" name="CuadroTexto 191">
                <a:extLst>
                  <a:ext uri="{FF2B5EF4-FFF2-40B4-BE49-F238E27FC236}">
                    <a16:creationId xmlns:a16="http://schemas.microsoft.com/office/drawing/2014/main" id="{A6F23998-6188-4E36-A593-3A44D7F43075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7</a:t>
                </a:r>
              </a:p>
            </p:txBody>
          </p:sp>
        </p:grpSp>
        <p:grpSp>
          <p:nvGrpSpPr>
            <p:cNvPr id="132" name="Grupo 131">
              <a:extLst>
                <a:ext uri="{FF2B5EF4-FFF2-40B4-BE49-F238E27FC236}">
                  <a16:creationId xmlns:a16="http://schemas.microsoft.com/office/drawing/2014/main" id="{29C8C7C7-6140-4330-838A-F72EF4AB3C15}"/>
                </a:ext>
              </a:extLst>
            </p:cNvPr>
            <p:cNvGrpSpPr/>
            <p:nvPr/>
          </p:nvGrpSpPr>
          <p:grpSpPr>
            <a:xfrm>
              <a:off x="5396511" y="3164157"/>
              <a:ext cx="1443736" cy="307777"/>
              <a:chOff x="5416867" y="2314238"/>
              <a:chExt cx="1443736" cy="307777"/>
            </a:xfrm>
          </p:grpSpPr>
          <p:sp>
            <p:nvSpPr>
              <p:cNvPr id="185" name="CuadroTexto 184">
                <a:extLst>
                  <a:ext uri="{FF2B5EF4-FFF2-40B4-BE49-F238E27FC236}">
                    <a16:creationId xmlns:a16="http://schemas.microsoft.com/office/drawing/2014/main" id="{62D60E4E-AEF1-4D5E-9DBA-953B851372DD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86" name="CuadroTexto 185">
                <a:extLst>
                  <a:ext uri="{FF2B5EF4-FFF2-40B4-BE49-F238E27FC236}">
                    <a16:creationId xmlns:a16="http://schemas.microsoft.com/office/drawing/2014/main" id="{6FC60453-B16A-4CAE-8587-C035B6A5B7E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87" name="CuadroTexto 186">
                <a:extLst>
                  <a:ext uri="{FF2B5EF4-FFF2-40B4-BE49-F238E27FC236}">
                    <a16:creationId xmlns:a16="http://schemas.microsoft.com/office/drawing/2014/main" id="{6E13ABA5-D299-4051-A8C2-1BBE910B1758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88" name="CuadroTexto 187">
                <a:extLst>
                  <a:ext uri="{FF2B5EF4-FFF2-40B4-BE49-F238E27FC236}">
                    <a16:creationId xmlns:a16="http://schemas.microsoft.com/office/drawing/2014/main" id="{1ABFF15F-5797-42CE-B3E8-685A1B744F58}"/>
                  </a:ext>
                </a:extLst>
              </p:cNvPr>
              <p:cNvSpPr txBox="1"/>
              <p:nvPr/>
            </p:nvSpPr>
            <p:spPr>
              <a:xfrm>
                <a:off x="6575268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133" name="Grupo 132">
              <a:extLst>
                <a:ext uri="{FF2B5EF4-FFF2-40B4-BE49-F238E27FC236}">
                  <a16:creationId xmlns:a16="http://schemas.microsoft.com/office/drawing/2014/main" id="{20B44AC0-3D02-40F1-9B3D-1F5983C29676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81" name="CuadroTexto 180">
                <a:extLst>
                  <a:ext uri="{FF2B5EF4-FFF2-40B4-BE49-F238E27FC236}">
                    <a16:creationId xmlns:a16="http://schemas.microsoft.com/office/drawing/2014/main" id="{53692811-60A2-4F18-90BA-0264FC0E4DDB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82" name="CuadroTexto 181">
                <a:extLst>
                  <a:ext uri="{FF2B5EF4-FFF2-40B4-BE49-F238E27FC236}">
                    <a16:creationId xmlns:a16="http://schemas.microsoft.com/office/drawing/2014/main" id="{6D53969A-6C62-44A0-B1D8-E7DC8DF6E18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183" name="CuadroTexto 182">
                <a:extLst>
                  <a:ext uri="{FF2B5EF4-FFF2-40B4-BE49-F238E27FC236}">
                    <a16:creationId xmlns:a16="http://schemas.microsoft.com/office/drawing/2014/main" id="{8E8B3766-AECE-4E21-BF09-E2BDFA59E07E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84" name="CuadroTexto 183">
                <a:extLst>
                  <a:ext uri="{FF2B5EF4-FFF2-40B4-BE49-F238E27FC236}">
                    <a16:creationId xmlns:a16="http://schemas.microsoft.com/office/drawing/2014/main" id="{CDD79500-CD49-428F-9FC7-4C628866614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BC5F40A6-3E4E-4BB4-BC5D-23973F925C9B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77" name="CuadroTexto 176">
                <a:extLst>
                  <a:ext uri="{FF2B5EF4-FFF2-40B4-BE49-F238E27FC236}">
                    <a16:creationId xmlns:a16="http://schemas.microsoft.com/office/drawing/2014/main" id="{5B068297-B945-46C4-A834-EBE1CB600A28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02DD646E-234C-42F5-9C7C-CAAEBD09D13F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79" name="CuadroTexto 178">
                <a:extLst>
                  <a:ext uri="{FF2B5EF4-FFF2-40B4-BE49-F238E27FC236}">
                    <a16:creationId xmlns:a16="http://schemas.microsoft.com/office/drawing/2014/main" id="{5BD5BF03-FB8C-4103-95F5-C15750EDCE3F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∞</a:t>
                </a:r>
              </a:p>
            </p:txBody>
          </p:sp>
          <p:sp>
            <p:nvSpPr>
              <p:cNvPr id="180" name="CuadroTexto 179">
                <a:extLst>
                  <a:ext uri="{FF2B5EF4-FFF2-40B4-BE49-F238E27FC236}">
                    <a16:creationId xmlns:a16="http://schemas.microsoft.com/office/drawing/2014/main" id="{7AF43048-51C5-4FCA-B5AF-E33F15840626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35" name="Corchetes 134">
              <a:extLst>
                <a:ext uri="{FF2B5EF4-FFF2-40B4-BE49-F238E27FC236}">
                  <a16:creationId xmlns:a16="http://schemas.microsoft.com/office/drawing/2014/main" id="{4EB9F6A2-BCC3-4BB5-84A5-B30AA4C4F849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ángulo 135">
              <a:extLst>
                <a:ext uri="{FF2B5EF4-FFF2-40B4-BE49-F238E27FC236}">
                  <a16:creationId xmlns:a16="http://schemas.microsoft.com/office/drawing/2014/main" id="{7EF4AB90-2BDE-4C7C-A0DC-BAD74527DDAC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1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37" name="Oval 1">
              <a:extLst>
                <a:ext uri="{FF2B5EF4-FFF2-40B4-BE49-F238E27FC236}">
                  <a16:creationId xmlns:a16="http://schemas.microsoft.com/office/drawing/2014/main" id="{C27055FE-6102-4BE6-9271-003964D77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38" name="Oval 10">
              <a:extLst>
                <a:ext uri="{FF2B5EF4-FFF2-40B4-BE49-F238E27FC236}">
                  <a16:creationId xmlns:a16="http://schemas.microsoft.com/office/drawing/2014/main" id="{189D7270-581D-4F84-8595-03A0F1B7B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39" name="Oval 11">
              <a:extLst>
                <a:ext uri="{FF2B5EF4-FFF2-40B4-BE49-F238E27FC236}">
                  <a16:creationId xmlns:a16="http://schemas.microsoft.com/office/drawing/2014/main" id="{E18FC945-DC17-46CD-A858-A90BE17FF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40" name="Oval 1">
              <a:extLst>
                <a:ext uri="{FF2B5EF4-FFF2-40B4-BE49-F238E27FC236}">
                  <a16:creationId xmlns:a16="http://schemas.microsoft.com/office/drawing/2014/main" id="{B794DF82-9AE8-43D9-9052-9BE2F388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41" name="Oval 1">
              <a:extLst>
                <a:ext uri="{FF2B5EF4-FFF2-40B4-BE49-F238E27FC236}">
                  <a16:creationId xmlns:a16="http://schemas.microsoft.com/office/drawing/2014/main" id="{8E0553BB-2430-4602-AC02-DDDAB7945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42" name="Oval 10">
              <a:extLst>
                <a:ext uri="{FF2B5EF4-FFF2-40B4-BE49-F238E27FC236}">
                  <a16:creationId xmlns:a16="http://schemas.microsoft.com/office/drawing/2014/main" id="{8DE619BB-246E-4B60-BE5B-997BD0D42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75" name="Oval 11">
              <a:extLst>
                <a:ext uri="{FF2B5EF4-FFF2-40B4-BE49-F238E27FC236}">
                  <a16:creationId xmlns:a16="http://schemas.microsoft.com/office/drawing/2014/main" id="{C51DB673-C093-42C3-82C8-186AA56CF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76" name="Oval 1">
              <a:extLst>
                <a:ext uri="{FF2B5EF4-FFF2-40B4-BE49-F238E27FC236}">
                  <a16:creationId xmlns:a16="http://schemas.microsoft.com/office/drawing/2014/main" id="{CA39DEB5-538E-4100-BD12-E601DA4E6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B57B1DDE-1CB5-4DE6-815B-FAA65BC673C9}"/>
              </a:ext>
            </a:extLst>
          </p:cNvPr>
          <p:cNvGrpSpPr/>
          <p:nvPr/>
        </p:nvGrpSpPr>
        <p:grpSpPr>
          <a:xfrm>
            <a:off x="2978511" y="3724151"/>
            <a:ext cx="2668243" cy="1901209"/>
            <a:chOff x="4261997" y="2420888"/>
            <a:chExt cx="2668243" cy="1901209"/>
          </a:xfrm>
        </p:grpSpPr>
        <p:grpSp>
          <p:nvGrpSpPr>
            <p:cNvPr id="225" name="Grupo 224">
              <a:extLst>
                <a:ext uri="{FF2B5EF4-FFF2-40B4-BE49-F238E27FC236}">
                  <a16:creationId xmlns:a16="http://schemas.microsoft.com/office/drawing/2014/main" id="{C8DF1C3B-1018-4D57-A411-5F30E5B78ADD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251" name="CuadroTexto 250">
                <a:extLst>
                  <a:ext uri="{FF2B5EF4-FFF2-40B4-BE49-F238E27FC236}">
                    <a16:creationId xmlns:a16="http://schemas.microsoft.com/office/drawing/2014/main" id="{5B3DB4C5-A09B-4AA0-B98C-F54087D32E9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52" name="CuadroTexto 251">
                <a:extLst>
                  <a:ext uri="{FF2B5EF4-FFF2-40B4-BE49-F238E27FC236}">
                    <a16:creationId xmlns:a16="http://schemas.microsoft.com/office/drawing/2014/main" id="{787E8F27-7623-464A-82B7-26984DBA0115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253" name="CuadroTexto 252">
                <a:extLst>
                  <a:ext uri="{FF2B5EF4-FFF2-40B4-BE49-F238E27FC236}">
                    <a16:creationId xmlns:a16="http://schemas.microsoft.com/office/drawing/2014/main" id="{7FF601D9-9E8E-4BFD-AABC-0014A94D8C60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254" name="CuadroTexto 253">
                <a:extLst>
                  <a:ext uri="{FF2B5EF4-FFF2-40B4-BE49-F238E27FC236}">
                    <a16:creationId xmlns:a16="http://schemas.microsoft.com/office/drawing/2014/main" id="{9FF9A818-A42E-48FF-9B6E-58E5509FA790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6</a:t>
                </a:r>
              </a:p>
            </p:txBody>
          </p:sp>
        </p:grpSp>
        <p:grpSp>
          <p:nvGrpSpPr>
            <p:cNvPr id="226" name="Grupo 225">
              <a:extLst>
                <a:ext uri="{FF2B5EF4-FFF2-40B4-BE49-F238E27FC236}">
                  <a16:creationId xmlns:a16="http://schemas.microsoft.com/office/drawing/2014/main" id="{CE5C2D38-F759-40A8-BF8B-C139B38152C3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247" name="CuadroTexto 246">
                <a:extLst>
                  <a:ext uri="{FF2B5EF4-FFF2-40B4-BE49-F238E27FC236}">
                    <a16:creationId xmlns:a16="http://schemas.microsoft.com/office/drawing/2014/main" id="{EDB62F72-766A-4D2A-B1F0-4579B3BA718C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248" name="CuadroTexto 247">
                <a:extLst>
                  <a:ext uri="{FF2B5EF4-FFF2-40B4-BE49-F238E27FC236}">
                    <a16:creationId xmlns:a16="http://schemas.microsoft.com/office/drawing/2014/main" id="{77B74056-EE08-4435-9F18-D4716F420D10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49" name="CuadroTexto 248">
                <a:extLst>
                  <a:ext uri="{FF2B5EF4-FFF2-40B4-BE49-F238E27FC236}">
                    <a16:creationId xmlns:a16="http://schemas.microsoft.com/office/drawing/2014/main" id="{576D00A6-748C-4276-8B44-C3A3DE40C45E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250" name="CuadroTexto 249">
                <a:extLst>
                  <a:ext uri="{FF2B5EF4-FFF2-40B4-BE49-F238E27FC236}">
                    <a16:creationId xmlns:a16="http://schemas.microsoft.com/office/drawing/2014/main" id="{0B115494-34CC-4E16-9D31-E32B89BDC6FA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227" name="Grupo 226">
              <a:extLst>
                <a:ext uri="{FF2B5EF4-FFF2-40B4-BE49-F238E27FC236}">
                  <a16:creationId xmlns:a16="http://schemas.microsoft.com/office/drawing/2014/main" id="{DEBB658D-A6F8-4AE6-9B4D-7430F4F5959F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243" name="CuadroTexto 242">
                <a:extLst>
                  <a:ext uri="{FF2B5EF4-FFF2-40B4-BE49-F238E27FC236}">
                    <a16:creationId xmlns:a16="http://schemas.microsoft.com/office/drawing/2014/main" id="{5774DBDB-CADD-44F7-8A73-2A8365CAFDB9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244" name="CuadroTexto 243">
                <a:extLst>
                  <a:ext uri="{FF2B5EF4-FFF2-40B4-BE49-F238E27FC236}">
                    <a16:creationId xmlns:a16="http://schemas.microsoft.com/office/drawing/2014/main" id="{CB9129AE-961F-42BA-AA90-1032B6202883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245" name="CuadroTexto 244">
                <a:extLst>
                  <a:ext uri="{FF2B5EF4-FFF2-40B4-BE49-F238E27FC236}">
                    <a16:creationId xmlns:a16="http://schemas.microsoft.com/office/drawing/2014/main" id="{6ADFBF1C-4A41-4A2A-811F-BDE076C72856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46" name="CuadroTexto 245">
                <a:extLst>
                  <a:ext uri="{FF2B5EF4-FFF2-40B4-BE49-F238E27FC236}">
                    <a16:creationId xmlns:a16="http://schemas.microsoft.com/office/drawing/2014/main" id="{4846B167-6B4A-43FA-B7D5-0B8484FF44C9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228" name="Grupo 227">
              <a:extLst>
                <a:ext uri="{FF2B5EF4-FFF2-40B4-BE49-F238E27FC236}">
                  <a16:creationId xmlns:a16="http://schemas.microsoft.com/office/drawing/2014/main" id="{E6D80FFD-18C7-4A7F-B5F1-B7B2FE1EFF66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239" name="CuadroTexto 238">
                <a:extLst>
                  <a:ext uri="{FF2B5EF4-FFF2-40B4-BE49-F238E27FC236}">
                    <a16:creationId xmlns:a16="http://schemas.microsoft.com/office/drawing/2014/main" id="{FFD53476-2467-44FF-8777-E50ECC444419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240" name="CuadroTexto 239">
                <a:extLst>
                  <a:ext uri="{FF2B5EF4-FFF2-40B4-BE49-F238E27FC236}">
                    <a16:creationId xmlns:a16="http://schemas.microsoft.com/office/drawing/2014/main" id="{20F59396-504F-40E3-87DD-1561F13B385C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241" name="CuadroTexto 240">
                <a:extLst>
                  <a:ext uri="{FF2B5EF4-FFF2-40B4-BE49-F238E27FC236}">
                    <a16:creationId xmlns:a16="http://schemas.microsoft.com/office/drawing/2014/main" id="{214BF5E9-AF91-4814-951C-BCAE7F3C78C5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242" name="CuadroTexto 241">
                <a:extLst>
                  <a:ext uri="{FF2B5EF4-FFF2-40B4-BE49-F238E27FC236}">
                    <a16:creationId xmlns:a16="http://schemas.microsoft.com/office/drawing/2014/main" id="{F00E5330-1263-4CB7-9ADC-3105152A9129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229" name="Corchetes 228">
              <a:extLst>
                <a:ext uri="{FF2B5EF4-FFF2-40B4-BE49-F238E27FC236}">
                  <a16:creationId xmlns:a16="http://schemas.microsoft.com/office/drawing/2014/main" id="{AD921467-60A7-4321-ABD5-27484B13BE84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ángulo 229">
              <a:extLst>
                <a:ext uri="{FF2B5EF4-FFF2-40B4-BE49-F238E27FC236}">
                  <a16:creationId xmlns:a16="http://schemas.microsoft.com/office/drawing/2014/main" id="{DA2CCBE3-1C30-40AA-90DA-37B0E08DEF8E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3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231" name="Oval 1">
              <a:extLst>
                <a:ext uri="{FF2B5EF4-FFF2-40B4-BE49-F238E27FC236}">
                  <a16:creationId xmlns:a16="http://schemas.microsoft.com/office/drawing/2014/main" id="{59A1C09A-983E-44B7-A30A-371AA3157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32" name="Oval 10">
              <a:extLst>
                <a:ext uri="{FF2B5EF4-FFF2-40B4-BE49-F238E27FC236}">
                  <a16:creationId xmlns:a16="http://schemas.microsoft.com/office/drawing/2014/main" id="{70CD627A-6C0D-45FE-A44B-985F1E910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33" name="Oval 11">
              <a:extLst>
                <a:ext uri="{FF2B5EF4-FFF2-40B4-BE49-F238E27FC236}">
                  <a16:creationId xmlns:a16="http://schemas.microsoft.com/office/drawing/2014/main" id="{7B706466-460C-4535-9D6E-E74C60D13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34" name="Oval 1">
              <a:extLst>
                <a:ext uri="{FF2B5EF4-FFF2-40B4-BE49-F238E27FC236}">
                  <a16:creationId xmlns:a16="http://schemas.microsoft.com/office/drawing/2014/main" id="{146FBB14-52C6-4396-B118-C46AE8715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235" name="Oval 1">
              <a:extLst>
                <a:ext uri="{FF2B5EF4-FFF2-40B4-BE49-F238E27FC236}">
                  <a16:creationId xmlns:a16="http://schemas.microsoft.com/office/drawing/2014/main" id="{844BEFCE-C89F-4319-BC1D-66606575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36" name="Oval 10">
              <a:extLst>
                <a:ext uri="{FF2B5EF4-FFF2-40B4-BE49-F238E27FC236}">
                  <a16:creationId xmlns:a16="http://schemas.microsoft.com/office/drawing/2014/main" id="{8CC2094E-CAC2-4746-B64F-C97C35871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37" name="Oval 11">
              <a:extLst>
                <a:ext uri="{FF2B5EF4-FFF2-40B4-BE49-F238E27FC236}">
                  <a16:creationId xmlns:a16="http://schemas.microsoft.com/office/drawing/2014/main" id="{65FBECB4-13A4-4341-B475-D6EF114B2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38" name="Oval 1">
              <a:extLst>
                <a:ext uri="{FF2B5EF4-FFF2-40B4-BE49-F238E27FC236}">
                  <a16:creationId xmlns:a16="http://schemas.microsoft.com/office/drawing/2014/main" id="{B0C3BA0D-8BBB-477B-9887-AA0C82390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0AE02643-4302-4FF2-8559-E8D5E80A9C0A}"/>
              </a:ext>
            </a:extLst>
          </p:cNvPr>
          <p:cNvGrpSpPr/>
          <p:nvPr/>
        </p:nvGrpSpPr>
        <p:grpSpPr>
          <a:xfrm>
            <a:off x="5970314" y="3724151"/>
            <a:ext cx="2668243" cy="1901209"/>
            <a:chOff x="4261997" y="2420888"/>
            <a:chExt cx="2668243" cy="1901209"/>
          </a:xfrm>
        </p:grpSpPr>
        <p:grpSp>
          <p:nvGrpSpPr>
            <p:cNvPr id="256" name="Grupo 255">
              <a:extLst>
                <a:ext uri="{FF2B5EF4-FFF2-40B4-BE49-F238E27FC236}">
                  <a16:creationId xmlns:a16="http://schemas.microsoft.com/office/drawing/2014/main" id="{E6BFAA14-DA9B-41C0-9D99-93DDED277401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282" name="CuadroTexto 281">
                <a:extLst>
                  <a:ext uri="{FF2B5EF4-FFF2-40B4-BE49-F238E27FC236}">
                    <a16:creationId xmlns:a16="http://schemas.microsoft.com/office/drawing/2014/main" id="{43C8F4DE-E8C6-481C-8391-07628972A1C6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83" name="CuadroTexto 282">
                <a:extLst>
                  <a:ext uri="{FF2B5EF4-FFF2-40B4-BE49-F238E27FC236}">
                    <a16:creationId xmlns:a16="http://schemas.microsoft.com/office/drawing/2014/main" id="{E03356BE-CC83-4720-93C3-5A04026607A6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284" name="CuadroTexto 283">
                <a:extLst>
                  <a:ext uri="{FF2B5EF4-FFF2-40B4-BE49-F238E27FC236}">
                    <a16:creationId xmlns:a16="http://schemas.microsoft.com/office/drawing/2014/main" id="{98579BAE-C96C-4CC8-B225-2F7C7599DD67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285" name="CuadroTexto 284">
                <a:extLst>
                  <a:ext uri="{FF2B5EF4-FFF2-40B4-BE49-F238E27FC236}">
                    <a16:creationId xmlns:a16="http://schemas.microsoft.com/office/drawing/2014/main" id="{3BA5BCF7-48F1-4B80-A4E7-6DC20C81A877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6</a:t>
                </a:r>
              </a:p>
            </p:txBody>
          </p:sp>
        </p:grpSp>
        <p:grpSp>
          <p:nvGrpSpPr>
            <p:cNvPr id="257" name="Grupo 256">
              <a:extLst>
                <a:ext uri="{FF2B5EF4-FFF2-40B4-BE49-F238E27FC236}">
                  <a16:creationId xmlns:a16="http://schemas.microsoft.com/office/drawing/2014/main" id="{1B9C8B47-ABA1-4A3D-B31F-F653DF7F8AE4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278" name="CuadroTexto 277">
                <a:extLst>
                  <a:ext uri="{FF2B5EF4-FFF2-40B4-BE49-F238E27FC236}">
                    <a16:creationId xmlns:a16="http://schemas.microsoft.com/office/drawing/2014/main" id="{6285F1C2-8D83-4F5D-9D86-DFE2A343A3BD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279" name="CuadroTexto 278">
                <a:extLst>
                  <a:ext uri="{FF2B5EF4-FFF2-40B4-BE49-F238E27FC236}">
                    <a16:creationId xmlns:a16="http://schemas.microsoft.com/office/drawing/2014/main" id="{B3FE0968-6A6D-41D6-8E88-F0C0A6E385DF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80" name="CuadroTexto 279">
                <a:extLst>
                  <a:ext uri="{FF2B5EF4-FFF2-40B4-BE49-F238E27FC236}">
                    <a16:creationId xmlns:a16="http://schemas.microsoft.com/office/drawing/2014/main" id="{22F449B0-8702-499B-B140-5AE5307094EC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281" name="CuadroTexto 280">
                <a:extLst>
                  <a:ext uri="{FF2B5EF4-FFF2-40B4-BE49-F238E27FC236}">
                    <a16:creationId xmlns:a16="http://schemas.microsoft.com/office/drawing/2014/main" id="{0AF9A0AB-AD82-4F2C-871A-F61BBED1E81F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258" name="Grupo 257">
              <a:extLst>
                <a:ext uri="{FF2B5EF4-FFF2-40B4-BE49-F238E27FC236}">
                  <a16:creationId xmlns:a16="http://schemas.microsoft.com/office/drawing/2014/main" id="{D44C97C2-6B43-45FB-8B32-9260CDB329CC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274" name="CuadroTexto 273">
                <a:extLst>
                  <a:ext uri="{FF2B5EF4-FFF2-40B4-BE49-F238E27FC236}">
                    <a16:creationId xmlns:a16="http://schemas.microsoft.com/office/drawing/2014/main" id="{773BF349-2CAB-4D58-A813-8F9F46137D30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275" name="CuadroTexto 274">
                <a:extLst>
                  <a:ext uri="{FF2B5EF4-FFF2-40B4-BE49-F238E27FC236}">
                    <a16:creationId xmlns:a16="http://schemas.microsoft.com/office/drawing/2014/main" id="{5C694FC4-6265-4DFF-BC04-ADD0229B39E5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276" name="CuadroTexto 275">
                <a:extLst>
                  <a:ext uri="{FF2B5EF4-FFF2-40B4-BE49-F238E27FC236}">
                    <a16:creationId xmlns:a16="http://schemas.microsoft.com/office/drawing/2014/main" id="{CAB2B602-3A7B-4FBD-BBBE-A55E9602C45A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277" name="CuadroTexto 276">
                <a:extLst>
                  <a:ext uri="{FF2B5EF4-FFF2-40B4-BE49-F238E27FC236}">
                    <a16:creationId xmlns:a16="http://schemas.microsoft.com/office/drawing/2014/main" id="{94848179-7555-4AF6-8990-FEED44F24A67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259" name="Grupo 258">
              <a:extLst>
                <a:ext uri="{FF2B5EF4-FFF2-40B4-BE49-F238E27FC236}">
                  <a16:creationId xmlns:a16="http://schemas.microsoft.com/office/drawing/2014/main" id="{AA71A74F-BB14-4235-A135-FAC1EF89BF85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270" name="CuadroTexto 269">
                <a:extLst>
                  <a:ext uri="{FF2B5EF4-FFF2-40B4-BE49-F238E27FC236}">
                    <a16:creationId xmlns:a16="http://schemas.microsoft.com/office/drawing/2014/main" id="{634A518E-1DBB-49B0-8DDD-8BB7D40A42DA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271" name="CuadroTexto 270">
                <a:extLst>
                  <a:ext uri="{FF2B5EF4-FFF2-40B4-BE49-F238E27FC236}">
                    <a16:creationId xmlns:a16="http://schemas.microsoft.com/office/drawing/2014/main" id="{C190DDF4-89F2-44C1-9F01-DC1BA4A5582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272" name="CuadroTexto 271">
                <a:extLst>
                  <a:ext uri="{FF2B5EF4-FFF2-40B4-BE49-F238E27FC236}">
                    <a16:creationId xmlns:a16="http://schemas.microsoft.com/office/drawing/2014/main" id="{50FCE275-FDE1-470C-808A-C58E4FF08786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273" name="CuadroTexto 272">
                <a:extLst>
                  <a:ext uri="{FF2B5EF4-FFF2-40B4-BE49-F238E27FC236}">
                    <a16:creationId xmlns:a16="http://schemas.microsoft.com/office/drawing/2014/main" id="{E73C0A16-9BB7-4CBF-94FE-387A30880D44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260" name="Corchetes 259">
              <a:extLst>
                <a:ext uri="{FF2B5EF4-FFF2-40B4-BE49-F238E27FC236}">
                  <a16:creationId xmlns:a16="http://schemas.microsoft.com/office/drawing/2014/main" id="{BFEFFF06-73D7-4285-AAB7-888DDCE65A39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1" name="Rectángulo 260">
              <a:extLst>
                <a:ext uri="{FF2B5EF4-FFF2-40B4-BE49-F238E27FC236}">
                  <a16:creationId xmlns:a16="http://schemas.microsoft.com/office/drawing/2014/main" id="{8713505F-96A4-47CD-B800-A032951AFB46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4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262" name="Oval 1">
              <a:extLst>
                <a:ext uri="{FF2B5EF4-FFF2-40B4-BE49-F238E27FC236}">
                  <a16:creationId xmlns:a16="http://schemas.microsoft.com/office/drawing/2014/main" id="{B1D89ABF-81CF-4399-BA99-F8293CD03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63" name="Oval 10">
              <a:extLst>
                <a:ext uri="{FF2B5EF4-FFF2-40B4-BE49-F238E27FC236}">
                  <a16:creationId xmlns:a16="http://schemas.microsoft.com/office/drawing/2014/main" id="{20D03BC1-84CD-40F6-955F-263FB2573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64" name="Oval 11">
              <a:extLst>
                <a:ext uri="{FF2B5EF4-FFF2-40B4-BE49-F238E27FC236}">
                  <a16:creationId xmlns:a16="http://schemas.microsoft.com/office/drawing/2014/main" id="{38D351FC-6065-4836-A418-A6E4A198D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65" name="Oval 1">
              <a:extLst>
                <a:ext uri="{FF2B5EF4-FFF2-40B4-BE49-F238E27FC236}">
                  <a16:creationId xmlns:a16="http://schemas.microsoft.com/office/drawing/2014/main" id="{3A42799C-206B-4A93-9BBD-52494000F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266" name="Oval 1">
              <a:extLst>
                <a:ext uri="{FF2B5EF4-FFF2-40B4-BE49-F238E27FC236}">
                  <a16:creationId xmlns:a16="http://schemas.microsoft.com/office/drawing/2014/main" id="{5EB51127-35BC-49B6-94E4-E7AF6C3F7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67" name="Oval 10">
              <a:extLst>
                <a:ext uri="{FF2B5EF4-FFF2-40B4-BE49-F238E27FC236}">
                  <a16:creationId xmlns:a16="http://schemas.microsoft.com/office/drawing/2014/main" id="{B68E1E16-1A2B-4144-B65F-17E957A4E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68" name="Oval 11">
              <a:extLst>
                <a:ext uri="{FF2B5EF4-FFF2-40B4-BE49-F238E27FC236}">
                  <a16:creationId xmlns:a16="http://schemas.microsoft.com/office/drawing/2014/main" id="{6378436D-BABC-4689-96BE-8C6031F7E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69" name="Oval 1">
              <a:extLst>
                <a:ext uri="{FF2B5EF4-FFF2-40B4-BE49-F238E27FC236}">
                  <a16:creationId xmlns:a16="http://schemas.microsoft.com/office/drawing/2014/main" id="{496D0569-01A0-4511-81F2-417FF2738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1C3FF2B8-1635-411D-BD70-AAA2C9A8F0CD}"/>
              </a:ext>
            </a:extLst>
          </p:cNvPr>
          <p:cNvGrpSpPr/>
          <p:nvPr/>
        </p:nvGrpSpPr>
        <p:grpSpPr>
          <a:xfrm>
            <a:off x="-13292" y="3724151"/>
            <a:ext cx="2668243" cy="1901209"/>
            <a:chOff x="4261997" y="2420888"/>
            <a:chExt cx="2668243" cy="1901209"/>
          </a:xfrm>
        </p:grpSpPr>
        <p:grpSp>
          <p:nvGrpSpPr>
            <p:cNvPr id="287" name="Grupo 286">
              <a:extLst>
                <a:ext uri="{FF2B5EF4-FFF2-40B4-BE49-F238E27FC236}">
                  <a16:creationId xmlns:a16="http://schemas.microsoft.com/office/drawing/2014/main" id="{C39C47FC-1F2F-4DAE-B7DF-38DC7A8BAE1F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313" name="CuadroTexto 312">
                <a:extLst>
                  <a:ext uri="{FF2B5EF4-FFF2-40B4-BE49-F238E27FC236}">
                    <a16:creationId xmlns:a16="http://schemas.microsoft.com/office/drawing/2014/main" id="{17A29CDE-67A8-4C10-8CDC-B718F6E969DA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14" name="CuadroTexto 313">
                <a:extLst>
                  <a:ext uri="{FF2B5EF4-FFF2-40B4-BE49-F238E27FC236}">
                    <a16:creationId xmlns:a16="http://schemas.microsoft.com/office/drawing/2014/main" id="{FEE49FF9-652D-4F79-9C3C-C831F7F458E0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315" name="CuadroTexto 314">
                <a:extLst>
                  <a:ext uri="{FF2B5EF4-FFF2-40B4-BE49-F238E27FC236}">
                    <a16:creationId xmlns:a16="http://schemas.microsoft.com/office/drawing/2014/main" id="{390D25EE-04BA-42CE-9100-4F989314E249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316" name="CuadroTexto 315">
                <a:extLst>
                  <a:ext uri="{FF2B5EF4-FFF2-40B4-BE49-F238E27FC236}">
                    <a16:creationId xmlns:a16="http://schemas.microsoft.com/office/drawing/2014/main" id="{031623A5-A961-455A-B0E0-2BBAB0C9862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7</a:t>
                </a:r>
              </a:p>
            </p:txBody>
          </p:sp>
        </p:grpSp>
        <p:grpSp>
          <p:nvGrpSpPr>
            <p:cNvPr id="288" name="Grupo 287">
              <a:extLst>
                <a:ext uri="{FF2B5EF4-FFF2-40B4-BE49-F238E27FC236}">
                  <a16:creationId xmlns:a16="http://schemas.microsoft.com/office/drawing/2014/main" id="{6B9D1CE1-998C-4CD9-810B-8A90EF82D070}"/>
                </a:ext>
              </a:extLst>
            </p:cNvPr>
            <p:cNvGrpSpPr/>
            <p:nvPr/>
          </p:nvGrpSpPr>
          <p:grpSpPr>
            <a:xfrm>
              <a:off x="5396511" y="3164157"/>
              <a:ext cx="1467333" cy="307777"/>
              <a:chOff x="5416867" y="2314238"/>
              <a:chExt cx="1467333" cy="307777"/>
            </a:xfrm>
          </p:grpSpPr>
          <p:sp>
            <p:nvSpPr>
              <p:cNvPr id="309" name="CuadroTexto 308">
                <a:extLst>
                  <a:ext uri="{FF2B5EF4-FFF2-40B4-BE49-F238E27FC236}">
                    <a16:creationId xmlns:a16="http://schemas.microsoft.com/office/drawing/2014/main" id="{200554A7-4199-45B2-9477-9DAC1D40A4DC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310" name="CuadroTexto 309">
                <a:extLst>
                  <a:ext uri="{FF2B5EF4-FFF2-40B4-BE49-F238E27FC236}">
                    <a16:creationId xmlns:a16="http://schemas.microsoft.com/office/drawing/2014/main" id="{D3974270-1594-4BA9-AAFB-D20FF54D63D6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11" name="CuadroTexto 310">
                <a:extLst>
                  <a:ext uri="{FF2B5EF4-FFF2-40B4-BE49-F238E27FC236}">
                    <a16:creationId xmlns:a16="http://schemas.microsoft.com/office/drawing/2014/main" id="{02000A2C-020C-4BE2-A3A7-07A53F752BC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312" name="CuadroTexto 311">
                <a:extLst>
                  <a:ext uri="{FF2B5EF4-FFF2-40B4-BE49-F238E27FC236}">
                    <a16:creationId xmlns:a16="http://schemas.microsoft.com/office/drawing/2014/main" id="{90FEC75A-7C43-411F-AA2D-023AA0C12A64}"/>
                  </a:ext>
                </a:extLst>
              </p:cNvPr>
              <p:cNvSpPr txBox="1"/>
              <p:nvPr/>
            </p:nvSpPr>
            <p:spPr>
              <a:xfrm>
                <a:off x="6598865" y="2314238"/>
                <a:ext cx="2853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15</a:t>
                </a:r>
              </a:p>
            </p:txBody>
          </p:sp>
        </p:grpSp>
        <p:grpSp>
          <p:nvGrpSpPr>
            <p:cNvPr id="289" name="Grupo 288">
              <a:extLst>
                <a:ext uri="{FF2B5EF4-FFF2-40B4-BE49-F238E27FC236}">
                  <a16:creationId xmlns:a16="http://schemas.microsoft.com/office/drawing/2014/main" id="{8283C367-29DC-4B53-A47E-FE2C3683349B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305" name="CuadroTexto 304">
                <a:extLst>
                  <a:ext uri="{FF2B5EF4-FFF2-40B4-BE49-F238E27FC236}">
                    <a16:creationId xmlns:a16="http://schemas.microsoft.com/office/drawing/2014/main" id="{0894CF6D-0351-4DFB-849C-9062D9BF21D1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306" name="CuadroTexto 305">
                <a:extLst>
                  <a:ext uri="{FF2B5EF4-FFF2-40B4-BE49-F238E27FC236}">
                    <a16:creationId xmlns:a16="http://schemas.microsoft.com/office/drawing/2014/main" id="{920B0325-2C7A-4118-B15C-E96EA3DEE30F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8</a:t>
                </a:r>
              </a:p>
            </p:txBody>
          </p:sp>
          <p:sp>
            <p:nvSpPr>
              <p:cNvPr id="307" name="CuadroTexto 306">
                <a:extLst>
                  <a:ext uri="{FF2B5EF4-FFF2-40B4-BE49-F238E27FC236}">
                    <a16:creationId xmlns:a16="http://schemas.microsoft.com/office/drawing/2014/main" id="{4DBF8A44-89BC-4D31-B96B-D973140BE36C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08" name="CuadroTexto 307">
                <a:extLst>
                  <a:ext uri="{FF2B5EF4-FFF2-40B4-BE49-F238E27FC236}">
                    <a16:creationId xmlns:a16="http://schemas.microsoft.com/office/drawing/2014/main" id="{EA954E90-B093-4B40-89CE-B87D7E126F31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290" name="Grupo 289">
              <a:extLst>
                <a:ext uri="{FF2B5EF4-FFF2-40B4-BE49-F238E27FC236}">
                  <a16:creationId xmlns:a16="http://schemas.microsoft.com/office/drawing/2014/main" id="{E1D0196A-9E17-40D7-99AF-87BE2D151CC4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301" name="CuadroTexto 300">
                <a:extLst>
                  <a:ext uri="{FF2B5EF4-FFF2-40B4-BE49-F238E27FC236}">
                    <a16:creationId xmlns:a16="http://schemas.microsoft.com/office/drawing/2014/main" id="{8B6AB10B-3BAA-494E-AD8B-B83789319849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302" name="CuadroTexto 301">
                <a:extLst>
                  <a:ext uri="{FF2B5EF4-FFF2-40B4-BE49-F238E27FC236}">
                    <a16:creationId xmlns:a16="http://schemas.microsoft.com/office/drawing/2014/main" id="{E4CAFAD9-9196-4169-9A9B-A5E5607E58A0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303" name="CuadroTexto 302">
                <a:extLst>
                  <a:ext uri="{FF2B5EF4-FFF2-40B4-BE49-F238E27FC236}">
                    <a16:creationId xmlns:a16="http://schemas.microsoft.com/office/drawing/2014/main" id="{C7A873AD-5D25-41B1-BF63-EE90BA5901CA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304" name="CuadroTexto 303">
                <a:extLst>
                  <a:ext uri="{FF2B5EF4-FFF2-40B4-BE49-F238E27FC236}">
                    <a16:creationId xmlns:a16="http://schemas.microsoft.com/office/drawing/2014/main" id="{E397FC48-8AC4-4FCC-A780-417666B98B6C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291" name="Corchetes 290">
              <a:extLst>
                <a:ext uri="{FF2B5EF4-FFF2-40B4-BE49-F238E27FC236}">
                  <a16:creationId xmlns:a16="http://schemas.microsoft.com/office/drawing/2014/main" id="{A9705DF2-9D79-4B99-9153-942EA2783BEC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2" name="Rectángulo 291">
              <a:extLst>
                <a:ext uri="{FF2B5EF4-FFF2-40B4-BE49-F238E27FC236}">
                  <a16:creationId xmlns:a16="http://schemas.microsoft.com/office/drawing/2014/main" id="{1F3C6E83-4F04-4E72-A1AC-0D25CACD51AD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2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293" name="Oval 1">
              <a:extLst>
                <a:ext uri="{FF2B5EF4-FFF2-40B4-BE49-F238E27FC236}">
                  <a16:creationId xmlns:a16="http://schemas.microsoft.com/office/drawing/2014/main" id="{B78BBBC3-5DA0-4F61-B98C-4B214932F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94" name="Oval 10">
              <a:extLst>
                <a:ext uri="{FF2B5EF4-FFF2-40B4-BE49-F238E27FC236}">
                  <a16:creationId xmlns:a16="http://schemas.microsoft.com/office/drawing/2014/main" id="{DFA6FEDB-AED6-4BBF-A3B1-A64968081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95" name="Oval 11">
              <a:extLst>
                <a:ext uri="{FF2B5EF4-FFF2-40B4-BE49-F238E27FC236}">
                  <a16:creationId xmlns:a16="http://schemas.microsoft.com/office/drawing/2014/main" id="{BF3A625E-E9BE-48F3-8806-F32DD019A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96" name="Oval 1">
              <a:extLst>
                <a:ext uri="{FF2B5EF4-FFF2-40B4-BE49-F238E27FC236}">
                  <a16:creationId xmlns:a16="http://schemas.microsoft.com/office/drawing/2014/main" id="{AF45FC37-F470-4F2A-83AB-F60E46329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297" name="Oval 1">
              <a:extLst>
                <a:ext uri="{FF2B5EF4-FFF2-40B4-BE49-F238E27FC236}">
                  <a16:creationId xmlns:a16="http://schemas.microsoft.com/office/drawing/2014/main" id="{C6CD0204-10B9-4AE4-958A-F4C4C5E3D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98" name="Oval 10">
              <a:extLst>
                <a:ext uri="{FF2B5EF4-FFF2-40B4-BE49-F238E27FC236}">
                  <a16:creationId xmlns:a16="http://schemas.microsoft.com/office/drawing/2014/main" id="{69213CA5-8EEA-427B-80F0-687A4D18C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99" name="Oval 11">
              <a:extLst>
                <a:ext uri="{FF2B5EF4-FFF2-40B4-BE49-F238E27FC236}">
                  <a16:creationId xmlns:a16="http://schemas.microsoft.com/office/drawing/2014/main" id="{BBACE15E-F60C-45DE-A77F-7D675EB9C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300" name="Oval 1">
              <a:extLst>
                <a:ext uri="{FF2B5EF4-FFF2-40B4-BE49-F238E27FC236}">
                  <a16:creationId xmlns:a16="http://schemas.microsoft.com/office/drawing/2014/main" id="{10D2B4B2-BF76-44D8-88F4-9548F987E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3631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BE44FC7-7E21-4109-B58B-3280FF768309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¿Cuál es </a:t>
            </a:r>
            <a:r>
              <a:rPr lang="es-MX"/>
              <a:t>y cómo interpretamos </a:t>
            </a:r>
            <a:r>
              <a:rPr lang="es-MX" dirty="0"/>
              <a:t>el resultado?</a:t>
            </a:r>
            <a:endParaRPr lang="es-EC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B3219B3-B820-4497-8C81-67BD816BCCA8}"/>
              </a:ext>
            </a:extLst>
          </p:cNvPr>
          <p:cNvGrpSpPr/>
          <p:nvPr/>
        </p:nvGrpSpPr>
        <p:grpSpPr>
          <a:xfrm>
            <a:off x="899592" y="1562544"/>
            <a:ext cx="2067872" cy="2161607"/>
            <a:chOff x="1047281" y="2202954"/>
            <a:chExt cx="2067872" cy="2161607"/>
          </a:xfrm>
        </p:grpSpPr>
        <p:sp>
          <p:nvSpPr>
            <p:cNvPr id="7" name="Oval 1">
              <a:extLst>
                <a:ext uri="{FF2B5EF4-FFF2-40B4-BE49-F238E27FC236}">
                  <a16:creationId xmlns:a16="http://schemas.microsoft.com/office/drawing/2014/main" id="{4823F386-9DF6-4B78-BD67-F2595162E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F296D8CA-7CA8-4B7B-89BB-33D764352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5759C877-F7CF-4634-ACB3-DF145F462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10" name="Oval 1">
              <a:extLst>
                <a:ext uri="{FF2B5EF4-FFF2-40B4-BE49-F238E27FC236}">
                  <a16:creationId xmlns:a16="http://schemas.microsoft.com/office/drawing/2014/main" id="{BC74B24D-1863-4FC5-9856-4DCE66EC0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CCBB215B-6641-43B1-A923-5616E912FA05}"/>
                </a:ext>
              </a:extLst>
            </p:cNvPr>
            <p:cNvCxnSpPr>
              <a:stCxn id="7" idx="2"/>
              <a:endCxn id="10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C718A9AA-98B5-49ED-A696-8A5EEC5F42D8}"/>
                </a:ext>
              </a:extLst>
            </p:cNvPr>
            <p:cNvCxnSpPr>
              <a:stCxn id="7" idx="1"/>
              <a:endCxn id="9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467529F9-2DD6-46DE-8107-AF6FFEEEA52D}"/>
                </a:ext>
              </a:extLst>
            </p:cNvPr>
            <p:cNvCxnSpPr>
              <a:stCxn id="8" idx="4"/>
              <a:endCxn id="7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1527AB55-21B9-4AB5-BE51-403027FC8185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25" name="Straight Connector 14">
                <a:extLst>
                  <a:ext uri="{FF2B5EF4-FFF2-40B4-BE49-F238E27FC236}">
                    <a16:creationId xmlns:a16="http://schemas.microsoft.com/office/drawing/2014/main" id="{EA2499A5-6A17-41AA-89F1-39EA120B4CE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Straight Connector 14">
                <a:extLst>
                  <a:ext uri="{FF2B5EF4-FFF2-40B4-BE49-F238E27FC236}">
                    <a16:creationId xmlns:a16="http://schemas.microsoft.com/office/drawing/2014/main" id="{569BC0BB-E1C3-432A-84D3-279C76FE6B4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FF39DB4-2088-4965-9B21-83A894260929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23" name="Straight Connector 14">
                <a:extLst>
                  <a:ext uri="{FF2B5EF4-FFF2-40B4-BE49-F238E27FC236}">
                    <a16:creationId xmlns:a16="http://schemas.microsoft.com/office/drawing/2014/main" id="{747E9E6C-A9FF-47B6-A278-6A77FCCB820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Connector 14">
                <a:extLst>
                  <a:ext uri="{FF2B5EF4-FFF2-40B4-BE49-F238E27FC236}">
                    <a16:creationId xmlns:a16="http://schemas.microsoft.com/office/drawing/2014/main" id="{545543C9-9522-4D21-AC18-51311F80C90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05B9119B-430E-4CCD-BAC4-BE70DD5B1AE1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1A03F7E-B310-4D4A-B70A-E99332A695DC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8816BBCA-C80F-44B2-847C-D64948CC73B1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4D2A8070-560E-4403-BC88-DC897273393F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B82DCCD5-93D5-41F9-84EF-8DFFE5B7BA67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1A6FB42-80AA-4DBF-92AF-D1D3C2A0FB3E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8B97EA3F-51B5-46AC-9BB1-00CDE8DA9C57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0D9B0893-F42C-44BC-A811-F4D8026D4687}"/>
              </a:ext>
            </a:extLst>
          </p:cNvPr>
          <p:cNvGrpSpPr/>
          <p:nvPr/>
        </p:nvGrpSpPr>
        <p:grpSpPr>
          <a:xfrm>
            <a:off x="4458569" y="1692743"/>
            <a:ext cx="2668243" cy="1901209"/>
            <a:chOff x="4261997" y="2420888"/>
            <a:chExt cx="2668243" cy="1901209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A1075910-DC46-4B4E-A807-8691947097A6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236A74FA-1492-4DB8-9711-10BCD78264FC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6E7A5000-A03A-4A97-83F6-573CCCD6A2E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042F1530-75CC-4B0D-BDF7-073ADF1C5D07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A3E2457B-FB63-445A-BA9B-8D716B155AE2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6</a:t>
                </a:r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B598CC9A-63B8-4840-9C8E-53042A8A2F67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5E1001B1-8D0C-4958-A66E-5625A2027445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857C8F7C-B757-4908-BECA-64F0CDED5C99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F8F37E0E-52CE-4807-9309-BB6B3FF2D5A8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9FAB2D62-618F-49CA-8EE5-CC85BC0FEDC2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98B75D18-0C6E-43CF-B2E8-ECF7823B9F2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39C6D7B7-BF14-46F2-8512-055D9E067663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93CEAA23-D358-472D-BDC4-4B225989E57F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3EAD4BBD-ED58-4B42-94B5-C1AB34AD245E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B88CFCCC-F045-49C9-9204-C6AB7C119640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193A460A-F4AF-4B04-8251-330907EEAB1F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7DBD9A8F-1C01-4C40-8035-EFB760CD4625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E736EE11-161F-426D-8CF6-67CE45A3C0BD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3D687AC2-CF20-4A5F-8023-83B282430C4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32" name="Corchetes 31">
              <a:extLst>
                <a:ext uri="{FF2B5EF4-FFF2-40B4-BE49-F238E27FC236}">
                  <a16:creationId xmlns:a16="http://schemas.microsoft.com/office/drawing/2014/main" id="{3EAF2EF2-7089-4477-BE90-AF16D6967189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F48CE797-5BA8-4893-8934-A01BB86C92FD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4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34" name="Oval 1">
              <a:extLst>
                <a:ext uri="{FF2B5EF4-FFF2-40B4-BE49-F238E27FC236}">
                  <a16:creationId xmlns:a16="http://schemas.microsoft.com/office/drawing/2014/main" id="{68583CC8-384A-4487-BEFD-8970FB771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D1F893FB-928B-4AB6-BF75-997EC25FD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4DEBFC9A-0F62-4C3F-8393-7621EC455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37" name="Oval 1">
              <a:extLst>
                <a:ext uri="{FF2B5EF4-FFF2-40B4-BE49-F238E27FC236}">
                  <a16:creationId xmlns:a16="http://schemas.microsoft.com/office/drawing/2014/main" id="{5AF732C6-9129-4160-8576-A8D87C4BA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D517518E-EFB3-4FFA-92F1-E55C5743B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39" name="Oval 10">
              <a:extLst>
                <a:ext uri="{FF2B5EF4-FFF2-40B4-BE49-F238E27FC236}">
                  <a16:creationId xmlns:a16="http://schemas.microsoft.com/office/drawing/2014/main" id="{AC6DACA0-0A8D-47B6-81A5-EF819A303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1679675B-EED6-420B-873B-7F34F1667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id="{1EAC4257-CFA3-45E7-BDF1-A388722A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8FCB84E-CA76-4851-921C-F48858FFEA74}"/>
              </a:ext>
            </a:extLst>
          </p:cNvPr>
          <p:cNvSpPr txBox="1"/>
          <p:nvPr/>
        </p:nvSpPr>
        <p:spPr>
          <a:xfrm>
            <a:off x="6449670" y="2436012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11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11">
            <a:extLst>
              <a:ext uri="{FF2B5EF4-FFF2-40B4-BE49-F238E27FC236}">
                <a16:creationId xmlns:a16="http://schemas.microsoft.com/office/drawing/2014/main" id="{1A9C1C09-6596-494C-8C34-8AA700264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863" y="3501008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1</a:t>
            </a:r>
          </a:p>
        </p:txBody>
      </p:sp>
      <p:sp>
        <p:nvSpPr>
          <p:cNvPr id="34" name="Oval 10">
            <a:extLst>
              <a:ext uri="{FF2B5EF4-FFF2-40B4-BE49-F238E27FC236}">
                <a16:creationId xmlns:a16="http://schemas.microsoft.com/office/drawing/2014/main" id="{B4614E0E-EC6E-4D73-846C-50BA1B22E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382" y="3102969"/>
            <a:ext cx="252462" cy="2535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2</a:t>
            </a:r>
          </a:p>
        </p:txBody>
      </p:sp>
      <p:sp>
        <p:nvSpPr>
          <p:cNvPr id="35" name="Oval 1">
            <a:extLst>
              <a:ext uri="{FF2B5EF4-FFF2-40B4-BE49-F238E27FC236}">
                <a16:creationId xmlns:a16="http://schemas.microsoft.com/office/drawing/2014/main" id="{3BB24188-33E7-4AF0-9F1C-8B676A9BC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838" y="3559177"/>
            <a:ext cx="253550" cy="2535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3</a:t>
            </a:r>
          </a:p>
        </p:txBody>
      </p:sp>
      <p:sp>
        <p:nvSpPr>
          <p:cNvPr id="36" name="Oval 1">
            <a:extLst>
              <a:ext uri="{FF2B5EF4-FFF2-40B4-BE49-F238E27FC236}">
                <a16:creationId xmlns:a16="http://schemas.microsoft.com/office/drawing/2014/main" id="{94545D27-5FFA-4D44-9E95-0BC7EB9DC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838" y="4015386"/>
            <a:ext cx="253550" cy="2535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4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DE3746C-99F8-4647-9B79-D0BB24015EB7}"/>
              </a:ext>
            </a:extLst>
          </p:cNvPr>
          <p:cNvCxnSpPr>
            <a:cxnSpLocks/>
            <a:stCxn id="33" idx="7"/>
            <a:endCxn id="34" idx="3"/>
          </p:cNvCxnSpPr>
          <p:nvPr/>
        </p:nvCxnSpPr>
        <p:spPr bwMode="auto">
          <a:xfrm flipV="1">
            <a:off x="4543581" y="3319387"/>
            <a:ext cx="388773" cy="2357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6679F62-49D7-4943-AF57-C0553ACBC3CD}"/>
              </a:ext>
            </a:extLst>
          </p:cNvPr>
          <p:cNvCxnSpPr>
            <a:stCxn id="33" idx="6"/>
            <a:endCxn id="35" idx="2"/>
          </p:cNvCxnSpPr>
          <p:nvPr/>
        </p:nvCxnSpPr>
        <p:spPr bwMode="auto">
          <a:xfrm>
            <a:off x="4597750" y="3685952"/>
            <a:ext cx="297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F3BCD1A-74CD-40D4-B0DD-3EE9CD666947}"/>
              </a:ext>
            </a:extLst>
          </p:cNvPr>
          <p:cNvCxnSpPr>
            <a:stCxn id="33" idx="5"/>
            <a:endCxn id="36" idx="1"/>
          </p:cNvCxnSpPr>
          <p:nvPr/>
        </p:nvCxnSpPr>
        <p:spPr bwMode="auto">
          <a:xfrm>
            <a:off x="4543581" y="3816727"/>
            <a:ext cx="388389" cy="235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Oval 11">
            <a:extLst>
              <a:ext uri="{FF2B5EF4-FFF2-40B4-BE49-F238E27FC236}">
                <a16:creationId xmlns:a16="http://schemas.microsoft.com/office/drawing/2014/main" id="{8506F5F4-2A94-4777-B48F-18D3BD9E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905" y="3501008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2</a:t>
            </a:r>
          </a:p>
        </p:txBody>
      </p:sp>
      <p:sp>
        <p:nvSpPr>
          <p:cNvPr id="45" name="Oval 10">
            <a:extLst>
              <a:ext uri="{FF2B5EF4-FFF2-40B4-BE49-F238E27FC236}">
                <a16:creationId xmlns:a16="http://schemas.microsoft.com/office/drawing/2014/main" id="{F5C2A971-8D58-48AB-A93E-CECFFDB4D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424" y="3102969"/>
            <a:ext cx="252462" cy="2535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1</a:t>
            </a:r>
          </a:p>
        </p:txBody>
      </p:sp>
      <p:sp>
        <p:nvSpPr>
          <p:cNvPr id="46" name="Oval 1">
            <a:extLst>
              <a:ext uri="{FF2B5EF4-FFF2-40B4-BE49-F238E27FC236}">
                <a16:creationId xmlns:a16="http://schemas.microsoft.com/office/drawing/2014/main" id="{F3A3C396-5321-445C-B37E-80F9B9374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880" y="3559177"/>
            <a:ext cx="253550" cy="2535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3</a:t>
            </a:r>
          </a:p>
        </p:txBody>
      </p:sp>
      <p:sp>
        <p:nvSpPr>
          <p:cNvPr id="47" name="Oval 1">
            <a:extLst>
              <a:ext uri="{FF2B5EF4-FFF2-40B4-BE49-F238E27FC236}">
                <a16:creationId xmlns:a16="http://schemas.microsoft.com/office/drawing/2014/main" id="{6ADA3385-28F2-42A3-865E-88DE0C100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880" y="4015386"/>
            <a:ext cx="253550" cy="2535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4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8A0E6E4-C2BB-4368-B2A5-6FCC2C2B7770}"/>
              </a:ext>
            </a:extLst>
          </p:cNvPr>
          <p:cNvCxnSpPr>
            <a:cxnSpLocks/>
            <a:stCxn id="44" idx="7"/>
            <a:endCxn id="45" idx="3"/>
          </p:cNvCxnSpPr>
          <p:nvPr/>
        </p:nvCxnSpPr>
        <p:spPr bwMode="auto">
          <a:xfrm flipV="1">
            <a:off x="6473623" y="3319387"/>
            <a:ext cx="388773" cy="2357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74D03D3-FA28-4656-AEDC-6DA86ABFB304}"/>
              </a:ext>
            </a:extLst>
          </p:cNvPr>
          <p:cNvCxnSpPr>
            <a:stCxn id="44" idx="6"/>
            <a:endCxn id="46" idx="2"/>
          </p:cNvCxnSpPr>
          <p:nvPr/>
        </p:nvCxnSpPr>
        <p:spPr bwMode="auto">
          <a:xfrm>
            <a:off x="6527792" y="3685952"/>
            <a:ext cx="297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E1227B12-8D67-41B1-8292-06C524F41C34}"/>
              </a:ext>
            </a:extLst>
          </p:cNvPr>
          <p:cNvCxnSpPr>
            <a:stCxn id="44" idx="5"/>
            <a:endCxn id="47" idx="1"/>
          </p:cNvCxnSpPr>
          <p:nvPr/>
        </p:nvCxnSpPr>
        <p:spPr bwMode="auto">
          <a:xfrm>
            <a:off x="6473623" y="3816727"/>
            <a:ext cx="388389" cy="235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11">
            <a:extLst>
              <a:ext uri="{FF2B5EF4-FFF2-40B4-BE49-F238E27FC236}">
                <a16:creationId xmlns:a16="http://schemas.microsoft.com/office/drawing/2014/main" id="{967F1E3F-7B76-4532-BDA0-4BB072509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863" y="507862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3</a:t>
            </a:r>
          </a:p>
        </p:txBody>
      </p:sp>
      <p:sp>
        <p:nvSpPr>
          <p:cNvPr id="52" name="Oval 10">
            <a:extLst>
              <a:ext uri="{FF2B5EF4-FFF2-40B4-BE49-F238E27FC236}">
                <a16:creationId xmlns:a16="http://schemas.microsoft.com/office/drawing/2014/main" id="{91C39E47-3147-4B75-9FD8-23007185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382" y="4680588"/>
            <a:ext cx="252462" cy="2535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1</a:t>
            </a:r>
          </a:p>
        </p:txBody>
      </p:sp>
      <p:sp>
        <p:nvSpPr>
          <p:cNvPr id="53" name="Oval 1">
            <a:extLst>
              <a:ext uri="{FF2B5EF4-FFF2-40B4-BE49-F238E27FC236}">
                <a16:creationId xmlns:a16="http://schemas.microsoft.com/office/drawing/2014/main" id="{2DBC2770-B4CF-4E7E-A8BF-5A67F3D7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838" y="5136796"/>
            <a:ext cx="253550" cy="2535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2</a:t>
            </a:r>
          </a:p>
        </p:txBody>
      </p:sp>
      <p:sp>
        <p:nvSpPr>
          <p:cNvPr id="54" name="Oval 1">
            <a:extLst>
              <a:ext uri="{FF2B5EF4-FFF2-40B4-BE49-F238E27FC236}">
                <a16:creationId xmlns:a16="http://schemas.microsoft.com/office/drawing/2014/main" id="{3E92791D-EE1E-4E84-AE6A-7D609DF76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838" y="5593005"/>
            <a:ext cx="253550" cy="2535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4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425A8178-7628-44B7-B41D-89F856892F8A}"/>
              </a:ext>
            </a:extLst>
          </p:cNvPr>
          <p:cNvCxnSpPr>
            <a:cxnSpLocks/>
            <a:stCxn id="51" idx="7"/>
            <a:endCxn id="52" idx="3"/>
          </p:cNvCxnSpPr>
          <p:nvPr/>
        </p:nvCxnSpPr>
        <p:spPr bwMode="auto">
          <a:xfrm flipV="1">
            <a:off x="4543581" y="4897006"/>
            <a:ext cx="388773" cy="2357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CD7BBFD0-DE94-4AE3-9E2C-FD052433BFA4}"/>
              </a:ext>
            </a:extLst>
          </p:cNvPr>
          <p:cNvCxnSpPr>
            <a:stCxn id="51" idx="6"/>
            <a:endCxn id="53" idx="2"/>
          </p:cNvCxnSpPr>
          <p:nvPr/>
        </p:nvCxnSpPr>
        <p:spPr bwMode="auto">
          <a:xfrm>
            <a:off x="4597750" y="5263571"/>
            <a:ext cx="297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A9F248A4-0567-46F0-8B4D-277A56DF27C5}"/>
              </a:ext>
            </a:extLst>
          </p:cNvPr>
          <p:cNvCxnSpPr>
            <a:stCxn id="51" idx="5"/>
            <a:endCxn id="54" idx="1"/>
          </p:cNvCxnSpPr>
          <p:nvPr/>
        </p:nvCxnSpPr>
        <p:spPr bwMode="auto">
          <a:xfrm>
            <a:off x="4543581" y="5394346"/>
            <a:ext cx="388389" cy="235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Oval 11">
            <a:extLst>
              <a:ext uri="{FF2B5EF4-FFF2-40B4-BE49-F238E27FC236}">
                <a16:creationId xmlns:a16="http://schemas.microsoft.com/office/drawing/2014/main" id="{1670D524-ECF0-4754-9F52-46D0BA2FC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905" y="5078627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4</a:t>
            </a:r>
          </a:p>
        </p:txBody>
      </p:sp>
      <p:sp>
        <p:nvSpPr>
          <p:cNvPr id="59" name="Oval 10">
            <a:extLst>
              <a:ext uri="{FF2B5EF4-FFF2-40B4-BE49-F238E27FC236}">
                <a16:creationId xmlns:a16="http://schemas.microsoft.com/office/drawing/2014/main" id="{69ABCECF-8D67-406F-958D-99CCFDAEE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424" y="4680588"/>
            <a:ext cx="252462" cy="2535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1</a:t>
            </a:r>
          </a:p>
        </p:txBody>
      </p:sp>
      <p:sp>
        <p:nvSpPr>
          <p:cNvPr id="60" name="Oval 1">
            <a:extLst>
              <a:ext uri="{FF2B5EF4-FFF2-40B4-BE49-F238E27FC236}">
                <a16:creationId xmlns:a16="http://schemas.microsoft.com/office/drawing/2014/main" id="{1362203A-8AF7-4392-A8D4-EAD04DE3A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880" y="5136796"/>
            <a:ext cx="253550" cy="2535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2</a:t>
            </a:r>
          </a:p>
        </p:txBody>
      </p:sp>
      <p:sp>
        <p:nvSpPr>
          <p:cNvPr id="61" name="Oval 1">
            <a:extLst>
              <a:ext uri="{FF2B5EF4-FFF2-40B4-BE49-F238E27FC236}">
                <a16:creationId xmlns:a16="http://schemas.microsoft.com/office/drawing/2014/main" id="{C6D953A9-4FB8-4792-8A80-BAFE0F5E3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880" y="5593005"/>
            <a:ext cx="253550" cy="25355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/>
              <a:t>3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80C3DFD8-4DC0-4EBD-A6D8-2773E5C80AB2}"/>
              </a:ext>
            </a:extLst>
          </p:cNvPr>
          <p:cNvCxnSpPr>
            <a:cxnSpLocks/>
            <a:stCxn id="58" idx="7"/>
            <a:endCxn id="59" idx="3"/>
          </p:cNvCxnSpPr>
          <p:nvPr/>
        </p:nvCxnSpPr>
        <p:spPr bwMode="auto">
          <a:xfrm flipV="1">
            <a:off x="6473623" y="4897006"/>
            <a:ext cx="388773" cy="2357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55C8DC3D-F14D-4F13-BAF0-4685B09DE3CD}"/>
              </a:ext>
            </a:extLst>
          </p:cNvPr>
          <p:cNvCxnSpPr>
            <a:stCxn id="58" idx="6"/>
            <a:endCxn id="60" idx="2"/>
          </p:cNvCxnSpPr>
          <p:nvPr/>
        </p:nvCxnSpPr>
        <p:spPr bwMode="auto">
          <a:xfrm>
            <a:off x="6527792" y="5263571"/>
            <a:ext cx="2970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8EBCC75B-0FA0-4442-B6E6-62AF5FF7E08C}"/>
              </a:ext>
            </a:extLst>
          </p:cNvPr>
          <p:cNvCxnSpPr>
            <a:stCxn id="58" idx="5"/>
            <a:endCxn id="61" idx="1"/>
          </p:cNvCxnSpPr>
          <p:nvPr/>
        </p:nvCxnSpPr>
        <p:spPr bwMode="auto">
          <a:xfrm>
            <a:off x="6473623" y="5394346"/>
            <a:ext cx="388389" cy="235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B412DBD-1112-47B2-A08E-5A402419221B}"/>
              </a:ext>
            </a:extLst>
          </p:cNvPr>
          <p:cNvGrpSpPr/>
          <p:nvPr/>
        </p:nvGrpSpPr>
        <p:grpSpPr>
          <a:xfrm>
            <a:off x="971600" y="3033363"/>
            <a:ext cx="2067872" cy="2161607"/>
            <a:chOff x="1047281" y="2202954"/>
            <a:chExt cx="2067872" cy="2161607"/>
          </a:xfrm>
        </p:grpSpPr>
        <p:sp>
          <p:nvSpPr>
            <p:cNvPr id="66" name="Oval 1">
              <a:extLst>
                <a:ext uri="{FF2B5EF4-FFF2-40B4-BE49-F238E27FC236}">
                  <a16:creationId xmlns:a16="http://schemas.microsoft.com/office/drawing/2014/main" id="{B8970024-9395-4DDF-9F45-2F52C6F44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sp>
          <p:nvSpPr>
            <p:cNvPr id="67" name="Oval 10">
              <a:extLst>
                <a:ext uri="{FF2B5EF4-FFF2-40B4-BE49-F238E27FC236}">
                  <a16:creationId xmlns:a16="http://schemas.microsoft.com/office/drawing/2014/main" id="{711F1503-204C-476F-9952-62FDE686E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68" name="Oval 11">
              <a:extLst>
                <a:ext uri="{FF2B5EF4-FFF2-40B4-BE49-F238E27FC236}">
                  <a16:creationId xmlns:a16="http://schemas.microsoft.com/office/drawing/2014/main" id="{BF35A63A-D4CD-49DF-8319-0ADB60D6A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69" name="Oval 1">
              <a:extLst>
                <a:ext uri="{FF2B5EF4-FFF2-40B4-BE49-F238E27FC236}">
                  <a16:creationId xmlns:a16="http://schemas.microsoft.com/office/drawing/2014/main" id="{A6B72A41-40E8-4C56-A111-3E766F408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id="{752A1B49-C052-4839-ACEA-0EC8E63D502E}"/>
                </a:ext>
              </a:extLst>
            </p:cNvPr>
            <p:cNvCxnSpPr>
              <a:stCxn id="66" idx="2"/>
              <a:endCxn id="6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Conector recto de flecha 70">
              <a:extLst>
                <a:ext uri="{FF2B5EF4-FFF2-40B4-BE49-F238E27FC236}">
                  <a16:creationId xmlns:a16="http://schemas.microsoft.com/office/drawing/2014/main" id="{46B919A2-EA4F-47A5-BB5D-39B453A07F0B}"/>
                </a:ext>
              </a:extLst>
            </p:cNvPr>
            <p:cNvCxnSpPr>
              <a:stCxn id="66" idx="1"/>
              <a:endCxn id="68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Conector recto de flecha 71">
              <a:extLst>
                <a:ext uri="{FF2B5EF4-FFF2-40B4-BE49-F238E27FC236}">
                  <a16:creationId xmlns:a16="http://schemas.microsoft.com/office/drawing/2014/main" id="{6F2C2F98-8E51-4FBC-AFB5-CAD420A22B7E}"/>
                </a:ext>
              </a:extLst>
            </p:cNvPr>
            <p:cNvCxnSpPr>
              <a:stCxn id="67" idx="4"/>
              <a:endCxn id="66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1688C2E7-91C1-4EC4-A52C-FEE785FCD8AF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85" name="Straight Connector 14">
                <a:extLst>
                  <a:ext uri="{FF2B5EF4-FFF2-40B4-BE49-F238E27FC236}">
                    <a16:creationId xmlns:a16="http://schemas.microsoft.com/office/drawing/2014/main" id="{D47B438A-5602-406C-9487-8CC36E403FE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Straight Connector 14">
                <a:extLst>
                  <a:ext uri="{FF2B5EF4-FFF2-40B4-BE49-F238E27FC236}">
                    <a16:creationId xmlns:a16="http://schemas.microsoft.com/office/drawing/2014/main" id="{F579EEAE-42D5-441E-A718-83211FE3E30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E3B23305-214B-43E9-A02A-52534BB35593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83" name="Straight Connector 14">
                <a:extLst>
                  <a:ext uri="{FF2B5EF4-FFF2-40B4-BE49-F238E27FC236}">
                    <a16:creationId xmlns:a16="http://schemas.microsoft.com/office/drawing/2014/main" id="{1EAD9AB2-23B9-4E1F-B41E-838D7391A56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Straight Connector 14">
                <a:extLst>
                  <a:ext uri="{FF2B5EF4-FFF2-40B4-BE49-F238E27FC236}">
                    <a16:creationId xmlns:a16="http://schemas.microsoft.com/office/drawing/2014/main" id="{C2072EAE-0407-46CD-9011-ADC0738EFF2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9947C06B-287B-4418-8FD2-1138302FFB49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3D996CA6-5F1C-45AB-8DCE-494181A6ECEA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600C4C0A-0961-43EE-9A06-0CB1546BA169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69C90A09-4066-4231-AD35-4421B86FEBD8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4B8C901C-5FA0-4DFE-9A82-7D81E7E7462E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BE986A3A-50A7-410D-8A61-82017BBCCEB7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50726702-A424-471F-BEA0-E8B80BB70208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</p:grpSp>
      <p:sp>
        <p:nvSpPr>
          <p:cNvPr id="91" name="Rectangle 2">
            <a:extLst>
              <a:ext uri="{FF2B5EF4-FFF2-40B4-BE49-F238E27FC236}">
                <a16:creationId xmlns:a16="http://schemas.microsoft.com/office/drawing/2014/main" id="{E3886D68-AD7D-4EE1-B97D-AE3FC21C3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pPr eaLnBrk="1" hangingPunct="1"/>
            <a:r>
              <a:rPr lang="es-ES_tradnl" altLang="es-EC" dirty="0"/>
              <a:t>Problema</a:t>
            </a:r>
            <a:endParaRPr lang="es-ES" altLang="es-EC" dirty="0"/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3C758940-7634-4D07-870B-BA47D56239B4}"/>
              </a:ext>
            </a:extLst>
          </p:cNvPr>
          <p:cNvSpPr txBox="1"/>
          <p:nvPr/>
        </p:nvSpPr>
        <p:spPr>
          <a:xfrm>
            <a:off x="345503" y="1631783"/>
            <a:ext cx="7754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Dado un grafo, queremos encontrar los caminos </a:t>
            </a:r>
            <a:r>
              <a:rPr lang="es-EC" b="1" dirty="0"/>
              <a:t>más cortos</a:t>
            </a:r>
            <a:r>
              <a:rPr lang="es-EC" dirty="0"/>
              <a:t> entre todos los pares de vértices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194476DA-0A32-41AB-AD39-86728BC16FA5}"/>
              </a:ext>
            </a:extLst>
          </p:cNvPr>
          <p:cNvSpPr txBox="1"/>
          <p:nvPr/>
        </p:nvSpPr>
        <p:spPr>
          <a:xfrm>
            <a:off x="345503" y="2590676"/>
            <a:ext cx="192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Dado el grafo: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23ECE4B4-8BB5-47A4-AE62-4B86EDED8790}"/>
              </a:ext>
            </a:extLst>
          </p:cNvPr>
          <p:cNvSpPr txBox="1"/>
          <p:nvPr/>
        </p:nvSpPr>
        <p:spPr>
          <a:xfrm>
            <a:off x="3995936" y="259067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Queremos encontrar:</a:t>
            </a:r>
          </a:p>
        </p:txBody>
      </p:sp>
    </p:spTree>
    <p:extLst>
      <p:ext uri="{BB962C8B-B14F-4D97-AF65-F5344CB8AC3E}">
        <p14:creationId xmlns:p14="http://schemas.microsoft.com/office/powerpoint/2010/main" val="38045603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BE44FC7-7E21-4109-B58B-3280FF768309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¿Cuál es </a:t>
            </a:r>
            <a:r>
              <a:rPr lang="es-MX"/>
              <a:t>y cómo interpretamos </a:t>
            </a:r>
            <a:r>
              <a:rPr lang="es-MX" dirty="0"/>
              <a:t>el resultado?</a:t>
            </a:r>
            <a:endParaRPr lang="es-EC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B3219B3-B820-4497-8C81-67BD816BCCA8}"/>
              </a:ext>
            </a:extLst>
          </p:cNvPr>
          <p:cNvGrpSpPr/>
          <p:nvPr/>
        </p:nvGrpSpPr>
        <p:grpSpPr>
          <a:xfrm>
            <a:off x="899592" y="1562544"/>
            <a:ext cx="2067872" cy="2161607"/>
            <a:chOff x="1047281" y="2202954"/>
            <a:chExt cx="2067872" cy="2161607"/>
          </a:xfrm>
        </p:grpSpPr>
        <p:sp>
          <p:nvSpPr>
            <p:cNvPr id="7" name="Oval 1">
              <a:extLst>
                <a:ext uri="{FF2B5EF4-FFF2-40B4-BE49-F238E27FC236}">
                  <a16:creationId xmlns:a16="http://schemas.microsoft.com/office/drawing/2014/main" id="{4823F386-9DF6-4B78-BD67-F2595162E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F296D8CA-7CA8-4B7B-89BB-33D764352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5759C877-F7CF-4634-ACB3-DF145F462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10" name="Oval 1">
              <a:extLst>
                <a:ext uri="{FF2B5EF4-FFF2-40B4-BE49-F238E27FC236}">
                  <a16:creationId xmlns:a16="http://schemas.microsoft.com/office/drawing/2014/main" id="{BC74B24D-1863-4FC5-9856-4DCE66EC0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CCBB215B-6641-43B1-A923-5616E912FA05}"/>
                </a:ext>
              </a:extLst>
            </p:cNvPr>
            <p:cNvCxnSpPr>
              <a:stCxn id="7" idx="2"/>
              <a:endCxn id="10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C718A9AA-98B5-49ED-A696-8A5EEC5F42D8}"/>
                </a:ext>
              </a:extLst>
            </p:cNvPr>
            <p:cNvCxnSpPr>
              <a:stCxn id="7" idx="1"/>
              <a:endCxn id="9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467529F9-2DD6-46DE-8107-AF6FFEEEA52D}"/>
                </a:ext>
              </a:extLst>
            </p:cNvPr>
            <p:cNvCxnSpPr>
              <a:stCxn id="8" idx="4"/>
              <a:endCxn id="7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1527AB55-21B9-4AB5-BE51-403027FC8185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25" name="Straight Connector 14">
                <a:extLst>
                  <a:ext uri="{FF2B5EF4-FFF2-40B4-BE49-F238E27FC236}">
                    <a16:creationId xmlns:a16="http://schemas.microsoft.com/office/drawing/2014/main" id="{EA2499A5-6A17-41AA-89F1-39EA120B4CE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Straight Connector 14">
                <a:extLst>
                  <a:ext uri="{FF2B5EF4-FFF2-40B4-BE49-F238E27FC236}">
                    <a16:creationId xmlns:a16="http://schemas.microsoft.com/office/drawing/2014/main" id="{569BC0BB-E1C3-432A-84D3-279C76FE6B4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FF39DB4-2088-4965-9B21-83A894260929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23" name="Straight Connector 14">
                <a:extLst>
                  <a:ext uri="{FF2B5EF4-FFF2-40B4-BE49-F238E27FC236}">
                    <a16:creationId xmlns:a16="http://schemas.microsoft.com/office/drawing/2014/main" id="{747E9E6C-A9FF-47B6-A278-6A77FCCB820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Connector 14">
                <a:extLst>
                  <a:ext uri="{FF2B5EF4-FFF2-40B4-BE49-F238E27FC236}">
                    <a16:creationId xmlns:a16="http://schemas.microsoft.com/office/drawing/2014/main" id="{545543C9-9522-4D21-AC18-51311F80C90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05B9119B-430E-4CCD-BAC4-BE70DD5B1AE1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1A03F7E-B310-4D4A-B70A-E99332A695DC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8816BBCA-C80F-44B2-847C-D64948CC73B1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4D2A8070-560E-4403-BC88-DC897273393F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B82DCCD5-93D5-41F9-84EF-8DFFE5B7BA67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1A6FB42-80AA-4DBF-92AF-D1D3C2A0FB3E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8B97EA3F-51B5-46AC-9BB1-00CDE8DA9C57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0D9B0893-F42C-44BC-A811-F4D8026D4687}"/>
              </a:ext>
            </a:extLst>
          </p:cNvPr>
          <p:cNvGrpSpPr/>
          <p:nvPr/>
        </p:nvGrpSpPr>
        <p:grpSpPr>
          <a:xfrm>
            <a:off x="4458569" y="1692743"/>
            <a:ext cx="2668243" cy="1901209"/>
            <a:chOff x="4261997" y="2420888"/>
            <a:chExt cx="2668243" cy="1901209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A1075910-DC46-4B4E-A807-8691947097A6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236A74FA-1492-4DB8-9711-10BCD78264FC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6E7A5000-A03A-4A97-83F6-573CCCD6A2E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042F1530-75CC-4B0D-BDF7-073ADF1C5D07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A3E2457B-FB63-445A-BA9B-8D716B155AE2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6</a:t>
                </a:r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B598CC9A-63B8-4840-9C8E-53042A8A2F67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5E1001B1-8D0C-4958-A66E-5625A2027445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857C8F7C-B757-4908-BECA-64F0CDED5C99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727FE6F1-20A0-4808-A3C3-B6BC15FDE7ED}"/>
                  </a:ext>
                </a:extLst>
              </p:cNvPr>
              <p:cNvSpPr txBox="1"/>
              <p:nvPr/>
            </p:nvSpPr>
            <p:spPr>
              <a:xfrm>
                <a:off x="6273454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F8F37E0E-52CE-4807-9309-BB6B3FF2D5A8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9FAB2D62-618F-49CA-8EE5-CC85BC0FEDC2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98B75D18-0C6E-43CF-B2E8-ECF7823B9F2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39C6D7B7-BF14-46F2-8512-055D9E067663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93CEAA23-D358-472D-BDC4-4B225989E57F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3EAD4BBD-ED58-4B42-94B5-C1AB34AD245E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B88CFCCC-F045-49C9-9204-C6AB7C119640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193A460A-F4AF-4B04-8251-330907EEAB1F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7DBD9A8F-1C01-4C40-8035-EFB760CD4625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E736EE11-161F-426D-8CF6-67CE45A3C0BD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3D687AC2-CF20-4A5F-8023-83B282430C4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32" name="Corchetes 31">
              <a:extLst>
                <a:ext uri="{FF2B5EF4-FFF2-40B4-BE49-F238E27FC236}">
                  <a16:creationId xmlns:a16="http://schemas.microsoft.com/office/drawing/2014/main" id="{3EAF2EF2-7089-4477-BE90-AF16D6967189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F48CE797-5BA8-4893-8934-A01BB86C92FD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4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34" name="Oval 1">
              <a:extLst>
                <a:ext uri="{FF2B5EF4-FFF2-40B4-BE49-F238E27FC236}">
                  <a16:creationId xmlns:a16="http://schemas.microsoft.com/office/drawing/2014/main" id="{68583CC8-384A-4487-BEFD-8970FB771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D1F893FB-928B-4AB6-BF75-997EC25FD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4DEBFC9A-0F62-4C3F-8393-7621EC455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37" name="Oval 1">
              <a:extLst>
                <a:ext uri="{FF2B5EF4-FFF2-40B4-BE49-F238E27FC236}">
                  <a16:creationId xmlns:a16="http://schemas.microsoft.com/office/drawing/2014/main" id="{5AF732C6-9129-4160-8576-A8D87C4BA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D517518E-EFB3-4FFA-92F1-E55C5743B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39" name="Oval 10">
              <a:extLst>
                <a:ext uri="{FF2B5EF4-FFF2-40B4-BE49-F238E27FC236}">
                  <a16:creationId xmlns:a16="http://schemas.microsoft.com/office/drawing/2014/main" id="{AC6DACA0-0A8D-47B6-81A5-EF819A303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1679675B-EED6-420B-873B-7F34F1667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id="{1EAC4257-CFA3-45E7-BDF1-A388722A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2E1ECC02-3852-4616-8A9D-C86567836A98}"/>
              </a:ext>
            </a:extLst>
          </p:cNvPr>
          <p:cNvSpPr/>
          <p:nvPr/>
        </p:nvSpPr>
        <p:spPr bwMode="auto">
          <a:xfrm>
            <a:off x="5913795" y="2843153"/>
            <a:ext cx="352146" cy="352146"/>
          </a:xfrm>
          <a:prstGeom prst="ellipse">
            <a:avLst/>
          </a:prstGeom>
          <a:solidFill>
            <a:srgbClr val="FFC000">
              <a:alpha val="40000"/>
            </a:srgbClr>
          </a:solidFill>
          <a:ln w="9525" cap="flat" cmpd="sng" algn="ctr">
            <a:solidFill>
              <a:srgbClr val="C898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C19CEEC4-DFE4-4B2A-96EB-203666143D39}"/>
              </a:ext>
            </a:extLst>
          </p:cNvPr>
          <p:cNvSpPr txBox="1"/>
          <p:nvPr/>
        </p:nvSpPr>
        <p:spPr>
          <a:xfrm>
            <a:off x="1894589" y="4535291"/>
            <a:ext cx="33454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dirty="0"/>
              <a:t>El camino más corto entre los vértices 3 y 2 tiene longitud 6</a:t>
            </a:r>
            <a:endParaRPr lang="es-EC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AF6E206-8395-4369-8E50-8552789D6B06}"/>
              </a:ext>
            </a:extLst>
          </p:cNvPr>
          <p:cNvCxnSpPr>
            <a:cxnSpLocks/>
            <a:stCxn id="2" idx="2"/>
            <a:endCxn id="58" idx="3"/>
          </p:cNvCxnSpPr>
          <p:nvPr/>
        </p:nvCxnSpPr>
        <p:spPr bwMode="auto">
          <a:xfrm rot="10800000" flipV="1">
            <a:off x="5240087" y="3019226"/>
            <a:ext cx="673709" cy="1793064"/>
          </a:xfrm>
          <a:prstGeom prst="bentConnector3">
            <a:avLst>
              <a:gd name="adj1" fmla="val 11460"/>
            </a:avLst>
          </a:prstGeom>
          <a:solidFill>
            <a:schemeClr val="accent1"/>
          </a:solidFill>
          <a:ln w="9525" cap="flat" cmpd="sng" algn="ctr">
            <a:solidFill>
              <a:srgbClr val="C898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965046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BE44FC7-7E21-4109-B58B-3280FF768309}"/>
              </a:ext>
            </a:extLst>
          </p:cNvPr>
          <p:cNvSpPr txBox="1"/>
          <p:nvPr/>
        </p:nvSpPr>
        <p:spPr>
          <a:xfrm>
            <a:off x="345503" y="555474"/>
            <a:ext cx="7682881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¿Cuál es </a:t>
            </a:r>
            <a:r>
              <a:rPr lang="es-MX"/>
              <a:t>y cómo interpretamos </a:t>
            </a:r>
            <a:r>
              <a:rPr lang="es-MX" dirty="0"/>
              <a:t>el resultado?</a:t>
            </a:r>
            <a:endParaRPr lang="es-EC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B3219B3-B820-4497-8C81-67BD816BCCA8}"/>
              </a:ext>
            </a:extLst>
          </p:cNvPr>
          <p:cNvGrpSpPr/>
          <p:nvPr/>
        </p:nvGrpSpPr>
        <p:grpSpPr>
          <a:xfrm>
            <a:off x="899592" y="1562544"/>
            <a:ext cx="2067872" cy="2161607"/>
            <a:chOff x="1047281" y="2202954"/>
            <a:chExt cx="2067872" cy="2161607"/>
          </a:xfrm>
        </p:grpSpPr>
        <p:sp>
          <p:nvSpPr>
            <p:cNvPr id="7" name="Oval 1">
              <a:extLst>
                <a:ext uri="{FF2B5EF4-FFF2-40B4-BE49-F238E27FC236}">
                  <a16:creationId xmlns:a16="http://schemas.microsoft.com/office/drawing/2014/main" id="{4823F386-9DF6-4B78-BD67-F2595162E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F296D8CA-7CA8-4B7B-89BB-33D764352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5759C877-F7CF-4634-ACB3-DF145F462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10" name="Oval 1">
              <a:extLst>
                <a:ext uri="{FF2B5EF4-FFF2-40B4-BE49-F238E27FC236}">
                  <a16:creationId xmlns:a16="http://schemas.microsoft.com/office/drawing/2014/main" id="{BC74B24D-1863-4FC5-9856-4DCE66EC0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CCBB215B-6641-43B1-A923-5616E912FA05}"/>
                </a:ext>
              </a:extLst>
            </p:cNvPr>
            <p:cNvCxnSpPr>
              <a:stCxn id="7" idx="2"/>
              <a:endCxn id="10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C718A9AA-98B5-49ED-A696-8A5EEC5F42D8}"/>
                </a:ext>
              </a:extLst>
            </p:cNvPr>
            <p:cNvCxnSpPr>
              <a:stCxn id="7" idx="1"/>
              <a:endCxn id="9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467529F9-2DD6-46DE-8107-AF6FFEEEA52D}"/>
                </a:ext>
              </a:extLst>
            </p:cNvPr>
            <p:cNvCxnSpPr>
              <a:stCxn id="8" idx="4"/>
              <a:endCxn id="7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1527AB55-21B9-4AB5-BE51-403027FC8185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25" name="Straight Connector 14">
                <a:extLst>
                  <a:ext uri="{FF2B5EF4-FFF2-40B4-BE49-F238E27FC236}">
                    <a16:creationId xmlns:a16="http://schemas.microsoft.com/office/drawing/2014/main" id="{EA2499A5-6A17-41AA-89F1-39EA120B4CE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Straight Connector 14">
                <a:extLst>
                  <a:ext uri="{FF2B5EF4-FFF2-40B4-BE49-F238E27FC236}">
                    <a16:creationId xmlns:a16="http://schemas.microsoft.com/office/drawing/2014/main" id="{569BC0BB-E1C3-432A-84D3-279C76FE6B4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FF39DB4-2088-4965-9B21-83A894260929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23" name="Straight Connector 14">
                <a:extLst>
                  <a:ext uri="{FF2B5EF4-FFF2-40B4-BE49-F238E27FC236}">
                    <a16:creationId xmlns:a16="http://schemas.microsoft.com/office/drawing/2014/main" id="{747E9E6C-A9FF-47B6-A278-6A77FCCB820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Connector 14">
                <a:extLst>
                  <a:ext uri="{FF2B5EF4-FFF2-40B4-BE49-F238E27FC236}">
                    <a16:creationId xmlns:a16="http://schemas.microsoft.com/office/drawing/2014/main" id="{545543C9-9522-4D21-AC18-51311F80C90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05B9119B-430E-4CCD-BAC4-BE70DD5B1AE1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1A03F7E-B310-4D4A-B70A-E99332A695DC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8816BBCA-C80F-44B2-847C-D64948CC73B1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4D2A8070-560E-4403-BC88-DC897273393F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B82DCCD5-93D5-41F9-84EF-8DFFE5B7BA67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1A6FB42-80AA-4DBF-92AF-D1D3C2A0FB3E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8B97EA3F-51B5-46AC-9BB1-00CDE8DA9C57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0D9B0893-F42C-44BC-A811-F4D8026D4687}"/>
              </a:ext>
            </a:extLst>
          </p:cNvPr>
          <p:cNvGrpSpPr/>
          <p:nvPr/>
        </p:nvGrpSpPr>
        <p:grpSpPr>
          <a:xfrm>
            <a:off x="4458569" y="1692743"/>
            <a:ext cx="2668243" cy="1901209"/>
            <a:chOff x="4261997" y="2420888"/>
            <a:chExt cx="2668243" cy="1901209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A1075910-DC46-4B4E-A807-8691947097A6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236A74FA-1492-4DB8-9711-10BCD78264FC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6E7A5000-A03A-4A97-83F6-573CCCD6A2E3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042F1530-75CC-4B0D-BDF7-073ADF1C5D07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A3E2457B-FB63-445A-BA9B-8D716B155AE2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6</a:t>
                </a:r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B598CC9A-63B8-4840-9C8E-53042A8A2F67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5E1001B1-8D0C-4958-A66E-5625A2027445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857C8F7C-B757-4908-BECA-64F0CDED5C99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727FE6F1-20A0-4808-A3C3-B6BC15FDE7ED}"/>
                  </a:ext>
                </a:extLst>
              </p:cNvPr>
              <p:cNvSpPr txBox="1"/>
              <p:nvPr/>
            </p:nvSpPr>
            <p:spPr>
              <a:xfrm>
                <a:off x="6273454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F8F37E0E-52CE-4807-9309-BB6B3FF2D5A8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</a:p>
            </p:txBody>
          </p:sp>
        </p:grp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9FAB2D62-618F-49CA-8EE5-CC85BC0FEDC2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98B75D18-0C6E-43CF-B2E8-ECF7823B9F2C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39C6D7B7-BF14-46F2-8512-055D9E067663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93CEAA23-D358-472D-BDC4-4B225989E57F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3EAD4BBD-ED58-4B42-94B5-C1AB34AD245E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B88CFCCC-F045-49C9-9204-C6AB7C119640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193A460A-F4AF-4B04-8251-330907EEAB1F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7DBD9A8F-1C01-4C40-8035-EFB760CD4625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E736EE11-161F-426D-8CF6-67CE45A3C0BD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3D687AC2-CF20-4A5F-8023-83B282430C4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32" name="Corchetes 31">
              <a:extLst>
                <a:ext uri="{FF2B5EF4-FFF2-40B4-BE49-F238E27FC236}">
                  <a16:creationId xmlns:a16="http://schemas.microsoft.com/office/drawing/2014/main" id="{3EAF2EF2-7089-4477-BE90-AF16D6967189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F48CE797-5BA8-4893-8934-A01BB86C92FD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4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34" name="Oval 1">
              <a:extLst>
                <a:ext uri="{FF2B5EF4-FFF2-40B4-BE49-F238E27FC236}">
                  <a16:creationId xmlns:a16="http://schemas.microsoft.com/office/drawing/2014/main" id="{68583CC8-384A-4487-BEFD-8970FB771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D1F893FB-928B-4AB6-BF75-997EC25FD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4DEBFC9A-0F62-4C3F-8393-7621EC455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37" name="Oval 1">
              <a:extLst>
                <a:ext uri="{FF2B5EF4-FFF2-40B4-BE49-F238E27FC236}">
                  <a16:creationId xmlns:a16="http://schemas.microsoft.com/office/drawing/2014/main" id="{5AF732C6-9129-4160-8576-A8D87C4BA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D517518E-EFB3-4FFA-92F1-E55C5743B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39" name="Oval 10">
              <a:extLst>
                <a:ext uri="{FF2B5EF4-FFF2-40B4-BE49-F238E27FC236}">
                  <a16:creationId xmlns:a16="http://schemas.microsoft.com/office/drawing/2014/main" id="{AC6DACA0-0A8D-47B6-81A5-EF819A303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1679675B-EED6-420B-873B-7F34F1667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id="{1EAC4257-CFA3-45E7-BDF1-A388722A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2" name="Elipse 1">
            <a:extLst>
              <a:ext uri="{FF2B5EF4-FFF2-40B4-BE49-F238E27FC236}">
                <a16:creationId xmlns:a16="http://schemas.microsoft.com/office/drawing/2014/main" id="{2E1ECC02-3852-4616-8A9D-C86567836A98}"/>
              </a:ext>
            </a:extLst>
          </p:cNvPr>
          <p:cNvSpPr/>
          <p:nvPr/>
        </p:nvSpPr>
        <p:spPr bwMode="auto">
          <a:xfrm>
            <a:off x="5913795" y="2843153"/>
            <a:ext cx="352146" cy="352146"/>
          </a:xfrm>
          <a:prstGeom prst="ellipse">
            <a:avLst/>
          </a:prstGeom>
          <a:solidFill>
            <a:srgbClr val="FFC000">
              <a:alpha val="40000"/>
            </a:srgbClr>
          </a:solidFill>
          <a:ln w="9525" cap="flat" cmpd="sng" algn="ctr">
            <a:solidFill>
              <a:srgbClr val="C898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C19CEEC4-DFE4-4B2A-96EB-203666143D39}"/>
              </a:ext>
            </a:extLst>
          </p:cNvPr>
          <p:cNvSpPr txBox="1"/>
          <p:nvPr/>
        </p:nvSpPr>
        <p:spPr>
          <a:xfrm>
            <a:off x="1894589" y="4535291"/>
            <a:ext cx="33454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dirty="0"/>
              <a:t>El camino más corto entre los vértices 3 y 2 tiene longitud 6</a:t>
            </a:r>
            <a:endParaRPr lang="es-EC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AF6E206-8395-4369-8E50-8552789D6B06}"/>
              </a:ext>
            </a:extLst>
          </p:cNvPr>
          <p:cNvCxnSpPr>
            <a:cxnSpLocks/>
            <a:stCxn id="2" idx="2"/>
            <a:endCxn id="58" idx="3"/>
          </p:cNvCxnSpPr>
          <p:nvPr/>
        </p:nvCxnSpPr>
        <p:spPr bwMode="auto">
          <a:xfrm rot="10800000" flipV="1">
            <a:off x="5240087" y="3019226"/>
            <a:ext cx="673709" cy="1793064"/>
          </a:xfrm>
          <a:prstGeom prst="bentConnector3">
            <a:avLst>
              <a:gd name="adj1" fmla="val 11460"/>
            </a:avLst>
          </a:prstGeom>
          <a:solidFill>
            <a:schemeClr val="accent1"/>
          </a:solidFill>
          <a:ln w="9525" cap="flat" cmpd="sng" algn="ctr">
            <a:solidFill>
              <a:srgbClr val="C898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97E97877-8378-41F2-A161-DBC6B16518F3}"/>
              </a:ext>
            </a:extLst>
          </p:cNvPr>
          <p:cNvSpPr/>
          <p:nvPr/>
        </p:nvSpPr>
        <p:spPr bwMode="auto">
          <a:xfrm>
            <a:off x="6346711" y="2422559"/>
            <a:ext cx="352146" cy="352146"/>
          </a:xfrm>
          <a:prstGeom prst="ellipse">
            <a:avLst/>
          </a:prstGeom>
          <a:solidFill>
            <a:srgbClr val="FFC000">
              <a:alpha val="40000"/>
            </a:srgbClr>
          </a:solidFill>
          <a:ln w="9525" cap="flat" cmpd="sng" algn="ctr">
            <a:solidFill>
              <a:srgbClr val="C898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2" name="Conector recto 3">
            <a:extLst>
              <a:ext uri="{FF2B5EF4-FFF2-40B4-BE49-F238E27FC236}">
                <a16:creationId xmlns:a16="http://schemas.microsoft.com/office/drawing/2014/main" id="{3BB29A6C-85E2-4C24-B23E-A939B5695A0C}"/>
              </a:ext>
            </a:extLst>
          </p:cNvPr>
          <p:cNvCxnSpPr>
            <a:cxnSpLocks/>
            <a:stCxn id="61" idx="6"/>
            <a:endCxn id="70" idx="3"/>
          </p:cNvCxnSpPr>
          <p:nvPr/>
        </p:nvCxnSpPr>
        <p:spPr bwMode="auto">
          <a:xfrm flipH="1">
            <a:off x="6506653" y="2598632"/>
            <a:ext cx="192204" cy="3287038"/>
          </a:xfrm>
          <a:prstGeom prst="bentConnector3">
            <a:avLst>
              <a:gd name="adj1" fmla="val -48455"/>
            </a:avLst>
          </a:prstGeom>
          <a:solidFill>
            <a:schemeClr val="accent1"/>
          </a:solidFill>
          <a:ln w="9525" cap="flat" cmpd="sng" algn="ctr">
            <a:solidFill>
              <a:srgbClr val="C898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3202265-9EB2-46C6-8F6B-ADC068C35D24}"/>
              </a:ext>
            </a:extLst>
          </p:cNvPr>
          <p:cNvSpPr txBox="1"/>
          <p:nvPr/>
        </p:nvSpPr>
        <p:spPr>
          <a:xfrm>
            <a:off x="3275857" y="5608671"/>
            <a:ext cx="323079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s-MX" dirty="0"/>
              <a:t>El camino más corto entre los vértices 2 y 3 tiene longitud 2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589865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gatevidyalay.com/wp-content/uploads/2018/07/Floyd-Warshall-Algorithm-Problem-01.png">
            <a:extLst>
              <a:ext uri="{FF2B5EF4-FFF2-40B4-BE49-F238E27FC236}">
                <a16:creationId xmlns:a16="http://schemas.microsoft.com/office/drawing/2014/main" id="{7D47DDA5-55D0-406D-B35E-E397C72E7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/>
          <a:stretch/>
        </p:blipFill>
        <p:spPr bwMode="auto">
          <a:xfrm>
            <a:off x="247726" y="1412776"/>
            <a:ext cx="8648549" cy="513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2D4122F-6920-44B4-9785-019F6E4CF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6632"/>
            <a:ext cx="8229600" cy="1143000"/>
          </a:xfrm>
        </p:spPr>
        <p:txBody>
          <a:bodyPr/>
          <a:lstStyle/>
          <a:p>
            <a:r>
              <a:rPr lang="en-US" dirty="0" err="1"/>
              <a:t>Ejercicio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791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gatevidyalay.com/wp-content/uploads/2018/07/Floyd-Warshall-Algorithm-Problem-01-Step-02.png">
            <a:extLst>
              <a:ext uri="{FF2B5EF4-FFF2-40B4-BE49-F238E27FC236}">
                <a16:creationId xmlns:a16="http://schemas.microsoft.com/office/drawing/2014/main" id="{C16D2B7F-CFB1-4AAC-A208-B29D0007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489" y="0"/>
            <a:ext cx="3639023" cy="210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448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gatevidyalay.com/wp-content/uploads/2018/07/Floyd-Warshall-Algorithm-Problem-01-Step-02.png">
            <a:extLst>
              <a:ext uri="{FF2B5EF4-FFF2-40B4-BE49-F238E27FC236}">
                <a16:creationId xmlns:a16="http://schemas.microsoft.com/office/drawing/2014/main" id="{C16D2B7F-CFB1-4AAC-A208-B29D0007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489" y="0"/>
            <a:ext cx="3639023" cy="210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gatevidyalay.com/wp-content/uploads/2018/07/Floyd-Warshall-Algorithm-Problem-01-Step-03.png">
            <a:extLst>
              <a:ext uri="{FF2B5EF4-FFF2-40B4-BE49-F238E27FC236}">
                <a16:creationId xmlns:a16="http://schemas.microsoft.com/office/drawing/2014/main" id="{F70C17FE-4672-4B4E-8903-2F4B80E8B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50"/>
          <a:stretch/>
        </p:blipFill>
        <p:spPr bwMode="auto">
          <a:xfrm>
            <a:off x="1083781" y="2334898"/>
            <a:ext cx="3024336" cy="210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www.gatevidyalay.com/wp-content/uploads/2018/07/Floyd-Warshall-Algorithm-Problem-01-Step-03.png">
            <a:extLst>
              <a:ext uri="{FF2B5EF4-FFF2-40B4-BE49-F238E27FC236}">
                <a16:creationId xmlns:a16="http://schemas.microsoft.com/office/drawing/2014/main" id="{807C2F97-35AE-4586-84AB-88F06991B6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50" b="51700"/>
          <a:stretch/>
        </p:blipFill>
        <p:spPr bwMode="auto">
          <a:xfrm>
            <a:off x="5035884" y="2311246"/>
            <a:ext cx="3024336" cy="210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www.gatevidyalay.com/wp-content/uploads/2018/07/Floyd-Warshall-Algorithm-Problem-01-Step-03.png">
            <a:extLst>
              <a:ext uri="{FF2B5EF4-FFF2-40B4-BE49-F238E27FC236}">
                <a16:creationId xmlns:a16="http://schemas.microsoft.com/office/drawing/2014/main" id="{4CB449A3-9DBD-4B86-A24A-422CC4BB6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31" b="25120"/>
          <a:stretch/>
        </p:blipFill>
        <p:spPr bwMode="auto">
          <a:xfrm>
            <a:off x="1083781" y="4755211"/>
            <a:ext cx="3024336" cy="210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www.gatevidyalay.com/wp-content/uploads/2018/07/Floyd-Warshall-Algorithm-Problem-01-Step-03.png">
            <a:extLst>
              <a:ext uri="{FF2B5EF4-FFF2-40B4-BE49-F238E27FC236}">
                <a16:creationId xmlns:a16="http://schemas.microsoft.com/office/drawing/2014/main" id="{3F2B8749-88D0-44D6-82FD-94284B7F6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67"/>
          <a:stretch/>
        </p:blipFill>
        <p:spPr bwMode="auto">
          <a:xfrm>
            <a:off x="5035884" y="4755211"/>
            <a:ext cx="3024336" cy="203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3058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6F2A0-1C32-4CE9-B7C5-032ED9AAF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17875"/>
            <a:ext cx="8229600" cy="62225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¿Cómo implementar este algoritmo?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28831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6DBAD17-73DF-4C8B-B2C4-963F78E7B338}"/>
              </a:ext>
            </a:extLst>
          </p:cNvPr>
          <p:cNvSpPr/>
          <p:nvPr/>
        </p:nvSpPr>
        <p:spPr>
          <a:xfrm>
            <a:off x="716766" y="1700808"/>
            <a:ext cx="7311618" cy="492443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altLang="en-US" sz="3200" dirty="0"/>
              <a:t>A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[</a:t>
            </a:r>
            <a:r>
              <a:rPr lang="en-US" altLang="en-US" sz="3200" dirty="0" err="1"/>
              <a:t>i,j</a:t>
            </a:r>
            <a:r>
              <a:rPr lang="en-US" altLang="en-US" sz="3200" dirty="0"/>
              <a:t>] = min { A</a:t>
            </a:r>
            <a:r>
              <a:rPr lang="en-US" altLang="en-US" sz="3200" baseline="30000" dirty="0"/>
              <a:t>k-1</a:t>
            </a:r>
            <a:r>
              <a:rPr lang="en-US" altLang="en-US" sz="3200" dirty="0"/>
              <a:t>[</a:t>
            </a:r>
            <a:r>
              <a:rPr lang="en-US" altLang="en-US" sz="3200" dirty="0" err="1"/>
              <a:t>i,j</a:t>
            </a:r>
            <a:r>
              <a:rPr lang="en-US" altLang="en-US" sz="3200" dirty="0"/>
              <a:t>] , A</a:t>
            </a:r>
            <a:r>
              <a:rPr lang="en-US" altLang="en-US" sz="3200" baseline="30000" dirty="0"/>
              <a:t>k-1</a:t>
            </a:r>
            <a:r>
              <a:rPr lang="en-US" altLang="en-US" sz="3200" dirty="0"/>
              <a:t>[</a:t>
            </a:r>
            <a:r>
              <a:rPr lang="en-US" altLang="en-US" sz="3200" dirty="0" err="1"/>
              <a:t>i,k</a:t>
            </a:r>
            <a:r>
              <a:rPr lang="en-US" altLang="en-US" sz="3200" dirty="0"/>
              <a:t>] + A</a:t>
            </a:r>
            <a:r>
              <a:rPr lang="en-US" altLang="en-US" sz="3200" baseline="30000" dirty="0"/>
              <a:t>k-1</a:t>
            </a:r>
            <a:r>
              <a:rPr lang="en-US" altLang="en-US" sz="3200" dirty="0"/>
              <a:t>[</a:t>
            </a:r>
            <a:r>
              <a:rPr lang="en-US" altLang="en-US" sz="3200" dirty="0" err="1"/>
              <a:t>k,j</a:t>
            </a:r>
            <a:r>
              <a:rPr lang="en-US" altLang="en-US" sz="3200" dirty="0"/>
              <a:t>] }</a:t>
            </a:r>
            <a:endParaRPr lang="en-US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215961-D9F9-479C-86F0-41540253878B}"/>
              </a:ext>
            </a:extLst>
          </p:cNvPr>
          <p:cNvSpPr txBox="1"/>
          <p:nvPr/>
        </p:nvSpPr>
        <p:spPr>
          <a:xfrm>
            <a:off x="345503" y="555474"/>
            <a:ext cx="768288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Al considerar el vértice intermedio </a:t>
            </a:r>
            <a:r>
              <a:rPr lang="es-MX" dirty="0">
                <a:latin typeface="Consolas" panose="020B0609020204030204" pitchFamily="49" charset="0"/>
              </a:rPr>
              <a:t>k</a:t>
            </a:r>
            <a:r>
              <a:rPr lang="es-MX" dirty="0"/>
              <a:t>, la longitud del camino entre los vértices </a:t>
            </a:r>
            <a:r>
              <a:rPr lang="es-MX" dirty="0">
                <a:latin typeface="Consolas" panose="020B0609020204030204" pitchFamily="49" charset="0"/>
              </a:rPr>
              <a:t>i</a:t>
            </a:r>
            <a:r>
              <a:rPr lang="es-MX" dirty="0"/>
              <a:t> y </a:t>
            </a:r>
            <a:r>
              <a:rPr lang="es-MX" dirty="0">
                <a:latin typeface="Consolas" panose="020B0609020204030204" pitchFamily="49" charset="0"/>
              </a:rPr>
              <a:t>j</a:t>
            </a:r>
            <a:r>
              <a:rPr lang="es-MX" dirty="0"/>
              <a:t> está dada por:</a:t>
            </a:r>
          </a:p>
        </p:txBody>
      </p:sp>
    </p:spTree>
    <p:extLst>
      <p:ext uri="{BB962C8B-B14F-4D97-AF65-F5344CB8AC3E}">
        <p14:creationId xmlns:p14="http://schemas.microsoft.com/office/powerpoint/2010/main" val="21225135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6DBAD17-73DF-4C8B-B2C4-963F78E7B338}"/>
              </a:ext>
            </a:extLst>
          </p:cNvPr>
          <p:cNvSpPr/>
          <p:nvPr/>
        </p:nvSpPr>
        <p:spPr>
          <a:xfrm>
            <a:off x="716766" y="1700808"/>
            <a:ext cx="7311618" cy="492443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altLang="en-US" sz="3200" dirty="0"/>
              <a:t>A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[</a:t>
            </a:r>
            <a:r>
              <a:rPr lang="en-US" altLang="en-US" sz="3200" dirty="0" err="1"/>
              <a:t>i,j</a:t>
            </a:r>
            <a:r>
              <a:rPr lang="en-US" altLang="en-US" sz="3200" dirty="0"/>
              <a:t>] = min { A</a:t>
            </a:r>
            <a:r>
              <a:rPr lang="en-US" altLang="en-US" sz="3200" baseline="30000" dirty="0"/>
              <a:t>k-1</a:t>
            </a:r>
            <a:r>
              <a:rPr lang="en-US" altLang="en-US" sz="3200" dirty="0"/>
              <a:t>[</a:t>
            </a:r>
            <a:r>
              <a:rPr lang="en-US" altLang="en-US" sz="3200" dirty="0" err="1"/>
              <a:t>i,j</a:t>
            </a:r>
            <a:r>
              <a:rPr lang="en-US" altLang="en-US" sz="3200" dirty="0"/>
              <a:t>] , A</a:t>
            </a:r>
            <a:r>
              <a:rPr lang="en-US" altLang="en-US" sz="3200" baseline="30000" dirty="0"/>
              <a:t>k-1</a:t>
            </a:r>
            <a:r>
              <a:rPr lang="en-US" altLang="en-US" sz="3200" dirty="0"/>
              <a:t>[</a:t>
            </a:r>
            <a:r>
              <a:rPr lang="en-US" altLang="en-US" sz="3200" dirty="0" err="1"/>
              <a:t>i,k</a:t>
            </a:r>
            <a:r>
              <a:rPr lang="en-US" altLang="en-US" sz="3200" dirty="0"/>
              <a:t>] + A</a:t>
            </a:r>
            <a:r>
              <a:rPr lang="en-US" altLang="en-US" sz="3200" baseline="30000" dirty="0"/>
              <a:t>k-1</a:t>
            </a:r>
            <a:r>
              <a:rPr lang="en-US" altLang="en-US" sz="3200" dirty="0"/>
              <a:t>[</a:t>
            </a:r>
            <a:r>
              <a:rPr lang="en-US" altLang="en-US" sz="3200" dirty="0" err="1"/>
              <a:t>k,j</a:t>
            </a:r>
            <a:r>
              <a:rPr lang="en-US" altLang="en-US" sz="3200" dirty="0"/>
              <a:t>] }</a:t>
            </a:r>
            <a:endParaRPr lang="en-US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215961-D9F9-479C-86F0-41540253878B}"/>
              </a:ext>
            </a:extLst>
          </p:cNvPr>
          <p:cNvSpPr txBox="1"/>
          <p:nvPr/>
        </p:nvSpPr>
        <p:spPr>
          <a:xfrm>
            <a:off x="345503" y="555474"/>
            <a:ext cx="768288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Al considerar el vértice intermedio </a:t>
            </a:r>
            <a:r>
              <a:rPr lang="es-MX" dirty="0">
                <a:latin typeface="Consolas" panose="020B0609020204030204" pitchFamily="49" charset="0"/>
              </a:rPr>
              <a:t>k</a:t>
            </a:r>
            <a:r>
              <a:rPr lang="es-MX" dirty="0"/>
              <a:t>, la longitud del camino entre los vértices </a:t>
            </a:r>
            <a:r>
              <a:rPr lang="es-MX" dirty="0">
                <a:latin typeface="Consolas" panose="020B0609020204030204" pitchFamily="49" charset="0"/>
              </a:rPr>
              <a:t>i</a:t>
            </a:r>
            <a:r>
              <a:rPr lang="es-MX" dirty="0"/>
              <a:t> y </a:t>
            </a:r>
            <a:r>
              <a:rPr lang="es-MX" dirty="0">
                <a:latin typeface="Consolas" panose="020B0609020204030204" pitchFamily="49" charset="0"/>
              </a:rPr>
              <a:t>j</a:t>
            </a:r>
            <a:r>
              <a:rPr lang="es-MX" dirty="0"/>
              <a:t> está dada por: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B270764-1727-4212-A4A6-EA0770BFD8B3}"/>
              </a:ext>
            </a:extLst>
          </p:cNvPr>
          <p:cNvSpPr/>
          <p:nvPr/>
        </p:nvSpPr>
        <p:spPr>
          <a:xfrm>
            <a:off x="683567" y="3519416"/>
            <a:ext cx="73448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000" dirty="0" err="1">
                <a:solidFill>
                  <a:srgbClr val="3333FF"/>
                </a:solidFill>
                <a:latin typeface="Consolas" panose="020B0609020204030204" pitchFamily="49" charset="0"/>
              </a:rPr>
              <a:t>for</a:t>
            </a:r>
            <a:r>
              <a:rPr lang="es-EC" sz="2000" dirty="0">
                <a:latin typeface="Consolas" panose="020B0609020204030204" pitchFamily="49" charset="0"/>
              </a:rPr>
              <a:t> (</a:t>
            </a:r>
            <a:r>
              <a:rPr lang="es-EC" sz="2000" dirty="0" err="1">
                <a:solidFill>
                  <a:srgbClr val="3333FF"/>
                </a:solidFill>
                <a:latin typeface="Consolas" panose="020B0609020204030204" pitchFamily="49" charset="0"/>
              </a:rPr>
              <a:t>int</a:t>
            </a:r>
            <a:r>
              <a:rPr lang="es-EC" sz="2000" dirty="0">
                <a:latin typeface="Consolas" panose="020B0609020204030204" pitchFamily="49" charset="0"/>
              </a:rPr>
              <a:t> k = 0; k &lt; n; k++) {</a:t>
            </a:r>
          </a:p>
          <a:p>
            <a:r>
              <a:rPr lang="es-EC" sz="2000" dirty="0">
                <a:latin typeface="Consolas" panose="020B0609020204030204" pitchFamily="49" charset="0"/>
              </a:rPr>
              <a:t>    </a:t>
            </a:r>
            <a:r>
              <a:rPr lang="es-EC" sz="2000" dirty="0" err="1">
                <a:solidFill>
                  <a:srgbClr val="3333FF"/>
                </a:solidFill>
                <a:latin typeface="Consolas" panose="020B0609020204030204" pitchFamily="49" charset="0"/>
              </a:rPr>
              <a:t>for</a:t>
            </a:r>
            <a:r>
              <a:rPr lang="es-EC" sz="2000" dirty="0">
                <a:latin typeface="Consolas" panose="020B0609020204030204" pitchFamily="49" charset="0"/>
              </a:rPr>
              <a:t> (</a:t>
            </a:r>
            <a:r>
              <a:rPr lang="es-EC" sz="2000" dirty="0" err="1">
                <a:solidFill>
                  <a:srgbClr val="3333FF"/>
                </a:solidFill>
                <a:latin typeface="Consolas" panose="020B0609020204030204" pitchFamily="49" charset="0"/>
              </a:rPr>
              <a:t>int</a:t>
            </a:r>
            <a:r>
              <a:rPr lang="es-EC" sz="2000" dirty="0">
                <a:latin typeface="Consolas" panose="020B0609020204030204" pitchFamily="49" charset="0"/>
              </a:rPr>
              <a:t> i = 0; i &lt; n; i++) {</a:t>
            </a:r>
          </a:p>
          <a:p>
            <a:r>
              <a:rPr lang="es-EC" sz="2000" dirty="0">
                <a:latin typeface="Consolas" panose="020B0609020204030204" pitchFamily="49" charset="0"/>
              </a:rPr>
              <a:t>        </a:t>
            </a:r>
            <a:r>
              <a:rPr lang="es-EC" sz="2000" dirty="0" err="1">
                <a:solidFill>
                  <a:srgbClr val="3333FF"/>
                </a:solidFill>
                <a:latin typeface="Consolas" panose="020B0609020204030204" pitchFamily="49" charset="0"/>
              </a:rPr>
              <a:t>for</a:t>
            </a:r>
            <a:r>
              <a:rPr lang="es-EC" sz="2000" dirty="0">
                <a:latin typeface="Consolas" panose="020B0609020204030204" pitchFamily="49" charset="0"/>
              </a:rPr>
              <a:t> (</a:t>
            </a:r>
            <a:r>
              <a:rPr lang="es-EC" sz="2000" dirty="0" err="1">
                <a:solidFill>
                  <a:srgbClr val="3333FF"/>
                </a:solidFill>
                <a:latin typeface="Consolas" panose="020B0609020204030204" pitchFamily="49" charset="0"/>
              </a:rPr>
              <a:t>int</a:t>
            </a:r>
            <a:r>
              <a:rPr lang="es-EC" sz="2000" dirty="0">
                <a:latin typeface="Consolas" panose="020B0609020204030204" pitchFamily="49" charset="0"/>
              </a:rPr>
              <a:t> j = 0; j &lt; n; </a:t>
            </a:r>
            <a:r>
              <a:rPr lang="es-EC" sz="2000" dirty="0" err="1">
                <a:latin typeface="Consolas" panose="020B0609020204030204" pitchFamily="49" charset="0"/>
              </a:rPr>
              <a:t>j++</a:t>
            </a:r>
            <a:r>
              <a:rPr lang="es-EC" sz="2000" dirty="0">
                <a:latin typeface="Consolas" panose="020B0609020204030204" pitchFamily="49" charset="0"/>
              </a:rPr>
              <a:t>) {</a:t>
            </a:r>
          </a:p>
          <a:p>
            <a:r>
              <a:rPr lang="es-EC" sz="2000" dirty="0">
                <a:latin typeface="Consolas" panose="020B0609020204030204" pitchFamily="49" charset="0"/>
              </a:rPr>
              <a:t>            A[</a:t>
            </a:r>
            <a:r>
              <a:rPr lang="es-EC" sz="2000" dirty="0" err="1">
                <a:latin typeface="Consolas" panose="020B0609020204030204" pitchFamily="49" charset="0"/>
              </a:rPr>
              <a:t>i,j</a:t>
            </a:r>
            <a:r>
              <a:rPr lang="es-EC" sz="2000" dirty="0">
                <a:latin typeface="Consolas" panose="020B0609020204030204" pitchFamily="49" charset="0"/>
              </a:rPr>
              <a:t>] = min (A[</a:t>
            </a:r>
            <a:r>
              <a:rPr lang="es-EC" sz="2000" dirty="0" err="1">
                <a:latin typeface="Consolas" panose="020B0609020204030204" pitchFamily="49" charset="0"/>
              </a:rPr>
              <a:t>i,j</a:t>
            </a:r>
            <a:r>
              <a:rPr lang="es-EC" sz="2000" dirty="0">
                <a:latin typeface="Consolas" panose="020B0609020204030204" pitchFamily="49" charset="0"/>
              </a:rPr>
              <a:t>], A[</a:t>
            </a:r>
            <a:r>
              <a:rPr lang="es-EC" sz="2000" dirty="0" err="1">
                <a:latin typeface="Consolas" panose="020B0609020204030204" pitchFamily="49" charset="0"/>
              </a:rPr>
              <a:t>i,k</a:t>
            </a:r>
            <a:r>
              <a:rPr lang="es-EC" sz="2000" dirty="0">
                <a:latin typeface="Consolas" panose="020B0609020204030204" pitchFamily="49" charset="0"/>
              </a:rPr>
              <a:t>] + A[</a:t>
            </a:r>
            <a:r>
              <a:rPr lang="es-EC" sz="2000" dirty="0" err="1">
                <a:latin typeface="Consolas" panose="020B0609020204030204" pitchFamily="49" charset="0"/>
              </a:rPr>
              <a:t>k,j</a:t>
            </a:r>
            <a:r>
              <a:rPr lang="es-EC" sz="2000" dirty="0">
                <a:latin typeface="Consolas" panose="020B0609020204030204" pitchFamily="49" charset="0"/>
              </a:rPr>
              <a:t>]);</a:t>
            </a:r>
          </a:p>
          <a:p>
            <a:r>
              <a:rPr lang="es-EC" sz="2000" dirty="0">
                <a:latin typeface="Consolas" panose="020B0609020204030204" pitchFamily="49" charset="0"/>
              </a:rPr>
              <a:t>        }</a:t>
            </a:r>
          </a:p>
          <a:p>
            <a:r>
              <a:rPr lang="es-EC" sz="2000" dirty="0">
                <a:latin typeface="Consolas" panose="020B0609020204030204" pitchFamily="49" charset="0"/>
              </a:rPr>
              <a:t>    }    </a:t>
            </a:r>
          </a:p>
          <a:p>
            <a:r>
              <a:rPr lang="es-EC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0D2C5CB-D70E-4246-AC8C-750DF7C86770}"/>
              </a:ext>
            </a:extLst>
          </p:cNvPr>
          <p:cNvSpPr txBox="1"/>
          <p:nvPr/>
        </p:nvSpPr>
        <p:spPr>
          <a:xfrm>
            <a:off x="345503" y="2816580"/>
            <a:ext cx="7682881" cy="5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Después de inicializar la matriz </a:t>
            </a:r>
            <a:r>
              <a:rPr lang="es-MX" sz="2400" dirty="0">
                <a:latin typeface="Consolas" panose="020B0609020204030204" pitchFamily="49" charset="0"/>
              </a:rPr>
              <a:t>A</a:t>
            </a:r>
            <a:r>
              <a:rPr lang="es-MX" dirty="0"/>
              <a:t>, actualizamos sus valores así:</a:t>
            </a:r>
          </a:p>
        </p:txBody>
      </p:sp>
    </p:spTree>
    <p:extLst>
      <p:ext uri="{BB962C8B-B14F-4D97-AF65-F5344CB8AC3E}">
        <p14:creationId xmlns:p14="http://schemas.microsoft.com/office/powerpoint/2010/main" val="1780109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9144000" cy="6869113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3ED7130-32C6-45C3-AEF1-98656F6DA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" y="2971952"/>
            <a:ext cx="9143998" cy="91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66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Algoritmo</a:t>
            </a:r>
            <a:r>
              <a:rPr lang="en-US" altLang="en-US" sz="6600" b="1" dirty="0">
                <a:solidFill>
                  <a:schemeClr val="bg1"/>
                </a:solidFill>
                <a:latin typeface="Gill Sans MT" panose="020B0502020104020203" pitchFamily="34" charset="0"/>
              </a:rPr>
              <a:t> de Warshall</a:t>
            </a:r>
            <a:endParaRPr lang="en-US" altLang="en-US" sz="66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7887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7B5E3-E233-4749-9CCE-84559EA3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EA627-7489-4AA6-BBB7-123C80E05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98638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Saber si existe o no un camino entre cualquier par de nodos de un grafo.</a:t>
            </a:r>
            <a:endParaRPr lang="es-EC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6221C3C-F492-49E3-8DCD-A1A99C5BD1E1}"/>
              </a:ext>
            </a:extLst>
          </p:cNvPr>
          <p:cNvSpPr txBox="1">
            <a:spLocks/>
          </p:cNvSpPr>
          <p:nvPr/>
        </p:nvSpPr>
        <p:spPr bwMode="auto">
          <a:xfrm>
            <a:off x="457200" y="4005064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"/>
              <a:defRPr sz="32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itchFamily="2" charset="2"/>
              <a:buChar char=""/>
              <a:defRPr sz="28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80000"/>
              <a:buFont typeface="Wingdings" pitchFamily="2" charset="2"/>
              <a:buChar char=""/>
              <a:defRPr sz="20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s-MX" dirty="0"/>
              <a:t>Este algoritmo produce una “</a:t>
            </a:r>
            <a:r>
              <a:rPr lang="es-MX" b="1" dirty="0"/>
              <a:t>matriz de caminos</a:t>
            </a:r>
            <a:r>
              <a:rPr lang="es-MX" dirty="0"/>
              <a:t>”, con valores booleanos indicando si hay camino o no entre dos vértices.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4090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B654E-ADCB-4AB0-8A11-4249117F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General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91038DF-0959-4883-9C1D-E7FC1BB40345}"/>
              </a:ext>
            </a:extLst>
          </p:cNvPr>
          <p:cNvSpPr txBox="1"/>
          <p:nvPr/>
        </p:nvSpPr>
        <p:spPr>
          <a:xfrm>
            <a:off x="345503" y="1631783"/>
            <a:ext cx="569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Queremos encontrar el camino </a:t>
            </a:r>
            <a:r>
              <a:rPr lang="es-EC" b="1" dirty="0"/>
              <a:t>más corto</a:t>
            </a:r>
            <a:r>
              <a:rPr lang="es-EC" dirty="0"/>
              <a:t> entre 1 y 2</a:t>
            </a: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2A699492-7F27-423C-8C01-7AF533001E24}"/>
              </a:ext>
            </a:extLst>
          </p:cNvPr>
          <p:cNvGrpSpPr/>
          <p:nvPr/>
        </p:nvGrpSpPr>
        <p:grpSpPr>
          <a:xfrm>
            <a:off x="2699792" y="3750585"/>
            <a:ext cx="3158507" cy="369888"/>
            <a:chOff x="2699792" y="3429000"/>
            <a:chExt cx="3158507" cy="369888"/>
          </a:xfrm>
        </p:grpSpPr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5A965325-801E-4189-9DD0-05BDF614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792" y="3429000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A4A4EF35-5D7C-4BEF-98FE-B8043F2BC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412" y="3429000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8897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B1F6E-70BA-49BF-B883-4B1E11A5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</a:t>
            </a:r>
            <a:endParaRPr lang="es-EC" dirty="0"/>
          </a:p>
        </p:txBody>
      </p:sp>
      <p:sp>
        <p:nvSpPr>
          <p:cNvPr id="5" name="Oval 1">
            <a:extLst>
              <a:ext uri="{FF2B5EF4-FFF2-40B4-BE49-F238E27FC236}">
                <a16:creationId xmlns:a16="http://schemas.microsoft.com/office/drawing/2014/main" id="{C2CD5A39-702C-48DB-BE4C-B213FCB75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907" y="4129796"/>
            <a:ext cx="369888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4</a:t>
            </a: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D18F3D54-65AA-4B04-A6A0-545B08599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495" y="2497112"/>
            <a:ext cx="368300" cy="36988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1</a:t>
            </a: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688EF7BB-0410-4005-87B1-F3C7717A4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831" y="2497111"/>
            <a:ext cx="369887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2</a:t>
            </a:r>
          </a:p>
        </p:txBody>
      </p:sp>
      <p:sp>
        <p:nvSpPr>
          <p:cNvPr id="8" name="Oval 1">
            <a:extLst>
              <a:ext uri="{FF2B5EF4-FFF2-40B4-BE49-F238E27FC236}">
                <a16:creationId xmlns:a16="http://schemas.microsoft.com/office/drawing/2014/main" id="{B554EE73-3675-4578-9DCB-F67161F9B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830" y="4129796"/>
            <a:ext cx="369888" cy="3698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3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77D802A-FB3E-4DFC-9B92-CFEA531C2BEA}"/>
              </a:ext>
            </a:extLst>
          </p:cNvPr>
          <p:cNvCxnSpPr>
            <a:stCxn id="6" idx="4"/>
            <a:endCxn id="5" idx="0"/>
          </p:cNvCxnSpPr>
          <p:nvPr/>
        </p:nvCxnSpPr>
        <p:spPr bwMode="auto">
          <a:xfrm flipH="1">
            <a:off x="2971851" y="2866999"/>
            <a:ext cx="794" cy="1262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31620929-86CC-492F-A1D2-72DFE2F9280E}"/>
              </a:ext>
            </a:extLst>
          </p:cNvPr>
          <p:cNvCxnSpPr>
            <a:cxnSpLocks noChangeShapeType="1"/>
            <a:stCxn id="7" idx="6"/>
            <a:endCxn id="6" idx="2"/>
          </p:cNvCxnSpPr>
          <p:nvPr/>
        </p:nvCxnSpPr>
        <p:spPr bwMode="auto">
          <a:xfrm>
            <a:off x="1515718" y="2682055"/>
            <a:ext cx="127277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78EA766-0DDC-494A-8A19-4909D9B55457}"/>
              </a:ext>
            </a:extLst>
          </p:cNvPr>
          <p:cNvGrpSpPr/>
          <p:nvPr/>
        </p:nvGrpSpPr>
        <p:grpSpPr>
          <a:xfrm flipV="1">
            <a:off x="1515718" y="4221260"/>
            <a:ext cx="1267789" cy="186960"/>
            <a:chOff x="3635896" y="2398486"/>
            <a:chExt cx="1267789" cy="186960"/>
          </a:xfrm>
        </p:grpSpPr>
        <p:cxnSp>
          <p:nvCxnSpPr>
            <p:cNvPr id="21" name="Straight Connector 14">
              <a:extLst>
                <a:ext uri="{FF2B5EF4-FFF2-40B4-BE49-F238E27FC236}">
                  <a16:creationId xmlns:a16="http://schemas.microsoft.com/office/drawing/2014/main" id="{6CC36A4D-33DC-4B0F-9414-7DC3015D15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635896" y="2585445"/>
              <a:ext cx="1262798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14">
              <a:extLst>
                <a:ext uri="{FF2B5EF4-FFF2-40B4-BE49-F238E27FC236}">
                  <a16:creationId xmlns:a16="http://schemas.microsoft.com/office/drawing/2014/main" id="{7DBFC93D-FF0A-4BE9-A2B7-9C362ADBB7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40887" y="2398486"/>
              <a:ext cx="1262798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6FCEB9CC-1D8A-42BA-985B-9B43E1440E79}"/>
              </a:ext>
            </a:extLst>
          </p:cNvPr>
          <p:cNvCxnSpPr>
            <a:cxnSpLocks noChangeShapeType="1"/>
            <a:stCxn id="7" idx="4"/>
            <a:endCxn id="8" idx="0"/>
          </p:cNvCxnSpPr>
          <p:nvPr/>
        </p:nvCxnSpPr>
        <p:spPr bwMode="auto">
          <a:xfrm flipH="1">
            <a:off x="1330774" y="2866999"/>
            <a:ext cx="1" cy="1262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14">
            <a:extLst>
              <a:ext uri="{FF2B5EF4-FFF2-40B4-BE49-F238E27FC236}">
                <a16:creationId xmlns:a16="http://schemas.microsoft.com/office/drawing/2014/main" id="{8F899852-F7B1-4982-9A6A-BE0686E0A2A7}"/>
              </a:ext>
            </a:extLst>
          </p:cNvPr>
          <p:cNvCxnSpPr>
            <a:cxnSpLocks noChangeShapeType="1"/>
            <a:stCxn id="8" idx="7"/>
            <a:endCxn id="6" idx="3"/>
          </p:cNvCxnSpPr>
          <p:nvPr/>
        </p:nvCxnSpPr>
        <p:spPr bwMode="auto">
          <a:xfrm flipV="1">
            <a:off x="1461549" y="2812830"/>
            <a:ext cx="1380882" cy="1371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14">
            <a:extLst>
              <a:ext uri="{FF2B5EF4-FFF2-40B4-BE49-F238E27FC236}">
                <a16:creationId xmlns:a16="http://schemas.microsoft.com/office/drawing/2014/main" id="{19FAEA61-A8D5-4C35-81A9-79EDA90B9B29}"/>
              </a:ext>
            </a:extLst>
          </p:cNvPr>
          <p:cNvCxnSpPr>
            <a:cxnSpLocks noChangeShapeType="1"/>
            <a:stCxn id="7" idx="5"/>
            <a:endCxn id="5" idx="1"/>
          </p:cNvCxnSpPr>
          <p:nvPr/>
        </p:nvCxnSpPr>
        <p:spPr bwMode="auto">
          <a:xfrm>
            <a:off x="1461549" y="2812830"/>
            <a:ext cx="1379527" cy="1371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BE56F0F-665D-4E98-9C47-05920B5CA8CE}"/>
              </a:ext>
            </a:extLst>
          </p:cNvPr>
          <p:cNvGrpSpPr/>
          <p:nvPr/>
        </p:nvGrpSpPr>
        <p:grpSpPr>
          <a:xfrm>
            <a:off x="4427984" y="2478395"/>
            <a:ext cx="2668243" cy="1901209"/>
            <a:chOff x="4261997" y="2420888"/>
            <a:chExt cx="2668243" cy="1901209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49CB7A52-B755-441A-B7F3-C7F67BFFF173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1532E72E-4DB8-4A2D-9EBC-8F3087E91D43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7A58B103-DFFE-4ABE-93F9-699AEFE77F44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F303A765-AB99-4189-9697-1DB2D5D68E12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3905816B-A166-47B0-9BBA-F449E14059D1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C0104BE2-3F58-497B-8B6B-2D84D4D58AF8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B53B319F-A1DE-4DE9-B603-2C0991C977B6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55EA44A3-67E0-4918-B1E9-812E6B924A4B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C40050ED-F906-4E59-8F2D-EE34F78A6C5E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2F8795F2-3E9A-4FBE-B076-F3DA5029DA42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82192EE6-6238-4C89-9A7F-CF6F805DAAD5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954F090-B67E-47F5-9542-EC8577653D2E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EA08C314-CE5F-4F64-AD84-3ADDD6F7B310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DE155E8F-F362-4DF5-A2DA-3BCAC643ECA4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746E142B-F944-4A9F-B777-1B1FF6015768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2F32869-82D9-461E-942D-C34809EF8D22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4838B438-BFAD-4420-AEDF-37C041446617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E7DC6455-681A-40A7-B233-EEA53D6BA44A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03B5C49-AD7E-4748-B0F1-63D624D61A26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1F758FD-3FCE-4024-A9E3-958BC414CEA5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20" name="Corchetes 19">
              <a:extLst>
                <a:ext uri="{FF2B5EF4-FFF2-40B4-BE49-F238E27FC236}">
                  <a16:creationId xmlns:a16="http://schemas.microsoft.com/office/drawing/2014/main" id="{967A5C68-2AC4-40A0-A2F6-8485C4B7E23A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C90E6E4-A8BA-41AE-91F5-9F5E4EA664BC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0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04C673D2-F67B-45E7-B990-9D8AD477E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F4CF003D-5DC9-434A-A94F-29A3A6901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F795882C-3D65-44D4-AD35-22EF08D60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9" name="Oval 1">
              <a:extLst>
                <a:ext uri="{FF2B5EF4-FFF2-40B4-BE49-F238E27FC236}">
                  <a16:creationId xmlns:a16="http://schemas.microsoft.com/office/drawing/2014/main" id="{EF0A3246-944D-4FC9-8F48-77DD6C3A6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30" name="Oval 1">
              <a:extLst>
                <a:ext uri="{FF2B5EF4-FFF2-40B4-BE49-F238E27FC236}">
                  <a16:creationId xmlns:a16="http://schemas.microsoft.com/office/drawing/2014/main" id="{07FE0B99-F860-49EE-917C-71E4EA1D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31" name="Oval 10">
              <a:extLst>
                <a:ext uri="{FF2B5EF4-FFF2-40B4-BE49-F238E27FC236}">
                  <a16:creationId xmlns:a16="http://schemas.microsoft.com/office/drawing/2014/main" id="{78CE33CF-C294-4823-B81D-76F0A11A5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328885A1-442B-4A4B-BDD8-313BFC27B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33" name="Oval 1">
              <a:extLst>
                <a:ext uri="{FF2B5EF4-FFF2-40B4-BE49-F238E27FC236}">
                  <a16:creationId xmlns:a16="http://schemas.microsoft.com/office/drawing/2014/main" id="{4B48EA13-0339-454A-984C-13C356680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D76D086-5C4F-4098-B001-320486F00670}"/>
              </a:ext>
            </a:extLst>
          </p:cNvPr>
          <p:cNvSpPr txBox="1"/>
          <p:nvPr/>
        </p:nvSpPr>
        <p:spPr>
          <a:xfrm>
            <a:off x="345503" y="5035940"/>
            <a:ext cx="7682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Procedemos a actualizar esta matriz si ahora consideramos nodos intermedios.</a:t>
            </a:r>
          </a:p>
        </p:txBody>
      </p:sp>
    </p:spTree>
    <p:extLst>
      <p:ext uri="{BB962C8B-B14F-4D97-AF65-F5344CB8AC3E}">
        <p14:creationId xmlns:p14="http://schemas.microsoft.com/office/powerpoint/2010/main" val="19093998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o 106">
            <a:extLst>
              <a:ext uri="{FF2B5EF4-FFF2-40B4-BE49-F238E27FC236}">
                <a16:creationId xmlns:a16="http://schemas.microsoft.com/office/drawing/2014/main" id="{985CB75A-6B41-4544-B929-695CF6F30704}"/>
              </a:ext>
            </a:extLst>
          </p:cNvPr>
          <p:cNvGrpSpPr/>
          <p:nvPr/>
        </p:nvGrpSpPr>
        <p:grpSpPr>
          <a:xfrm>
            <a:off x="190866" y="639404"/>
            <a:ext cx="2010965" cy="2002573"/>
            <a:chOff x="510036" y="639404"/>
            <a:chExt cx="2010965" cy="200257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C922764-2067-4155-8716-EB4F3F004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113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445B37E0-47D8-4ACE-B797-1C5E7A7A8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701" y="639405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4" name="Oval 11">
              <a:extLst>
                <a:ext uri="{FF2B5EF4-FFF2-40B4-BE49-F238E27FC236}">
                  <a16:creationId xmlns:a16="http://schemas.microsoft.com/office/drawing/2014/main" id="{83F7B0B1-5169-43EC-A6A1-F89CDF023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7" y="639404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CA8164A7-8940-4541-A9BA-1A784D003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6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2D2B651A-7CB2-4FAF-8CD9-B75D5CE4B040}"/>
                </a:ext>
              </a:extLst>
            </p:cNvPr>
            <p:cNvCxnSpPr>
              <a:stCxn id="3" idx="4"/>
              <a:endCxn id="2" idx="0"/>
            </p:cNvCxnSpPr>
            <p:nvPr/>
          </p:nvCxnSpPr>
          <p:spPr bwMode="auto">
            <a:xfrm flipH="1">
              <a:off x="2336057" y="1009292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14">
              <a:extLst>
                <a:ext uri="{FF2B5EF4-FFF2-40B4-BE49-F238E27FC236}">
                  <a16:creationId xmlns:a16="http://schemas.microsoft.com/office/drawing/2014/main" id="{E64ABA41-D149-42F1-A373-9A7240995D8D}"/>
                </a:ext>
              </a:extLst>
            </p:cNvPr>
            <p:cNvCxnSpPr>
              <a:cxnSpLocks noChangeShapeType="1"/>
              <a:stCxn id="4" idx="6"/>
              <a:endCxn id="3" idx="2"/>
            </p:cNvCxnSpPr>
            <p:nvPr/>
          </p:nvCxnSpPr>
          <p:spPr bwMode="auto">
            <a:xfrm>
              <a:off x="879924" y="824348"/>
              <a:ext cx="127277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0A243904-D482-4164-8389-5D311A33FE5A}"/>
                </a:ext>
              </a:extLst>
            </p:cNvPr>
            <p:cNvGrpSpPr/>
            <p:nvPr/>
          </p:nvGrpSpPr>
          <p:grpSpPr>
            <a:xfrm flipV="1">
              <a:off x="879924" y="2363553"/>
              <a:ext cx="1267789" cy="186960"/>
              <a:chOff x="3635896" y="2398486"/>
              <a:chExt cx="1267789" cy="186960"/>
            </a:xfrm>
          </p:grpSpPr>
          <p:cxnSp>
            <p:nvCxnSpPr>
              <p:cNvPr id="9" name="Straight Connector 14">
                <a:extLst>
                  <a:ext uri="{FF2B5EF4-FFF2-40B4-BE49-F238E27FC236}">
                    <a16:creationId xmlns:a16="http://schemas.microsoft.com/office/drawing/2014/main" id="{273DE2D3-3847-4BC0-813B-B4AC5BE709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14">
                <a:extLst>
                  <a:ext uri="{FF2B5EF4-FFF2-40B4-BE49-F238E27FC236}">
                    <a16:creationId xmlns:a16="http://schemas.microsoft.com/office/drawing/2014/main" id="{FFDC6EFC-ED0C-4087-B3DD-0955F41BC6F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1" name="Straight Connector 14">
              <a:extLst>
                <a:ext uri="{FF2B5EF4-FFF2-40B4-BE49-F238E27FC236}">
                  <a16:creationId xmlns:a16="http://schemas.microsoft.com/office/drawing/2014/main" id="{2243B4A7-4E44-4640-B19D-57E5831DE91E}"/>
                </a:ext>
              </a:extLst>
            </p:cNvPr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flipH="1">
              <a:off x="694980" y="1009292"/>
              <a:ext cx="1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4">
              <a:extLst>
                <a:ext uri="{FF2B5EF4-FFF2-40B4-BE49-F238E27FC236}">
                  <a16:creationId xmlns:a16="http://schemas.microsoft.com/office/drawing/2014/main" id="{E85BCAA6-6316-42E1-979C-60C2E4E7B254}"/>
                </a:ext>
              </a:extLst>
            </p:cNvPr>
            <p:cNvCxnSpPr>
              <a:cxnSpLocks noChangeShapeType="1"/>
              <a:stCxn id="5" idx="7"/>
              <a:endCxn id="3" idx="3"/>
            </p:cNvCxnSpPr>
            <p:nvPr/>
          </p:nvCxnSpPr>
          <p:spPr bwMode="auto">
            <a:xfrm flipV="1">
              <a:off x="825755" y="955123"/>
              <a:ext cx="1380882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>
              <a:extLst>
                <a:ext uri="{FF2B5EF4-FFF2-40B4-BE49-F238E27FC236}">
                  <a16:creationId xmlns:a16="http://schemas.microsoft.com/office/drawing/2014/main" id="{1B57357D-3E86-45C8-8E5A-30DB5573B5E8}"/>
                </a:ext>
              </a:extLst>
            </p:cNvPr>
            <p:cNvCxnSpPr>
              <a:cxnSpLocks noChangeShapeType="1"/>
              <a:stCxn id="4" idx="5"/>
              <a:endCxn id="2" idx="1"/>
            </p:cNvCxnSpPr>
            <p:nvPr/>
          </p:nvCxnSpPr>
          <p:spPr bwMode="auto">
            <a:xfrm>
              <a:off x="825755" y="955123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3101B4D-C4A8-47B7-B1FB-BD4EA6E5D035}"/>
              </a:ext>
            </a:extLst>
          </p:cNvPr>
          <p:cNvGrpSpPr/>
          <p:nvPr/>
        </p:nvGrpSpPr>
        <p:grpSpPr>
          <a:xfrm>
            <a:off x="2585227" y="620688"/>
            <a:ext cx="2668243" cy="1901209"/>
            <a:chOff x="4261997" y="2420888"/>
            <a:chExt cx="2668243" cy="1901209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18D13E42-6190-4651-815B-2BEBA891A47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E90DBED-54CA-4ADA-A0B1-340A9E1A851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F5A7F11-B1D4-41A0-8497-B7D50DDB8445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D7116CB-4950-4209-BBED-CD3B0BC96C73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EE059D9-3B07-4F61-9FF8-0804C6C9EE1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2C65378-DA62-4A07-8CB2-37CEBB508E02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77E1CA8-917D-4FA3-AEFC-EAAE148C4786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D4CB8383-896E-4926-B697-AAEDFDD1753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A61043A-10DF-48B9-924D-9FEF6A7070E9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8BEEF7B-B648-477D-BDDF-6A5C0AA17900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3E22B2CA-29C3-4DEC-923F-EBFA95F48637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EE1121E-B1CA-46C2-B942-A1C183B2AE45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BE6D551-A56C-4217-A027-79EDE7FAAC97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2EAAC02-4866-47F2-82AD-8328A4DAE77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9AB0A622-4165-413F-8530-364BAF6BB27A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5275EE3F-2236-4ABF-8189-8909D5147C4E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5C559B1-4109-4D78-A037-05A9257303A0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EA15B23-594A-4199-861A-F64012024498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31E274F-CE11-489F-9E15-6D4DDDABDFA4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C3F8750-E3F8-4183-A3B7-66926258544C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9" name="Corchetes 18">
              <a:extLst>
                <a:ext uri="{FF2B5EF4-FFF2-40B4-BE49-F238E27FC236}">
                  <a16:creationId xmlns:a16="http://schemas.microsoft.com/office/drawing/2014/main" id="{1D34DD99-1F38-4EFC-9652-A66B02662C86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0DE4FBC-DE43-4547-B38A-E9D5411C34F8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0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21" name="Oval 1">
              <a:extLst>
                <a:ext uri="{FF2B5EF4-FFF2-40B4-BE49-F238E27FC236}">
                  <a16:creationId xmlns:a16="http://schemas.microsoft.com/office/drawing/2014/main" id="{6103FB69-5CF7-454E-A594-5ED265D9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8D59618-5EC7-49C8-9710-BD01A067B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24E7033B-1552-40BA-9AA0-EA7DBE2F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4" name="Oval 1">
              <a:extLst>
                <a:ext uri="{FF2B5EF4-FFF2-40B4-BE49-F238E27FC236}">
                  <a16:creationId xmlns:a16="http://schemas.microsoft.com/office/drawing/2014/main" id="{08764CC1-40E2-4865-BD50-5FA5EBB7C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C613C022-631A-4009-AA1C-6DC1BC3E7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601C7691-6367-439D-BACF-1D484CBED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B0CCFF0C-0E32-425A-AF88-360F121E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8" name="Oval 1">
              <a:extLst>
                <a:ext uri="{FF2B5EF4-FFF2-40B4-BE49-F238E27FC236}">
                  <a16:creationId xmlns:a16="http://schemas.microsoft.com/office/drawing/2014/main" id="{4F7E07E8-750B-429D-94AE-E2CAE5081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E09215EF-B371-4A4E-A697-2381BAC0BEA0}"/>
              </a:ext>
            </a:extLst>
          </p:cNvPr>
          <p:cNvSpPr txBox="1"/>
          <p:nvPr/>
        </p:nvSpPr>
        <p:spPr>
          <a:xfrm>
            <a:off x="3963440" y="2484764"/>
            <a:ext cx="87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Inicial</a:t>
            </a:r>
          </a:p>
        </p:txBody>
      </p:sp>
    </p:spTree>
    <p:extLst>
      <p:ext uri="{BB962C8B-B14F-4D97-AF65-F5344CB8AC3E}">
        <p14:creationId xmlns:p14="http://schemas.microsoft.com/office/powerpoint/2010/main" val="42666472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o 106">
            <a:extLst>
              <a:ext uri="{FF2B5EF4-FFF2-40B4-BE49-F238E27FC236}">
                <a16:creationId xmlns:a16="http://schemas.microsoft.com/office/drawing/2014/main" id="{985CB75A-6B41-4544-B929-695CF6F30704}"/>
              </a:ext>
            </a:extLst>
          </p:cNvPr>
          <p:cNvGrpSpPr/>
          <p:nvPr/>
        </p:nvGrpSpPr>
        <p:grpSpPr>
          <a:xfrm>
            <a:off x="190866" y="639404"/>
            <a:ext cx="2010965" cy="2002573"/>
            <a:chOff x="510036" y="639404"/>
            <a:chExt cx="2010965" cy="200257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C922764-2067-4155-8716-EB4F3F004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113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445B37E0-47D8-4ACE-B797-1C5E7A7A8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701" y="639405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4" name="Oval 11">
              <a:extLst>
                <a:ext uri="{FF2B5EF4-FFF2-40B4-BE49-F238E27FC236}">
                  <a16:creationId xmlns:a16="http://schemas.microsoft.com/office/drawing/2014/main" id="{83F7B0B1-5169-43EC-A6A1-F89CDF023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7" y="639404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CA8164A7-8940-4541-A9BA-1A784D003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6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2D2B651A-7CB2-4FAF-8CD9-B75D5CE4B040}"/>
                </a:ext>
              </a:extLst>
            </p:cNvPr>
            <p:cNvCxnSpPr>
              <a:stCxn id="3" idx="4"/>
              <a:endCxn id="2" idx="0"/>
            </p:cNvCxnSpPr>
            <p:nvPr/>
          </p:nvCxnSpPr>
          <p:spPr bwMode="auto">
            <a:xfrm flipH="1">
              <a:off x="2336057" y="1009292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14">
              <a:extLst>
                <a:ext uri="{FF2B5EF4-FFF2-40B4-BE49-F238E27FC236}">
                  <a16:creationId xmlns:a16="http://schemas.microsoft.com/office/drawing/2014/main" id="{E64ABA41-D149-42F1-A373-9A7240995D8D}"/>
                </a:ext>
              </a:extLst>
            </p:cNvPr>
            <p:cNvCxnSpPr>
              <a:cxnSpLocks noChangeShapeType="1"/>
              <a:stCxn id="4" idx="6"/>
              <a:endCxn id="3" idx="2"/>
            </p:cNvCxnSpPr>
            <p:nvPr/>
          </p:nvCxnSpPr>
          <p:spPr bwMode="auto">
            <a:xfrm>
              <a:off x="879924" y="824348"/>
              <a:ext cx="127277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0A243904-D482-4164-8389-5D311A33FE5A}"/>
                </a:ext>
              </a:extLst>
            </p:cNvPr>
            <p:cNvGrpSpPr/>
            <p:nvPr/>
          </p:nvGrpSpPr>
          <p:grpSpPr>
            <a:xfrm flipV="1">
              <a:off x="879924" y="2363553"/>
              <a:ext cx="1267789" cy="186960"/>
              <a:chOff x="3635896" y="2398486"/>
              <a:chExt cx="1267789" cy="186960"/>
            </a:xfrm>
          </p:grpSpPr>
          <p:cxnSp>
            <p:nvCxnSpPr>
              <p:cNvPr id="9" name="Straight Connector 14">
                <a:extLst>
                  <a:ext uri="{FF2B5EF4-FFF2-40B4-BE49-F238E27FC236}">
                    <a16:creationId xmlns:a16="http://schemas.microsoft.com/office/drawing/2014/main" id="{273DE2D3-3847-4BC0-813B-B4AC5BE709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14">
                <a:extLst>
                  <a:ext uri="{FF2B5EF4-FFF2-40B4-BE49-F238E27FC236}">
                    <a16:creationId xmlns:a16="http://schemas.microsoft.com/office/drawing/2014/main" id="{FFDC6EFC-ED0C-4087-B3DD-0955F41BC6F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1" name="Straight Connector 14">
              <a:extLst>
                <a:ext uri="{FF2B5EF4-FFF2-40B4-BE49-F238E27FC236}">
                  <a16:creationId xmlns:a16="http://schemas.microsoft.com/office/drawing/2014/main" id="{2243B4A7-4E44-4640-B19D-57E5831DE91E}"/>
                </a:ext>
              </a:extLst>
            </p:cNvPr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flipH="1">
              <a:off x="694980" y="1009292"/>
              <a:ext cx="1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4">
              <a:extLst>
                <a:ext uri="{FF2B5EF4-FFF2-40B4-BE49-F238E27FC236}">
                  <a16:creationId xmlns:a16="http://schemas.microsoft.com/office/drawing/2014/main" id="{E85BCAA6-6316-42E1-979C-60C2E4E7B254}"/>
                </a:ext>
              </a:extLst>
            </p:cNvPr>
            <p:cNvCxnSpPr>
              <a:cxnSpLocks noChangeShapeType="1"/>
              <a:stCxn id="5" idx="7"/>
              <a:endCxn id="3" idx="3"/>
            </p:cNvCxnSpPr>
            <p:nvPr/>
          </p:nvCxnSpPr>
          <p:spPr bwMode="auto">
            <a:xfrm flipV="1">
              <a:off x="825755" y="955123"/>
              <a:ext cx="1380882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>
              <a:extLst>
                <a:ext uri="{FF2B5EF4-FFF2-40B4-BE49-F238E27FC236}">
                  <a16:creationId xmlns:a16="http://schemas.microsoft.com/office/drawing/2014/main" id="{1B57357D-3E86-45C8-8E5A-30DB5573B5E8}"/>
                </a:ext>
              </a:extLst>
            </p:cNvPr>
            <p:cNvCxnSpPr>
              <a:cxnSpLocks noChangeShapeType="1"/>
              <a:stCxn id="4" idx="5"/>
              <a:endCxn id="2" idx="1"/>
            </p:cNvCxnSpPr>
            <p:nvPr/>
          </p:nvCxnSpPr>
          <p:spPr bwMode="auto">
            <a:xfrm>
              <a:off x="825755" y="955123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3101B4D-C4A8-47B7-B1FB-BD4EA6E5D035}"/>
              </a:ext>
            </a:extLst>
          </p:cNvPr>
          <p:cNvGrpSpPr/>
          <p:nvPr/>
        </p:nvGrpSpPr>
        <p:grpSpPr>
          <a:xfrm>
            <a:off x="2585227" y="620688"/>
            <a:ext cx="2668243" cy="1901209"/>
            <a:chOff x="4261997" y="2420888"/>
            <a:chExt cx="2668243" cy="1901209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18D13E42-6190-4651-815B-2BEBA891A47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E90DBED-54CA-4ADA-A0B1-340A9E1A851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F5A7F11-B1D4-41A0-8497-B7D50DDB8445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D7116CB-4950-4209-BBED-CD3B0BC96C73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EE059D9-3B07-4F61-9FF8-0804C6C9EE1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2C65378-DA62-4A07-8CB2-37CEBB508E02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77E1CA8-917D-4FA3-AEFC-EAAE148C4786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D4CB8383-896E-4926-B697-AAEDFDD1753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A61043A-10DF-48B9-924D-9FEF6A7070E9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8BEEF7B-B648-477D-BDDF-6A5C0AA17900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3E22B2CA-29C3-4DEC-923F-EBFA95F48637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EE1121E-B1CA-46C2-B942-A1C183B2AE45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BE6D551-A56C-4217-A027-79EDE7FAAC97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2EAAC02-4866-47F2-82AD-8328A4DAE77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9AB0A622-4165-413F-8530-364BAF6BB27A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5275EE3F-2236-4ABF-8189-8909D5147C4E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5C559B1-4109-4D78-A037-05A9257303A0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EA15B23-594A-4199-861A-F64012024498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31E274F-CE11-489F-9E15-6D4DDDABDFA4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C3F8750-E3F8-4183-A3B7-66926258544C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9" name="Corchetes 18">
              <a:extLst>
                <a:ext uri="{FF2B5EF4-FFF2-40B4-BE49-F238E27FC236}">
                  <a16:creationId xmlns:a16="http://schemas.microsoft.com/office/drawing/2014/main" id="{1D34DD99-1F38-4EFC-9652-A66B02662C86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0DE4FBC-DE43-4547-B38A-E9D5411C34F8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0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21" name="Oval 1">
              <a:extLst>
                <a:ext uri="{FF2B5EF4-FFF2-40B4-BE49-F238E27FC236}">
                  <a16:creationId xmlns:a16="http://schemas.microsoft.com/office/drawing/2014/main" id="{6103FB69-5CF7-454E-A594-5ED265D9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8D59618-5EC7-49C8-9710-BD01A067B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24E7033B-1552-40BA-9AA0-EA7DBE2F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4" name="Oval 1">
              <a:extLst>
                <a:ext uri="{FF2B5EF4-FFF2-40B4-BE49-F238E27FC236}">
                  <a16:creationId xmlns:a16="http://schemas.microsoft.com/office/drawing/2014/main" id="{08764CC1-40E2-4865-BD50-5FA5EBB7C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C613C022-631A-4009-AA1C-6DC1BC3E7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601C7691-6367-439D-BACF-1D484CBED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B0CCFF0C-0E32-425A-AF88-360F121E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8" name="Oval 1">
              <a:extLst>
                <a:ext uri="{FF2B5EF4-FFF2-40B4-BE49-F238E27FC236}">
                  <a16:creationId xmlns:a16="http://schemas.microsoft.com/office/drawing/2014/main" id="{4F7E07E8-750B-429D-94AE-E2CAE5081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FE63861E-D1D3-45AA-BC60-511DC9BBD9E5}"/>
              </a:ext>
            </a:extLst>
          </p:cNvPr>
          <p:cNvGrpSpPr/>
          <p:nvPr/>
        </p:nvGrpSpPr>
        <p:grpSpPr>
          <a:xfrm>
            <a:off x="5564784" y="620688"/>
            <a:ext cx="2668243" cy="1901209"/>
            <a:chOff x="4261997" y="2420888"/>
            <a:chExt cx="2668243" cy="1901209"/>
          </a:xfrm>
        </p:grpSpPr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684ED95D-8F00-49CE-AA0D-16641B363D61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A7FB547-1473-4DE5-BF94-CBA5A395739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7FDF6DB9-5C31-44AC-A1B8-680957DA8CEB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7927F53-A1D7-4B2C-B053-3973811F617C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1B2965D4-50F4-4FA7-9C9B-ADDE09CBFE6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8C87D6A8-D5B5-4093-8952-A3A602A90E43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0ED43961-E0EE-4B9D-B3CC-B5C6AB91EFB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9303AE94-DF1C-4DBD-8313-23E14F219306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E9BC8700-5DA8-4D4E-B854-F8C3D7D5F0FE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6E4E7265-4098-4CE2-A903-AB550806B1B2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CF090861-1E7F-423C-81C3-D6F72539DAD9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7EA3F914-23AF-46E8-97FD-055B4EE97474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0566CD4A-4FC9-4771-9917-7171855C5B7A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EF32EAE-BE17-4C68-A8F1-EF23D8DC76C7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D534BA81-9418-4A98-9F95-6137281113DB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4B93DC6D-0A0D-4C54-B771-F25E82322D97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B27E9623-D3B5-4DC1-9A61-F2A1373C8357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6619D6E1-39C6-4095-A79D-4AFCC3B0FB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94A8870B-4BFF-440E-A519-A2A07DFD8948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FF42FD85-1FC8-4E05-9BBD-8140A114188A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81" name="Corchetes 80">
              <a:extLst>
                <a:ext uri="{FF2B5EF4-FFF2-40B4-BE49-F238E27FC236}">
                  <a16:creationId xmlns:a16="http://schemas.microsoft.com/office/drawing/2014/main" id="{8FC5C98C-1DD0-47BA-B8C0-9DEFF1F8EE6B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180790B4-EFEF-40CF-88E4-C8E154884779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1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2D91D3B6-9D33-47D2-B8CB-BB965290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4" name="Oval 10">
              <a:extLst>
                <a:ext uri="{FF2B5EF4-FFF2-40B4-BE49-F238E27FC236}">
                  <a16:creationId xmlns:a16="http://schemas.microsoft.com/office/drawing/2014/main" id="{A28A5001-59BC-4C0A-8114-7A3070954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5" name="Oval 11">
              <a:extLst>
                <a:ext uri="{FF2B5EF4-FFF2-40B4-BE49-F238E27FC236}">
                  <a16:creationId xmlns:a16="http://schemas.microsoft.com/office/drawing/2014/main" id="{207BD221-B8C8-4401-8899-75AF1B90E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F39AA8A8-3FA6-4FD1-B687-AC0F26F16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5FDEFA53-35F6-4702-A580-2AFA4246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8" name="Oval 10">
              <a:extLst>
                <a:ext uri="{FF2B5EF4-FFF2-40B4-BE49-F238E27FC236}">
                  <a16:creationId xmlns:a16="http://schemas.microsoft.com/office/drawing/2014/main" id="{1DF8F7CD-6A51-45CF-A933-1DAF0E3E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19606B2-7A3D-4E99-83CF-FC10E7CDB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90" name="Oval 1">
              <a:extLst>
                <a:ext uri="{FF2B5EF4-FFF2-40B4-BE49-F238E27FC236}">
                  <a16:creationId xmlns:a16="http://schemas.microsoft.com/office/drawing/2014/main" id="{70E76E39-0F16-4055-8E8B-A55E181FA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E09215EF-B371-4A4E-A697-2381BAC0BEA0}"/>
              </a:ext>
            </a:extLst>
          </p:cNvPr>
          <p:cNvSpPr txBox="1"/>
          <p:nvPr/>
        </p:nvSpPr>
        <p:spPr>
          <a:xfrm>
            <a:off x="3963440" y="2484764"/>
            <a:ext cx="87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Inicial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3FFDCB7-0391-4B6C-8A77-9FD12514CA48}"/>
              </a:ext>
            </a:extLst>
          </p:cNvPr>
          <p:cNvSpPr txBox="1"/>
          <p:nvPr/>
        </p:nvSpPr>
        <p:spPr>
          <a:xfrm>
            <a:off x="6489540" y="2474932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1</a:t>
            </a:r>
          </a:p>
        </p:txBody>
      </p:sp>
    </p:spTree>
    <p:extLst>
      <p:ext uri="{BB962C8B-B14F-4D97-AF65-F5344CB8AC3E}">
        <p14:creationId xmlns:p14="http://schemas.microsoft.com/office/powerpoint/2010/main" val="4644125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o 106">
            <a:extLst>
              <a:ext uri="{FF2B5EF4-FFF2-40B4-BE49-F238E27FC236}">
                <a16:creationId xmlns:a16="http://schemas.microsoft.com/office/drawing/2014/main" id="{985CB75A-6B41-4544-B929-695CF6F30704}"/>
              </a:ext>
            </a:extLst>
          </p:cNvPr>
          <p:cNvGrpSpPr/>
          <p:nvPr/>
        </p:nvGrpSpPr>
        <p:grpSpPr>
          <a:xfrm>
            <a:off x="190866" y="639404"/>
            <a:ext cx="2010965" cy="2002573"/>
            <a:chOff x="510036" y="639404"/>
            <a:chExt cx="2010965" cy="200257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C922764-2067-4155-8716-EB4F3F004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113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445B37E0-47D8-4ACE-B797-1C5E7A7A8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701" y="639405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4" name="Oval 11">
              <a:extLst>
                <a:ext uri="{FF2B5EF4-FFF2-40B4-BE49-F238E27FC236}">
                  <a16:creationId xmlns:a16="http://schemas.microsoft.com/office/drawing/2014/main" id="{83F7B0B1-5169-43EC-A6A1-F89CDF023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7" y="639404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CA8164A7-8940-4541-A9BA-1A784D003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6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2D2B651A-7CB2-4FAF-8CD9-B75D5CE4B040}"/>
                </a:ext>
              </a:extLst>
            </p:cNvPr>
            <p:cNvCxnSpPr>
              <a:stCxn id="3" idx="4"/>
              <a:endCxn id="2" idx="0"/>
            </p:cNvCxnSpPr>
            <p:nvPr/>
          </p:nvCxnSpPr>
          <p:spPr bwMode="auto">
            <a:xfrm flipH="1">
              <a:off x="2336057" y="1009292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14">
              <a:extLst>
                <a:ext uri="{FF2B5EF4-FFF2-40B4-BE49-F238E27FC236}">
                  <a16:creationId xmlns:a16="http://schemas.microsoft.com/office/drawing/2014/main" id="{E64ABA41-D149-42F1-A373-9A7240995D8D}"/>
                </a:ext>
              </a:extLst>
            </p:cNvPr>
            <p:cNvCxnSpPr>
              <a:cxnSpLocks noChangeShapeType="1"/>
              <a:stCxn id="4" idx="6"/>
              <a:endCxn id="3" idx="2"/>
            </p:cNvCxnSpPr>
            <p:nvPr/>
          </p:nvCxnSpPr>
          <p:spPr bwMode="auto">
            <a:xfrm>
              <a:off x="879924" y="824348"/>
              <a:ext cx="127277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0A243904-D482-4164-8389-5D311A33FE5A}"/>
                </a:ext>
              </a:extLst>
            </p:cNvPr>
            <p:cNvGrpSpPr/>
            <p:nvPr/>
          </p:nvGrpSpPr>
          <p:grpSpPr>
            <a:xfrm flipV="1">
              <a:off x="879924" y="2363553"/>
              <a:ext cx="1267789" cy="186960"/>
              <a:chOff x="3635896" y="2398486"/>
              <a:chExt cx="1267789" cy="186960"/>
            </a:xfrm>
          </p:grpSpPr>
          <p:cxnSp>
            <p:nvCxnSpPr>
              <p:cNvPr id="9" name="Straight Connector 14">
                <a:extLst>
                  <a:ext uri="{FF2B5EF4-FFF2-40B4-BE49-F238E27FC236}">
                    <a16:creationId xmlns:a16="http://schemas.microsoft.com/office/drawing/2014/main" id="{273DE2D3-3847-4BC0-813B-B4AC5BE709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14">
                <a:extLst>
                  <a:ext uri="{FF2B5EF4-FFF2-40B4-BE49-F238E27FC236}">
                    <a16:creationId xmlns:a16="http://schemas.microsoft.com/office/drawing/2014/main" id="{FFDC6EFC-ED0C-4087-B3DD-0955F41BC6F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1" name="Straight Connector 14">
              <a:extLst>
                <a:ext uri="{FF2B5EF4-FFF2-40B4-BE49-F238E27FC236}">
                  <a16:creationId xmlns:a16="http://schemas.microsoft.com/office/drawing/2014/main" id="{2243B4A7-4E44-4640-B19D-57E5831DE91E}"/>
                </a:ext>
              </a:extLst>
            </p:cNvPr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flipH="1">
              <a:off x="694980" y="1009292"/>
              <a:ext cx="1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4">
              <a:extLst>
                <a:ext uri="{FF2B5EF4-FFF2-40B4-BE49-F238E27FC236}">
                  <a16:creationId xmlns:a16="http://schemas.microsoft.com/office/drawing/2014/main" id="{E85BCAA6-6316-42E1-979C-60C2E4E7B254}"/>
                </a:ext>
              </a:extLst>
            </p:cNvPr>
            <p:cNvCxnSpPr>
              <a:cxnSpLocks noChangeShapeType="1"/>
              <a:stCxn id="5" idx="7"/>
              <a:endCxn id="3" idx="3"/>
            </p:cNvCxnSpPr>
            <p:nvPr/>
          </p:nvCxnSpPr>
          <p:spPr bwMode="auto">
            <a:xfrm flipV="1">
              <a:off x="825755" y="955123"/>
              <a:ext cx="1380882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>
              <a:extLst>
                <a:ext uri="{FF2B5EF4-FFF2-40B4-BE49-F238E27FC236}">
                  <a16:creationId xmlns:a16="http://schemas.microsoft.com/office/drawing/2014/main" id="{1B57357D-3E86-45C8-8E5A-30DB5573B5E8}"/>
                </a:ext>
              </a:extLst>
            </p:cNvPr>
            <p:cNvCxnSpPr>
              <a:cxnSpLocks noChangeShapeType="1"/>
              <a:stCxn id="4" idx="5"/>
              <a:endCxn id="2" idx="1"/>
            </p:cNvCxnSpPr>
            <p:nvPr/>
          </p:nvCxnSpPr>
          <p:spPr bwMode="auto">
            <a:xfrm>
              <a:off x="825755" y="955123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3101B4D-C4A8-47B7-B1FB-BD4EA6E5D035}"/>
              </a:ext>
            </a:extLst>
          </p:cNvPr>
          <p:cNvGrpSpPr/>
          <p:nvPr/>
        </p:nvGrpSpPr>
        <p:grpSpPr>
          <a:xfrm>
            <a:off x="2585227" y="620688"/>
            <a:ext cx="2668243" cy="1901209"/>
            <a:chOff x="4261997" y="2420888"/>
            <a:chExt cx="2668243" cy="1901209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18D13E42-6190-4651-815B-2BEBA891A47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E90DBED-54CA-4ADA-A0B1-340A9E1A851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F5A7F11-B1D4-41A0-8497-B7D50DDB8445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D7116CB-4950-4209-BBED-CD3B0BC96C73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EE059D9-3B07-4F61-9FF8-0804C6C9EE1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2C65378-DA62-4A07-8CB2-37CEBB508E02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77E1CA8-917D-4FA3-AEFC-EAAE148C4786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D4CB8383-896E-4926-B697-AAEDFDD1753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A61043A-10DF-48B9-924D-9FEF6A7070E9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8BEEF7B-B648-477D-BDDF-6A5C0AA17900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3E22B2CA-29C3-4DEC-923F-EBFA95F48637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EE1121E-B1CA-46C2-B942-A1C183B2AE45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BE6D551-A56C-4217-A027-79EDE7FAAC97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2EAAC02-4866-47F2-82AD-8328A4DAE77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9AB0A622-4165-413F-8530-364BAF6BB27A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5275EE3F-2236-4ABF-8189-8909D5147C4E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5C559B1-4109-4D78-A037-05A9257303A0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EA15B23-594A-4199-861A-F64012024498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31E274F-CE11-489F-9E15-6D4DDDABDFA4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C3F8750-E3F8-4183-A3B7-66926258544C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9" name="Corchetes 18">
              <a:extLst>
                <a:ext uri="{FF2B5EF4-FFF2-40B4-BE49-F238E27FC236}">
                  <a16:creationId xmlns:a16="http://schemas.microsoft.com/office/drawing/2014/main" id="{1D34DD99-1F38-4EFC-9652-A66B02662C86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0DE4FBC-DE43-4547-B38A-E9D5411C34F8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0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21" name="Oval 1">
              <a:extLst>
                <a:ext uri="{FF2B5EF4-FFF2-40B4-BE49-F238E27FC236}">
                  <a16:creationId xmlns:a16="http://schemas.microsoft.com/office/drawing/2014/main" id="{6103FB69-5CF7-454E-A594-5ED265D9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8D59618-5EC7-49C8-9710-BD01A067B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24E7033B-1552-40BA-9AA0-EA7DBE2F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4" name="Oval 1">
              <a:extLst>
                <a:ext uri="{FF2B5EF4-FFF2-40B4-BE49-F238E27FC236}">
                  <a16:creationId xmlns:a16="http://schemas.microsoft.com/office/drawing/2014/main" id="{08764CC1-40E2-4865-BD50-5FA5EBB7C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C613C022-631A-4009-AA1C-6DC1BC3E7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601C7691-6367-439D-BACF-1D484CBED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B0CCFF0C-0E32-425A-AF88-360F121E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8" name="Oval 1">
              <a:extLst>
                <a:ext uri="{FF2B5EF4-FFF2-40B4-BE49-F238E27FC236}">
                  <a16:creationId xmlns:a16="http://schemas.microsoft.com/office/drawing/2014/main" id="{4F7E07E8-750B-429D-94AE-E2CAE5081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FE63861E-D1D3-45AA-BC60-511DC9BBD9E5}"/>
              </a:ext>
            </a:extLst>
          </p:cNvPr>
          <p:cNvGrpSpPr/>
          <p:nvPr/>
        </p:nvGrpSpPr>
        <p:grpSpPr>
          <a:xfrm>
            <a:off x="5564784" y="620688"/>
            <a:ext cx="2668243" cy="1901209"/>
            <a:chOff x="4261997" y="2420888"/>
            <a:chExt cx="2668243" cy="1901209"/>
          </a:xfrm>
        </p:grpSpPr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684ED95D-8F00-49CE-AA0D-16641B363D61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A7FB547-1473-4DE5-BF94-CBA5A395739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7FDF6DB9-5C31-44AC-A1B8-680957DA8CEB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7927F53-A1D7-4B2C-B053-3973811F617C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1B2965D4-50F4-4FA7-9C9B-ADDE09CBFE6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8C87D6A8-D5B5-4093-8952-A3A602A90E43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0ED43961-E0EE-4B9D-B3CC-B5C6AB91EFB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9303AE94-DF1C-4DBD-8313-23E14F219306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E9BC8700-5DA8-4D4E-B854-F8C3D7D5F0FE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6E4E7265-4098-4CE2-A903-AB550806B1B2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CF090861-1E7F-423C-81C3-D6F72539DAD9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7EA3F914-23AF-46E8-97FD-055B4EE97474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0566CD4A-4FC9-4771-9917-7171855C5B7A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EF32EAE-BE17-4C68-A8F1-EF23D8DC76C7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D534BA81-9418-4A98-9F95-6137281113DB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4B93DC6D-0A0D-4C54-B771-F25E82322D97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B27E9623-D3B5-4DC1-9A61-F2A1373C8357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6619D6E1-39C6-4095-A79D-4AFCC3B0FB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94A8870B-4BFF-440E-A519-A2A07DFD8948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FF42FD85-1FC8-4E05-9BBD-8140A114188A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81" name="Corchetes 80">
              <a:extLst>
                <a:ext uri="{FF2B5EF4-FFF2-40B4-BE49-F238E27FC236}">
                  <a16:creationId xmlns:a16="http://schemas.microsoft.com/office/drawing/2014/main" id="{8FC5C98C-1DD0-47BA-B8C0-9DEFF1F8EE6B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180790B4-EFEF-40CF-88E4-C8E154884779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1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2D91D3B6-9D33-47D2-B8CB-BB965290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4" name="Oval 10">
              <a:extLst>
                <a:ext uri="{FF2B5EF4-FFF2-40B4-BE49-F238E27FC236}">
                  <a16:creationId xmlns:a16="http://schemas.microsoft.com/office/drawing/2014/main" id="{A28A5001-59BC-4C0A-8114-7A3070954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5" name="Oval 11">
              <a:extLst>
                <a:ext uri="{FF2B5EF4-FFF2-40B4-BE49-F238E27FC236}">
                  <a16:creationId xmlns:a16="http://schemas.microsoft.com/office/drawing/2014/main" id="{207BD221-B8C8-4401-8899-75AF1B90E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F39AA8A8-3FA6-4FD1-B687-AC0F26F16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5FDEFA53-35F6-4702-A580-2AFA4246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8" name="Oval 10">
              <a:extLst>
                <a:ext uri="{FF2B5EF4-FFF2-40B4-BE49-F238E27FC236}">
                  <a16:creationId xmlns:a16="http://schemas.microsoft.com/office/drawing/2014/main" id="{1DF8F7CD-6A51-45CF-A933-1DAF0E3E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19606B2-7A3D-4E99-83CF-FC10E7CDB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90" name="Oval 1">
              <a:extLst>
                <a:ext uri="{FF2B5EF4-FFF2-40B4-BE49-F238E27FC236}">
                  <a16:creationId xmlns:a16="http://schemas.microsoft.com/office/drawing/2014/main" id="{70E76E39-0F16-4055-8E8B-A55E181FA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C4E84BF6-9EDF-4E62-835D-92F2F4DABDAD}"/>
              </a:ext>
            </a:extLst>
          </p:cNvPr>
          <p:cNvGrpSpPr/>
          <p:nvPr/>
        </p:nvGrpSpPr>
        <p:grpSpPr>
          <a:xfrm>
            <a:off x="373087" y="3679733"/>
            <a:ext cx="2668243" cy="1901209"/>
            <a:chOff x="4261997" y="2420888"/>
            <a:chExt cx="2668243" cy="1901209"/>
          </a:xfrm>
        </p:grpSpPr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2D2C1DD7-5CC3-4CD2-ADA7-9FEE68AFAF4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D15022E3-C1BF-4BD7-A129-1460F06D028D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F3433172-28EC-4461-A703-A50A700D64CC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A8124116-0EA6-4136-A416-2B73543A03EA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8" name="CuadroTexto 137">
                <a:extLst>
                  <a:ext uri="{FF2B5EF4-FFF2-40B4-BE49-F238E27FC236}">
                    <a16:creationId xmlns:a16="http://schemas.microsoft.com/office/drawing/2014/main" id="{48954D50-C01A-47F8-86B3-103DA74FF1DA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DA915CEA-4A75-428F-945F-8CE0C98DB081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8E250523-92D8-4B6D-AD23-FC7EC5115A0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5B8C6AAB-1F28-4A9D-B100-EA1901C8EAF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52735D38-5431-4A96-B2CB-7AC69FF09A3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4B80902F-418C-47B1-A8D2-4397F6299C0C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E75E08B7-C3FC-4D4A-8265-CDB3AD8CC48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27FE99A5-4E8B-4B43-BD5E-BE4C6B6C42DE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EF9B50D8-678D-4BCF-A8A1-0429FA0C981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0AF98B54-3BA5-42D5-BB53-6F7AD4738EB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68ABE6FF-1DD0-4D89-AE87-581771670F53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BD5CA6A2-5463-4157-A362-1523ACA94280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5224989B-E726-4614-98BB-868C5DE1C37E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D4CFC71F-1180-4192-8EA2-18D9E1B1C2F0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FBD2A770-654D-4316-AB5E-5982F28FA22D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7BD54F64-BBF5-4D93-AB08-571106EDC09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13" name="Corchetes 112">
              <a:extLst>
                <a:ext uri="{FF2B5EF4-FFF2-40B4-BE49-F238E27FC236}">
                  <a16:creationId xmlns:a16="http://schemas.microsoft.com/office/drawing/2014/main" id="{1B98E4DD-EFCF-4AEB-9C37-8BC3A7C72858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D975B48F-D6C2-4880-855A-34B37638DC0F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2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15" name="Oval 1">
              <a:extLst>
                <a:ext uri="{FF2B5EF4-FFF2-40B4-BE49-F238E27FC236}">
                  <a16:creationId xmlns:a16="http://schemas.microsoft.com/office/drawing/2014/main" id="{0749FB72-6198-43CD-B787-AA5110298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16" name="Oval 10">
              <a:extLst>
                <a:ext uri="{FF2B5EF4-FFF2-40B4-BE49-F238E27FC236}">
                  <a16:creationId xmlns:a16="http://schemas.microsoft.com/office/drawing/2014/main" id="{23F0522A-BFEF-4FF6-B52F-3F88772C8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17" name="Oval 11">
              <a:extLst>
                <a:ext uri="{FF2B5EF4-FFF2-40B4-BE49-F238E27FC236}">
                  <a16:creationId xmlns:a16="http://schemas.microsoft.com/office/drawing/2014/main" id="{7689BED2-1B55-4543-9ACB-B8E4E27D0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18" name="Oval 1">
              <a:extLst>
                <a:ext uri="{FF2B5EF4-FFF2-40B4-BE49-F238E27FC236}">
                  <a16:creationId xmlns:a16="http://schemas.microsoft.com/office/drawing/2014/main" id="{69D95E3F-2BCE-4B8E-8B59-9EDAFA9A0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19" name="Oval 1">
              <a:extLst>
                <a:ext uri="{FF2B5EF4-FFF2-40B4-BE49-F238E27FC236}">
                  <a16:creationId xmlns:a16="http://schemas.microsoft.com/office/drawing/2014/main" id="{4EA7F558-5893-4724-9000-FFCBC11C3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20" name="Oval 10">
              <a:extLst>
                <a:ext uri="{FF2B5EF4-FFF2-40B4-BE49-F238E27FC236}">
                  <a16:creationId xmlns:a16="http://schemas.microsoft.com/office/drawing/2014/main" id="{C07A8F64-EB31-4ED8-A0F7-B019F279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21" name="Oval 11">
              <a:extLst>
                <a:ext uri="{FF2B5EF4-FFF2-40B4-BE49-F238E27FC236}">
                  <a16:creationId xmlns:a16="http://schemas.microsoft.com/office/drawing/2014/main" id="{DD7E8FD5-D36F-47B0-80B3-C642D2DA0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22" name="Oval 1">
              <a:extLst>
                <a:ext uri="{FF2B5EF4-FFF2-40B4-BE49-F238E27FC236}">
                  <a16:creationId xmlns:a16="http://schemas.microsoft.com/office/drawing/2014/main" id="{8374EB2F-F6D6-42E5-A35A-7B1E11706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E09215EF-B371-4A4E-A697-2381BAC0BEA0}"/>
              </a:ext>
            </a:extLst>
          </p:cNvPr>
          <p:cNvSpPr txBox="1"/>
          <p:nvPr/>
        </p:nvSpPr>
        <p:spPr>
          <a:xfrm>
            <a:off x="3963440" y="2484764"/>
            <a:ext cx="87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Inicial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3FFDCB7-0391-4B6C-8A77-9FD12514CA48}"/>
              </a:ext>
            </a:extLst>
          </p:cNvPr>
          <p:cNvSpPr txBox="1"/>
          <p:nvPr/>
        </p:nvSpPr>
        <p:spPr>
          <a:xfrm>
            <a:off x="6489540" y="2474932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1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DE9C39AC-DCB5-4A95-A9EF-D3694F6D99ED}"/>
              </a:ext>
            </a:extLst>
          </p:cNvPr>
          <p:cNvSpPr txBox="1"/>
          <p:nvPr/>
        </p:nvSpPr>
        <p:spPr>
          <a:xfrm>
            <a:off x="1280991" y="3276025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2</a:t>
            </a:r>
          </a:p>
        </p:txBody>
      </p:sp>
    </p:spTree>
    <p:extLst>
      <p:ext uri="{BB962C8B-B14F-4D97-AF65-F5344CB8AC3E}">
        <p14:creationId xmlns:p14="http://schemas.microsoft.com/office/powerpoint/2010/main" val="39458649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o 106">
            <a:extLst>
              <a:ext uri="{FF2B5EF4-FFF2-40B4-BE49-F238E27FC236}">
                <a16:creationId xmlns:a16="http://schemas.microsoft.com/office/drawing/2014/main" id="{985CB75A-6B41-4544-B929-695CF6F30704}"/>
              </a:ext>
            </a:extLst>
          </p:cNvPr>
          <p:cNvGrpSpPr/>
          <p:nvPr/>
        </p:nvGrpSpPr>
        <p:grpSpPr>
          <a:xfrm>
            <a:off x="190866" y="639404"/>
            <a:ext cx="2010965" cy="2002573"/>
            <a:chOff x="510036" y="639404"/>
            <a:chExt cx="2010965" cy="200257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C922764-2067-4155-8716-EB4F3F004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113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445B37E0-47D8-4ACE-B797-1C5E7A7A8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701" y="639405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4" name="Oval 11">
              <a:extLst>
                <a:ext uri="{FF2B5EF4-FFF2-40B4-BE49-F238E27FC236}">
                  <a16:creationId xmlns:a16="http://schemas.microsoft.com/office/drawing/2014/main" id="{83F7B0B1-5169-43EC-A6A1-F89CDF023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7" y="639404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CA8164A7-8940-4541-A9BA-1A784D003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6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2D2B651A-7CB2-4FAF-8CD9-B75D5CE4B040}"/>
                </a:ext>
              </a:extLst>
            </p:cNvPr>
            <p:cNvCxnSpPr>
              <a:stCxn id="3" idx="4"/>
              <a:endCxn id="2" idx="0"/>
            </p:cNvCxnSpPr>
            <p:nvPr/>
          </p:nvCxnSpPr>
          <p:spPr bwMode="auto">
            <a:xfrm flipH="1">
              <a:off x="2336057" y="1009292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14">
              <a:extLst>
                <a:ext uri="{FF2B5EF4-FFF2-40B4-BE49-F238E27FC236}">
                  <a16:creationId xmlns:a16="http://schemas.microsoft.com/office/drawing/2014/main" id="{E64ABA41-D149-42F1-A373-9A7240995D8D}"/>
                </a:ext>
              </a:extLst>
            </p:cNvPr>
            <p:cNvCxnSpPr>
              <a:cxnSpLocks noChangeShapeType="1"/>
              <a:stCxn id="4" idx="6"/>
              <a:endCxn id="3" idx="2"/>
            </p:cNvCxnSpPr>
            <p:nvPr/>
          </p:nvCxnSpPr>
          <p:spPr bwMode="auto">
            <a:xfrm>
              <a:off x="879924" y="824348"/>
              <a:ext cx="127277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0A243904-D482-4164-8389-5D311A33FE5A}"/>
                </a:ext>
              </a:extLst>
            </p:cNvPr>
            <p:cNvGrpSpPr/>
            <p:nvPr/>
          </p:nvGrpSpPr>
          <p:grpSpPr>
            <a:xfrm flipV="1">
              <a:off x="879924" y="2363553"/>
              <a:ext cx="1267789" cy="186960"/>
              <a:chOff x="3635896" y="2398486"/>
              <a:chExt cx="1267789" cy="186960"/>
            </a:xfrm>
          </p:grpSpPr>
          <p:cxnSp>
            <p:nvCxnSpPr>
              <p:cNvPr id="9" name="Straight Connector 14">
                <a:extLst>
                  <a:ext uri="{FF2B5EF4-FFF2-40B4-BE49-F238E27FC236}">
                    <a16:creationId xmlns:a16="http://schemas.microsoft.com/office/drawing/2014/main" id="{273DE2D3-3847-4BC0-813B-B4AC5BE709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14">
                <a:extLst>
                  <a:ext uri="{FF2B5EF4-FFF2-40B4-BE49-F238E27FC236}">
                    <a16:creationId xmlns:a16="http://schemas.microsoft.com/office/drawing/2014/main" id="{FFDC6EFC-ED0C-4087-B3DD-0955F41BC6F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1" name="Straight Connector 14">
              <a:extLst>
                <a:ext uri="{FF2B5EF4-FFF2-40B4-BE49-F238E27FC236}">
                  <a16:creationId xmlns:a16="http://schemas.microsoft.com/office/drawing/2014/main" id="{2243B4A7-4E44-4640-B19D-57E5831DE91E}"/>
                </a:ext>
              </a:extLst>
            </p:cNvPr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flipH="1">
              <a:off x="694980" y="1009292"/>
              <a:ext cx="1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4">
              <a:extLst>
                <a:ext uri="{FF2B5EF4-FFF2-40B4-BE49-F238E27FC236}">
                  <a16:creationId xmlns:a16="http://schemas.microsoft.com/office/drawing/2014/main" id="{E85BCAA6-6316-42E1-979C-60C2E4E7B254}"/>
                </a:ext>
              </a:extLst>
            </p:cNvPr>
            <p:cNvCxnSpPr>
              <a:cxnSpLocks noChangeShapeType="1"/>
              <a:stCxn id="5" idx="7"/>
              <a:endCxn id="3" idx="3"/>
            </p:cNvCxnSpPr>
            <p:nvPr/>
          </p:nvCxnSpPr>
          <p:spPr bwMode="auto">
            <a:xfrm flipV="1">
              <a:off x="825755" y="955123"/>
              <a:ext cx="1380882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>
              <a:extLst>
                <a:ext uri="{FF2B5EF4-FFF2-40B4-BE49-F238E27FC236}">
                  <a16:creationId xmlns:a16="http://schemas.microsoft.com/office/drawing/2014/main" id="{1B57357D-3E86-45C8-8E5A-30DB5573B5E8}"/>
                </a:ext>
              </a:extLst>
            </p:cNvPr>
            <p:cNvCxnSpPr>
              <a:cxnSpLocks noChangeShapeType="1"/>
              <a:stCxn id="4" idx="5"/>
              <a:endCxn id="2" idx="1"/>
            </p:cNvCxnSpPr>
            <p:nvPr/>
          </p:nvCxnSpPr>
          <p:spPr bwMode="auto">
            <a:xfrm>
              <a:off x="825755" y="955123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3101B4D-C4A8-47B7-B1FB-BD4EA6E5D035}"/>
              </a:ext>
            </a:extLst>
          </p:cNvPr>
          <p:cNvGrpSpPr/>
          <p:nvPr/>
        </p:nvGrpSpPr>
        <p:grpSpPr>
          <a:xfrm>
            <a:off x="2585227" y="620688"/>
            <a:ext cx="2668243" cy="1901209"/>
            <a:chOff x="4261997" y="2420888"/>
            <a:chExt cx="2668243" cy="1901209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18D13E42-6190-4651-815B-2BEBA891A47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E90DBED-54CA-4ADA-A0B1-340A9E1A851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F5A7F11-B1D4-41A0-8497-B7D50DDB8445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D7116CB-4950-4209-BBED-CD3B0BC96C73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EE059D9-3B07-4F61-9FF8-0804C6C9EE1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2C65378-DA62-4A07-8CB2-37CEBB508E02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77E1CA8-917D-4FA3-AEFC-EAAE148C4786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D4CB8383-896E-4926-B697-AAEDFDD1753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A61043A-10DF-48B9-924D-9FEF6A7070E9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8BEEF7B-B648-477D-BDDF-6A5C0AA17900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3E22B2CA-29C3-4DEC-923F-EBFA95F48637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EE1121E-B1CA-46C2-B942-A1C183B2AE45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BE6D551-A56C-4217-A027-79EDE7FAAC97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2EAAC02-4866-47F2-82AD-8328A4DAE77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9AB0A622-4165-413F-8530-364BAF6BB27A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5275EE3F-2236-4ABF-8189-8909D5147C4E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5C559B1-4109-4D78-A037-05A9257303A0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EA15B23-594A-4199-861A-F64012024498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31E274F-CE11-489F-9E15-6D4DDDABDFA4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C3F8750-E3F8-4183-A3B7-66926258544C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9" name="Corchetes 18">
              <a:extLst>
                <a:ext uri="{FF2B5EF4-FFF2-40B4-BE49-F238E27FC236}">
                  <a16:creationId xmlns:a16="http://schemas.microsoft.com/office/drawing/2014/main" id="{1D34DD99-1F38-4EFC-9652-A66B02662C86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0DE4FBC-DE43-4547-B38A-E9D5411C34F8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0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21" name="Oval 1">
              <a:extLst>
                <a:ext uri="{FF2B5EF4-FFF2-40B4-BE49-F238E27FC236}">
                  <a16:creationId xmlns:a16="http://schemas.microsoft.com/office/drawing/2014/main" id="{6103FB69-5CF7-454E-A594-5ED265D9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8D59618-5EC7-49C8-9710-BD01A067B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24E7033B-1552-40BA-9AA0-EA7DBE2F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4" name="Oval 1">
              <a:extLst>
                <a:ext uri="{FF2B5EF4-FFF2-40B4-BE49-F238E27FC236}">
                  <a16:creationId xmlns:a16="http://schemas.microsoft.com/office/drawing/2014/main" id="{08764CC1-40E2-4865-BD50-5FA5EBB7C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C613C022-631A-4009-AA1C-6DC1BC3E7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601C7691-6367-439D-BACF-1D484CBED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B0CCFF0C-0E32-425A-AF88-360F121E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8" name="Oval 1">
              <a:extLst>
                <a:ext uri="{FF2B5EF4-FFF2-40B4-BE49-F238E27FC236}">
                  <a16:creationId xmlns:a16="http://schemas.microsoft.com/office/drawing/2014/main" id="{4F7E07E8-750B-429D-94AE-E2CAE5081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FE63861E-D1D3-45AA-BC60-511DC9BBD9E5}"/>
              </a:ext>
            </a:extLst>
          </p:cNvPr>
          <p:cNvGrpSpPr/>
          <p:nvPr/>
        </p:nvGrpSpPr>
        <p:grpSpPr>
          <a:xfrm>
            <a:off x="5564784" y="620688"/>
            <a:ext cx="2668243" cy="1901209"/>
            <a:chOff x="4261997" y="2420888"/>
            <a:chExt cx="2668243" cy="1901209"/>
          </a:xfrm>
        </p:grpSpPr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684ED95D-8F00-49CE-AA0D-16641B363D61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A7FB547-1473-4DE5-BF94-CBA5A395739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7FDF6DB9-5C31-44AC-A1B8-680957DA8CEB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7927F53-A1D7-4B2C-B053-3973811F617C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1B2965D4-50F4-4FA7-9C9B-ADDE09CBFE6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8C87D6A8-D5B5-4093-8952-A3A602A90E43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0ED43961-E0EE-4B9D-B3CC-B5C6AB91EFB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9303AE94-DF1C-4DBD-8313-23E14F219306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E9BC8700-5DA8-4D4E-B854-F8C3D7D5F0FE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6E4E7265-4098-4CE2-A903-AB550806B1B2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CF090861-1E7F-423C-81C3-D6F72539DAD9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7EA3F914-23AF-46E8-97FD-055B4EE97474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0566CD4A-4FC9-4771-9917-7171855C5B7A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EF32EAE-BE17-4C68-A8F1-EF23D8DC76C7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D534BA81-9418-4A98-9F95-6137281113DB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4B93DC6D-0A0D-4C54-B771-F25E82322D97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B27E9623-D3B5-4DC1-9A61-F2A1373C8357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6619D6E1-39C6-4095-A79D-4AFCC3B0FB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94A8870B-4BFF-440E-A519-A2A07DFD8948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FF42FD85-1FC8-4E05-9BBD-8140A114188A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81" name="Corchetes 80">
              <a:extLst>
                <a:ext uri="{FF2B5EF4-FFF2-40B4-BE49-F238E27FC236}">
                  <a16:creationId xmlns:a16="http://schemas.microsoft.com/office/drawing/2014/main" id="{8FC5C98C-1DD0-47BA-B8C0-9DEFF1F8EE6B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180790B4-EFEF-40CF-88E4-C8E154884779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1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2D91D3B6-9D33-47D2-B8CB-BB965290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4" name="Oval 10">
              <a:extLst>
                <a:ext uri="{FF2B5EF4-FFF2-40B4-BE49-F238E27FC236}">
                  <a16:creationId xmlns:a16="http://schemas.microsoft.com/office/drawing/2014/main" id="{A28A5001-59BC-4C0A-8114-7A3070954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5" name="Oval 11">
              <a:extLst>
                <a:ext uri="{FF2B5EF4-FFF2-40B4-BE49-F238E27FC236}">
                  <a16:creationId xmlns:a16="http://schemas.microsoft.com/office/drawing/2014/main" id="{207BD221-B8C8-4401-8899-75AF1B90E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F39AA8A8-3FA6-4FD1-B687-AC0F26F16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5FDEFA53-35F6-4702-A580-2AFA4246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8" name="Oval 10">
              <a:extLst>
                <a:ext uri="{FF2B5EF4-FFF2-40B4-BE49-F238E27FC236}">
                  <a16:creationId xmlns:a16="http://schemas.microsoft.com/office/drawing/2014/main" id="{1DF8F7CD-6A51-45CF-A933-1DAF0E3E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19606B2-7A3D-4E99-83CF-FC10E7CDB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90" name="Oval 1">
              <a:extLst>
                <a:ext uri="{FF2B5EF4-FFF2-40B4-BE49-F238E27FC236}">
                  <a16:creationId xmlns:a16="http://schemas.microsoft.com/office/drawing/2014/main" id="{70E76E39-0F16-4055-8E8B-A55E181FA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C4E84BF6-9EDF-4E62-835D-92F2F4DABDAD}"/>
              </a:ext>
            </a:extLst>
          </p:cNvPr>
          <p:cNvGrpSpPr/>
          <p:nvPr/>
        </p:nvGrpSpPr>
        <p:grpSpPr>
          <a:xfrm>
            <a:off x="373087" y="3679733"/>
            <a:ext cx="2668243" cy="1901209"/>
            <a:chOff x="4261997" y="2420888"/>
            <a:chExt cx="2668243" cy="1901209"/>
          </a:xfrm>
        </p:grpSpPr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2D2C1DD7-5CC3-4CD2-ADA7-9FEE68AFAF4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D15022E3-C1BF-4BD7-A129-1460F06D028D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F3433172-28EC-4461-A703-A50A700D64CC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A8124116-0EA6-4136-A416-2B73543A03EA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8" name="CuadroTexto 137">
                <a:extLst>
                  <a:ext uri="{FF2B5EF4-FFF2-40B4-BE49-F238E27FC236}">
                    <a16:creationId xmlns:a16="http://schemas.microsoft.com/office/drawing/2014/main" id="{48954D50-C01A-47F8-86B3-103DA74FF1DA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DA915CEA-4A75-428F-945F-8CE0C98DB081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8E250523-92D8-4B6D-AD23-FC7EC5115A0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5B8C6AAB-1F28-4A9D-B100-EA1901C8EAF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52735D38-5431-4A96-B2CB-7AC69FF09A3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4B80902F-418C-47B1-A8D2-4397F6299C0C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E75E08B7-C3FC-4D4A-8265-CDB3AD8CC48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27FE99A5-4E8B-4B43-BD5E-BE4C6B6C42DE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EF9B50D8-678D-4BCF-A8A1-0429FA0C981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0AF98B54-3BA5-42D5-BB53-6F7AD4738EB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68ABE6FF-1DD0-4D89-AE87-581771670F53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BD5CA6A2-5463-4157-A362-1523ACA94280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5224989B-E726-4614-98BB-868C5DE1C37E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D4CFC71F-1180-4192-8EA2-18D9E1B1C2F0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FBD2A770-654D-4316-AB5E-5982F28FA22D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7BD54F64-BBF5-4D93-AB08-571106EDC09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13" name="Corchetes 112">
              <a:extLst>
                <a:ext uri="{FF2B5EF4-FFF2-40B4-BE49-F238E27FC236}">
                  <a16:creationId xmlns:a16="http://schemas.microsoft.com/office/drawing/2014/main" id="{1B98E4DD-EFCF-4AEB-9C37-8BC3A7C72858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D975B48F-D6C2-4880-855A-34B37638DC0F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2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15" name="Oval 1">
              <a:extLst>
                <a:ext uri="{FF2B5EF4-FFF2-40B4-BE49-F238E27FC236}">
                  <a16:creationId xmlns:a16="http://schemas.microsoft.com/office/drawing/2014/main" id="{0749FB72-6198-43CD-B787-AA5110298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16" name="Oval 10">
              <a:extLst>
                <a:ext uri="{FF2B5EF4-FFF2-40B4-BE49-F238E27FC236}">
                  <a16:creationId xmlns:a16="http://schemas.microsoft.com/office/drawing/2014/main" id="{23F0522A-BFEF-4FF6-B52F-3F88772C8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17" name="Oval 11">
              <a:extLst>
                <a:ext uri="{FF2B5EF4-FFF2-40B4-BE49-F238E27FC236}">
                  <a16:creationId xmlns:a16="http://schemas.microsoft.com/office/drawing/2014/main" id="{7689BED2-1B55-4543-9ACB-B8E4E27D0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18" name="Oval 1">
              <a:extLst>
                <a:ext uri="{FF2B5EF4-FFF2-40B4-BE49-F238E27FC236}">
                  <a16:creationId xmlns:a16="http://schemas.microsoft.com/office/drawing/2014/main" id="{69D95E3F-2BCE-4B8E-8B59-9EDAFA9A0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19" name="Oval 1">
              <a:extLst>
                <a:ext uri="{FF2B5EF4-FFF2-40B4-BE49-F238E27FC236}">
                  <a16:creationId xmlns:a16="http://schemas.microsoft.com/office/drawing/2014/main" id="{4EA7F558-5893-4724-9000-FFCBC11C3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20" name="Oval 10">
              <a:extLst>
                <a:ext uri="{FF2B5EF4-FFF2-40B4-BE49-F238E27FC236}">
                  <a16:creationId xmlns:a16="http://schemas.microsoft.com/office/drawing/2014/main" id="{C07A8F64-EB31-4ED8-A0F7-B019F279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21" name="Oval 11">
              <a:extLst>
                <a:ext uri="{FF2B5EF4-FFF2-40B4-BE49-F238E27FC236}">
                  <a16:creationId xmlns:a16="http://schemas.microsoft.com/office/drawing/2014/main" id="{DD7E8FD5-D36F-47B0-80B3-C642D2DA0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22" name="Oval 1">
              <a:extLst>
                <a:ext uri="{FF2B5EF4-FFF2-40B4-BE49-F238E27FC236}">
                  <a16:creationId xmlns:a16="http://schemas.microsoft.com/office/drawing/2014/main" id="{8374EB2F-F6D6-42E5-A35A-7B1E11706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E09215EF-B371-4A4E-A697-2381BAC0BEA0}"/>
              </a:ext>
            </a:extLst>
          </p:cNvPr>
          <p:cNvSpPr txBox="1"/>
          <p:nvPr/>
        </p:nvSpPr>
        <p:spPr>
          <a:xfrm>
            <a:off x="3963440" y="2484764"/>
            <a:ext cx="87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Inicial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3FFDCB7-0391-4B6C-8A77-9FD12514CA48}"/>
              </a:ext>
            </a:extLst>
          </p:cNvPr>
          <p:cNvSpPr txBox="1"/>
          <p:nvPr/>
        </p:nvSpPr>
        <p:spPr>
          <a:xfrm>
            <a:off x="6489540" y="2474932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1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DE9C39AC-DCB5-4A95-A9EF-D3694F6D99ED}"/>
              </a:ext>
            </a:extLst>
          </p:cNvPr>
          <p:cNvSpPr txBox="1"/>
          <p:nvPr/>
        </p:nvSpPr>
        <p:spPr>
          <a:xfrm>
            <a:off x="1280991" y="3276025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2</a:t>
            </a:r>
          </a:p>
        </p:txBody>
      </p: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94469F48-9B12-449A-899E-883C0D172913}"/>
              </a:ext>
            </a:extLst>
          </p:cNvPr>
          <p:cNvGrpSpPr/>
          <p:nvPr/>
        </p:nvGrpSpPr>
        <p:grpSpPr>
          <a:xfrm>
            <a:off x="3901303" y="3679733"/>
            <a:ext cx="2668243" cy="1901209"/>
            <a:chOff x="4261997" y="2420888"/>
            <a:chExt cx="2668243" cy="1901209"/>
          </a:xfrm>
        </p:grpSpPr>
        <p:sp>
          <p:nvSpPr>
            <p:cNvPr id="147" name="Corchetes 146">
              <a:extLst>
                <a:ext uri="{FF2B5EF4-FFF2-40B4-BE49-F238E27FC236}">
                  <a16:creationId xmlns:a16="http://schemas.microsoft.com/office/drawing/2014/main" id="{FAE22B2F-1485-4C8E-BDBB-020CFC11A077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47FB98BC-2BB2-42B6-A2A1-7A46067DD594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3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49" name="Oval 1">
              <a:extLst>
                <a:ext uri="{FF2B5EF4-FFF2-40B4-BE49-F238E27FC236}">
                  <a16:creationId xmlns:a16="http://schemas.microsoft.com/office/drawing/2014/main" id="{B2D8D0F1-707C-407B-9BA5-0802D7BCA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50" name="Oval 10">
              <a:extLst>
                <a:ext uri="{FF2B5EF4-FFF2-40B4-BE49-F238E27FC236}">
                  <a16:creationId xmlns:a16="http://schemas.microsoft.com/office/drawing/2014/main" id="{FC42FEBE-82C0-4E43-A13D-9E3D2EE1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51" name="Oval 11">
              <a:extLst>
                <a:ext uri="{FF2B5EF4-FFF2-40B4-BE49-F238E27FC236}">
                  <a16:creationId xmlns:a16="http://schemas.microsoft.com/office/drawing/2014/main" id="{A7A18990-BF3B-414A-884E-E85E4A185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52" name="Oval 1">
              <a:extLst>
                <a:ext uri="{FF2B5EF4-FFF2-40B4-BE49-F238E27FC236}">
                  <a16:creationId xmlns:a16="http://schemas.microsoft.com/office/drawing/2014/main" id="{E58DE817-F68C-46BF-A919-F1F85ABA2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53" name="Oval 1">
              <a:extLst>
                <a:ext uri="{FF2B5EF4-FFF2-40B4-BE49-F238E27FC236}">
                  <a16:creationId xmlns:a16="http://schemas.microsoft.com/office/drawing/2014/main" id="{9FA13827-7636-412B-A8F2-A72E2ABD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54" name="Oval 10">
              <a:extLst>
                <a:ext uri="{FF2B5EF4-FFF2-40B4-BE49-F238E27FC236}">
                  <a16:creationId xmlns:a16="http://schemas.microsoft.com/office/drawing/2014/main" id="{D07C1B49-C813-4976-9B6F-734B6F63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55" name="Oval 11">
              <a:extLst>
                <a:ext uri="{FF2B5EF4-FFF2-40B4-BE49-F238E27FC236}">
                  <a16:creationId xmlns:a16="http://schemas.microsoft.com/office/drawing/2014/main" id="{A2F78621-5462-46E1-8B81-E8FA38BF8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56" name="Oval 1">
              <a:extLst>
                <a:ext uri="{FF2B5EF4-FFF2-40B4-BE49-F238E27FC236}">
                  <a16:creationId xmlns:a16="http://schemas.microsoft.com/office/drawing/2014/main" id="{C1B9F42A-A381-4768-89D7-8BC3D3522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7A5EF78E-8944-4030-AB0A-901A87C56569}"/>
              </a:ext>
            </a:extLst>
          </p:cNvPr>
          <p:cNvSpPr txBox="1"/>
          <p:nvPr/>
        </p:nvSpPr>
        <p:spPr>
          <a:xfrm>
            <a:off x="4809207" y="3276025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3</a:t>
            </a:r>
          </a:p>
        </p:txBody>
      </p:sp>
    </p:spTree>
    <p:extLst>
      <p:ext uri="{BB962C8B-B14F-4D97-AF65-F5344CB8AC3E}">
        <p14:creationId xmlns:p14="http://schemas.microsoft.com/office/powerpoint/2010/main" val="20892265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o 106">
            <a:extLst>
              <a:ext uri="{FF2B5EF4-FFF2-40B4-BE49-F238E27FC236}">
                <a16:creationId xmlns:a16="http://schemas.microsoft.com/office/drawing/2014/main" id="{985CB75A-6B41-4544-B929-695CF6F30704}"/>
              </a:ext>
            </a:extLst>
          </p:cNvPr>
          <p:cNvGrpSpPr/>
          <p:nvPr/>
        </p:nvGrpSpPr>
        <p:grpSpPr>
          <a:xfrm>
            <a:off x="190866" y="639404"/>
            <a:ext cx="2010965" cy="2002573"/>
            <a:chOff x="510036" y="639404"/>
            <a:chExt cx="2010965" cy="200257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C922764-2067-4155-8716-EB4F3F004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113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445B37E0-47D8-4ACE-B797-1C5E7A7A8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701" y="639405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4" name="Oval 11">
              <a:extLst>
                <a:ext uri="{FF2B5EF4-FFF2-40B4-BE49-F238E27FC236}">
                  <a16:creationId xmlns:a16="http://schemas.microsoft.com/office/drawing/2014/main" id="{83F7B0B1-5169-43EC-A6A1-F89CDF023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7" y="639404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CA8164A7-8940-4541-A9BA-1A784D003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6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2D2B651A-7CB2-4FAF-8CD9-B75D5CE4B040}"/>
                </a:ext>
              </a:extLst>
            </p:cNvPr>
            <p:cNvCxnSpPr>
              <a:stCxn id="3" idx="4"/>
              <a:endCxn id="2" idx="0"/>
            </p:cNvCxnSpPr>
            <p:nvPr/>
          </p:nvCxnSpPr>
          <p:spPr bwMode="auto">
            <a:xfrm flipH="1">
              <a:off x="2336057" y="1009292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14">
              <a:extLst>
                <a:ext uri="{FF2B5EF4-FFF2-40B4-BE49-F238E27FC236}">
                  <a16:creationId xmlns:a16="http://schemas.microsoft.com/office/drawing/2014/main" id="{E64ABA41-D149-42F1-A373-9A7240995D8D}"/>
                </a:ext>
              </a:extLst>
            </p:cNvPr>
            <p:cNvCxnSpPr>
              <a:cxnSpLocks noChangeShapeType="1"/>
              <a:stCxn id="4" idx="6"/>
              <a:endCxn id="3" idx="2"/>
            </p:cNvCxnSpPr>
            <p:nvPr/>
          </p:nvCxnSpPr>
          <p:spPr bwMode="auto">
            <a:xfrm>
              <a:off x="879924" y="824348"/>
              <a:ext cx="127277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0A243904-D482-4164-8389-5D311A33FE5A}"/>
                </a:ext>
              </a:extLst>
            </p:cNvPr>
            <p:cNvGrpSpPr/>
            <p:nvPr/>
          </p:nvGrpSpPr>
          <p:grpSpPr>
            <a:xfrm flipV="1">
              <a:off x="879924" y="2363553"/>
              <a:ext cx="1267789" cy="186960"/>
              <a:chOff x="3635896" y="2398486"/>
              <a:chExt cx="1267789" cy="186960"/>
            </a:xfrm>
          </p:grpSpPr>
          <p:cxnSp>
            <p:nvCxnSpPr>
              <p:cNvPr id="9" name="Straight Connector 14">
                <a:extLst>
                  <a:ext uri="{FF2B5EF4-FFF2-40B4-BE49-F238E27FC236}">
                    <a16:creationId xmlns:a16="http://schemas.microsoft.com/office/drawing/2014/main" id="{273DE2D3-3847-4BC0-813B-B4AC5BE709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14">
                <a:extLst>
                  <a:ext uri="{FF2B5EF4-FFF2-40B4-BE49-F238E27FC236}">
                    <a16:creationId xmlns:a16="http://schemas.microsoft.com/office/drawing/2014/main" id="{FFDC6EFC-ED0C-4087-B3DD-0955F41BC6F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1" name="Straight Connector 14">
              <a:extLst>
                <a:ext uri="{FF2B5EF4-FFF2-40B4-BE49-F238E27FC236}">
                  <a16:creationId xmlns:a16="http://schemas.microsoft.com/office/drawing/2014/main" id="{2243B4A7-4E44-4640-B19D-57E5831DE91E}"/>
                </a:ext>
              </a:extLst>
            </p:cNvPr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flipH="1">
              <a:off x="694980" y="1009292"/>
              <a:ext cx="1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4">
              <a:extLst>
                <a:ext uri="{FF2B5EF4-FFF2-40B4-BE49-F238E27FC236}">
                  <a16:creationId xmlns:a16="http://schemas.microsoft.com/office/drawing/2014/main" id="{E85BCAA6-6316-42E1-979C-60C2E4E7B254}"/>
                </a:ext>
              </a:extLst>
            </p:cNvPr>
            <p:cNvCxnSpPr>
              <a:cxnSpLocks noChangeShapeType="1"/>
              <a:stCxn id="5" idx="7"/>
              <a:endCxn id="3" idx="3"/>
            </p:cNvCxnSpPr>
            <p:nvPr/>
          </p:nvCxnSpPr>
          <p:spPr bwMode="auto">
            <a:xfrm flipV="1">
              <a:off x="825755" y="955123"/>
              <a:ext cx="1380882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>
              <a:extLst>
                <a:ext uri="{FF2B5EF4-FFF2-40B4-BE49-F238E27FC236}">
                  <a16:creationId xmlns:a16="http://schemas.microsoft.com/office/drawing/2014/main" id="{1B57357D-3E86-45C8-8E5A-30DB5573B5E8}"/>
                </a:ext>
              </a:extLst>
            </p:cNvPr>
            <p:cNvCxnSpPr>
              <a:cxnSpLocks noChangeShapeType="1"/>
              <a:stCxn id="4" idx="5"/>
              <a:endCxn id="2" idx="1"/>
            </p:cNvCxnSpPr>
            <p:nvPr/>
          </p:nvCxnSpPr>
          <p:spPr bwMode="auto">
            <a:xfrm>
              <a:off x="825755" y="955123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3101B4D-C4A8-47B7-B1FB-BD4EA6E5D035}"/>
              </a:ext>
            </a:extLst>
          </p:cNvPr>
          <p:cNvGrpSpPr/>
          <p:nvPr/>
        </p:nvGrpSpPr>
        <p:grpSpPr>
          <a:xfrm>
            <a:off x="2585227" y="620688"/>
            <a:ext cx="2668243" cy="1901209"/>
            <a:chOff x="4261997" y="2420888"/>
            <a:chExt cx="2668243" cy="1901209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18D13E42-6190-4651-815B-2BEBA891A47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E90DBED-54CA-4ADA-A0B1-340A9E1A851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F5A7F11-B1D4-41A0-8497-B7D50DDB8445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D7116CB-4950-4209-BBED-CD3B0BC96C73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EE059D9-3B07-4F61-9FF8-0804C6C9EE1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2C65378-DA62-4A07-8CB2-37CEBB508E02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77E1CA8-917D-4FA3-AEFC-EAAE148C4786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D4CB8383-896E-4926-B697-AAEDFDD1753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A61043A-10DF-48B9-924D-9FEF6A7070E9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8BEEF7B-B648-477D-BDDF-6A5C0AA17900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3E22B2CA-29C3-4DEC-923F-EBFA95F48637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EE1121E-B1CA-46C2-B942-A1C183B2AE45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BE6D551-A56C-4217-A027-79EDE7FAAC97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2EAAC02-4866-47F2-82AD-8328A4DAE77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9AB0A622-4165-413F-8530-364BAF6BB27A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5275EE3F-2236-4ABF-8189-8909D5147C4E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5C559B1-4109-4D78-A037-05A9257303A0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EA15B23-594A-4199-861A-F64012024498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31E274F-CE11-489F-9E15-6D4DDDABDFA4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C3F8750-E3F8-4183-A3B7-66926258544C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9" name="Corchetes 18">
              <a:extLst>
                <a:ext uri="{FF2B5EF4-FFF2-40B4-BE49-F238E27FC236}">
                  <a16:creationId xmlns:a16="http://schemas.microsoft.com/office/drawing/2014/main" id="{1D34DD99-1F38-4EFC-9652-A66B02662C86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0DE4FBC-DE43-4547-B38A-E9D5411C34F8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0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21" name="Oval 1">
              <a:extLst>
                <a:ext uri="{FF2B5EF4-FFF2-40B4-BE49-F238E27FC236}">
                  <a16:creationId xmlns:a16="http://schemas.microsoft.com/office/drawing/2014/main" id="{6103FB69-5CF7-454E-A594-5ED265D9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8D59618-5EC7-49C8-9710-BD01A067B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24E7033B-1552-40BA-9AA0-EA7DBE2F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4" name="Oval 1">
              <a:extLst>
                <a:ext uri="{FF2B5EF4-FFF2-40B4-BE49-F238E27FC236}">
                  <a16:creationId xmlns:a16="http://schemas.microsoft.com/office/drawing/2014/main" id="{08764CC1-40E2-4865-BD50-5FA5EBB7C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C613C022-631A-4009-AA1C-6DC1BC3E7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601C7691-6367-439D-BACF-1D484CBED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B0CCFF0C-0E32-425A-AF88-360F121E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8" name="Oval 1">
              <a:extLst>
                <a:ext uri="{FF2B5EF4-FFF2-40B4-BE49-F238E27FC236}">
                  <a16:creationId xmlns:a16="http://schemas.microsoft.com/office/drawing/2014/main" id="{4F7E07E8-750B-429D-94AE-E2CAE5081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FE63861E-D1D3-45AA-BC60-511DC9BBD9E5}"/>
              </a:ext>
            </a:extLst>
          </p:cNvPr>
          <p:cNvGrpSpPr/>
          <p:nvPr/>
        </p:nvGrpSpPr>
        <p:grpSpPr>
          <a:xfrm>
            <a:off x="5564784" y="620688"/>
            <a:ext cx="2668243" cy="1901209"/>
            <a:chOff x="4261997" y="2420888"/>
            <a:chExt cx="2668243" cy="1901209"/>
          </a:xfrm>
        </p:grpSpPr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684ED95D-8F00-49CE-AA0D-16641B363D61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A7FB547-1473-4DE5-BF94-CBA5A395739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7FDF6DB9-5C31-44AC-A1B8-680957DA8CEB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7927F53-A1D7-4B2C-B053-3973811F617C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1B2965D4-50F4-4FA7-9C9B-ADDE09CBFE6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8C87D6A8-D5B5-4093-8952-A3A602A90E43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0ED43961-E0EE-4B9D-B3CC-B5C6AB91EFB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9303AE94-DF1C-4DBD-8313-23E14F219306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E9BC8700-5DA8-4D4E-B854-F8C3D7D5F0FE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6E4E7265-4098-4CE2-A903-AB550806B1B2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CF090861-1E7F-423C-81C3-D6F72539DAD9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7EA3F914-23AF-46E8-97FD-055B4EE97474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0566CD4A-4FC9-4771-9917-7171855C5B7A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EF32EAE-BE17-4C68-A8F1-EF23D8DC76C7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D534BA81-9418-4A98-9F95-6137281113DB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4B93DC6D-0A0D-4C54-B771-F25E82322D97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B27E9623-D3B5-4DC1-9A61-F2A1373C8357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6619D6E1-39C6-4095-A79D-4AFCC3B0FB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94A8870B-4BFF-440E-A519-A2A07DFD8948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FF42FD85-1FC8-4E05-9BBD-8140A114188A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81" name="Corchetes 80">
              <a:extLst>
                <a:ext uri="{FF2B5EF4-FFF2-40B4-BE49-F238E27FC236}">
                  <a16:creationId xmlns:a16="http://schemas.microsoft.com/office/drawing/2014/main" id="{8FC5C98C-1DD0-47BA-B8C0-9DEFF1F8EE6B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180790B4-EFEF-40CF-88E4-C8E154884779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1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2D91D3B6-9D33-47D2-B8CB-BB965290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4" name="Oval 10">
              <a:extLst>
                <a:ext uri="{FF2B5EF4-FFF2-40B4-BE49-F238E27FC236}">
                  <a16:creationId xmlns:a16="http://schemas.microsoft.com/office/drawing/2014/main" id="{A28A5001-59BC-4C0A-8114-7A3070954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5" name="Oval 11">
              <a:extLst>
                <a:ext uri="{FF2B5EF4-FFF2-40B4-BE49-F238E27FC236}">
                  <a16:creationId xmlns:a16="http://schemas.microsoft.com/office/drawing/2014/main" id="{207BD221-B8C8-4401-8899-75AF1B90E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F39AA8A8-3FA6-4FD1-B687-AC0F26F16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5FDEFA53-35F6-4702-A580-2AFA4246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8" name="Oval 10">
              <a:extLst>
                <a:ext uri="{FF2B5EF4-FFF2-40B4-BE49-F238E27FC236}">
                  <a16:creationId xmlns:a16="http://schemas.microsoft.com/office/drawing/2014/main" id="{1DF8F7CD-6A51-45CF-A933-1DAF0E3E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19606B2-7A3D-4E99-83CF-FC10E7CDB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90" name="Oval 1">
              <a:extLst>
                <a:ext uri="{FF2B5EF4-FFF2-40B4-BE49-F238E27FC236}">
                  <a16:creationId xmlns:a16="http://schemas.microsoft.com/office/drawing/2014/main" id="{70E76E39-0F16-4055-8E8B-A55E181FA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C4E84BF6-9EDF-4E62-835D-92F2F4DABDAD}"/>
              </a:ext>
            </a:extLst>
          </p:cNvPr>
          <p:cNvGrpSpPr/>
          <p:nvPr/>
        </p:nvGrpSpPr>
        <p:grpSpPr>
          <a:xfrm>
            <a:off x="373087" y="3679733"/>
            <a:ext cx="2668243" cy="1901209"/>
            <a:chOff x="4261997" y="2420888"/>
            <a:chExt cx="2668243" cy="1901209"/>
          </a:xfrm>
        </p:grpSpPr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2D2C1DD7-5CC3-4CD2-ADA7-9FEE68AFAF4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D15022E3-C1BF-4BD7-A129-1460F06D028D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F3433172-28EC-4461-A703-A50A700D64CC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A8124116-0EA6-4136-A416-2B73543A03EA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8" name="CuadroTexto 137">
                <a:extLst>
                  <a:ext uri="{FF2B5EF4-FFF2-40B4-BE49-F238E27FC236}">
                    <a16:creationId xmlns:a16="http://schemas.microsoft.com/office/drawing/2014/main" id="{48954D50-C01A-47F8-86B3-103DA74FF1DA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DA915CEA-4A75-428F-945F-8CE0C98DB081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8E250523-92D8-4B6D-AD23-FC7EC5115A0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5B8C6AAB-1F28-4A9D-B100-EA1901C8EAF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52735D38-5431-4A96-B2CB-7AC69FF09A3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4B80902F-418C-47B1-A8D2-4397F6299C0C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E75E08B7-C3FC-4D4A-8265-CDB3AD8CC48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27FE99A5-4E8B-4B43-BD5E-BE4C6B6C42DE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EF9B50D8-678D-4BCF-A8A1-0429FA0C981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0AF98B54-3BA5-42D5-BB53-6F7AD4738EB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68ABE6FF-1DD0-4D89-AE87-581771670F53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BD5CA6A2-5463-4157-A362-1523ACA94280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5224989B-E726-4614-98BB-868C5DE1C37E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D4CFC71F-1180-4192-8EA2-18D9E1B1C2F0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FBD2A770-654D-4316-AB5E-5982F28FA22D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7BD54F64-BBF5-4D93-AB08-571106EDC09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13" name="Corchetes 112">
              <a:extLst>
                <a:ext uri="{FF2B5EF4-FFF2-40B4-BE49-F238E27FC236}">
                  <a16:creationId xmlns:a16="http://schemas.microsoft.com/office/drawing/2014/main" id="{1B98E4DD-EFCF-4AEB-9C37-8BC3A7C72858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D975B48F-D6C2-4880-855A-34B37638DC0F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2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15" name="Oval 1">
              <a:extLst>
                <a:ext uri="{FF2B5EF4-FFF2-40B4-BE49-F238E27FC236}">
                  <a16:creationId xmlns:a16="http://schemas.microsoft.com/office/drawing/2014/main" id="{0749FB72-6198-43CD-B787-AA5110298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16" name="Oval 10">
              <a:extLst>
                <a:ext uri="{FF2B5EF4-FFF2-40B4-BE49-F238E27FC236}">
                  <a16:creationId xmlns:a16="http://schemas.microsoft.com/office/drawing/2014/main" id="{23F0522A-BFEF-4FF6-B52F-3F88772C8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17" name="Oval 11">
              <a:extLst>
                <a:ext uri="{FF2B5EF4-FFF2-40B4-BE49-F238E27FC236}">
                  <a16:creationId xmlns:a16="http://schemas.microsoft.com/office/drawing/2014/main" id="{7689BED2-1B55-4543-9ACB-B8E4E27D0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18" name="Oval 1">
              <a:extLst>
                <a:ext uri="{FF2B5EF4-FFF2-40B4-BE49-F238E27FC236}">
                  <a16:creationId xmlns:a16="http://schemas.microsoft.com/office/drawing/2014/main" id="{69D95E3F-2BCE-4B8E-8B59-9EDAFA9A0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19" name="Oval 1">
              <a:extLst>
                <a:ext uri="{FF2B5EF4-FFF2-40B4-BE49-F238E27FC236}">
                  <a16:creationId xmlns:a16="http://schemas.microsoft.com/office/drawing/2014/main" id="{4EA7F558-5893-4724-9000-FFCBC11C3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20" name="Oval 10">
              <a:extLst>
                <a:ext uri="{FF2B5EF4-FFF2-40B4-BE49-F238E27FC236}">
                  <a16:creationId xmlns:a16="http://schemas.microsoft.com/office/drawing/2014/main" id="{C07A8F64-EB31-4ED8-A0F7-B019F279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21" name="Oval 11">
              <a:extLst>
                <a:ext uri="{FF2B5EF4-FFF2-40B4-BE49-F238E27FC236}">
                  <a16:creationId xmlns:a16="http://schemas.microsoft.com/office/drawing/2014/main" id="{DD7E8FD5-D36F-47B0-80B3-C642D2DA0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22" name="Oval 1">
              <a:extLst>
                <a:ext uri="{FF2B5EF4-FFF2-40B4-BE49-F238E27FC236}">
                  <a16:creationId xmlns:a16="http://schemas.microsoft.com/office/drawing/2014/main" id="{8374EB2F-F6D6-42E5-A35A-7B1E11706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E09215EF-B371-4A4E-A697-2381BAC0BEA0}"/>
              </a:ext>
            </a:extLst>
          </p:cNvPr>
          <p:cNvSpPr txBox="1"/>
          <p:nvPr/>
        </p:nvSpPr>
        <p:spPr>
          <a:xfrm>
            <a:off x="3963440" y="2484764"/>
            <a:ext cx="87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Inicial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3FFDCB7-0391-4B6C-8A77-9FD12514CA48}"/>
              </a:ext>
            </a:extLst>
          </p:cNvPr>
          <p:cNvSpPr txBox="1"/>
          <p:nvPr/>
        </p:nvSpPr>
        <p:spPr>
          <a:xfrm>
            <a:off x="6489540" y="2474932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1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DE9C39AC-DCB5-4A95-A9EF-D3694F6D99ED}"/>
              </a:ext>
            </a:extLst>
          </p:cNvPr>
          <p:cNvSpPr txBox="1"/>
          <p:nvPr/>
        </p:nvSpPr>
        <p:spPr>
          <a:xfrm>
            <a:off x="1280991" y="3276025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2</a:t>
            </a:r>
          </a:p>
        </p:txBody>
      </p: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94469F48-9B12-449A-899E-883C0D172913}"/>
              </a:ext>
            </a:extLst>
          </p:cNvPr>
          <p:cNvGrpSpPr/>
          <p:nvPr/>
        </p:nvGrpSpPr>
        <p:grpSpPr>
          <a:xfrm>
            <a:off x="3901303" y="3679733"/>
            <a:ext cx="2668243" cy="1901209"/>
            <a:chOff x="4261997" y="2420888"/>
            <a:chExt cx="2668243" cy="1901209"/>
          </a:xfrm>
        </p:grpSpPr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07B078E1-19B8-413B-A7DB-08D8157A6986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69" name="CuadroTexto 168">
                <a:extLst>
                  <a:ext uri="{FF2B5EF4-FFF2-40B4-BE49-F238E27FC236}">
                    <a16:creationId xmlns:a16="http://schemas.microsoft.com/office/drawing/2014/main" id="{2F8EF2EC-2F55-4855-902E-7F5940CF6543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0" name="CuadroTexto 169">
                <a:extLst>
                  <a:ext uri="{FF2B5EF4-FFF2-40B4-BE49-F238E27FC236}">
                    <a16:creationId xmlns:a16="http://schemas.microsoft.com/office/drawing/2014/main" id="{DF38B871-E1CC-40EE-B8E0-E24F400CE2FB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1" name="CuadroTexto 170">
                <a:extLst>
                  <a:ext uri="{FF2B5EF4-FFF2-40B4-BE49-F238E27FC236}">
                    <a16:creationId xmlns:a16="http://schemas.microsoft.com/office/drawing/2014/main" id="{03144429-4421-4B5F-8C2D-F718CBA0F06B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2" name="CuadroTexto 171">
                <a:extLst>
                  <a:ext uri="{FF2B5EF4-FFF2-40B4-BE49-F238E27FC236}">
                    <a16:creationId xmlns:a16="http://schemas.microsoft.com/office/drawing/2014/main" id="{7C862FF8-07DA-46F3-A4B3-4CD3AE810D69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9A43AF8D-FB43-4D03-8838-A6AF4002EF3E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165" name="CuadroTexto 164">
                <a:extLst>
                  <a:ext uri="{FF2B5EF4-FFF2-40B4-BE49-F238E27FC236}">
                    <a16:creationId xmlns:a16="http://schemas.microsoft.com/office/drawing/2014/main" id="{09AFA468-4FEE-49F3-90F3-1C922FC027C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6" name="CuadroTexto 165">
                <a:extLst>
                  <a:ext uri="{FF2B5EF4-FFF2-40B4-BE49-F238E27FC236}">
                    <a16:creationId xmlns:a16="http://schemas.microsoft.com/office/drawing/2014/main" id="{B341C3EA-CCB2-454E-BD19-1225C00EA8D5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7" name="CuadroTexto 166">
                <a:extLst>
                  <a:ext uri="{FF2B5EF4-FFF2-40B4-BE49-F238E27FC236}">
                    <a16:creationId xmlns:a16="http://schemas.microsoft.com/office/drawing/2014/main" id="{ADD320D5-C2F5-4927-BF07-03724165D252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8" name="CuadroTexto 167">
                <a:extLst>
                  <a:ext uri="{FF2B5EF4-FFF2-40B4-BE49-F238E27FC236}">
                    <a16:creationId xmlns:a16="http://schemas.microsoft.com/office/drawing/2014/main" id="{3AE006E4-AEF1-43FD-BECA-9E88D903194B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5" name="Grupo 144">
              <a:extLst>
                <a:ext uri="{FF2B5EF4-FFF2-40B4-BE49-F238E27FC236}">
                  <a16:creationId xmlns:a16="http://schemas.microsoft.com/office/drawing/2014/main" id="{E65CAB4A-5774-412D-B7CA-07FAD490C5CC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61" name="CuadroTexto 160">
                <a:extLst>
                  <a:ext uri="{FF2B5EF4-FFF2-40B4-BE49-F238E27FC236}">
                    <a16:creationId xmlns:a16="http://schemas.microsoft.com/office/drawing/2014/main" id="{DE27730A-BAE6-469D-80EC-A0183DE32634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2" name="CuadroTexto 161">
                <a:extLst>
                  <a:ext uri="{FF2B5EF4-FFF2-40B4-BE49-F238E27FC236}">
                    <a16:creationId xmlns:a16="http://schemas.microsoft.com/office/drawing/2014/main" id="{58955E39-955C-4A97-B5AC-116C602E7EA6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3" name="CuadroTexto 162">
                <a:extLst>
                  <a:ext uri="{FF2B5EF4-FFF2-40B4-BE49-F238E27FC236}">
                    <a16:creationId xmlns:a16="http://schemas.microsoft.com/office/drawing/2014/main" id="{0FB2E0C5-90E4-46CC-B402-0171B58E1F8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02228E9F-2E18-415B-9369-01598084C660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47" name="Corchetes 146">
              <a:extLst>
                <a:ext uri="{FF2B5EF4-FFF2-40B4-BE49-F238E27FC236}">
                  <a16:creationId xmlns:a16="http://schemas.microsoft.com/office/drawing/2014/main" id="{FAE22B2F-1485-4C8E-BDBB-020CFC11A077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47FB98BC-2BB2-42B6-A2A1-7A46067DD594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3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49" name="Oval 1">
              <a:extLst>
                <a:ext uri="{FF2B5EF4-FFF2-40B4-BE49-F238E27FC236}">
                  <a16:creationId xmlns:a16="http://schemas.microsoft.com/office/drawing/2014/main" id="{B2D8D0F1-707C-407B-9BA5-0802D7BCA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50" name="Oval 10">
              <a:extLst>
                <a:ext uri="{FF2B5EF4-FFF2-40B4-BE49-F238E27FC236}">
                  <a16:creationId xmlns:a16="http://schemas.microsoft.com/office/drawing/2014/main" id="{FC42FEBE-82C0-4E43-A13D-9E3D2EE1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51" name="Oval 11">
              <a:extLst>
                <a:ext uri="{FF2B5EF4-FFF2-40B4-BE49-F238E27FC236}">
                  <a16:creationId xmlns:a16="http://schemas.microsoft.com/office/drawing/2014/main" id="{A7A18990-BF3B-414A-884E-E85E4A185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52" name="Oval 1">
              <a:extLst>
                <a:ext uri="{FF2B5EF4-FFF2-40B4-BE49-F238E27FC236}">
                  <a16:creationId xmlns:a16="http://schemas.microsoft.com/office/drawing/2014/main" id="{E58DE817-F68C-46BF-A919-F1F85ABA2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53" name="Oval 1">
              <a:extLst>
                <a:ext uri="{FF2B5EF4-FFF2-40B4-BE49-F238E27FC236}">
                  <a16:creationId xmlns:a16="http://schemas.microsoft.com/office/drawing/2014/main" id="{9FA13827-7636-412B-A8F2-A72E2ABD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54" name="Oval 10">
              <a:extLst>
                <a:ext uri="{FF2B5EF4-FFF2-40B4-BE49-F238E27FC236}">
                  <a16:creationId xmlns:a16="http://schemas.microsoft.com/office/drawing/2014/main" id="{D07C1B49-C813-4976-9B6F-734B6F63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55" name="Oval 11">
              <a:extLst>
                <a:ext uri="{FF2B5EF4-FFF2-40B4-BE49-F238E27FC236}">
                  <a16:creationId xmlns:a16="http://schemas.microsoft.com/office/drawing/2014/main" id="{A2F78621-5462-46E1-8B81-E8FA38BF8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56" name="Oval 1">
              <a:extLst>
                <a:ext uri="{FF2B5EF4-FFF2-40B4-BE49-F238E27FC236}">
                  <a16:creationId xmlns:a16="http://schemas.microsoft.com/office/drawing/2014/main" id="{C1B9F42A-A381-4768-89D7-8BC3D3522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7A5EF78E-8944-4030-AB0A-901A87C56569}"/>
              </a:ext>
            </a:extLst>
          </p:cNvPr>
          <p:cNvSpPr txBox="1"/>
          <p:nvPr/>
        </p:nvSpPr>
        <p:spPr>
          <a:xfrm>
            <a:off x="4809207" y="3276025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3</a:t>
            </a:r>
          </a:p>
        </p:txBody>
      </p:sp>
    </p:spTree>
    <p:extLst>
      <p:ext uri="{BB962C8B-B14F-4D97-AF65-F5344CB8AC3E}">
        <p14:creationId xmlns:p14="http://schemas.microsoft.com/office/powerpoint/2010/main" val="7417034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o 106">
            <a:extLst>
              <a:ext uri="{FF2B5EF4-FFF2-40B4-BE49-F238E27FC236}">
                <a16:creationId xmlns:a16="http://schemas.microsoft.com/office/drawing/2014/main" id="{985CB75A-6B41-4544-B929-695CF6F30704}"/>
              </a:ext>
            </a:extLst>
          </p:cNvPr>
          <p:cNvGrpSpPr/>
          <p:nvPr/>
        </p:nvGrpSpPr>
        <p:grpSpPr>
          <a:xfrm>
            <a:off x="190866" y="639404"/>
            <a:ext cx="2010965" cy="2002573"/>
            <a:chOff x="510036" y="639404"/>
            <a:chExt cx="2010965" cy="200257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C922764-2067-4155-8716-EB4F3F004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113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445B37E0-47D8-4ACE-B797-1C5E7A7A8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701" y="639405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4" name="Oval 11">
              <a:extLst>
                <a:ext uri="{FF2B5EF4-FFF2-40B4-BE49-F238E27FC236}">
                  <a16:creationId xmlns:a16="http://schemas.microsoft.com/office/drawing/2014/main" id="{83F7B0B1-5169-43EC-A6A1-F89CDF023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7" y="639404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CA8164A7-8940-4541-A9BA-1A784D003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6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2D2B651A-7CB2-4FAF-8CD9-B75D5CE4B040}"/>
                </a:ext>
              </a:extLst>
            </p:cNvPr>
            <p:cNvCxnSpPr>
              <a:stCxn id="3" idx="4"/>
              <a:endCxn id="2" idx="0"/>
            </p:cNvCxnSpPr>
            <p:nvPr/>
          </p:nvCxnSpPr>
          <p:spPr bwMode="auto">
            <a:xfrm flipH="1">
              <a:off x="2336057" y="1009292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14">
              <a:extLst>
                <a:ext uri="{FF2B5EF4-FFF2-40B4-BE49-F238E27FC236}">
                  <a16:creationId xmlns:a16="http://schemas.microsoft.com/office/drawing/2014/main" id="{E64ABA41-D149-42F1-A373-9A7240995D8D}"/>
                </a:ext>
              </a:extLst>
            </p:cNvPr>
            <p:cNvCxnSpPr>
              <a:cxnSpLocks noChangeShapeType="1"/>
              <a:stCxn id="4" idx="6"/>
              <a:endCxn id="3" idx="2"/>
            </p:cNvCxnSpPr>
            <p:nvPr/>
          </p:nvCxnSpPr>
          <p:spPr bwMode="auto">
            <a:xfrm>
              <a:off x="879924" y="824348"/>
              <a:ext cx="127277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0A243904-D482-4164-8389-5D311A33FE5A}"/>
                </a:ext>
              </a:extLst>
            </p:cNvPr>
            <p:cNvGrpSpPr/>
            <p:nvPr/>
          </p:nvGrpSpPr>
          <p:grpSpPr>
            <a:xfrm flipV="1">
              <a:off x="879924" y="2363553"/>
              <a:ext cx="1267789" cy="186960"/>
              <a:chOff x="3635896" y="2398486"/>
              <a:chExt cx="1267789" cy="186960"/>
            </a:xfrm>
          </p:grpSpPr>
          <p:cxnSp>
            <p:nvCxnSpPr>
              <p:cNvPr id="9" name="Straight Connector 14">
                <a:extLst>
                  <a:ext uri="{FF2B5EF4-FFF2-40B4-BE49-F238E27FC236}">
                    <a16:creationId xmlns:a16="http://schemas.microsoft.com/office/drawing/2014/main" id="{273DE2D3-3847-4BC0-813B-B4AC5BE709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14">
                <a:extLst>
                  <a:ext uri="{FF2B5EF4-FFF2-40B4-BE49-F238E27FC236}">
                    <a16:creationId xmlns:a16="http://schemas.microsoft.com/office/drawing/2014/main" id="{FFDC6EFC-ED0C-4087-B3DD-0955F41BC6F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1" name="Straight Connector 14">
              <a:extLst>
                <a:ext uri="{FF2B5EF4-FFF2-40B4-BE49-F238E27FC236}">
                  <a16:creationId xmlns:a16="http://schemas.microsoft.com/office/drawing/2014/main" id="{2243B4A7-4E44-4640-B19D-57E5831DE91E}"/>
                </a:ext>
              </a:extLst>
            </p:cNvPr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flipH="1">
              <a:off x="694980" y="1009292"/>
              <a:ext cx="1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4">
              <a:extLst>
                <a:ext uri="{FF2B5EF4-FFF2-40B4-BE49-F238E27FC236}">
                  <a16:creationId xmlns:a16="http://schemas.microsoft.com/office/drawing/2014/main" id="{E85BCAA6-6316-42E1-979C-60C2E4E7B254}"/>
                </a:ext>
              </a:extLst>
            </p:cNvPr>
            <p:cNvCxnSpPr>
              <a:cxnSpLocks noChangeShapeType="1"/>
              <a:stCxn id="5" idx="7"/>
              <a:endCxn id="3" idx="3"/>
            </p:cNvCxnSpPr>
            <p:nvPr/>
          </p:nvCxnSpPr>
          <p:spPr bwMode="auto">
            <a:xfrm flipV="1">
              <a:off x="825755" y="955123"/>
              <a:ext cx="1380882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>
              <a:extLst>
                <a:ext uri="{FF2B5EF4-FFF2-40B4-BE49-F238E27FC236}">
                  <a16:creationId xmlns:a16="http://schemas.microsoft.com/office/drawing/2014/main" id="{1B57357D-3E86-45C8-8E5A-30DB5573B5E8}"/>
                </a:ext>
              </a:extLst>
            </p:cNvPr>
            <p:cNvCxnSpPr>
              <a:cxnSpLocks noChangeShapeType="1"/>
              <a:stCxn id="4" idx="5"/>
              <a:endCxn id="2" idx="1"/>
            </p:cNvCxnSpPr>
            <p:nvPr/>
          </p:nvCxnSpPr>
          <p:spPr bwMode="auto">
            <a:xfrm>
              <a:off x="825755" y="955123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3101B4D-C4A8-47B7-B1FB-BD4EA6E5D035}"/>
              </a:ext>
            </a:extLst>
          </p:cNvPr>
          <p:cNvGrpSpPr/>
          <p:nvPr/>
        </p:nvGrpSpPr>
        <p:grpSpPr>
          <a:xfrm>
            <a:off x="2585227" y="620688"/>
            <a:ext cx="2668243" cy="1901209"/>
            <a:chOff x="4261997" y="2420888"/>
            <a:chExt cx="2668243" cy="1901209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18D13E42-6190-4651-815B-2BEBA891A47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E90DBED-54CA-4ADA-A0B1-340A9E1A851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F5A7F11-B1D4-41A0-8497-B7D50DDB8445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D7116CB-4950-4209-BBED-CD3B0BC96C73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EE059D9-3B07-4F61-9FF8-0804C6C9EE1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2C65378-DA62-4A07-8CB2-37CEBB508E02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77E1CA8-917D-4FA3-AEFC-EAAE148C4786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D4CB8383-896E-4926-B697-AAEDFDD1753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A61043A-10DF-48B9-924D-9FEF6A7070E9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8BEEF7B-B648-477D-BDDF-6A5C0AA17900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3E22B2CA-29C3-4DEC-923F-EBFA95F48637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EE1121E-B1CA-46C2-B942-A1C183B2AE45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BE6D551-A56C-4217-A027-79EDE7FAAC97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2EAAC02-4866-47F2-82AD-8328A4DAE77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9AB0A622-4165-413F-8530-364BAF6BB27A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5275EE3F-2236-4ABF-8189-8909D5147C4E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5C559B1-4109-4D78-A037-05A9257303A0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EA15B23-594A-4199-861A-F64012024498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31E274F-CE11-489F-9E15-6D4DDDABDFA4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C3F8750-E3F8-4183-A3B7-66926258544C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9" name="Corchetes 18">
              <a:extLst>
                <a:ext uri="{FF2B5EF4-FFF2-40B4-BE49-F238E27FC236}">
                  <a16:creationId xmlns:a16="http://schemas.microsoft.com/office/drawing/2014/main" id="{1D34DD99-1F38-4EFC-9652-A66B02662C86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0DE4FBC-DE43-4547-B38A-E9D5411C34F8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0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21" name="Oval 1">
              <a:extLst>
                <a:ext uri="{FF2B5EF4-FFF2-40B4-BE49-F238E27FC236}">
                  <a16:creationId xmlns:a16="http://schemas.microsoft.com/office/drawing/2014/main" id="{6103FB69-5CF7-454E-A594-5ED265D9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8D59618-5EC7-49C8-9710-BD01A067B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24E7033B-1552-40BA-9AA0-EA7DBE2F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4" name="Oval 1">
              <a:extLst>
                <a:ext uri="{FF2B5EF4-FFF2-40B4-BE49-F238E27FC236}">
                  <a16:creationId xmlns:a16="http://schemas.microsoft.com/office/drawing/2014/main" id="{08764CC1-40E2-4865-BD50-5FA5EBB7C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C613C022-631A-4009-AA1C-6DC1BC3E7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601C7691-6367-439D-BACF-1D484CBED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B0CCFF0C-0E32-425A-AF88-360F121E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8" name="Oval 1">
              <a:extLst>
                <a:ext uri="{FF2B5EF4-FFF2-40B4-BE49-F238E27FC236}">
                  <a16:creationId xmlns:a16="http://schemas.microsoft.com/office/drawing/2014/main" id="{4F7E07E8-750B-429D-94AE-E2CAE5081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FE63861E-D1D3-45AA-BC60-511DC9BBD9E5}"/>
              </a:ext>
            </a:extLst>
          </p:cNvPr>
          <p:cNvGrpSpPr/>
          <p:nvPr/>
        </p:nvGrpSpPr>
        <p:grpSpPr>
          <a:xfrm>
            <a:off x="5564784" y="620688"/>
            <a:ext cx="2668243" cy="1901209"/>
            <a:chOff x="4261997" y="2420888"/>
            <a:chExt cx="2668243" cy="1901209"/>
          </a:xfrm>
        </p:grpSpPr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684ED95D-8F00-49CE-AA0D-16641B363D61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A7FB547-1473-4DE5-BF94-CBA5A395739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7FDF6DB9-5C31-44AC-A1B8-680957DA8CEB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7927F53-A1D7-4B2C-B053-3973811F617C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1B2965D4-50F4-4FA7-9C9B-ADDE09CBFE6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8C87D6A8-D5B5-4093-8952-A3A602A90E43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0ED43961-E0EE-4B9D-B3CC-B5C6AB91EFB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9303AE94-DF1C-4DBD-8313-23E14F219306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E9BC8700-5DA8-4D4E-B854-F8C3D7D5F0FE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6E4E7265-4098-4CE2-A903-AB550806B1B2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CF090861-1E7F-423C-81C3-D6F72539DAD9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7EA3F914-23AF-46E8-97FD-055B4EE97474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0566CD4A-4FC9-4771-9917-7171855C5B7A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EF32EAE-BE17-4C68-A8F1-EF23D8DC76C7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D534BA81-9418-4A98-9F95-6137281113DB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4B93DC6D-0A0D-4C54-B771-F25E82322D97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B27E9623-D3B5-4DC1-9A61-F2A1373C8357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6619D6E1-39C6-4095-A79D-4AFCC3B0FB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94A8870B-4BFF-440E-A519-A2A07DFD8948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FF42FD85-1FC8-4E05-9BBD-8140A114188A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81" name="Corchetes 80">
              <a:extLst>
                <a:ext uri="{FF2B5EF4-FFF2-40B4-BE49-F238E27FC236}">
                  <a16:creationId xmlns:a16="http://schemas.microsoft.com/office/drawing/2014/main" id="{8FC5C98C-1DD0-47BA-B8C0-9DEFF1F8EE6B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180790B4-EFEF-40CF-88E4-C8E154884779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1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2D91D3B6-9D33-47D2-B8CB-BB965290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4" name="Oval 10">
              <a:extLst>
                <a:ext uri="{FF2B5EF4-FFF2-40B4-BE49-F238E27FC236}">
                  <a16:creationId xmlns:a16="http://schemas.microsoft.com/office/drawing/2014/main" id="{A28A5001-59BC-4C0A-8114-7A3070954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5" name="Oval 11">
              <a:extLst>
                <a:ext uri="{FF2B5EF4-FFF2-40B4-BE49-F238E27FC236}">
                  <a16:creationId xmlns:a16="http://schemas.microsoft.com/office/drawing/2014/main" id="{207BD221-B8C8-4401-8899-75AF1B90E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F39AA8A8-3FA6-4FD1-B687-AC0F26F16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5FDEFA53-35F6-4702-A580-2AFA4246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8" name="Oval 10">
              <a:extLst>
                <a:ext uri="{FF2B5EF4-FFF2-40B4-BE49-F238E27FC236}">
                  <a16:creationId xmlns:a16="http://schemas.microsoft.com/office/drawing/2014/main" id="{1DF8F7CD-6A51-45CF-A933-1DAF0E3E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19606B2-7A3D-4E99-83CF-FC10E7CDB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90" name="Oval 1">
              <a:extLst>
                <a:ext uri="{FF2B5EF4-FFF2-40B4-BE49-F238E27FC236}">
                  <a16:creationId xmlns:a16="http://schemas.microsoft.com/office/drawing/2014/main" id="{70E76E39-0F16-4055-8E8B-A55E181FA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C4E84BF6-9EDF-4E62-835D-92F2F4DABDAD}"/>
              </a:ext>
            </a:extLst>
          </p:cNvPr>
          <p:cNvGrpSpPr/>
          <p:nvPr/>
        </p:nvGrpSpPr>
        <p:grpSpPr>
          <a:xfrm>
            <a:off x="373087" y="3679733"/>
            <a:ext cx="2668243" cy="1901209"/>
            <a:chOff x="4261997" y="2420888"/>
            <a:chExt cx="2668243" cy="1901209"/>
          </a:xfrm>
        </p:grpSpPr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2D2C1DD7-5CC3-4CD2-ADA7-9FEE68AFAF4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D15022E3-C1BF-4BD7-A129-1460F06D028D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F3433172-28EC-4461-A703-A50A700D64CC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A8124116-0EA6-4136-A416-2B73543A03EA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8" name="CuadroTexto 137">
                <a:extLst>
                  <a:ext uri="{FF2B5EF4-FFF2-40B4-BE49-F238E27FC236}">
                    <a16:creationId xmlns:a16="http://schemas.microsoft.com/office/drawing/2014/main" id="{48954D50-C01A-47F8-86B3-103DA74FF1DA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DA915CEA-4A75-428F-945F-8CE0C98DB081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8E250523-92D8-4B6D-AD23-FC7EC5115A0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5B8C6AAB-1F28-4A9D-B100-EA1901C8EAF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52735D38-5431-4A96-B2CB-7AC69FF09A3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4B80902F-418C-47B1-A8D2-4397F6299C0C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E75E08B7-C3FC-4D4A-8265-CDB3AD8CC48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27FE99A5-4E8B-4B43-BD5E-BE4C6B6C42DE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EF9B50D8-678D-4BCF-A8A1-0429FA0C981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0AF98B54-3BA5-42D5-BB53-6F7AD4738EB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68ABE6FF-1DD0-4D89-AE87-581771670F53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BD5CA6A2-5463-4157-A362-1523ACA94280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5224989B-E726-4614-98BB-868C5DE1C37E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D4CFC71F-1180-4192-8EA2-18D9E1B1C2F0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FBD2A770-654D-4316-AB5E-5982F28FA22D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7BD54F64-BBF5-4D93-AB08-571106EDC09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13" name="Corchetes 112">
              <a:extLst>
                <a:ext uri="{FF2B5EF4-FFF2-40B4-BE49-F238E27FC236}">
                  <a16:creationId xmlns:a16="http://schemas.microsoft.com/office/drawing/2014/main" id="{1B98E4DD-EFCF-4AEB-9C37-8BC3A7C72858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D975B48F-D6C2-4880-855A-34B37638DC0F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2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15" name="Oval 1">
              <a:extLst>
                <a:ext uri="{FF2B5EF4-FFF2-40B4-BE49-F238E27FC236}">
                  <a16:creationId xmlns:a16="http://schemas.microsoft.com/office/drawing/2014/main" id="{0749FB72-6198-43CD-B787-AA5110298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16" name="Oval 10">
              <a:extLst>
                <a:ext uri="{FF2B5EF4-FFF2-40B4-BE49-F238E27FC236}">
                  <a16:creationId xmlns:a16="http://schemas.microsoft.com/office/drawing/2014/main" id="{23F0522A-BFEF-4FF6-B52F-3F88772C8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17" name="Oval 11">
              <a:extLst>
                <a:ext uri="{FF2B5EF4-FFF2-40B4-BE49-F238E27FC236}">
                  <a16:creationId xmlns:a16="http://schemas.microsoft.com/office/drawing/2014/main" id="{7689BED2-1B55-4543-9ACB-B8E4E27D0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18" name="Oval 1">
              <a:extLst>
                <a:ext uri="{FF2B5EF4-FFF2-40B4-BE49-F238E27FC236}">
                  <a16:creationId xmlns:a16="http://schemas.microsoft.com/office/drawing/2014/main" id="{69D95E3F-2BCE-4B8E-8B59-9EDAFA9A0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19" name="Oval 1">
              <a:extLst>
                <a:ext uri="{FF2B5EF4-FFF2-40B4-BE49-F238E27FC236}">
                  <a16:creationId xmlns:a16="http://schemas.microsoft.com/office/drawing/2014/main" id="{4EA7F558-5893-4724-9000-FFCBC11C3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20" name="Oval 10">
              <a:extLst>
                <a:ext uri="{FF2B5EF4-FFF2-40B4-BE49-F238E27FC236}">
                  <a16:creationId xmlns:a16="http://schemas.microsoft.com/office/drawing/2014/main" id="{C07A8F64-EB31-4ED8-A0F7-B019F279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21" name="Oval 11">
              <a:extLst>
                <a:ext uri="{FF2B5EF4-FFF2-40B4-BE49-F238E27FC236}">
                  <a16:creationId xmlns:a16="http://schemas.microsoft.com/office/drawing/2014/main" id="{DD7E8FD5-D36F-47B0-80B3-C642D2DA0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22" name="Oval 1">
              <a:extLst>
                <a:ext uri="{FF2B5EF4-FFF2-40B4-BE49-F238E27FC236}">
                  <a16:creationId xmlns:a16="http://schemas.microsoft.com/office/drawing/2014/main" id="{8374EB2F-F6D6-42E5-A35A-7B1E11706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E09215EF-B371-4A4E-A697-2381BAC0BEA0}"/>
              </a:ext>
            </a:extLst>
          </p:cNvPr>
          <p:cNvSpPr txBox="1"/>
          <p:nvPr/>
        </p:nvSpPr>
        <p:spPr>
          <a:xfrm>
            <a:off x="3963440" y="2484764"/>
            <a:ext cx="87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Inicial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3FFDCB7-0391-4B6C-8A77-9FD12514CA48}"/>
              </a:ext>
            </a:extLst>
          </p:cNvPr>
          <p:cNvSpPr txBox="1"/>
          <p:nvPr/>
        </p:nvSpPr>
        <p:spPr>
          <a:xfrm>
            <a:off x="6489540" y="2474932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1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DE9C39AC-DCB5-4A95-A9EF-D3694F6D99ED}"/>
              </a:ext>
            </a:extLst>
          </p:cNvPr>
          <p:cNvSpPr txBox="1"/>
          <p:nvPr/>
        </p:nvSpPr>
        <p:spPr>
          <a:xfrm>
            <a:off x="1280991" y="3276025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2</a:t>
            </a:r>
          </a:p>
        </p:txBody>
      </p: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94469F48-9B12-449A-899E-883C0D172913}"/>
              </a:ext>
            </a:extLst>
          </p:cNvPr>
          <p:cNvGrpSpPr/>
          <p:nvPr/>
        </p:nvGrpSpPr>
        <p:grpSpPr>
          <a:xfrm>
            <a:off x="3901303" y="3679733"/>
            <a:ext cx="2668243" cy="1901209"/>
            <a:chOff x="4261997" y="2420888"/>
            <a:chExt cx="2668243" cy="1901209"/>
          </a:xfrm>
        </p:grpSpPr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07B078E1-19B8-413B-A7DB-08D8157A6986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69" name="CuadroTexto 168">
                <a:extLst>
                  <a:ext uri="{FF2B5EF4-FFF2-40B4-BE49-F238E27FC236}">
                    <a16:creationId xmlns:a16="http://schemas.microsoft.com/office/drawing/2014/main" id="{2F8EF2EC-2F55-4855-902E-7F5940CF6543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0" name="CuadroTexto 169">
                <a:extLst>
                  <a:ext uri="{FF2B5EF4-FFF2-40B4-BE49-F238E27FC236}">
                    <a16:creationId xmlns:a16="http://schemas.microsoft.com/office/drawing/2014/main" id="{DF38B871-E1CC-40EE-B8E0-E24F400CE2FB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1" name="CuadroTexto 170">
                <a:extLst>
                  <a:ext uri="{FF2B5EF4-FFF2-40B4-BE49-F238E27FC236}">
                    <a16:creationId xmlns:a16="http://schemas.microsoft.com/office/drawing/2014/main" id="{03144429-4421-4B5F-8C2D-F718CBA0F06B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2" name="CuadroTexto 171">
                <a:extLst>
                  <a:ext uri="{FF2B5EF4-FFF2-40B4-BE49-F238E27FC236}">
                    <a16:creationId xmlns:a16="http://schemas.microsoft.com/office/drawing/2014/main" id="{7C862FF8-07DA-46F3-A4B3-4CD3AE810D69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9A43AF8D-FB43-4D03-8838-A6AF4002EF3E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165" name="CuadroTexto 164">
                <a:extLst>
                  <a:ext uri="{FF2B5EF4-FFF2-40B4-BE49-F238E27FC236}">
                    <a16:creationId xmlns:a16="http://schemas.microsoft.com/office/drawing/2014/main" id="{09AFA468-4FEE-49F3-90F3-1C922FC027C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6" name="CuadroTexto 165">
                <a:extLst>
                  <a:ext uri="{FF2B5EF4-FFF2-40B4-BE49-F238E27FC236}">
                    <a16:creationId xmlns:a16="http://schemas.microsoft.com/office/drawing/2014/main" id="{B341C3EA-CCB2-454E-BD19-1225C00EA8D5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7" name="CuadroTexto 166">
                <a:extLst>
                  <a:ext uri="{FF2B5EF4-FFF2-40B4-BE49-F238E27FC236}">
                    <a16:creationId xmlns:a16="http://schemas.microsoft.com/office/drawing/2014/main" id="{ADD320D5-C2F5-4927-BF07-03724165D252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8" name="CuadroTexto 167">
                <a:extLst>
                  <a:ext uri="{FF2B5EF4-FFF2-40B4-BE49-F238E27FC236}">
                    <a16:creationId xmlns:a16="http://schemas.microsoft.com/office/drawing/2014/main" id="{3AE006E4-AEF1-43FD-BECA-9E88D903194B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5" name="Grupo 144">
              <a:extLst>
                <a:ext uri="{FF2B5EF4-FFF2-40B4-BE49-F238E27FC236}">
                  <a16:creationId xmlns:a16="http://schemas.microsoft.com/office/drawing/2014/main" id="{E65CAB4A-5774-412D-B7CA-07FAD490C5CC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61" name="CuadroTexto 160">
                <a:extLst>
                  <a:ext uri="{FF2B5EF4-FFF2-40B4-BE49-F238E27FC236}">
                    <a16:creationId xmlns:a16="http://schemas.microsoft.com/office/drawing/2014/main" id="{DE27730A-BAE6-469D-80EC-A0183DE32634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2" name="CuadroTexto 161">
                <a:extLst>
                  <a:ext uri="{FF2B5EF4-FFF2-40B4-BE49-F238E27FC236}">
                    <a16:creationId xmlns:a16="http://schemas.microsoft.com/office/drawing/2014/main" id="{58955E39-955C-4A97-B5AC-116C602E7EA6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3" name="CuadroTexto 162">
                <a:extLst>
                  <a:ext uri="{FF2B5EF4-FFF2-40B4-BE49-F238E27FC236}">
                    <a16:creationId xmlns:a16="http://schemas.microsoft.com/office/drawing/2014/main" id="{0FB2E0C5-90E4-46CC-B402-0171B58E1F8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02228E9F-2E18-415B-9369-01598084C660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47" name="Corchetes 146">
              <a:extLst>
                <a:ext uri="{FF2B5EF4-FFF2-40B4-BE49-F238E27FC236}">
                  <a16:creationId xmlns:a16="http://schemas.microsoft.com/office/drawing/2014/main" id="{FAE22B2F-1485-4C8E-BDBB-020CFC11A077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47FB98BC-2BB2-42B6-A2A1-7A46067DD594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3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49" name="Oval 1">
              <a:extLst>
                <a:ext uri="{FF2B5EF4-FFF2-40B4-BE49-F238E27FC236}">
                  <a16:creationId xmlns:a16="http://schemas.microsoft.com/office/drawing/2014/main" id="{B2D8D0F1-707C-407B-9BA5-0802D7BCA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50" name="Oval 10">
              <a:extLst>
                <a:ext uri="{FF2B5EF4-FFF2-40B4-BE49-F238E27FC236}">
                  <a16:creationId xmlns:a16="http://schemas.microsoft.com/office/drawing/2014/main" id="{FC42FEBE-82C0-4E43-A13D-9E3D2EE1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51" name="Oval 11">
              <a:extLst>
                <a:ext uri="{FF2B5EF4-FFF2-40B4-BE49-F238E27FC236}">
                  <a16:creationId xmlns:a16="http://schemas.microsoft.com/office/drawing/2014/main" id="{A7A18990-BF3B-414A-884E-E85E4A185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52" name="Oval 1">
              <a:extLst>
                <a:ext uri="{FF2B5EF4-FFF2-40B4-BE49-F238E27FC236}">
                  <a16:creationId xmlns:a16="http://schemas.microsoft.com/office/drawing/2014/main" id="{E58DE817-F68C-46BF-A919-F1F85ABA2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53" name="Oval 1">
              <a:extLst>
                <a:ext uri="{FF2B5EF4-FFF2-40B4-BE49-F238E27FC236}">
                  <a16:creationId xmlns:a16="http://schemas.microsoft.com/office/drawing/2014/main" id="{9FA13827-7636-412B-A8F2-A72E2ABD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54" name="Oval 10">
              <a:extLst>
                <a:ext uri="{FF2B5EF4-FFF2-40B4-BE49-F238E27FC236}">
                  <a16:creationId xmlns:a16="http://schemas.microsoft.com/office/drawing/2014/main" id="{D07C1B49-C813-4976-9B6F-734B6F63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55" name="Oval 11">
              <a:extLst>
                <a:ext uri="{FF2B5EF4-FFF2-40B4-BE49-F238E27FC236}">
                  <a16:creationId xmlns:a16="http://schemas.microsoft.com/office/drawing/2014/main" id="{A2F78621-5462-46E1-8B81-E8FA38BF8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56" name="Oval 1">
              <a:extLst>
                <a:ext uri="{FF2B5EF4-FFF2-40B4-BE49-F238E27FC236}">
                  <a16:creationId xmlns:a16="http://schemas.microsoft.com/office/drawing/2014/main" id="{C1B9F42A-A381-4768-89D7-8BC3D3522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7A5EF78E-8944-4030-AB0A-901A87C56569}"/>
              </a:ext>
            </a:extLst>
          </p:cNvPr>
          <p:cNvSpPr txBox="1"/>
          <p:nvPr/>
        </p:nvSpPr>
        <p:spPr>
          <a:xfrm>
            <a:off x="4809207" y="3276025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3</a:t>
            </a:r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4A1E1AF1-B36F-4DED-83AF-D5C0D5A22636}"/>
              </a:ext>
            </a:extLst>
          </p:cNvPr>
          <p:cNvSpPr/>
          <p:nvPr/>
        </p:nvSpPr>
        <p:spPr bwMode="auto">
          <a:xfrm>
            <a:off x="1480080" y="5272003"/>
            <a:ext cx="237783" cy="237783"/>
          </a:xfrm>
          <a:prstGeom prst="rect">
            <a:avLst/>
          </a:prstGeom>
          <a:solidFill>
            <a:srgbClr val="FFC000">
              <a:alpha val="40000"/>
            </a:srgbClr>
          </a:solidFill>
          <a:ln w="9525" cap="flat" cmpd="sng" algn="ctr">
            <a:solidFill>
              <a:srgbClr val="C898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2698D5E6-11CD-44D3-A86E-0DC729742D3A}"/>
              </a:ext>
            </a:extLst>
          </p:cNvPr>
          <p:cNvSpPr txBox="1"/>
          <p:nvPr/>
        </p:nvSpPr>
        <p:spPr>
          <a:xfrm>
            <a:off x="0" y="5676204"/>
            <a:ext cx="439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Este </a:t>
            </a:r>
            <a:r>
              <a:rPr lang="es-MX" dirty="0">
                <a:latin typeface="Consolas" panose="020B0609020204030204" pitchFamily="49" charset="0"/>
              </a:rPr>
              <a:t>0</a:t>
            </a:r>
            <a:r>
              <a:rPr lang="es-MX" dirty="0"/>
              <a:t> indica que no existe camino entre </a:t>
            </a:r>
            <a:r>
              <a:rPr lang="es-MX" dirty="0">
                <a:latin typeface="Consolas" panose="020B0609020204030204" pitchFamily="49" charset="0"/>
              </a:rPr>
              <a:t>4</a:t>
            </a:r>
            <a:r>
              <a:rPr lang="es-MX" dirty="0"/>
              <a:t> y </a:t>
            </a:r>
            <a:r>
              <a:rPr lang="es-MX" dirty="0">
                <a:latin typeface="Consolas" panose="020B0609020204030204" pitchFamily="49" charset="0"/>
              </a:rPr>
              <a:t>1</a:t>
            </a:r>
            <a:r>
              <a:rPr lang="es-MX" dirty="0"/>
              <a:t> ni pasando por </a:t>
            </a:r>
            <a:r>
              <a:rPr lang="es-MX" dirty="0">
                <a:latin typeface="Consolas" panose="020B0609020204030204" pitchFamily="49" charset="0"/>
              </a:rPr>
              <a:t>1</a:t>
            </a:r>
            <a:r>
              <a:rPr lang="es-MX" dirty="0"/>
              <a:t> ni por </a:t>
            </a:r>
            <a:r>
              <a:rPr lang="es-MX" dirty="0">
                <a:latin typeface="Consolas" panose="020B0609020204030204" pitchFamily="49" charset="0"/>
              </a:rPr>
              <a:t>2</a:t>
            </a:r>
            <a:r>
              <a:rPr lang="es-MX" dirty="0"/>
              <a:t>.</a:t>
            </a:r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7F2CAAA4-E372-4487-911E-4085A7FB8C1E}"/>
              </a:ext>
            </a:extLst>
          </p:cNvPr>
          <p:cNvCxnSpPr>
            <a:cxnSpLocks/>
            <a:stCxn id="157" idx="3"/>
          </p:cNvCxnSpPr>
          <p:nvPr/>
        </p:nvCxnSpPr>
        <p:spPr bwMode="auto">
          <a:xfrm>
            <a:off x="1717863" y="5390895"/>
            <a:ext cx="137645" cy="34236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C898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490713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o 106">
            <a:extLst>
              <a:ext uri="{FF2B5EF4-FFF2-40B4-BE49-F238E27FC236}">
                <a16:creationId xmlns:a16="http://schemas.microsoft.com/office/drawing/2014/main" id="{985CB75A-6B41-4544-B929-695CF6F30704}"/>
              </a:ext>
            </a:extLst>
          </p:cNvPr>
          <p:cNvGrpSpPr/>
          <p:nvPr/>
        </p:nvGrpSpPr>
        <p:grpSpPr>
          <a:xfrm>
            <a:off x="190866" y="639404"/>
            <a:ext cx="2010965" cy="2002573"/>
            <a:chOff x="510036" y="639404"/>
            <a:chExt cx="2010965" cy="200257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C922764-2067-4155-8716-EB4F3F004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113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445B37E0-47D8-4ACE-B797-1C5E7A7A8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701" y="639405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4" name="Oval 11">
              <a:extLst>
                <a:ext uri="{FF2B5EF4-FFF2-40B4-BE49-F238E27FC236}">
                  <a16:creationId xmlns:a16="http://schemas.microsoft.com/office/drawing/2014/main" id="{83F7B0B1-5169-43EC-A6A1-F89CDF023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7" y="639404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CA8164A7-8940-4541-A9BA-1A784D003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6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2D2B651A-7CB2-4FAF-8CD9-B75D5CE4B040}"/>
                </a:ext>
              </a:extLst>
            </p:cNvPr>
            <p:cNvCxnSpPr>
              <a:stCxn id="3" idx="4"/>
              <a:endCxn id="2" idx="0"/>
            </p:cNvCxnSpPr>
            <p:nvPr/>
          </p:nvCxnSpPr>
          <p:spPr bwMode="auto">
            <a:xfrm flipH="1">
              <a:off x="2336057" y="1009292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14">
              <a:extLst>
                <a:ext uri="{FF2B5EF4-FFF2-40B4-BE49-F238E27FC236}">
                  <a16:creationId xmlns:a16="http://schemas.microsoft.com/office/drawing/2014/main" id="{E64ABA41-D149-42F1-A373-9A7240995D8D}"/>
                </a:ext>
              </a:extLst>
            </p:cNvPr>
            <p:cNvCxnSpPr>
              <a:cxnSpLocks noChangeShapeType="1"/>
              <a:stCxn id="4" idx="6"/>
              <a:endCxn id="3" idx="2"/>
            </p:cNvCxnSpPr>
            <p:nvPr/>
          </p:nvCxnSpPr>
          <p:spPr bwMode="auto">
            <a:xfrm>
              <a:off x="879924" y="824348"/>
              <a:ext cx="127277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0A243904-D482-4164-8389-5D311A33FE5A}"/>
                </a:ext>
              </a:extLst>
            </p:cNvPr>
            <p:cNvGrpSpPr/>
            <p:nvPr/>
          </p:nvGrpSpPr>
          <p:grpSpPr>
            <a:xfrm flipV="1">
              <a:off x="879924" y="2363553"/>
              <a:ext cx="1267789" cy="186960"/>
              <a:chOff x="3635896" y="2398486"/>
              <a:chExt cx="1267789" cy="186960"/>
            </a:xfrm>
          </p:grpSpPr>
          <p:cxnSp>
            <p:nvCxnSpPr>
              <p:cNvPr id="9" name="Straight Connector 14">
                <a:extLst>
                  <a:ext uri="{FF2B5EF4-FFF2-40B4-BE49-F238E27FC236}">
                    <a16:creationId xmlns:a16="http://schemas.microsoft.com/office/drawing/2014/main" id="{273DE2D3-3847-4BC0-813B-B4AC5BE709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14">
                <a:extLst>
                  <a:ext uri="{FF2B5EF4-FFF2-40B4-BE49-F238E27FC236}">
                    <a16:creationId xmlns:a16="http://schemas.microsoft.com/office/drawing/2014/main" id="{FFDC6EFC-ED0C-4087-B3DD-0955F41BC6F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1" name="Straight Connector 14">
              <a:extLst>
                <a:ext uri="{FF2B5EF4-FFF2-40B4-BE49-F238E27FC236}">
                  <a16:creationId xmlns:a16="http://schemas.microsoft.com/office/drawing/2014/main" id="{2243B4A7-4E44-4640-B19D-57E5831DE91E}"/>
                </a:ext>
              </a:extLst>
            </p:cNvPr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flipH="1">
              <a:off x="694980" y="1009292"/>
              <a:ext cx="1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4">
              <a:extLst>
                <a:ext uri="{FF2B5EF4-FFF2-40B4-BE49-F238E27FC236}">
                  <a16:creationId xmlns:a16="http://schemas.microsoft.com/office/drawing/2014/main" id="{E85BCAA6-6316-42E1-979C-60C2E4E7B254}"/>
                </a:ext>
              </a:extLst>
            </p:cNvPr>
            <p:cNvCxnSpPr>
              <a:cxnSpLocks noChangeShapeType="1"/>
              <a:stCxn id="5" idx="7"/>
              <a:endCxn id="3" idx="3"/>
            </p:cNvCxnSpPr>
            <p:nvPr/>
          </p:nvCxnSpPr>
          <p:spPr bwMode="auto">
            <a:xfrm flipV="1">
              <a:off x="825755" y="955123"/>
              <a:ext cx="1380882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>
              <a:extLst>
                <a:ext uri="{FF2B5EF4-FFF2-40B4-BE49-F238E27FC236}">
                  <a16:creationId xmlns:a16="http://schemas.microsoft.com/office/drawing/2014/main" id="{1B57357D-3E86-45C8-8E5A-30DB5573B5E8}"/>
                </a:ext>
              </a:extLst>
            </p:cNvPr>
            <p:cNvCxnSpPr>
              <a:cxnSpLocks noChangeShapeType="1"/>
              <a:stCxn id="4" idx="5"/>
              <a:endCxn id="2" idx="1"/>
            </p:cNvCxnSpPr>
            <p:nvPr/>
          </p:nvCxnSpPr>
          <p:spPr bwMode="auto">
            <a:xfrm>
              <a:off x="825755" y="955123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3101B4D-C4A8-47B7-B1FB-BD4EA6E5D035}"/>
              </a:ext>
            </a:extLst>
          </p:cNvPr>
          <p:cNvGrpSpPr/>
          <p:nvPr/>
        </p:nvGrpSpPr>
        <p:grpSpPr>
          <a:xfrm>
            <a:off x="2585227" y="620688"/>
            <a:ext cx="2668243" cy="1901209"/>
            <a:chOff x="4261997" y="2420888"/>
            <a:chExt cx="2668243" cy="1901209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18D13E42-6190-4651-815B-2BEBA891A47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E90DBED-54CA-4ADA-A0B1-340A9E1A851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F5A7F11-B1D4-41A0-8497-B7D50DDB8445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D7116CB-4950-4209-BBED-CD3B0BC96C73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EE059D9-3B07-4F61-9FF8-0804C6C9EE1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2C65378-DA62-4A07-8CB2-37CEBB508E02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77E1CA8-917D-4FA3-AEFC-EAAE148C4786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D4CB8383-896E-4926-B697-AAEDFDD1753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A61043A-10DF-48B9-924D-9FEF6A7070E9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8BEEF7B-B648-477D-BDDF-6A5C0AA17900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3E22B2CA-29C3-4DEC-923F-EBFA95F48637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EE1121E-B1CA-46C2-B942-A1C183B2AE45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BE6D551-A56C-4217-A027-79EDE7FAAC97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2EAAC02-4866-47F2-82AD-8328A4DAE77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9AB0A622-4165-413F-8530-364BAF6BB27A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5275EE3F-2236-4ABF-8189-8909D5147C4E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5C559B1-4109-4D78-A037-05A9257303A0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EA15B23-594A-4199-861A-F64012024498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31E274F-CE11-489F-9E15-6D4DDDABDFA4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C3F8750-E3F8-4183-A3B7-66926258544C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9" name="Corchetes 18">
              <a:extLst>
                <a:ext uri="{FF2B5EF4-FFF2-40B4-BE49-F238E27FC236}">
                  <a16:creationId xmlns:a16="http://schemas.microsoft.com/office/drawing/2014/main" id="{1D34DD99-1F38-4EFC-9652-A66B02662C86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0DE4FBC-DE43-4547-B38A-E9D5411C34F8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0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21" name="Oval 1">
              <a:extLst>
                <a:ext uri="{FF2B5EF4-FFF2-40B4-BE49-F238E27FC236}">
                  <a16:creationId xmlns:a16="http://schemas.microsoft.com/office/drawing/2014/main" id="{6103FB69-5CF7-454E-A594-5ED265D9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8D59618-5EC7-49C8-9710-BD01A067B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24E7033B-1552-40BA-9AA0-EA7DBE2F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4" name="Oval 1">
              <a:extLst>
                <a:ext uri="{FF2B5EF4-FFF2-40B4-BE49-F238E27FC236}">
                  <a16:creationId xmlns:a16="http://schemas.microsoft.com/office/drawing/2014/main" id="{08764CC1-40E2-4865-BD50-5FA5EBB7C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C613C022-631A-4009-AA1C-6DC1BC3E7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601C7691-6367-439D-BACF-1D484CBED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B0CCFF0C-0E32-425A-AF88-360F121E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8" name="Oval 1">
              <a:extLst>
                <a:ext uri="{FF2B5EF4-FFF2-40B4-BE49-F238E27FC236}">
                  <a16:creationId xmlns:a16="http://schemas.microsoft.com/office/drawing/2014/main" id="{4F7E07E8-750B-429D-94AE-E2CAE5081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FE63861E-D1D3-45AA-BC60-511DC9BBD9E5}"/>
              </a:ext>
            </a:extLst>
          </p:cNvPr>
          <p:cNvGrpSpPr/>
          <p:nvPr/>
        </p:nvGrpSpPr>
        <p:grpSpPr>
          <a:xfrm>
            <a:off x="5564784" y="620688"/>
            <a:ext cx="2668243" cy="1901209"/>
            <a:chOff x="4261997" y="2420888"/>
            <a:chExt cx="2668243" cy="1901209"/>
          </a:xfrm>
        </p:grpSpPr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684ED95D-8F00-49CE-AA0D-16641B363D61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A7FB547-1473-4DE5-BF94-CBA5A395739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7FDF6DB9-5C31-44AC-A1B8-680957DA8CEB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7927F53-A1D7-4B2C-B053-3973811F617C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1B2965D4-50F4-4FA7-9C9B-ADDE09CBFE6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8C87D6A8-D5B5-4093-8952-A3A602A90E43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0ED43961-E0EE-4B9D-B3CC-B5C6AB91EFB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9303AE94-DF1C-4DBD-8313-23E14F219306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E9BC8700-5DA8-4D4E-B854-F8C3D7D5F0FE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6E4E7265-4098-4CE2-A903-AB550806B1B2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CF090861-1E7F-423C-81C3-D6F72539DAD9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7EA3F914-23AF-46E8-97FD-055B4EE97474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0566CD4A-4FC9-4771-9917-7171855C5B7A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EF32EAE-BE17-4C68-A8F1-EF23D8DC76C7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D534BA81-9418-4A98-9F95-6137281113DB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4B93DC6D-0A0D-4C54-B771-F25E82322D97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B27E9623-D3B5-4DC1-9A61-F2A1373C8357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6619D6E1-39C6-4095-A79D-4AFCC3B0FB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94A8870B-4BFF-440E-A519-A2A07DFD8948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FF42FD85-1FC8-4E05-9BBD-8140A114188A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81" name="Corchetes 80">
              <a:extLst>
                <a:ext uri="{FF2B5EF4-FFF2-40B4-BE49-F238E27FC236}">
                  <a16:creationId xmlns:a16="http://schemas.microsoft.com/office/drawing/2014/main" id="{8FC5C98C-1DD0-47BA-B8C0-9DEFF1F8EE6B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180790B4-EFEF-40CF-88E4-C8E154884779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1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2D91D3B6-9D33-47D2-B8CB-BB965290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4" name="Oval 10">
              <a:extLst>
                <a:ext uri="{FF2B5EF4-FFF2-40B4-BE49-F238E27FC236}">
                  <a16:creationId xmlns:a16="http://schemas.microsoft.com/office/drawing/2014/main" id="{A28A5001-59BC-4C0A-8114-7A3070954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5" name="Oval 11">
              <a:extLst>
                <a:ext uri="{FF2B5EF4-FFF2-40B4-BE49-F238E27FC236}">
                  <a16:creationId xmlns:a16="http://schemas.microsoft.com/office/drawing/2014/main" id="{207BD221-B8C8-4401-8899-75AF1B90E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F39AA8A8-3FA6-4FD1-B687-AC0F26F16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5FDEFA53-35F6-4702-A580-2AFA4246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8" name="Oval 10">
              <a:extLst>
                <a:ext uri="{FF2B5EF4-FFF2-40B4-BE49-F238E27FC236}">
                  <a16:creationId xmlns:a16="http://schemas.microsoft.com/office/drawing/2014/main" id="{1DF8F7CD-6A51-45CF-A933-1DAF0E3E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19606B2-7A3D-4E99-83CF-FC10E7CDB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90" name="Oval 1">
              <a:extLst>
                <a:ext uri="{FF2B5EF4-FFF2-40B4-BE49-F238E27FC236}">
                  <a16:creationId xmlns:a16="http://schemas.microsoft.com/office/drawing/2014/main" id="{70E76E39-0F16-4055-8E8B-A55E181FA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C4E84BF6-9EDF-4E62-835D-92F2F4DABDAD}"/>
              </a:ext>
            </a:extLst>
          </p:cNvPr>
          <p:cNvGrpSpPr/>
          <p:nvPr/>
        </p:nvGrpSpPr>
        <p:grpSpPr>
          <a:xfrm>
            <a:off x="373087" y="3679733"/>
            <a:ext cx="2668243" cy="1901209"/>
            <a:chOff x="4261997" y="2420888"/>
            <a:chExt cx="2668243" cy="1901209"/>
          </a:xfrm>
        </p:grpSpPr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2D2C1DD7-5CC3-4CD2-ADA7-9FEE68AFAF4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D15022E3-C1BF-4BD7-A129-1460F06D028D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F3433172-28EC-4461-A703-A50A700D64CC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A8124116-0EA6-4136-A416-2B73543A03EA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8" name="CuadroTexto 137">
                <a:extLst>
                  <a:ext uri="{FF2B5EF4-FFF2-40B4-BE49-F238E27FC236}">
                    <a16:creationId xmlns:a16="http://schemas.microsoft.com/office/drawing/2014/main" id="{48954D50-C01A-47F8-86B3-103DA74FF1DA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DA915CEA-4A75-428F-945F-8CE0C98DB081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8E250523-92D8-4B6D-AD23-FC7EC5115A0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5B8C6AAB-1F28-4A9D-B100-EA1901C8EAF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52735D38-5431-4A96-B2CB-7AC69FF09A3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4B80902F-418C-47B1-A8D2-4397F6299C0C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E75E08B7-C3FC-4D4A-8265-CDB3AD8CC48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27FE99A5-4E8B-4B43-BD5E-BE4C6B6C42DE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EF9B50D8-678D-4BCF-A8A1-0429FA0C981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0AF98B54-3BA5-42D5-BB53-6F7AD4738EB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68ABE6FF-1DD0-4D89-AE87-581771670F53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BD5CA6A2-5463-4157-A362-1523ACA94280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5224989B-E726-4614-98BB-868C5DE1C37E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D4CFC71F-1180-4192-8EA2-18D9E1B1C2F0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FBD2A770-654D-4316-AB5E-5982F28FA22D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7BD54F64-BBF5-4D93-AB08-571106EDC09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13" name="Corchetes 112">
              <a:extLst>
                <a:ext uri="{FF2B5EF4-FFF2-40B4-BE49-F238E27FC236}">
                  <a16:creationId xmlns:a16="http://schemas.microsoft.com/office/drawing/2014/main" id="{1B98E4DD-EFCF-4AEB-9C37-8BC3A7C72858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D975B48F-D6C2-4880-855A-34B37638DC0F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2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15" name="Oval 1">
              <a:extLst>
                <a:ext uri="{FF2B5EF4-FFF2-40B4-BE49-F238E27FC236}">
                  <a16:creationId xmlns:a16="http://schemas.microsoft.com/office/drawing/2014/main" id="{0749FB72-6198-43CD-B787-AA5110298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16" name="Oval 10">
              <a:extLst>
                <a:ext uri="{FF2B5EF4-FFF2-40B4-BE49-F238E27FC236}">
                  <a16:creationId xmlns:a16="http://schemas.microsoft.com/office/drawing/2014/main" id="{23F0522A-BFEF-4FF6-B52F-3F88772C8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17" name="Oval 11">
              <a:extLst>
                <a:ext uri="{FF2B5EF4-FFF2-40B4-BE49-F238E27FC236}">
                  <a16:creationId xmlns:a16="http://schemas.microsoft.com/office/drawing/2014/main" id="{7689BED2-1B55-4543-9ACB-B8E4E27D0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18" name="Oval 1">
              <a:extLst>
                <a:ext uri="{FF2B5EF4-FFF2-40B4-BE49-F238E27FC236}">
                  <a16:creationId xmlns:a16="http://schemas.microsoft.com/office/drawing/2014/main" id="{69D95E3F-2BCE-4B8E-8B59-9EDAFA9A0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19" name="Oval 1">
              <a:extLst>
                <a:ext uri="{FF2B5EF4-FFF2-40B4-BE49-F238E27FC236}">
                  <a16:creationId xmlns:a16="http://schemas.microsoft.com/office/drawing/2014/main" id="{4EA7F558-5893-4724-9000-FFCBC11C3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20" name="Oval 10">
              <a:extLst>
                <a:ext uri="{FF2B5EF4-FFF2-40B4-BE49-F238E27FC236}">
                  <a16:creationId xmlns:a16="http://schemas.microsoft.com/office/drawing/2014/main" id="{C07A8F64-EB31-4ED8-A0F7-B019F279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21" name="Oval 11">
              <a:extLst>
                <a:ext uri="{FF2B5EF4-FFF2-40B4-BE49-F238E27FC236}">
                  <a16:creationId xmlns:a16="http://schemas.microsoft.com/office/drawing/2014/main" id="{DD7E8FD5-D36F-47B0-80B3-C642D2DA0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22" name="Oval 1">
              <a:extLst>
                <a:ext uri="{FF2B5EF4-FFF2-40B4-BE49-F238E27FC236}">
                  <a16:creationId xmlns:a16="http://schemas.microsoft.com/office/drawing/2014/main" id="{8374EB2F-F6D6-42E5-A35A-7B1E11706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E09215EF-B371-4A4E-A697-2381BAC0BEA0}"/>
              </a:ext>
            </a:extLst>
          </p:cNvPr>
          <p:cNvSpPr txBox="1"/>
          <p:nvPr/>
        </p:nvSpPr>
        <p:spPr>
          <a:xfrm>
            <a:off x="3963440" y="2484764"/>
            <a:ext cx="87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Inicial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3FFDCB7-0391-4B6C-8A77-9FD12514CA48}"/>
              </a:ext>
            </a:extLst>
          </p:cNvPr>
          <p:cNvSpPr txBox="1"/>
          <p:nvPr/>
        </p:nvSpPr>
        <p:spPr>
          <a:xfrm>
            <a:off x="6489540" y="2474932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1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DE9C39AC-DCB5-4A95-A9EF-D3694F6D99ED}"/>
              </a:ext>
            </a:extLst>
          </p:cNvPr>
          <p:cNvSpPr txBox="1"/>
          <p:nvPr/>
        </p:nvSpPr>
        <p:spPr>
          <a:xfrm>
            <a:off x="1280991" y="3276025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2</a:t>
            </a:r>
          </a:p>
        </p:txBody>
      </p: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94469F48-9B12-449A-899E-883C0D172913}"/>
              </a:ext>
            </a:extLst>
          </p:cNvPr>
          <p:cNvGrpSpPr/>
          <p:nvPr/>
        </p:nvGrpSpPr>
        <p:grpSpPr>
          <a:xfrm>
            <a:off x="3901303" y="3679733"/>
            <a:ext cx="2668243" cy="1901209"/>
            <a:chOff x="4261997" y="2420888"/>
            <a:chExt cx="2668243" cy="1901209"/>
          </a:xfrm>
        </p:grpSpPr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07B078E1-19B8-413B-A7DB-08D8157A6986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69" name="CuadroTexto 168">
                <a:extLst>
                  <a:ext uri="{FF2B5EF4-FFF2-40B4-BE49-F238E27FC236}">
                    <a16:creationId xmlns:a16="http://schemas.microsoft.com/office/drawing/2014/main" id="{2F8EF2EC-2F55-4855-902E-7F5940CF6543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0" name="CuadroTexto 169">
                <a:extLst>
                  <a:ext uri="{FF2B5EF4-FFF2-40B4-BE49-F238E27FC236}">
                    <a16:creationId xmlns:a16="http://schemas.microsoft.com/office/drawing/2014/main" id="{DF38B871-E1CC-40EE-B8E0-E24F400CE2FB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1" name="CuadroTexto 170">
                <a:extLst>
                  <a:ext uri="{FF2B5EF4-FFF2-40B4-BE49-F238E27FC236}">
                    <a16:creationId xmlns:a16="http://schemas.microsoft.com/office/drawing/2014/main" id="{03144429-4421-4B5F-8C2D-F718CBA0F06B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2" name="CuadroTexto 171">
                <a:extLst>
                  <a:ext uri="{FF2B5EF4-FFF2-40B4-BE49-F238E27FC236}">
                    <a16:creationId xmlns:a16="http://schemas.microsoft.com/office/drawing/2014/main" id="{7C862FF8-07DA-46F3-A4B3-4CD3AE810D69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9A43AF8D-FB43-4D03-8838-A6AF4002EF3E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165" name="CuadroTexto 164">
                <a:extLst>
                  <a:ext uri="{FF2B5EF4-FFF2-40B4-BE49-F238E27FC236}">
                    <a16:creationId xmlns:a16="http://schemas.microsoft.com/office/drawing/2014/main" id="{09AFA468-4FEE-49F3-90F3-1C922FC027C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6" name="CuadroTexto 165">
                <a:extLst>
                  <a:ext uri="{FF2B5EF4-FFF2-40B4-BE49-F238E27FC236}">
                    <a16:creationId xmlns:a16="http://schemas.microsoft.com/office/drawing/2014/main" id="{B341C3EA-CCB2-454E-BD19-1225C00EA8D5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7" name="CuadroTexto 166">
                <a:extLst>
                  <a:ext uri="{FF2B5EF4-FFF2-40B4-BE49-F238E27FC236}">
                    <a16:creationId xmlns:a16="http://schemas.microsoft.com/office/drawing/2014/main" id="{ADD320D5-C2F5-4927-BF07-03724165D252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8" name="CuadroTexto 167">
                <a:extLst>
                  <a:ext uri="{FF2B5EF4-FFF2-40B4-BE49-F238E27FC236}">
                    <a16:creationId xmlns:a16="http://schemas.microsoft.com/office/drawing/2014/main" id="{3AE006E4-AEF1-43FD-BECA-9E88D903194B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5" name="Grupo 144">
              <a:extLst>
                <a:ext uri="{FF2B5EF4-FFF2-40B4-BE49-F238E27FC236}">
                  <a16:creationId xmlns:a16="http://schemas.microsoft.com/office/drawing/2014/main" id="{E65CAB4A-5774-412D-B7CA-07FAD490C5CC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61" name="CuadroTexto 160">
                <a:extLst>
                  <a:ext uri="{FF2B5EF4-FFF2-40B4-BE49-F238E27FC236}">
                    <a16:creationId xmlns:a16="http://schemas.microsoft.com/office/drawing/2014/main" id="{DE27730A-BAE6-469D-80EC-A0183DE32634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2" name="CuadroTexto 161">
                <a:extLst>
                  <a:ext uri="{FF2B5EF4-FFF2-40B4-BE49-F238E27FC236}">
                    <a16:creationId xmlns:a16="http://schemas.microsoft.com/office/drawing/2014/main" id="{58955E39-955C-4A97-B5AC-116C602E7EA6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3" name="CuadroTexto 162">
                <a:extLst>
                  <a:ext uri="{FF2B5EF4-FFF2-40B4-BE49-F238E27FC236}">
                    <a16:creationId xmlns:a16="http://schemas.microsoft.com/office/drawing/2014/main" id="{0FB2E0C5-90E4-46CC-B402-0171B58E1F8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02228E9F-2E18-415B-9369-01598084C660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47" name="Corchetes 146">
              <a:extLst>
                <a:ext uri="{FF2B5EF4-FFF2-40B4-BE49-F238E27FC236}">
                  <a16:creationId xmlns:a16="http://schemas.microsoft.com/office/drawing/2014/main" id="{FAE22B2F-1485-4C8E-BDBB-020CFC11A077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47FB98BC-2BB2-42B6-A2A1-7A46067DD594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3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49" name="Oval 1">
              <a:extLst>
                <a:ext uri="{FF2B5EF4-FFF2-40B4-BE49-F238E27FC236}">
                  <a16:creationId xmlns:a16="http://schemas.microsoft.com/office/drawing/2014/main" id="{B2D8D0F1-707C-407B-9BA5-0802D7BCA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50" name="Oval 10">
              <a:extLst>
                <a:ext uri="{FF2B5EF4-FFF2-40B4-BE49-F238E27FC236}">
                  <a16:creationId xmlns:a16="http://schemas.microsoft.com/office/drawing/2014/main" id="{FC42FEBE-82C0-4E43-A13D-9E3D2EE1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51" name="Oval 11">
              <a:extLst>
                <a:ext uri="{FF2B5EF4-FFF2-40B4-BE49-F238E27FC236}">
                  <a16:creationId xmlns:a16="http://schemas.microsoft.com/office/drawing/2014/main" id="{A7A18990-BF3B-414A-884E-E85E4A185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52" name="Oval 1">
              <a:extLst>
                <a:ext uri="{FF2B5EF4-FFF2-40B4-BE49-F238E27FC236}">
                  <a16:creationId xmlns:a16="http://schemas.microsoft.com/office/drawing/2014/main" id="{E58DE817-F68C-46BF-A919-F1F85ABA2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53" name="Oval 1">
              <a:extLst>
                <a:ext uri="{FF2B5EF4-FFF2-40B4-BE49-F238E27FC236}">
                  <a16:creationId xmlns:a16="http://schemas.microsoft.com/office/drawing/2014/main" id="{9FA13827-7636-412B-A8F2-A72E2ABD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54" name="Oval 10">
              <a:extLst>
                <a:ext uri="{FF2B5EF4-FFF2-40B4-BE49-F238E27FC236}">
                  <a16:creationId xmlns:a16="http://schemas.microsoft.com/office/drawing/2014/main" id="{D07C1B49-C813-4976-9B6F-734B6F63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55" name="Oval 11">
              <a:extLst>
                <a:ext uri="{FF2B5EF4-FFF2-40B4-BE49-F238E27FC236}">
                  <a16:creationId xmlns:a16="http://schemas.microsoft.com/office/drawing/2014/main" id="{A2F78621-5462-46E1-8B81-E8FA38BF8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56" name="Oval 1">
              <a:extLst>
                <a:ext uri="{FF2B5EF4-FFF2-40B4-BE49-F238E27FC236}">
                  <a16:creationId xmlns:a16="http://schemas.microsoft.com/office/drawing/2014/main" id="{C1B9F42A-A381-4768-89D7-8BC3D3522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7A5EF78E-8944-4030-AB0A-901A87C56569}"/>
              </a:ext>
            </a:extLst>
          </p:cNvPr>
          <p:cNvSpPr txBox="1"/>
          <p:nvPr/>
        </p:nvSpPr>
        <p:spPr>
          <a:xfrm>
            <a:off x="4809207" y="3276025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3</a:t>
            </a:r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BC18143A-2FB7-4D52-A93A-03EFFC0442FF}"/>
              </a:ext>
            </a:extLst>
          </p:cNvPr>
          <p:cNvSpPr/>
          <p:nvPr/>
        </p:nvSpPr>
        <p:spPr bwMode="auto">
          <a:xfrm>
            <a:off x="4999607" y="5272003"/>
            <a:ext cx="237783" cy="2377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855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o 106">
            <a:extLst>
              <a:ext uri="{FF2B5EF4-FFF2-40B4-BE49-F238E27FC236}">
                <a16:creationId xmlns:a16="http://schemas.microsoft.com/office/drawing/2014/main" id="{985CB75A-6B41-4544-B929-695CF6F30704}"/>
              </a:ext>
            </a:extLst>
          </p:cNvPr>
          <p:cNvGrpSpPr/>
          <p:nvPr/>
        </p:nvGrpSpPr>
        <p:grpSpPr>
          <a:xfrm>
            <a:off x="190866" y="639404"/>
            <a:ext cx="2010965" cy="2002573"/>
            <a:chOff x="510036" y="639404"/>
            <a:chExt cx="2010965" cy="200257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C922764-2067-4155-8716-EB4F3F004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113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445B37E0-47D8-4ACE-B797-1C5E7A7A8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701" y="639405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4" name="Oval 11">
              <a:extLst>
                <a:ext uri="{FF2B5EF4-FFF2-40B4-BE49-F238E27FC236}">
                  <a16:creationId xmlns:a16="http://schemas.microsoft.com/office/drawing/2014/main" id="{83F7B0B1-5169-43EC-A6A1-F89CDF023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7" y="639404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CA8164A7-8940-4541-A9BA-1A784D003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6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2D2B651A-7CB2-4FAF-8CD9-B75D5CE4B040}"/>
                </a:ext>
              </a:extLst>
            </p:cNvPr>
            <p:cNvCxnSpPr>
              <a:stCxn id="3" idx="4"/>
              <a:endCxn id="2" idx="0"/>
            </p:cNvCxnSpPr>
            <p:nvPr/>
          </p:nvCxnSpPr>
          <p:spPr bwMode="auto">
            <a:xfrm flipH="1">
              <a:off x="2336057" y="1009292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14">
              <a:extLst>
                <a:ext uri="{FF2B5EF4-FFF2-40B4-BE49-F238E27FC236}">
                  <a16:creationId xmlns:a16="http://schemas.microsoft.com/office/drawing/2014/main" id="{E64ABA41-D149-42F1-A373-9A7240995D8D}"/>
                </a:ext>
              </a:extLst>
            </p:cNvPr>
            <p:cNvCxnSpPr>
              <a:cxnSpLocks noChangeShapeType="1"/>
              <a:stCxn id="4" idx="6"/>
              <a:endCxn id="3" idx="2"/>
            </p:cNvCxnSpPr>
            <p:nvPr/>
          </p:nvCxnSpPr>
          <p:spPr bwMode="auto">
            <a:xfrm>
              <a:off x="879924" y="824348"/>
              <a:ext cx="127277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0A243904-D482-4164-8389-5D311A33FE5A}"/>
                </a:ext>
              </a:extLst>
            </p:cNvPr>
            <p:cNvGrpSpPr/>
            <p:nvPr/>
          </p:nvGrpSpPr>
          <p:grpSpPr>
            <a:xfrm flipV="1">
              <a:off x="879924" y="2363553"/>
              <a:ext cx="1267789" cy="186960"/>
              <a:chOff x="3635896" y="2398486"/>
              <a:chExt cx="1267789" cy="186960"/>
            </a:xfrm>
          </p:grpSpPr>
          <p:cxnSp>
            <p:nvCxnSpPr>
              <p:cNvPr id="9" name="Straight Connector 14">
                <a:extLst>
                  <a:ext uri="{FF2B5EF4-FFF2-40B4-BE49-F238E27FC236}">
                    <a16:creationId xmlns:a16="http://schemas.microsoft.com/office/drawing/2014/main" id="{273DE2D3-3847-4BC0-813B-B4AC5BE709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14">
                <a:extLst>
                  <a:ext uri="{FF2B5EF4-FFF2-40B4-BE49-F238E27FC236}">
                    <a16:creationId xmlns:a16="http://schemas.microsoft.com/office/drawing/2014/main" id="{FFDC6EFC-ED0C-4087-B3DD-0955F41BC6F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1" name="Straight Connector 14">
              <a:extLst>
                <a:ext uri="{FF2B5EF4-FFF2-40B4-BE49-F238E27FC236}">
                  <a16:creationId xmlns:a16="http://schemas.microsoft.com/office/drawing/2014/main" id="{2243B4A7-4E44-4640-B19D-57E5831DE91E}"/>
                </a:ext>
              </a:extLst>
            </p:cNvPr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flipH="1">
              <a:off x="694980" y="1009292"/>
              <a:ext cx="1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4">
              <a:extLst>
                <a:ext uri="{FF2B5EF4-FFF2-40B4-BE49-F238E27FC236}">
                  <a16:creationId xmlns:a16="http://schemas.microsoft.com/office/drawing/2014/main" id="{E85BCAA6-6316-42E1-979C-60C2E4E7B254}"/>
                </a:ext>
              </a:extLst>
            </p:cNvPr>
            <p:cNvCxnSpPr>
              <a:cxnSpLocks noChangeShapeType="1"/>
              <a:stCxn id="5" idx="7"/>
              <a:endCxn id="3" idx="3"/>
            </p:cNvCxnSpPr>
            <p:nvPr/>
          </p:nvCxnSpPr>
          <p:spPr bwMode="auto">
            <a:xfrm flipV="1">
              <a:off x="825755" y="955123"/>
              <a:ext cx="1380882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>
              <a:extLst>
                <a:ext uri="{FF2B5EF4-FFF2-40B4-BE49-F238E27FC236}">
                  <a16:creationId xmlns:a16="http://schemas.microsoft.com/office/drawing/2014/main" id="{1B57357D-3E86-45C8-8E5A-30DB5573B5E8}"/>
                </a:ext>
              </a:extLst>
            </p:cNvPr>
            <p:cNvCxnSpPr>
              <a:cxnSpLocks noChangeShapeType="1"/>
              <a:stCxn id="4" idx="5"/>
              <a:endCxn id="2" idx="1"/>
            </p:cNvCxnSpPr>
            <p:nvPr/>
          </p:nvCxnSpPr>
          <p:spPr bwMode="auto">
            <a:xfrm>
              <a:off x="825755" y="955123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3101B4D-C4A8-47B7-B1FB-BD4EA6E5D035}"/>
              </a:ext>
            </a:extLst>
          </p:cNvPr>
          <p:cNvGrpSpPr/>
          <p:nvPr/>
        </p:nvGrpSpPr>
        <p:grpSpPr>
          <a:xfrm>
            <a:off x="2585227" y="620688"/>
            <a:ext cx="2668243" cy="1901209"/>
            <a:chOff x="4261997" y="2420888"/>
            <a:chExt cx="2668243" cy="1901209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18D13E42-6190-4651-815B-2BEBA891A47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E90DBED-54CA-4ADA-A0B1-340A9E1A851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F5A7F11-B1D4-41A0-8497-B7D50DDB8445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D7116CB-4950-4209-BBED-CD3B0BC96C73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EE059D9-3B07-4F61-9FF8-0804C6C9EE1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2C65378-DA62-4A07-8CB2-37CEBB508E02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77E1CA8-917D-4FA3-AEFC-EAAE148C4786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D4CB8383-896E-4926-B697-AAEDFDD1753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A61043A-10DF-48B9-924D-9FEF6A7070E9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8BEEF7B-B648-477D-BDDF-6A5C0AA17900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3E22B2CA-29C3-4DEC-923F-EBFA95F48637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EE1121E-B1CA-46C2-B942-A1C183B2AE45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BE6D551-A56C-4217-A027-79EDE7FAAC97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2EAAC02-4866-47F2-82AD-8328A4DAE77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9AB0A622-4165-413F-8530-364BAF6BB27A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5275EE3F-2236-4ABF-8189-8909D5147C4E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5C559B1-4109-4D78-A037-05A9257303A0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EA15B23-594A-4199-861A-F64012024498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31E274F-CE11-489F-9E15-6D4DDDABDFA4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C3F8750-E3F8-4183-A3B7-66926258544C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9" name="Corchetes 18">
              <a:extLst>
                <a:ext uri="{FF2B5EF4-FFF2-40B4-BE49-F238E27FC236}">
                  <a16:creationId xmlns:a16="http://schemas.microsoft.com/office/drawing/2014/main" id="{1D34DD99-1F38-4EFC-9652-A66B02662C86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0DE4FBC-DE43-4547-B38A-E9D5411C34F8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0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21" name="Oval 1">
              <a:extLst>
                <a:ext uri="{FF2B5EF4-FFF2-40B4-BE49-F238E27FC236}">
                  <a16:creationId xmlns:a16="http://schemas.microsoft.com/office/drawing/2014/main" id="{6103FB69-5CF7-454E-A594-5ED265D9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8D59618-5EC7-49C8-9710-BD01A067B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24E7033B-1552-40BA-9AA0-EA7DBE2F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4" name="Oval 1">
              <a:extLst>
                <a:ext uri="{FF2B5EF4-FFF2-40B4-BE49-F238E27FC236}">
                  <a16:creationId xmlns:a16="http://schemas.microsoft.com/office/drawing/2014/main" id="{08764CC1-40E2-4865-BD50-5FA5EBB7C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C613C022-631A-4009-AA1C-6DC1BC3E7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601C7691-6367-439D-BACF-1D484CBED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B0CCFF0C-0E32-425A-AF88-360F121E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8" name="Oval 1">
              <a:extLst>
                <a:ext uri="{FF2B5EF4-FFF2-40B4-BE49-F238E27FC236}">
                  <a16:creationId xmlns:a16="http://schemas.microsoft.com/office/drawing/2014/main" id="{4F7E07E8-750B-429D-94AE-E2CAE5081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FE63861E-D1D3-45AA-BC60-511DC9BBD9E5}"/>
              </a:ext>
            </a:extLst>
          </p:cNvPr>
          <p:cNvGrpSpPr/>
          <p:nvPr/>
        </p:nvGrpSpPr>
        <p:grpSpPr>
          <a:xfrm>
            <a:off x="5564784" y="620688"/>
            <a:ext cx="2668243" cy="1901209"/>
            <a:chOff x="4261997" y="2420888"/>
            <a:chExt cx="2668243" cy="1901209"/>
          </a:xfrm>
        </p:grpSpPr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684ED95D-8F00-49CE-AA0D-16641B363D61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A7FB547-1473-4DE5-BF94-CBA5A395739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7FDF6DB9-5C31-44AC-A1B8-680957DA8CEB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7927F53-A1D7-4B2C-B053-3973811F617C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1B2965D4-50F4-4FA7-9C9B-ADDE09CBFE6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8C87D6A8-D5B5-4093-8952-A3A602A90E43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0ED43961-E0EE-4B9D-B3CC-B5C6AB91EFB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9303AE94-DF1C-4DBD-8313-23E14F219306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E9BC8700-5DA8-4D4E-B854-F8C3D7D5F0FE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6E4E7265-4098-4CE2-A903-AB550806B1B2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CF090861-1E7F-423C-81C3-D6F72539DAD9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7EA3F914-23AF-46E8-97FD-055B4EE97474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0566CD4A-4FC9-4771-9917-7171855C5B7A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EF32EAE-BE17-4C68-A8F1-EF23D8DC76C7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D534BA81-9418-4A98-9F95-6137281113DB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4B93DC6D-0A0D-4C54-B771-F25E82322D97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B27E9623-D3B5-4DC1-9A61-F2A1373C8357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6619D6E1-39C6-4095-A79D-4AFCC3B0FB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94A8870B-4BFF-440E-A519-A2A07DFD8948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FF42FD85-1FC8-4E05-9BBD-8140A114188A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81" name="Corchetes 80">
              <a:extLst>
                <a:ext uri="{FF2B5EF4-FFF2-40B4-BE49-F238E27FC236}">
                  <a16:creationId xmlns:a16="http://schemas.microsoft.com/office/drawing/2014/main" id="{8FC5C98C-1DD0-47BA-B8C0-9DEFF1F8EE6B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180790B4-EFEF-40CF-88E4-C8E154884779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1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2D91D3B6-9D33-47D2-B8CB-BB965290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4" name="Oval 10">
              <a:extLst>
                <a:ext uri="{FF2B5EF4-FFF2-40B4-BE49-F238E27FC236}">
                  <a16:creationId xmlns:a16="http://schemas.microsoft.com/office/drawing/2014/main" id="{A28A5001-59BC-4C0A-8114-7A3070954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5" name="Oval 11">
              <a:extLst>
                <a:ext uri="{FF2B5EF4-FFF2-40B4-BE49-F238E27FC236}">
                  <a16:creationId xmlns:a16="http://schemas.microsoft.com/office/drawing/2014/main" id="{207BD221-B8C8-4401-8899-75AF1B90E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F39AA8A8-3FA6-4FD1-B687-AC0F26F16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5FDEFA53-35F6-4702-A580-2AFA4246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8" name="Oval 10">
              <a:extLst>
                <a:ext uri="{FF2B5EF4-FFF2-40B4-BE49-F238E27FC236}">
                  <a16:creationId xmlns:a16="http://schemas.microsoft.com/office/drawing/2014/main" id="{1DF8F7CD-6A51-45CF-A933-1DAF0E3E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19606B2-7A3D-4E99-83CF-FC10E7CDB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90" name="Oval 1">
              <a:extLst>
                <a:ext uri="{FF2B5EF4-FFF2-40B4-BE49-F238E27FC236}">
                  <a16:creationId xmlns:a16="http://schemas.microsoft.com/office/drawing/2014/main" id="{70E76E39-0F16-4055-8E8B-A55E181FA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C4E84BF6-9EDF-4E62-835D-92F2F4DABDAD}"/>
              </a:ext>
            </a:extLst>
          </p:cNvPr>
          <p:cNvGrpSpPr/>
          <p:nvPr/>
        </p:nvGrpSpPr>
        <p:grpSpPr>
          <a:xfrm>
            <a:off x="373087" y="3679733"/>
            <a:ext cx="2668243" cy="1901209"/>
            <a:chOff x="4261997" y="2420888"/>
            <a:chExt cx="2668243" cy="1901209"/>
          </a:xfrm>
        </p:grpSpPr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2D2C1DD7-5CC3-4CD2-ADA7-9FEE68AFAF4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D15022E3-C1BF-4BD7-A129-1460F06D028D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F3433172-28EC-4461-A703-A50A700D64CC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A8124116-0EA6-4136-A416-2B73543A03EA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8" name="CuadroTexto 137">
                <a:extLst>
                  <a:ext uri="{FF2B5EF4-FFF2-40B4-BE49-F238E27FC236}">
                    <a16:creationId xmlns:a16="http://schemas.microsoft.com/office/drawing/2014/main" id="{48954D50-C01A-47F8-86B3-103DA74FF1DA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DA915CEA-4A75-428F-945F-8CE0C98DB081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8E250523-92D8-4B6D-AD23-FC7EC5115A0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5B8C6AAB-1F28-4A9D-B100-EA1901C8EAF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52735D38-5431-4A96-B2CB-7AC69FF09A3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4B80902F-418C-47B1-A8D2-4397F6299C0C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E75E08B7-C3FC-4D4A-8265-CDB3AD8CC48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27FE99A5-4E8B-4B43-BD5E-BE4C6B6C42DE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EF9B50D8-678D-4BCF-A8A1-0429FA0C981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0AF98B54-3BA5-42D5-BB53-6F7AD4738EB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68ABE6FF-1DD0-4D89-AE87-581771670F53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BD5CA6A2-5463-4157-A362-1523ACA94280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5224989B-E726-4614-98BB-868C5DE1C37E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D4CFC71F-1180-4192-8EA2-18D9E1B1C2F0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FBD2A770-654D-4316-AB5E-5982F28FA22D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7BD54F64-BBF5-4D93-AB08-571106EDC09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13" name="Corchetes 112">
              <a:extLst>
                <a:ext uri="{FF2B5EF4-FFF2-40B4-BE49-F238E27FC236}">
                  <a16:creationId xmlns:a16="http://schemas.microsoft.com/office/drawing/2014/main" id="{1B98E4DD-EFCF-4AEB-9C37-8BC3A7C72858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D975B48F-D6C2-4880-855A-34B37638DC0F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2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15" name="Oval 1">
              <a:extLst>
                <a:ext uri="{FF2B5EF4-FFF2-40B4-BE49-F238E27FC236}">
                  <a16:creationId xmlns:a16="http://schemas.microsoft.com/office/drawing/2014/main" id="{0749FB72-6198-43CD-B787-AA5110298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16" name="Oval 10">
              <a:extLst>
                <a:ext uri="{FF2B5EF4-FFF2-40B4-BE49-F238E27FC236}">
                  <a16:creationId xmlns:a16="http://schemas.microsoft.com/office/drawing/2014/main" id="{23F0522A-BFEF-4FF6-B52F-3F88772C8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17" name="Oval 11">
              <a:extLst>
                <a:ext uri="{FF2B5EF4-FFF2-40B4-BE49-F238E27FC236}">
                  <a16:creationId xmlns:a16="http://schemas.microsoft.com/office/drawing/2014/main" id="{7689BED2-1B55-4543-9ACB-B8E4E27D0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18" name="Oval 1">
              <a:extLst>
                <a:ext uri="{FF2B5EF4-FFF2-40B4-BE49-F238E27FC236}">
                  <a16:creationId xmlns:a16="http://schemas.microsoft.com/office/drawing/2014/main" id="{69D95E3F-2BCE-4B8E-8B59-9EDAFA9A0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19" name="Oval 1">
              <a:extLst>
                <a:ext uri="{FF2B5EF4-FFF2-40B4-BE49-F238E27FC236}">
                  <a16:creationId xmlns:a16="http://schemas.microsoft.com/office/drawing/2014/main" id="{4EA7F558-5893-4724-9000-FFCBC11C3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20" name="Oval 10">
              <a:extLst>
                <a:ext uri="{FF2B5EF4-FFF2-40B4-BE49-F238E27FC236}">
                  <a16:creationId xmlns:a16="http://schemas.microsoft.com/office/drawing/2014/main" id="{C07A8F64-EB31-4ED8-A0F7-B019F279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21" name="Oval 11">
              <a:extLst>
                <a:ext uri="{FF2B5EF4-FFF2-40B4-BE49-F238E27FC236}">
                  <a16:creationId xmlns:a16="http://schemas.microsoft.com/office/drawing/2014/main" id="{DD7E8FD5-D36F-47B0-80B3-C642D2DA0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22" name="Oval 1">
              <a:extLst>
                <a:ext uri="{FF2B5EF4-FFF2-40B4-BE49-F238E27FC236}">
                  <a16:creationId xmlns:a16="http://schemas.microsoft.com/office/drawing/2014/main" id="{8374EB2F-F6D6-42E5-A35A-7B1E11706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E09215EF-B371-4A4E-A697-2381BAC0BEA0}"/>
              </a:ext>
            </a:extLst>
          </p:cNvPr>
          <p:cNvSpPr txBox="1"/>
          <p:nvPr/>
        </p:nvSpPr>
        <p:spPr>
          <a:xfrm>
            <a:off x="3963440" y="2484764"/>
            <a:ext cx="87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Inicial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3FFDCB7-0391-4B6C-8A77-9FD12514CA48}"/>
              </a:ext>
            </a:extLst>
          </p:cNvPr>
          <p:cNvSpPr txBox="1"/>
          <p:nvPr/>
        </p:nvSpPr>
        <p:spPr>
          <a:xfrm>
            <a:off x="6489540" y="2474932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1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DE9C39AC-DCB5-4A95-A9EF-D3694F6D99ED}"/>
              </a:ext>
            </a:extLst>
          </p:cNvPr>
          <p:cNvSpPr txBox="1"/>
          <p:nvPr/>
        </p:nvSpPr>
        <p:spPr>
          <a:xfrm>
            <a:off x="1280991" y="3276025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2</a:t>
            </a:r>
          </a:p>
        </p:txBody>
      </p: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94469F48-9B12-449A-899E-883C0D172913}"/>
              </a:ext>
            </a:extLst>
          </p:cNvPr>
          <p:cNvGrpSpPr/>
          <p:nvPr/>
        </p:nvGrpSpPr>
        <p:grpSpPr>
          <a:xfrm>
            <a:off x="3901303" y="3679733"/>
            <a:ext cx="2668243" cy="1901209"/>
            <a:chOff x="4261997" y="2420888"/>
            <a:chExt cx="2668243" cy="1901209"/>
          </a:xfrm>
        </p:grpSpPr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07B078E1-19B8-413B-A7DB-08D8157A6986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69" name="CuadroTexto 168">
                <a:extLst>
                  <a:ext uri="{FF2B5EF4-FFF2-40B4-BE49-F238E27FC236}">
                    <a16:creationId xmlns:a16="http://schemas.microsoft.com/office/drawing/2014/main" id="{2F8EF2EC-2F55-4855-902E-7F5940CF6543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0" name="CuadroTexto 169">
                <a:extLst>
                  <a:ext uri="{FF2B5EF4-FFF2-40B4-BE49-F238E27FC236}">
                    <a16:creationId xmlns:a16="http://schemas.microsoft.com/office/drawing/2014/main" id="{DF38B871-E1CC-40EE-B8E0-E24F400CE2FB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1" name="CuadroTexto 170">
                <a:extLst>
                  <a:ext uri="{FF2B5EF4-FFF2-40B4-BE49-F238E27FC236}">
                    <a16:creationId xmlns:a16="http://schemas.microsoft.com/office/drawing/2014/main" id="{03144429-4421-4B5F-8C2D-F718CBA0F06B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2" name="CuadroTexto 171">
                <a:extLst>
                  <a:ext uri="{FF2B5EF4-FFF2-40B4-BE49-F238E27FC236}">
                    <a16:creationId xmlns:a16="http://schemas.microsoft.com/office/drawing/2014/main" id="{7C862FF8-07DA-46F3-A4B3-4CD3AE810D69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9A43AF8D-FB43-4D03-8838-A6AF4002EF3E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165" name="CuadroTexto 164">
                <a:extLst>
                  <a:ext uri="{FF2B5EF4-FFF2-40B4-BE49-F238E27FC236}">
                    <a16:creationId xmlns:a16="http://schemas.microsoft.com/office/drawing/2014/main" id="{09AFA468-4FEE-49F3-90F3-1C922FC027C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6" name="CuadroTexto 165">
                <a:extLst>
                  <a:ext uri="{FF2B5EF4-FFF2-40B4-BE49-F238E27FC236}">
                    <a16:creationId xmlns:a16="http://schemas.microsoft.com/office/drawing/2014/main" id="{B341C3EA-CCB2-454E-BD19-1225C00EA8D5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7" name="CuadroTexto 166">
                <a:extLst>
                  <a:ext uri="{FF2B5EF4-FFF2-40B4-BE49-F238E27FC236}">
                    <a16:creationId xmlns:a16="http://schemas.microsoft.com/office/drawing/2014/main" id="{ADD320D5-C2F5-4927-BF07-03724165D252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8" name="CuadroTexto 167">
                <a:extLst>
                  <a:ext uri="{FF2B5EF4-FFF2-40B4-BE49-F238E27FC236}">
                    <a16:creationId xmlns:a16="http://schemas.microsoft.com/office/drawing/2014/main" id="{3AE006E4-AEF1-43FD-BECA-9E88D903194B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5" name="Grupo 144">
              <a:extLst>
                <a:ext uri="{FF2B5EF4-FFF2-40B4-BE49-F238E27FC236}">
                  <a16:creationId xmlns:a16="http://schemas.microsoft.com/office/drawing/2014/main" id="{E65CAB4A-5774-412D-B7CA-07FAD490C5CC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61" name="CuadroTexto 160">
                <a:extLst>
                  <a:ext uri="{FF2B5EF4-FFF2-40B4-BE49-F238E27FC236}">
                    <a16:creationId xmlns:a16="http://schemas.microsoft.com/office/drawing/2014/main" id="{DE27730A-BAE6-469D-80EC-A0183DE32634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2" name="CuadroTexto 161">
                <a:extLst>
                  <a:ext uri="{FF2B5EF4-FFF2-40B4-BE49-F238E27FC236}">
                    <a16:creationId xmlns:a16="http://schemas.microsoft.com/office/drawing/2014/main" id="{58955E39-955C-4A97-B5AC-116C602E7EA6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3" name="CuadroTexto 162">
                <a:extLst>
                  <a:ext uri="{FF2B5EF4-FFF2-40B4-BE49-F238E27FC236}">
                    <a16:creationId xmlns:a16="http://schemas.microsoft.com/office/drawing/2014/main" id="{0FB2E0C5-90E4-46CC-B402-0171B58E1F8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02228E9F-2E18-415B-9369-01598084C660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47" name="Corchetes 146">
              <a:extLst>
                <a:ext uri="{FF2B5EF4-FFF2-40B4-BE49-F238E27FC236}">
                  <a16:creationId xmlns:a16="http://schemas.microsoft.com/office/drawing/2014/main" id="{FAE22B2F-1485-4C8E-BDBB-020CFC11A077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47FB98BC-2BB2-42B6-A2A1-7A46067DD594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3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49" name="Oval 1">
              <a:extLst>
                <a:ext uri="{FF2B5EF4-FFF2-40B4-BE49-F238E27FC236}">
                  <a16:creationId xmlns:a16="http://schemas.microsoft.com/office/drawing/2014/main" id="{B2D8D0F1-707C-407B-9BA5-0802D7BCA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50" name="Oval 10">
              <a:extLst>
                <a:ext uri="{FF2B5EF4-FFF2-40B4-BE49-F238E27FC236}">
                  <a16:creationId xmlns:a16="http://schemas.microsoft.com/office/drawing/2014/main" id="{FC42FEBE-82C0-4E43-A13D-9E3D2EE1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51" name="Oval 11">
              <a:extLst>
                <a:ext uri="{FF2B5EF4-FFF2-40B4-BE49-F238E27FC236}">
                  <a16:creationId xmlns:a16="http://schemas.microsoft.com/office/drawing/2014/main" id="{A7A18990-BF3B-414A-884E-E85E4A185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52" name="Oval 1">
              <a:extLst>
                <a:ext uri="{FF2B5EF4-FFF2-40B4-BE49-F238E27FC236}">
                  <a16:creationId xmlns:a16="http://schemas.microsoft.com/office/drawing/2014/main" id="{E58DE817-F68C-46BF-A919-F1F85ABA2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53" name="Oval 1">
              <a:extLst>
                <a:ext uri="{FF2B5EF4-FFF2-40B4-BE49-F238E27FC236}">
                  <a16:creationId xmlns:a16="http://schemas.microsoft.com/office/drawing/2014/main" id="{9FA13827-7636-412B-A8F2-A72E2ABD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54" name="Oval 10">
              <a:extLst>
                <a:ext uri="{FF2B5EF4-FFF2-40B4-BE49-F238E27FC236}">
                  <a16:creationId xmlns:a16="http://schemas.microsoft.com/office/drawing/2014/main" id="{D07C1B49-C813-4976-9B6F-734B6F63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55" name="Oval 11">
              <a:extLst>
                <a:ext uri="{FF2B5EF4-FFF2-40B4-BE49-F238E27FC236}">
                  <a16:creationId xmlns:a16="http://schemas.microsoft.com/office/drawing/2014/main" id="{A2F78621-5462-46E1-8B81-E8FA38BF8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56" name="Oval 1">
              <a:extLst>
                <a:ext uri="{FF2B5EF4-FFF2-40B4-BE49-F238E27FC236}">
                  <a16:creationId xmlns:a16="http://schemas.microsoft.com/office/drawing/2014/main" id="{C1B9F42A-A381-4768-89D7-8BC3D3522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7A5EF78E-8944-4030-AB0A-901A87C56569}"/>
              </a:ext>
            </a:extLst>
          </p:cNvPr>
          <p:cNvSpPr txBox="1"/>
          <p:nvPr/>
        </p:nvSpPr>
        <p:spPr>
          <a:xfrm>
            <a:off x="4809207" y="3276025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3</a:t>
            </a:r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BC18143A-2FB7-4D52-A93A-03EFFC0442FF}"/>
              </a:ext>
            </a:extLst>
          </p:cNvPr>
          <p:cNvSpPr/>
          <p:nvPr/>
        </p:nvSpPr>
        <p:spPr bwMode="auto">
          <a:xfrm>
            <a:off x="4999607" y="5272003"/>
            <a:ext cx="237783" cy="2377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Oval 11">
            <a:extLst>
              <a:ext uri="{FF2B5EF4-FFF2-40B4-BE49-F238E27FC236}">
                <a16:creationId xmlns:a16="http://schemas.microsoft.com/office/drawing/2014/main" id="{12830C18-5831-44D6-BB3C-9EB88E87D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838" y="4355064"/>
            <a:ext cx="331714" cy="3317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4</a:t>
            </a:r>
          </a:p>
        </p:txBody>
      </p:sp>
      <p:sp>
        <p:nvSpPr>
          <p:cNvPr id="180" name="Oval 11">
            <a:extLst>
              <a:ext uri="{FF2B5EF4-FFF2-40B4-BE49-F238E27FC236}">
                <a16:creationId xmlns:a16="http://schemas.microsoft.com/office/drawing/2014/main" id="{8A5A6AD0-437E-4269-8C06-73D6145A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694" y="4355064"/>
            <a:ext cx="331714" cy="3317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1</a:t>
            </a:r>
          </a:p>
        </p:txBody>
      </p:sp>
      <p:cxnSp>
        <p:nvCxnSpPr>
          <p:cNvPr id="181" name="Conector recto de flecha 180">
            <a:extLst>
              <a:ext uri="{FF2B5EF4-FFF2-40B4-BE49-F238E27FC236}">
                <a16:creationId xmlns:a16="http://schemas.microsoft.com/office/drawing/2014/main" id="{1D118CB0-AC2D-4DCA-9873-8B4EC572BCF3}"/>
              </a:ext>
            </a:extLst>
          </p:cNvPr>
          <p:cNvCxnSpPr>
            <a:cxnSpLocks/>
            <a:stCxn id="179" idx="5"/>
            <a:endCxn id="183" idx="1"/>
          </p:cNvCxnSpPr>
          <p:nvPr/>
        </p:nvCxnSpPr>
        <p:spPr bwMode="auto">
          <a:xfrm>
            <a:off x="7021974" y="4638200"/>
            <a:ext cx="352370" cy="480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" name="Conector recto de flecha 181">
            <a:extLst>
              <a:ext uri="{FF2B5EF4-FFF2-40B4-BE49-F238E27FC236}">
                <a16:creationId xmlns:a16="http://schemas.microsoft.com/office/drawing/2014/main" id="{6095EC6A-74AB-478B-B329-9C6B377EF03D}"/>
              </a:ext>
            </a:extLst>
          </p:cNvPr>
          <p:cNvCxnSpPr>
            <a:cxnSpLocks/>
            <a:stCxn id="183" idx="7"/>
            <a:endCxn id="180" idx="3"/>
          </p:cNvCxnSpPr>
          <p:nvPr/>
        </p:nvCxnSpPr>
        <p:spPr bwMode="auto">
          <a:xfrm flipV="1">
            <a:off x="7608902" y="4638200"/>
            <a:ext cx="352370" cy="480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3" name="Oval 11">
            <a:extLst>
              <a:ext uri="{FF2B5EF4-FFF2-40B4-BE49-F238E27FC236}">
                <a16:creationId xmlns:a16="http://schemas.microsoft.com/office/drawing/2014/main" id="{EDDD3F2F-F420-482E-B011-6DE4CF494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766" y="5070585"/>
            <a:ext cx="331714" cy="331715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3</a:t>
            </a:r>
          </a:p>
        </p:txBody>
      </p: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09AABE2E-3A82-428C-9311-D78B1D42CD96}"/>
              </a:ext>
            </a:extLst>
          </p:cNvPr>
          <p:cNvCxnSpPr>
            <a:cxnSpLocks/>
            <a:stCxn id="179" idx="6"/>
            <a:endCxn id="180" idx="2"/>
          </p:cNvCxnSpPr>
          <p:nvPr/>
        </p:nvCxnSpPr>
        <p:spPr bwMode="auto">
          <a:xfrm>
            <a:off x="7070552" y="4520922"/>
            <a:ext cx="842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73B44EB4-9524-4BDB-8382-04D39768F115}"/>
              </a:ext>
            </a:extLst>
          </p:cNvPr>
          <p:cNvSpPr/>
          <p:nvPr/>
        </p:nvSpPr>
        <p:spPr>
          <a:xfrm>
            <a:off x="7101901" y="4729245"/>
            <a:ext cx="161008" cy="24841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r>
              <a:rPr lang="en-US" dirty="0" err="1"/>
              <a:t>sí</a:t>
            </a:r>
            <a:endParaRPr lang="en-US" dirty="0"/>
          </a:p>
        </p:txBody>
      </p:sp>
      <p:sp>
        <p:nvSpPr>
          <p:cNvPr id="186" name="Rectángulo 185">
            <a:extLst>
              <a:ext uri="{FF2B5EF4-FFF2-40B4-BE49-F238E27FC236}">
                <a16:creationId xmlns:a16="http://schemas.microsoft.com/office/drawing/2014/main" id="{79EAE936-32E2-4913-B0FC-25C8BBDFDB09}"/>
              </a:ext>
            </a:extLst>
          </p:cNvPr>
          <p:cNvSpPr/>
          <p:nvPr/>
        </p:nvSpPr>
        <p:spPr>
          <a:xfrm>
            <a:off x="7376617" y="4382609"/>
            <a:ext cx="230011" cy="24841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en-US" dirty="0"/>
              <a:t>no</a:t>
            </a:r>
            <a:endParaRPr lang="en-US" dirty="0"/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B9D9DF0A-34CF-412D-B301-E69BE72CAFBD}"/>
              </a:ext>
            </a:extLst>
          </p:cNvPr>
          <p:cNvSpPr/>
          <p:nvPr/>
        </p:nvSpPr>
        <p:spPr>
          <a:xfrm>
            <a:off x="7695741" y="4748298"/>
            <a:ext cx="161008" cy="24841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en-US" dirty="0" err="1"/>
              <a:t>sí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88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o 106">
            <a:extLst>
              <a:ext uri="{FF2B5EF4-FFF2-40B4-BE49-F238E27FC236}">
                <a16:creationId xmlns:a16="http://schemas.microsoft.com/office/drawing/2014/main" id="{985CB75A-6B41-4544-B929-695CF6F30704}"/>
              </a:ext>
            </a:extLst>
          </p:cNvPr>
          <p:cNvGrpSpPr/>
          <p:nvPr/>
        </p:nvGrpSpPr>
        <p:grpSpPr>
          <a:xfrm>
            <a:off x="190866" y="639404"/>
            <a:ext cx="2010965" cy="2002573"/>
            <a:chOff x="510036" y="639404"/>
            <a:chExt cx="2010965" cy="200257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C922764-2067-4155-8716-EB4F3F004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113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445B37E0-47D8-4ACE-B797-1C5E7A7A8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701" y="639405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4" name="Oval 11">
              <a:extLst>
                <a:ext uri="{FF2B5EF4-FFF2-40B4-BE49-F238E27FC236}">
                  <a16:creationId xmlns:a16="http://schemas.microsoft.com/office/drawing/2014/main" id="{83F7B0B1-5169-43EC-A6A1-F89CDF023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7" y="639404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CA8164A7-8940-4541-A9BA-1A784D003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6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2D2B651A-7CB2-4FAF-8CD9-B75D5CE4B040}"/>
                </a:ext>
              </a:extLst>
            </p:cNvPr>
            <p:cNvCxnSpPr>
              <a:stCxn id="3" idx="4"/>
              <a:endCxn id="2" idx="0"/>
            </p:cNvCxnSpPr>
            <p:nvPr/>
          </p:nvCxnSpPr>
          <p:spPr bwMode="auto">
            <a:xfrm flipH="1">
              <a:off x="2336057" y="1009292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14">
              <a:extLst>
                <a:ext uri="{FF2B5EF4-FFF2-40B4-BE49-F238E27FC236}">
                  <a16:creationId xmlns:a16="http://schemas.microsoft.com/office/drawing/2014/main" id="{E64ABA41-D149-42F1-A373-9A7240995D8D}"/>
                </a:ext>
              </a:extLst>
            </p:cNvPr>
            <p:cNvCxnSpPr>
              <a:cxnSpLocks noChangeShapeType="1"/>
              <a:stCxn id="4" idx="6"/>
              <a:endCxn id="3" idx="2"/>
            </p:cNvCxnSpPr>
            <p:nvPr/>
          </p:nvCxnSpPr>
          <p:spPr bwMode="auto">
            <a:xfrm>
              <a:off x="879924" y="824348"/>
              <a:ext cx="127277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0A243904-D482-4164-8389-5D311A33FE5A}"/>
                </a:ext>
              </a:extLst>
            </p:cNvPr>
            <p:cNvGrpSpPr/>
            <p:nvPr/>
          </p:nvGrpSpPr>
          <p:grpSpPr>
            <a:xfrm flipV="1">
              <a:off x="879924" y="2363553"/>
              <a:ext cx="1267789" cy="186960"/>
              <a:chOff x="3635896" y="2398486"/>
              <a:chExt cx="1267789" cy="186960"/>
            </a:xfrm>
          </p:grpSpPr>
          <p:cxnSp>
            <p:nvCxnSpPr>
              <p:cNvPr id="9" name="Straight Connector 14">
                <a:extLst>
                  <a:ext uri="{FF2B5EF4-FFF2-40B4-BE49-F238E27FC236}">
                    <a16:creationId xmlns:a16="http://schemas.microsoft.com/office/drawing/2014/main" id="{273DE2D3-3847-4BC0-813B-B4AC5BE709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14">
                <a:extLst>
                  <a:ext uri="{FF2B5EF4-FFF2-40B4-BE49-F238E27FC236}">
                    <a16:creationId xmlns:a16="http://schemas.microsoft.com/office/drawing/2014/main" id="{FFDC6EFC-ED0C-4087-B3DD-0955F41BC6F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1" name="Straight Connector 14">
              <a:extLst>
                <a:ext uri="{FF2B5EF4-FFF2-40B4-BE49-F238E27FC236}">
                  <a16:creationId xmlns:a16="http://schemas.microsoft.com/office/drawing/2014/main" id="{2243B4A7-4E44-4640-B19D-57E5831DE91E}"/>
                </a:ext>
              </a:extLst>
            </p:cNvPr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flipH="1">
              <a:off x="694980" y="1009292"/>
              <a:ext cx="1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4">
              <a:extLst>
                <a:ext uri="{FF2B5EF4-FFF2-40B4-BE49-F238E27FC236}">
                  <a16:creationId xmlns:a16="http://schemas.microsoft.com/office/drawing/2014/main" id="{E85BCAA6-6316-42E1-979C-60C2E4E7B254}"/>
                </a:ext>
              </a:extLst>
            </p:cNvPr>
            <p:cNvCxnSpPr>
              <a:cxnSpLocks noChangeShapeType="1"/>
              <a:stCxn id="5" idx="7"/>
              <a:endCxn id="3" idx="3"/>
            </p:cNvCxnSpPr>
            <p:nvPr/>
          </p:nvCxnSpPr>
          <p:spPr bwMode="auto">
            <a:xfrm flipV="1">
              <a:off x="825755" y="955123"/>
              <a:ext cx="1380882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>
              <a:extLst>
                <a:ext uri="{FF2B5EF4-FFF2-40B4-BE49-F238E27FC236}">
                  <a16:creationId xmlns:a16="http://schemas.microsoft.com/office/drawing/2014/main" id="{1B57357D-3E86-45C8-8E5A-30DB5573B5E8}"/>
                </a:ext>
              </a:extLst>
            </p:cNvPr>
            <p:cNvCxnSpPr>
              <a:cxnSpLocks noChangeShapeType="1"/>
              <a:stCxn id="4" idx="5"/>
              <a:endCxn id="2" idx="1"/>
            </p:cNvCxnSpPr>
            <p:nvPr/>
          </p:nvCxnSpPr>
          <p:spPr bwMode="auto">
            <a:xfrm>
              <a:off x="825755" y="955123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3101B4D-C4A8-47B7-B1FB-BD4EA6E5D035}"/>
              </a:ext>
            </a:extLst>
          </p:cNvPr>
          <p:cNvGrpSpPr/>
          <p:nvPr/>
        </p:nvGrpSpPr>
        <p:grpSpPr>
          <a:xfrm>
            <a:off x="2585227" y="620688"/>
            <a:ext cx="2668243" cy="1901209"/>
            <a:chOff x="4261997" y="2420888"/>
            <a:chExt cx="2668243" cy="1901209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18D13E42-6190-4651-815B-2BEBA891A47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E90DBED-54CA-4ADA-A0B1-340A9E1A851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F5A7F11-B1D4-41A0-8497-B7D50DDB8445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D7116CB-4950-4209-BBED-CD3B0BC96C73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EE059D9-3B07-4F61-9FF8-0804C6C9EE1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2C65378-DA62-4A07-8CB2-37CEBB508E02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77E1CA8-917D-4FA3-AEFC-EAAE148C4786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D4CB8383-896E-4926-B697-AAEDFDD1753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A61043A-10DF-48B9-924D-9FEF6A7070E9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8BEEF7B-B648-477D-BDDF-6A5C0AA17900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3E22B2CA-29C3-4DEC-923F-EBFA95F48637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EE1121E-B1CA-46C2-B942-A1C183B2AE45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BE6D551-A56C-4217-A027-79EDE7FAAC97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2EAAC02-4866-47F2-82AD-8328A4DAE77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9AB0A622-4165-413F-8530-364BAF6BB27A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5275EE3F-2236-4ABF-8189-8909D5147C4E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5C559B1-4109-4D78-A037-05A9257303A0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EA15B23-594A-4199-861A-F64012024498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31E274F-CE11-489F-9E15-6D4DDDABDFA4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C3F8750-E3F8-4183-A3B7-66926258544C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9" name="Corchetes 18">
              <a:extLst>
                <a:ext uri="{FF2B5EF4-FFF2-40B4-BE49-F238E27FC236}">
                  <a16:creationId xmlns:a16="http://schemas.microsoft.com/office/drawing/2014/main" id="{1D34DD99-1F38-4EFC-9652-A66B02662C86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0DE4FBC-DE43-4547-B38A-E9D5411C34F8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0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21" name="Oval 1">
              <a:extLst>
                <a:ext uri="{FF2B5EF4-FFF2-40B4-BE49-F238E27FC236}">
                  <a16:creationId xmlns:a16="http://schemas.microsoft.com/office/drawing/2014/main" id="{6103FB69-5CF7-454E-A594-5ED265D9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8D59618-5EC7-49C8-9710-BD01A067B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24E7033B-1552-40BA-9AA0-EA7DBE2F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4" name="Oval 1">
              <a:extLst>
                <a:ext uri="{FF2B5EF4-FFF2-40B4-BE49-F238E27FC236}">
                  <a16:creationId xmlns:a16="http://schemas.microsoft.com/office/drawing/2014/main" id="{08764CC1-40E2-4865-BD50-5FA5EBB7C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C613C022-631A-4009-AA1C-6DC1BC3E7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601C7691-6367-439D-BACF-1D484CBED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B0CCFF0C-0E32-425A-AF88-360F121E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8" name="Oval 1">
              <a:extLst>
                <a:ext uri="{FF2B5EF4-FFF2-40B4-BE49-F238E27FC236}">
                  <a16:creationId xmlns:a16="http://schemas.microsoft.com/office/drawing/2014/main" id="{4F7E07E8-750B-429D-94AE-E2CAE5081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FE63861E-D1D3-45AA-BC60-511DC9BBD9E5}"/>
              </a:ext>
            </a:extLst>
          </p:cNvPr>
          <p:cNvGrpSpPr/>
          <p:nvPr/>
        </p:nvGrpSpPr>
        <p:grpSpPr>
          <a:xfrm>
            <a:off x="5564784" y="620688"/>
            <a:ext cx="2668243" cy="1901209"/>
            <a:chOff x="4261997" y="2420888"/>
            <a:chExt cx="2668243" cy="1901209"/>
          </a:xfrm>
        </p:grpSpPr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684ED95D-8F00-49CE-AA0D-16641B363D61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A7FB547-1473-4DE5-BF94-CBA5A395739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7FDF6DB9-5C31-44AC-A1B8-680957DA8CEB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7927F53-A1D7-4B2C-B053-3973811F617C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1B2965D4-50F4-4FA7-9C9B-ADDE09CBFE6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8C87D6A8-D5B5-4093-8952-A3A602A90E43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0ED43961-E0EE-4B9D-B3CC-B5C6AB91EFB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9303AE94-DF1C-4DBD-8313-23E14F219306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E9BC8700-5DA8-4D4E-B854-F8C3D7D5F0FE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6E4E7265-4098-4CE2-A903-AB550806B1B2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CF090861-1E7F-423C-81C3-D6F72539DAD9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7EA3F914-23AF-46E8-97FD-055B4EE97474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0566CD4A-4FC9-4771-9917-7171855C5B7A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EF32EAE-BE17-4C68-A8F1-EF23D8DC76C7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D534BA81-9418-4A98-9F95-6137281113DB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4B93DC6D-0A0D-4C54-B771-F25E82322D97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B27E9623-D3B5-4DC1-9A61-F2A1373C8357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6619D6E1-39C6-4095-A79D-4AFCC3B0FB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94A8870B-4BFF-440E-A519-A2A07DFD8948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FF42FD85-1FC8-4E05-9BBD-8140A114188A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81" name="Corchetes 80">
              <a:extLst>
                <a:ext uri="{FF2B5EF4-FFF2-40B4-BE49-F238E27FC236}">
                  <a16:creationId xmlns:a16="http://schemas.microsoft.com/office/drawing/2014/main" id="{8FC5C98C-1DD0-47BA-B8C0-9DEFF1F8EE6B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180790B4-EFEF-40CF-88E4-C8E154884779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1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2D91D3B6-9D33-47D2-B8CB-BB965290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4" name="Oval 10">
              <a:extLst>
                <a:ext uri="{FF2B5EF4-FFF2-40B4-BE49-F238E27FC236}">
                  <a16:creationId xmlns:a16="http://schemas.microsoft.com/office/drawing/2014/main" id="{A28A5001-59BC-4C0A-8114-7A3070954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5" name="Oval 11">
              <a:extLst>
                <a:ext uri="{FF2B5EF4-FFF2-40B4-BE49-F238E27FC236}">
                  <a16:creationId xmlns:a16="http://schemas.microsoft.com/office/drawing/2014/main" id="{207BD221-B8C8-4401-8899-75AF1B90E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F39AA8A8-3FA6-4FD1-B687-AC0F26F16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5FDEFA53-35F6-4702-A580-2AFA4246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8" name="Oval 10">
              <a:extLst>
                <a:ext uri="{FF2B5EF4-FFF2-40B4-BE49-F238E27FC236}">
                  <a16:creationId xmlns:a16="http://schemas.microsoft.com/office/drawing/2014/main" id="{1DF8F7CD-6A51-45CF-A933-1DAF0E3E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19606B2-7A3D-4E99-83CF-FC10E7CDB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90" name="Oval 1">
              <a:extLst>
                <a:ext uri="{FF2B5EF4-FFF2-40B4-BE49-F238E27FC236}">
                  <a16:creationId xmlns:a16="http://schemas.microsoft.com/office/drawing/2014/main" id="{70E76E39-0F16-4055-8E8B-A55E181FA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C4E84BF6-9EDF-4E62-835D-92F2F4DABDAD}"/>
              </a:ext>
            </a:extLst>
          </p:cNvPr>
          <p:cNvGrpSpPr/>
          <p:nvPr/>
        </p:nvGrpSpPr>
        <p:grpSpPr>
          <a:xfrm>
            <a:off x="373087" y="3679733"/>
            <a:ext cx="2668243" cy="1901209"/>
            <a:chOff x="4261997" y="2420888"/>
            <a:chExt cx="2668243" cy="1901209"/>
          </a:xfrm>
        </p:grpSpPr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2D2C1DD7-5CC3-4CD2-ADA7-9FEE68AFAF4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D15022E3-C1BF-4BD7-A129-1460F06D028D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F3433172-28EC-4461-A703-A50A700D64CC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A8124116-0EA6-4136-A416-2B73543A03EA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8" name="CuadroTexto 137">
                <a:extLst>
                  <a:ext uri="{FF2B5EF4-FFF2-40B4-BE49-F238E27FC236}">
                    <a16:creationId xmlns:a16="http://schemas.microsoft.com/office/drawing/2014/main" id="{48954D50-C01A-47F8-86B3-103DA74FF1DA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DA915CEA-4A75-428F-945F-8CE0C98DB081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8E250523-92D8-4B6D-AD23-FC7EC5115A0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5B8C6AAB-1F28-4A9D-B100-EA1901C8EAF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52735D38-5431-4A96-B2CB-7AC69FF09A3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4B80902F-418C-47B1-A8D2-4397F6299C0C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E75E08B7-C3FC-4D4A-8265-CDB3AD8CC48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27FE99A5-4E8B-4B43-BD5E-BE4C6B6C42DE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EF9B50D8-678D-4BCF-A8A1-0429FA0C981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0AF98B54-3BA5-42D5-BB53-6F7AD4738EB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68ABE6FF-1DD0-4D89-AE87-581771670F53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BD5CA6A2-5463-4157-A362-1523ACA94280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5224989B-E726-4614-98BB-868C5DE1C37E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D4CFC71F-1180-4192-8EA2-18D9E1B1C2F0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FBD2A770-654D-4316-AB5E-5982F28FA22D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7BD54F64-BBF5-4D93-AB08-571106EDC09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13" name="Corchetes 112">
              <a:extLst>
                <a:ext uri="{FF2B5EF4-FFF2-40B4-BE49-F238E27FC236}">
                  <a16:creationId xmlns:a16="http://schemas.microsoft.com/office/drawing/2014/main" id="{1B98E4DD-EFCF-4AEB-9C37-8BC3A7C72858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D975B48F-D6C2-4880-855A-34B37638DC0F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2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15" name="Oval 1">
              <a:extLst>
                <a:ext uri="{FF2B5EF4-FFF2-40B4-BE49-F238E27FC236}">
                  <a16:creationId xmlns:a16="http://schemas.microsoft.com/office/drawing/2014/main" id="{0749FB72-6198-43CD-B787-AA5110298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16" name="Oval 10">
              <a:extLst>
                <a:ext uri="{FF2B5EF4-FFF2-40B4-BE49-F238E27FC236}">
                  <a16:creationId xmlns:a16="http://schemas.microsoft.com/office/drawing/2014/main" id="{23F0522A-BFEF-4FF6-B52F-3F88772C8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17" name="Oval 11">
              <a:extLst>
                <a:ext uri="{FF2B5EF4-FFF2-40B4-BE49-F238E27FC236}">
                  <a16:creationId xmlns:a16="http://schemas.microsoft.com/office/drawing/2014/main" id="{7689BED2-1B55-4543-9ACB-B8E4E27D0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18" name="Oval 1">
              <a:extLst>
                <a:ext uri="{FF2B5EF4-FFF2-40B4-BE49-F238E27FC236}">
                  <a16:creationId xmlns:a16="http://schemas.microsoft.com/office/drawing/2014/main" id="{69D95E3F-2BCE-4B8E-8B59-9EDAFA9A0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19" name="Oval 1">
              <a:extLst>
                <a:ext uri="{FF2B5EF4-FFF2-40B4-BE49-F238E27FC236}">
                  <a16:creationId xmlns:a16="http://schemas.microsoft.com/office/drawing/2014/main" id="{4EA7F558-5893-4724-9000-FFCBC11C3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20" name="Oval 10">
              <a:extLst>
                <a:ext uri="{FF2B5EF4-FFF2-40B4-BE49-F238E27FC236}">
                  <a16:creationId xmlns:a16="http://schemas.microsoft.com/office/drawing/2014/main" id="{C07A8F64-EB31-4ED8-A0F7-B019F279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21" name="Oval 11">
              <a:extLst>
                <a:ext uri="{FF2B5EF4-FFF2-40B4-BE49-F238E27FC236}">
                  <a16:creationId xmlns:a16="http://schemas.microsoft.com/office/drawing/2014/main" id="{DD7E8FD5-D36F-47B0-80B3-C642D2DA0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22" name="Oval 1">
              <a:extLst>
                <a:ext uri="{FF2B5EF4-FFF2-40B4-BE49-F238E27FC236}">
                  <a16:creationId xmlns:a16="http://schemas.microsoft.com/office/drawing/2014/main" id="{8374EB2F-F6D6-42E5-A35A-7B1E11706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E09215EF-B371-4A4E-A697-2381BAC0BEA0}"/>
              </a:ext>
            </a:extLst>
          </p:cNvPr>
          <p:cNvSpPr txBox="1"/>
          <p:nvPr/>
        </p:nvSpPr>
        <p:spPr>
          <a:xfrm>
            <a:off x="3963440" y="2484764"/>
            <a:ext cx="87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Inicial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3FFDCB7-0391-4B6C-8A77-9FD12514CA48}"/>
              </a:ext>
            </a:extLst>
          </p:cNvPr>
          <p:cNvSpPr txBox="1"/>
          <p:nvPr/>
        </p:nvSpPr>
        <p:spPr>
          <a:xfrm>
            <a:off x="6489540" y="2474932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1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DE9C39AC-DCB5-4A95-A9EF-D3694F6D99ED}"/>
              </a:ext>
            </a:extLst>
          </p:cNvPr>
          <p:cNvSpPr txBox="1"/>
          <p:nvPr/>
        </p:nvSpPr>
        <p:spPr>
          <a:xfrm>
            <a:off x="1280991" y="3276025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2</a:t>
            </a:r>
          </a:p>
        </p:txBody>
      </p: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94469F48-9B12-449A-899E-883C0D172913}"/>
              </a:ext>
            </a:extLst>
          </p:cNvPr>
          <p:cNvGrpSpPr/>
          <p:nvPr/>
        </p:nvGrpSpPr>
        <p:grpSpPr>
          <a:xfrm>
            <a:off x="3901303" y="3679733"/>
            <a:ext cx="2668243" cy="1901209"/>
            <a:chOff x="4261997" y="2420888"/>
            <a:chExt cx="2668243" cy="1901209"/>
          </a:xfrm>
        </p:grpSpPr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07B078E1-19B8-413B-A7DB-08D8157A6986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69" name="CuadroTexto 168">
                <a:extLst>
                  <a:ext uri="{FF2B5EF4-FFF2-40B4-BE49-F238E27FC236}">
                    <a16:creationId xmlns:a16="http://schemas.microsoft.com/office/drawing/2014/main" id="{2F8EF2EC-2F55-4855-902E-7F5940CF6543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0" name="CuadroTexto 169">
                <a:extLst>
                  <a:ext uri="{FF2B5EF4-FFF2-40B4-BE49-F238E27FC236}">
                    <a16:creationId xmlns:a16="http://schemas.microsoft.com/office/drawing/2014/main" id="{DF38B871-E1CC-40EE-B8E0-E24F400CE2FB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1" name="CuadroTexto 170">
                <a:extLst>
                  <a:ext uri="{FF2B5EF4-FFF2-40B4-BE49-F238E27FC236}">
                    <a16:creationId xmlns:a16="http://schemas.microsoft.com/office/drawing/2014/main" id="{03144429-4421-4B5F-8C2D-F718CBA0F06B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2" name="CuadroTexto 171">
                <a:extLst>
                  <a:ext uri="{FF2B5EF4-FFF2-40B4-BE49-F238E27FC236}">
                    <a16:creationId xmlns:a16="http://schemas.microsoft.com/office/drawing/2014/main" id="{7C862FF8-07DA-46F3-A4B3-4CD3AE810D69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9A43AF8D-FB43-4D03-8838-A6AF4002EF3E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165" name="CuadroTexto 164">
                <a:extLst>
                  <a:ext uri="{FF2B5EF4-FFF2-40B4-BE49-F238E27FC236}">
                    <a16:creationId xmlns:a16="http://schemas.microsoft.com/office/drawing/2014/main" id="{09AFA468-4FEE-49F3-90F3-1C922FC027C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6" name="CuadroTexto 165">
                <a:extLst>
                  <a:ext uri="{FF2B5EF4-FFF2-40B4-BE49-F238E27FC236}">
                    <a16:creationId xmlns:a16="http://schemas.microsoft.com/office/drawing/2014/main" id="{B341C3EA-CCB2-454E-BD19-1225C00EA8D5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7" name="CuadroTexto 166">
                <a:extLst>
                  <a:ext uri="{FF2B5EF4-FFF2-40B4-BE49-F238E27FC236}">
                    <a16:creationId xmlns:a16="http://schemas.microsoft.com/office/drawing/2014/main" id="{ADD320D5-C2F5-4927-BF07-03724165D252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8" name="CuadroTexto 167">
                <a:extLst>
                  <a:ext uri="{FF2B5EF4-FFF2-40B4-BE49-F238E27FC236}">
                    <a16:creationId xmlns:a16="http://schemas.microsoft.com/office/drawing/2014/main" id="{3AE006E4-AEF1-43FD-BECA-9E88D903194B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5" name="Grupo 144">
              <a:extLst>
                <a:ext uri="{FF2B5EF4-FFF2-40B4-BE49-F238E27FC236}">
                  <a16:creationId xmlns:a16="http://schemas.microsoft.com/office/drawing/2014/main" id="{E65CAB4A-5774-412D-B7CA-07FAD490C5CC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61" name="CuadroTexto 160">
                <a:extLst>
                  <a:ext uri="{FF2B5EF4-FFF2-40B4-BE49-F238E27FC236}">
                    <a16:creationId xmlns:a16="http://schemas.microsoft.com/office/drawing/2014/main" id="{DE27730A-BAE6-469D-80EC-A0183DE32634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2" name="CuadroTexto 161">
                <a:extLst>
                  <a:ext uri="{FF2B5EF4-FFF2-40B4-BE49-F238E27FC236}">
                    <a16:creationId xmlns:a16="http://schemas.microsoft.com/office/drawing/2014/main" id="{58955E39-955C-4A97-B5AC-116C602E7EA6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3" name="CuadroTexto 162">
                <a:extLst>
                  <a:ext uri="{FF2B5EF4-FFF2-40B4-BE49-F238E27FC236}">
                    <a16:creationId xmlns:a16="http://schemas.microsoft.com/office/drawing/2014/main" id="{0FB2E0C5-90E4-46CC-B402-0171B58E1F8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02228E9F-2E18-415B-9369-01598084C660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47" name="Corchetes 146">
              <a:extLst>
                <a:ext uri="{FF2B5EF4-FFF2-40B4-BE49-F238E27FC236}">
                  <a16:creationId xmlns:a16="http://schemas.microsoft.com/office/drawing/2014/main" id="{FAE22B2F-1485-4C8E-BDBB-020CFC11A077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47FB98BC-2BB2-42B6-A2A1-7A46067DD594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3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49" name="Oval 1">
              <a:extLst>
                <a:ext uri="{FF2B5EF4-FFF2-40B4-BE49-F238E27FC236}">
                  <a16:creationId xmlns:a16="http://schemas.microsoft.com/office/drawing/2014/main" id="{B2D8D0F1-707C-407B-9BA5-0802D7BCA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50" name="Oval 10">
              <a:extLst>
                <a:ext uri="{FF2B5EF4-FFF2-40B4-BE49-F238E27FC236}">
                  <a16:creationId xmlns:a16="http://schemas.microsoft.com/office/drawing/2014/main" id="{FC42FEBE-82C0-4E43-A13D-9E3D2EE1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51" name="Oval 11">
              <a:extLst>
                <a:ext uri="{FF2B5EF4-FFF2-40B4-BE49-F238E27FC236}">
                  <a16:creationId xmlns:a16="http://schemas.microsoft.com/office/drawing/2014/main" id="{A7A18990-BF3B-414A-884E-E85E4A185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52" name="Oval 1">
              <a:extLst>
                <a:ext uri="{FF2B5EF4-FFF2-40B4-BE49-F238E27FC236}">
                  <a16:creationId xmlns:a16="http://schemas.microsoft.com/office/drawing/2014/main" id="{E58DE817-F68C-46BF-A919-F1F85ABA2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53" name="Oval 1">
              <a:extLst>
                <a:ext uri="{FF2B5EF4-FFF2-40B4-BE49-F238E27FC236}">
                  <a16:creationId xmlns:a16="http://schemas.microsoft.com/office/drawing/2014/main" id="{9FA13827-7636-412B-A8F2-A72E2ABD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54" name="Oval 10">
              <a:extLst>
                <a:ext uri="{FF2B5EF4-FFF2-40B4-BE49-F238E27FC236}">
                  <a16:creationId xmlns:a16="http://schemas.microsoft.com/office/drawing/2014/main" id="{D07C1B49-C813-4976-9B6F-734B6F63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55" name="Oval 11">
              <a:extLst>
                <a:ext uri="{FF2B5EF4-FFF2-40B4-BE49-F238E27FC236}">
                  <a16:creationId xmlns:a16="http://schemas.microsoft.com/office/drawing/2014/main" id="{A2F78621-5462-46E1-8B81-E8FA38BF8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56" name="Oval 1">
              <a:extLst>
                <a:ext uri="{FF2B5EF4-FFF2-40B4-BE49-F238E27FC236}">
                  <a16:creationId xmlns:a16="http://schemas.microsoft.com/office/drawing/2014/main" id="{C1B9F42A-A381-4768-89D7-8BC3D3522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7A5EF78E-8944-4030-AB0A-901A87C56569}"/>
              </a:ext>
            </a:extLst>
          </p:cNvPr>
          <p:cNvSpPr txBox="1"/>
          <p:nvPr/>
        </p:nvSpPr>
        <p:spPr>
          <a:xfrm>
            <a:off x="4809207" y="3276025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3</a:t>
            </a:r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BC18143A-2FB7-4D52-A93A-03EFFC0442FF}"/>
              </a:ext>
            </a:extLst>
          </p:cNvPr>
          <p:cNvSpPr/>
          <p:nvPr/>
        </p:nvSpPr>
        <p:spPr bwMode="auto">
          <a:xfrm>
            <a:off x="4999607" y="5272003"/>
            <a:ext cx="237783" cy="2377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7" name="Oval 11">
            <a:extLst>
              <a:ext uri="{FF2B5EF4-FFF2-40B4-BE49-F238E27FC236}">
                <a16:creationId xmlns:a16="http://schemas.microsoft.com/office/drawing/2014/main" id="{96C5510A-CEAC-4E58-BD99-9AD1BC3F4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838" y="4355064"/>
            <a:ext cx="331714" cy="3317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4</a:t>
            </a:r>
          </a:p>
        </p:txBody>
      </p:sp>
      <p:sp>
        <p:nvSpPr>
          <p:cNvPr id="158" name="Oval 11">
            <a:extLst>
              <a:ext uri="{FF2B5EF4-FFF2-40B4-BE49-F238E27FC236}">
                <a16:creationId xmlns:a16="http://schemas.microsoft.com/office/drawing/2014/main" id="{AF1847B5-713F-465C-B01A-A73DC78EE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694" y="4355064"/>
            <a:ext cx="331714" cy="3317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1</a:t>
            </a:r>
          </a:p>
        </p:txBody>
      </p: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2FAB14DF-B56D-4CF8-808F-75A6234F2184}"/>
              </a:ext>
            </a:extLst>
          </p:cNvPr>
          <p:cNvCxnSpPr>
            <a:cxnSpLocks/>
            <a:stCxn id="157" idx="5"/>
            <a:endCxn id="174" idx="1"/>
          </p:cNvCxnSpPr>
          <p:nvPr/>
        </p:nvCxnSpPr>
        <p:spPr bwMode="auto">
          <a:xfrm>
            <a:off x="7021974" y="4638200"/>
            <a:ext cx="352370" cy="480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1F92800A-2B56-4CD5-B173-EA816840F8E7}"/>
              </a:ext>
            </a:extLst>
          </p:cNvPr>
          <p:cNvCxnSpPr>
            <a:cxnSpLocks/>
            <a:stCxn id="174" idx="7"/>
            <a:endCxn id="158" idx="3"/>
          </p:cNvCxnSpPr>
          <p:nvPr/>
        </p:nvCxnSpPr>
        <p:spPr bwMode="auto">
          <a:xfrm flipV="1">
            <a:off x="7608902" y="4638200"/>
            <a:ext cx="352370" cy="480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Oval 11">
            <a:extLst>
              <a:ext uri="{FF2B5EF4-FFF2-40B4-BE49-F238E27FC236}">
                <a16:creationId xmlns:a16="http://schemas.microsoft.com/office/drawing/2014/main" id="{6F15C2B6-C48B-4EA9-9DDD-D87CF1F7E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766" y="5070585"/>
            <a:ext cx="331714" cy="331715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3</a:t>
            </a:r>
          </a:p>
        </p:txBody>
      </p:sp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1FBEDCE4-6A66-488D-8D77-F6378C36CD5B}"/>
              </a:ext>
            </a:extLst>
          </p:cNvPr>
          <p:cNvCxnSpPr>
            <a:cxnSpLocks/>
            <a:stCxn id="157" idx="6"/>
            <a:endCxn id="158" idx="2"/>
          </p:cNvCxnSpPr>
          <p:nvPr/>
        </p:nvCxnSpPr>
        <p:spPr bwMode="auto">
          <a:xfrm>
            <a:off x="7070552" y="4520922"/>
            <a:ext cx="842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6" name="Rectángulo 175">
            <a:extLst>
              <a:ext uri="{FF2B5EF4-FFF2-40B4-BE49-F238E27FC236}">
                <a16:creationId xmlns:a16="http://schemas.microsoft.com/office/drawing/2014/main" id="{750961F6-D28B-48AF-8561-0408C6A0D619}"/>
              </a:ext>
            </a:extLst>
          </p:cNvPr>
          <p:cNvSpPr/>
          <p:nvPr/>
        </p:nvSpPr>
        <p:spPr>
          <a:xfrm>
            <a:off x="7101901" y="4729245"/>
            <a:ext cx="161008" cy="24841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r>
              <a:rPr lang="en-US" dirty="0" err="1"/>
              <a:t>sí</a:t>
            </a:r>
            <a:endParaRPr lang="en-US" dirty="0"/>
          </a:p>
        </p:txBody>
      </p:sp>
      <p:sp>
        <p:nvSpPr>
          <p:cNvPr id="177" name="Rectángulo 176">
            <a:extLst>
              <a:ext uri="{FF2B5EF4-FFF2-40B4-BE49-F238E27FC236}">
                <a16:creationId xmlns:a16="http://schemas.microsoft.com/office/drawing/2014/main" id="{21EB762D-13AB-4943-B231-1B359011D344}"/>
              </a:ext>
            </a:extLst>
          </p:cNvPr>
          <p:cNvSpPr/>
          <p:nvPr/>
        </p:nvSpPr>
        <p:spPr>
          <a:xfrm>
            <a:off x="7376617" y="4382609"/>
            <a:ext cx="230011" cy="24841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en-US" dirty="0"/>
              <a:t>no</a:t>
            </a:r>
            <a:endParaRPr lang="en-US" dirty="0"/>
          </a:p>
        </p:txBody>
      </p: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E7AB3A0C-29BD-4D8C-BE84-8557F2790141}"/>
              </a:ext>
            </a:extLst>
          </p:cNvPr>
          <p:cNvSpPr/>
          <p:nvPr/>
        </p:nvSpPr>
        <p:spPr>
          <a:xfrm>
            <a:off x="7695741" y="4748298"/>
            <a:ext cx="161008" cy="24841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en-US" dirty="0" err="1"/>
              <a:t>sí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0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B654E-ADCB-4AB0-8A11-4249117F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General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91038DF-0959-4883-9C1D-E7FC1BB40345}"/>
              </a:ext>
            </a:extLst>
          </p:cNvPr>
          <p:cNvSpPr txBox="1"/>
          <p:nvPr/>
        </p:nvSpPr>
        <p:spPr>
          <a:xfrm>
            <a:off x="345503" y="1631783"/>
            <a:ext cx="707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Inicialmente consideramos el </a:t>
            </a:r>
            <a:r>
              <a:rPr lang="es-EC" b="1" dirty="0"/>
              <a:t>camino directo</a:t>
            </a:r>
            <a:r>
              <a:rPr lang="es-EC" dirty="0"/>
              <a:t> entre </a:t>
            </a:r>
            <a:r>
              <a:rPr lang="es-EC" b="1" dirty="0"/>
              <a:t>1</a:t>
            </a:r>
            <a:r>
              <a:rPr lang="es-EC" dirty="0"/>
              <a:t> y </a:t>
            </a:r>
            <a:r>
              <a:rPr lang="es-EC" b="1" dirty="0"/>
              <a:t>2 </a:t>
            </a:r>
            <a:r>
              <a:rPr lang="es-EC" dirty="0"/>
              <a:t>(si existe)</a:t>
            </a:r>
            <a:endParaRPr lang="es-EC" b="1" dirty="0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E46B32E-D26B-4055-B97E-9FCD2FD05506}"/>
              </a:ext>
            </a:extLst>
          </p:cNvPr>
          <p:cNvGrpSpPr/>
          <p:nvPr/>
        </p:nvGrpSpPr>
        <p:grpSpPr>
          <a:xfrm>
            <a:off x="2699792" y="3750585"/>
            <a:ext cx="3158507" cy="369888"/>
            <a:chOff x="2699792" y="3429000"/>
            <a:chExt cx="3158507" cy="369888"/>
          </a:xfrm>
        </p:grpSpPr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95755B1A-F96E-443D-92B8-E70ED6C1E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792" y="3429000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3FF85B06-BD2E-4EFF-B65D-9D85882F5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412" y="3429000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A676F91C-8CA0-49C5-9EAF-FC7145471493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 bwMode="auto">
            <a:xfrm>
              <a:off x="3069679" y="3613944"/>
              <a:ext cx="241873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834634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o 106">
            <a:extLst>
              <a:ext uri="{FF2B5EF4-FFF2-40B4-BE49-F238E27FC236}">
                <a16:creationId xmlns:a16="http://schemas.microsoft.com/office/drawing/2014/main" id="{985CB75A-6B41-4544-B929-695CF6F30704}"/>
              </a:ext>
            </a:extLst>
          </p:cNvPr>
          <p:cNvGrpSpPr/>
          <p:nvPr/>
        </p:nvGrpSpPr>
        <p:grpSpPr>
          <a:xfrm>
            <a:off x="190866" y="639404"/>
            <a:ext cx="2010965" cy="2002573"/>
            <a:chOff x="510036" y="639404"/>
            <a:chExt cx="2010965" cy="200257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C922764-2067-4155-8716-EB4F3F004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113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445B37E0-47D8-4ACE-B797-1C5E7A7A8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701" y="639405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4" name="Oval 11">
              <a:extLst>
                <a:ext uri="{FF2B5EF4-FFF2-40B4-BE49-F238E27FC236}">
                  <a16:creationId xmlns:a16="http://schemas.microsoft.com/office/drawing/2014/main" id="{83F7B0B1-5169-43EC-A6A1-F89CDF023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7" y="639404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CA8164A7-8940-4541-A9BA-1A784D003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6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2D2B651A-7CB2-4FAF-8CD9-B75D5CE4B040}"/>
                </a:ext>
              </a:extLst>
            </p:cNvPr>
            <p:cNvCxnSpPr>
              <a:stCxn id="3" idx="4"/>
              <a:endCxn id="2" idx="0"/>
            </p:cNvCxnSpPr>
            <p:nvPr/>
          </p:nvCxnSpPr>
          <p:spPr bwMode="auto">
            <a:xfrm flipH="1">
              <a:off x="2336057" y="1009292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14">
              <a:extLst>
                <a:ext uri="{FF2B5EF4-FFF2-40B4-BE49-F238E27FC236}">
                  <a16:creationId xmlns:a16="http://schemas.microsoft.com/office/drawing/2014/main" id="{E64ABA41-D149-42F1-A373-9A7240995D8D}"/>
                </a:ext>
              </a:extLst>
            </p:cNvPr>
            <p:cNvCxnSpPr>
              <a:cxnSpLocks noChangeShapeType="1"/>
              <a:stCxn id="4" idx="6"/>
              <a:endCxn id="3" idx="2"/>
            </p:cNvCxnSpPr>
            <p:nvPr/>
          </p:nvCxnSpPr>
          <p:spPr bwMode="auto">
            <a:xfrm>
              <a:off x="879924" y="824348"/>
              <a:ext cx="127277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0A243904-D482-4164-8389-5D311A33FE5A}"/>
                </a:ext>
              </a:extLst>
            </p:cNvPr>
            <p:cNvGrpSpPr/>
            <p:nvPr/>
          </p:nvGrpSpPr>
          <p:grpSpPr>
            <a:xfrm flipV="1">
              <a:off x="879924" y="2363553"/>
              <a:ext cx="1267789" cy="186960"/>
              <a:chOff x="3635896" y="2398486"/>
              <a:chExt cx="1267789" cy="186960"/>
            </a:xfrm>
          </p:grpSpPr>
          <p:cxnSp>
            <p:nvCxnSpPr>
              <p:cNvPr id="9" name="Straight Connector 14">
                <a:extLst>
                  <a:ext uri="{FF2B5EF4-FFF2-40B4-BE49-F238E27FC236}">
                    <a16:creationId xmlns:a16="http://schemas.microsoft.com/office/drawing/2014/main" id="{273DE2D3-3847-4BC0-813B-B4AC5BE709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14">
                <a:extLst>
                  <a:ext uri="{FF2B5EF4-FFF2-40B4-BE49-F238E27FC236}">
                    <a16:creationId xmlns:a16="http://schemas.microsoft.com/office/drawing/2014/main" id="{FFDC6EFC-ED0C-4087-B3DD-0955F41BC6F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1" name="Straight Connector 14">
              <a:extLst>
                <a:ext uri="{FF2B5EF4-FFF2-40B4-BE49-F238E27FC236}">
                  <a16:creationId xmlns:a16="http://schemas.microsoft.com/office/drawing/2014/main" id="{2243B4A7-4E44-4640-B19D-57E5831DE91E}"/>
                </a:ext>
              </a:extLst>
            </p:cNvPr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flipH="1">
              <a:off x="694980" y="1009292"/>
              <a:ext cx="1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4">
              <a:extLst>
                <a:ext uri="{FF2B5EF4-FFF2-40B4-BE49-F238E27FC236}">
                  <a16:creationId xmlns:a16="http://schemas.microsoft.com/office/drawing/2014/main" id="{E85BCAA6-6316-42E1-979C-60C2E4E7B254}"/>
                </a:ext>
              </a:extLst>
            </p:cNvPr>
            <p:cNvCxnSpPr>
              <a:cxnSpLocks noChangeShapeType="1"/>
              <a:stCxn id="5" idx="7"/>
              <a:endCxn id="3" idx="3"/>
            </p:cNvCxnSpPr>
            <p:nvPr/>
          </p:nvCxnSpPr>
          <p:spPr bwMode="auto">
            <a:xfrm flipV="1">
              <a:off x="825755" y="955123"/>
              <a:ext cx="1380882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>
              <a:extLst>
                <a:ext uri="{FF2B5EF4-FFF2-40B4-BE49-F238E27FC236}">
                  <a16:creationId xmlns:a16="http://schemas.microsoft.com/office/drawing/2014/main" id="{1B57357D-3E86-45C8-8E5A-30DB5573B5E8}"/>
                </a:ext>
              </a:extLst>
            </p:cNvPr>
            <p:cNvCxnSpPr>
              <a:cxnSpLocks noChangeShapeType="1"/>
              <a:stCxn id="4" idx="5"/>
              <a:endCxn id="2" idx="1"/>
            </p:cNvCxnSpPr>
            <p:nvPr/>
          </p:nvCxnSpPr>
          <p:spPr bwMode="auto">
            <a:xfrm>
              <a:off x="825755" y="955123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3101B4D-C4A8-47B7-B1FB-BD4EA6E5D035}"/>
              </a:ext>
            </a:extLst>
          </p:cNvPr>
          <p:cNvGrpSpPr/>
          <p:nvPr/>
        </p:nvGrpSpPr>
        <p:grpSpPr>
          <a:xfrm>
            <a:off x="2585227" y="620688"/>
            <a:ext cx="2668243" cy="1901209"/>
            <a:chOff x="4261997" y="2420888"/>
            <a:chExt cx="2668243" cy="1901209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18D13E42-6190-4651-815B-2BEBA891A47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E90DBED-54CA-4ADA-A0B1-340A9E1A851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F5A7F11-B1D4-41A0-8497-B7D50DDB8445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D7116CB-4950-4209-BBED-CD3B0BC96C73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EE059D9-3B07-4F61-9FF8-0804C6C9EE1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2C65378-DA62-4A07-8CB2-37CEBB508E02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77E1CA8-917D-4FA3-AEFC-EAAE148C4786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D4CB8383-896E-4926-B697-AAEDFDD1753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A61043A-10DF-48B9-924D-9FEF6A7070E9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8BEEF7B-B648-477D-BDDF-6A5C0AA17900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3E22B2CA-29C3-4DEC-923F-EBFA95F48637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EE1121E-B1CA-46C2-B942-A1C183B2AE45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BE6D551-A56C-4217-A027-79EDE7FAAC97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2EAAC02-4866-47F2-82AD-8328A4DAE77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9AB0A622-4165-413F-8530-364BAF6BB27A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5275EE3F-2236-4ABF-8189-8909D5147C4E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5C559B1-4109-4D78-A037-05A9257303A0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EA15B23-594A-4199-861A-F64012024498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31E274F-CE11-489F-9E15-6D4DDDABDFA4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C3F8750-E3F8-4183-A3B7-66926258544C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9" name="Corchetes 18">
              <a:extLst>
                <a:ext uri="{FF2B5EF4-FFF2-40B4-BE49-F238E27FC236}">
                  <a16:creationId xmlns:a16="http://schemas.microsoft.com/office/drawing/2014/main" id="{1D34DD99-1F38-4EFC-9652-A66B02662C86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0DE4FBC-DE43-4547-B38A-E9D5411C34F8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0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21" name="Oval 1">
              <a:extLst>
                <a:ext uri="{FF2B5EF4-FFF2-40B4-BE49-F238E27FC236}">
                  <a16:creationId xmlns:a16="http://schemas.microsoft.com/office/drawing/2014/main" id="{6103FB69-5CF7-454E-A594-5ED265D9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8D59618-5EC7-49C8-9710-BD01A067B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24E7033B-1552-40BA-9AA0-EA7DBE2F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4" name="Oval 1">
              <a:extLst>
                <a:ext uri="{FF2B5EF4-FFF2-40B4-BE49-F238E27FC236}">
                  <a16:creationId xmlns:a16="http://schemas.microsoft.com/office/drawing/2014/main" id="{08764CC1-40E2-4865-BD50-5FA5EBB7C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C613C022-631A-4009-AA1C-6DC1BC3E7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601C7691-6367-439D-BACF-1D484CBED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B0CCFF0C-0E32-425A-AF88-360F121E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8" name="Oval 1">
              <a:extLst>
                <a:ext uri="{FF2B5EF4-FFF2-40B4-BE49-F238E27FC236}">
                  <a16:creationId xmlns:a16="http://schemas.microsoft.com/office/drawing/2014/main" id="{4F7E07E8-750B-429D-94AE-E2CAE5081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FE63861E-D1D3-45AA-BC60-511DC9BBD9E5}"/>
              </a:ext>
            </a:extLst>
          </p:cNvPr>
          <p:cNvGrpSpPr/>
          <p:nvPr/>
        </p:nvGrpSpPr>
        <p:grpSpPr>
          <a:xfrm>
            <a:off x="5564784" y="620688"/>
            <a:ext cx="2668243" cy="1901209"/>
            <a:chOff x="4261997" y="2420888"/>
            <a:chExt cx="2668243" cy="1901209"/>
          </a:xfrm>
        </p:grpSpPr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684ED95D-8F00-49CE-AA0D-16641B363D61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A7FB547-1473-4DE5-BF94-CBA5A395739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7FDF6DB9-5C31-44AC-A1B8-680957DA8CEB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7927F53-A1D7-4B2C-B053-3973811F617C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1B2965D4-50F4-4FA7-9C9B-ADDE09CBFE6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8C87D6A8-D5B5-4093-8952-A3A602A90E43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0ED43961-E0EE-4B9D-B3CC-B5C6AB91EFB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9303AE94-DF1C-4DBD-8313-23E14F219306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E9BC8700-5DA8-4D4E-B854-F8C3D7D5F0FE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6E4E7265-4098-4CE2-A903-AB550806B1B2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CF090861-1E7F-423C-81C3-D6F72539DAD9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7EA3F914-23AF-46E8-97FD-055B4EE97474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0566CD4A-4FC9-4771-9917-7171855C5B7A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EF32EAE-BE17-4C68-A8F1-EF23D8DC76C7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D534BA81-9418-4A98-9F95-6137281113DB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4B93DC6D-0A0D-4C54-B771-F25E82322D97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B27E9623-D3B5-4DC1-9A61-F2A1373C8357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6619D6E1-39C6-4095-A79D-4AFCC3B0FB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94A8870B-4BFF-440E-A519-A2A07DFD8948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FF42FD85-1FC8-4E05-9BBD-8140A114188A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81" name="Corchetes 80">
              <a:extLst>
                <a:ext uri="{FF2B5EF4-FFF2-40B4-BE49-F238E27FC236}">
                  <a16:creationId xmlns:a16="http://schemas.microsoft.com/office/drawing/2014/main" id="{8FC5C98C-1DD0-47BA-B8C0-9DEFF1F8EE6B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180790B4-EFEF-40CF-88E4-C8E154884779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1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2D91D3B6-9D33-47D2-B8CB-BB965290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4" name="Oval 10">
              <a:extLst>
                <a:ext uri="{FF2B5EF4-FFF2-40B4-BE49-F238E27FC236}">
                  <a16:creationId xmlns:a16="http://schemas.microsoft.com/office/drawing/2014/main" id="{A28A5001-59BC-4C0A-8114-7A3070954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5" name="Oval 11">
              <a:extLst>
                <a:ext uri="{FF2B5EF4-FFF2-40B4-BE49-F238E27FC236}">
                  <a16:creationId xmlns:a16="http://schemas.microsoft.com/office/drawing/2014/main" id="{207BD221-B8C8-4401-8899-75AF1B90E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F39AA8A8-3FA6-4FD1-B687-AC0F26F16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5FDEFA53-35F6-4702-A580-2AFA4246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8" name="Oval 10">
              <a:extLst>
                <a:ext uri="{FF2B5EF4-FFF2-40B4-BE49-F238E27FC236}">
                  <a16:creationId xmlns:a16="http://schemas.microsoft.com/office/drawing/2014/main" id="{1DF8F7CD-6A51-45CF-A933-1DAF0E3E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19606B2-7A3D-4E99-83CF-FC10E7CDB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90" name="Oval 1">
              <a:extLst>
                <a:ext uri="{FF2B5EF4-FFF2-40B4-BE49-F238E27FC236}">
                  <a16:creationId xmlns:a16="http://schemas.microsoft.com/office/drawing/2014/main" id="{70E76E39-0F16-4055-8E8B-A55E181FA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C4E84BF6-9EDF-4E62-835D-92F2F4DABDAD}"/>
              </a:ext>
            </a:extLst>
          </p:cNvPr>
          <p:cNvGrpSpPr/>
          <p:nvPr/>
        </p:nvGrpSpPr>
        <p:grpSpPr>
          <a:xfrm>
            <a:off x="373087" y="3679733"/>
            <a:ext cx="2668243" cy="1901209"/>
            <a:chOff x="4261997" y="2420888"/>
            <a:chExt cx="2668243" cy="1901209"/>
          </a:xfrm>
        </p:grpSpPr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2D2C1DD7-5CC3-4CD2-ADA7-9FEE68AFAF4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D15022E3-C1BF-4BD7-A129-1460F06D028D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F3433172-28EC-4461-A703-A50A700D64CC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A8124116-0EA6-4136-A416-2B73543A03EA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8" name="CuadroTexto 137">
                <a:extLst>
                  <a:ext uri="{FF2B5EF4-FFF2-40B4-BE49-F238E27FC236}">
                    <a16:creationId xmlns:a16="http://schemas.microsoft.com/office/drawing/2014/main" id="{48954D50-C01A-47F8-86B3-103DA74FF1DA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DA915CEA-4A75-428F-945F-8CE0C98DB081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8E250523-92D8-4B6D-AD23-FC7EC5115A0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5B8C6AAB-1F28-4A9D-B100-EA1901C8EAF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52735D38-5431-4A96-B2CB-7AC69FF09A3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4B80902F-418C-47B1-A8D2-4397F6299C0C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E75E08B7-C3FC-4D4A-8265-CDB3AD8CC48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27FE99A5-4E8B-4B43-BD5E-BE4C6B6C42DE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EF9B50D8-678D-4BCF-A8A1-0429FA0C981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0AF98B54-3BA5-42D5-BB53-6F7AD4738EB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68ABE6FF-1DD0-4D89-AE87-581771670F53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BD5CA6A2-5463-4157-A362-1523ACA94280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5224989B-E726-4614-98BB-868C5DE1C37E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D4CFC71F-1180-4192-8EA2-18D9E1B1C2F0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FBD2A770-654D-4316-AB5E-5982F28FA22D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7BD54F64-BBF5-4D93-AB08-571106EDC09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13" name="Corchetes 112">
              <a:extLst>
                <a:ext uri="{FF2B5EF4-FFF2-40B4-BE49-F238E27FC236}">
                  <a16:creationId xmlns:a16="http://schemas.microsoft.com/office/drawing/2014/main" id="{1B98E4DD-EFCF-4AEB-9C37-8BC3A7C72858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D975B48F-D6C2-4880-855A-34B37638DC0F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2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15" name="Oval 1">
              <a:extLst>
                <a:ext uri="{FF2B5EF4-FFF2-40B4-BE49-F238E27FC236}">
                  <a16:creationId xmlns:a16="http://schemas.microsoft.com/office/drawing/2014/main" id="{0749FB72-6198-43CD-B787-AA5110298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16" name="Oval 10">
              <a:extLst>
                <a:ext uri="{FF2B5EF4-FFF2-40B4-BE49-F238E27FC236}">
                  <a16:creationId xmlns:a16="http://schemas.microsoft.com/office/drawing/2014/main" id="{23F0522A-BFEF-4FF6-B52F-3F88772C8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17" name="Oval 11">
              <a:extLst>
                <a:ext uri="{FF2B5EF4-FFF2-40B4-BE49-F238E27FC236}">
                  <a16:creationId xmlns:a16="http://schemas.microsoft.com/office/drawing/2014/main" id="{7689BED2-1B55-4543-9ACB-B8E4E27D0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18" name="Oval 1">
              <a:extLst>
                <a:ext uri="{FF2B5EF4-FFF2-40B4-BE49-F238E27FC236}">
                  <a16:creationId xmlns:a16="http://schemas.microsoft.com/office/drawing/2014/main" id="{69D95E3F-2BCE-4B8E-8B59-9EDAFA9A0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19" name="Oval 1">
              <a:extLst>
                <a:ext uri="{FF2B5EF4-FFF2-40B4-BE49-F238E27FC236}">
                  <a16:creationId xmlns:a16="http://schemas.microsoft.com/office/drawing/2014/main" id="{4EA7F558-5893-4724-9000-FFCBC11C3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20" name="Oval 10">
              <a:extLst>
                <a:ext uri="{FF2B5EF4-FFF2-40B4-BE49-F238E27FC236}">
                  <a16:creationId xmlns:a16="http://schemas.microsoft.com/office/drawing/2014/main" id="{C07A8F64-EB31-4ED8-A0F7-B019F279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21" name="Oval 11">
              <a:extLst>
                <a:ext uri="{FF2B5EF4-FFF2-40B4-BE49-F238E27FC236}">
                  <a16:creationId xmlns:a16="http://schemas.microsoft.com/office/drawing/2014/main" id="{DD7E8FD5-D36F-47B0-80B3-C642D2DA0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22" name="Oval 1">
              <a:extLst>
                <a:ext uri="{FF2B5EF4-FFF2-40B4-BE49-F238E27FC236}">
                  <a16:creationId xmlns:a16="http://schemas.microsoft.com/office/drawing/2014/main" id="{8374EB2F-F6D6-42E5-A35A-7B1E11706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E09215EF-B371-4A4E-A697-2381BAC0BEA0}"/>
              </a:ext>
            </a:extLst>
          </p:cNvPr>
          <p:cNvSpPr txBox="1"/>
          <p:nvPr/>
        </p:nvSpPr>
        <p:spPr>
          <a:xfrm>
            <a:off x="3963440" y="2484764"/>
            <a:ext cx="87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Inicial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3FFDCB7-0391-4B6C-8A77-9FD12514CA48}"/>
              </a:ext>
            </a:extLst>
          </p:cNvPr>
          <p:cNvSpPr txBox="1"/>
          <p:nvPr/>
        </p:nvSpPr>
        <p:spPr>
          <a:xfrm>
            <a:off x="6489540" y="2474932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1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DE9C39AC-DCB5-4A95-A9EF-D3694F6D99ED}"/>
              </a:ext>
            </a:extLst>
          </p:cNvPr>
          <p:cNvSpPr txBox="1"/>
          <p:nvPr/>
        </p:nvSpPr>
        <p:spPr>
          <a:xfrm>
            <a:off x="1280991" y="3276025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2</a:t>
            </a:r>
          </a:p>
        </p:txBody>
      </p: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94469F48-9B12-449A-899E-883C0D172913}"/>
              </a:ext>
            </a:extLst>
          </p:cNvPr>
          <p:cNvGrpSpPr/>
          <p:nvPr/>
        </p:nvGrpSpPr>
        <p:grpSpPr>
          <a:xfrm>
            <a:off x="3901303" y="3679733"/>
            <a:ext cx="2668243" cy="1901209"/>
            <a:chOff x="4261997" y="2420888"/>
            <a:chExt cx="2668243" cy="1901209"/>
          </a:xfrm>
        </p:grpSpPr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07B078E1-19B8-413B-A7DB-08D8157A6986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69" name="CuadroTexto 168">
                <a:extLst>
                  <a:ext uri="{FF2B5EF4-FFF2-40B4-BE49-F238E27FC236}">
                    <a16:creationId xmlns:a16="http://schemas.microsoft.com/office/drawing/2014/main" id="{2F8EF2EC-2F55-4855-902E-7F5940CF6543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0" name="CuadroTexto 169">
                <a:extLst>
                  <a:ext uri="{FF2B5EF4-FFF2-40B4-BE49-F238E27FC236}">
                    <a16:creationId xmlns:a16="http://schemas.microsoft.com/office/drawing/2014/main" id="{DF38B871-E1CC-40EE-B8E0-E24F400CE2FB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1" name="CuadroTexto 170">
                <a:extLst>
                  <a:ext uri="{FF2B5EF4-FFF2-40B4-BE49-F238E27FC236}">
                    <a16:creationId xmlns:a16="http://schemas.microsoft.com/office/drawing/2014/main" id="{03144429-4421-4B5F-8C2D-F718CBA0F06B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2" name="CuadroTexto 171">
                <a:extLst>
                  <a:ext uri="{FF2B5EF4-FFF2-40B4-BE49-F238E27FC236}">
                    <a16:creationId xmlns:a16="http://schemas.microsoft.com/office/drawing/2014/main" id="{7C862FF8-07DA-46F3-A4B3-4CD3AE810D69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9A43AF8D-FB43-4D03-8838-A6AF4002EF3E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165" name="CuadroTexto 164">
                <a:extLst>
                  <a:ext uri="{FF2B5EF4-FFF2-40B4-BE49-F238E27FC236}">
                    <a16:creationId xmlns:a16="http://schemas.microsoft.com/office/drawing/2014/main" id="{09AFA468-4FEE-49F3-90F3-1C922FC027C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6" name="CuadroTexto 165">
                <a:extLst>
                  <a:ext uri="{FF2B5EF4-FFF2-40B4-BE49-F238E27FC236}">
                    <a16:creationId xmlns:a16="http://schemas.microsoft.com/office/drawing/2014/main" id="{B341C3EA-CCB2-454E-BD19-1225C00EA8D5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7" name="CuadroTexto 166">
                <a:extLst>
                  <a:ext uri="{FF2B5EF4-FFF2-40B4-BE49-F238E27FC236}">
                    <a16:creationId xmlns:a16="http://schemas.microsoft.com/office/drawing/2014/main" id="{ADD320D5-C2F5-4927-BF07-03724165D252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8" name="CuadroTexto 167">
                <a:extLst>
                  <a:ext uri="{FF2B5EF4-FFF2-40B4-BE49-F238E27FC236}">
                    <a16:creationId xmlns:a16="http://schemas.microsoft.com/office/drawing/2014/main" id="{3AE006E4-AEF1-43FD-BECA-9E88D903194B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5" name="Grupo 144">
              <a:extLst>
                <a:ext uri="{FF2B5EF4-FFF2-40B4-BE49-F238E27FC236}">
                  <a16:creationId xmlns:a16="http://schemas.microsoft.com/office/drawing/2014/main" id="{E65CAB4A-5774-412D-B7CA-07FAD490C5CC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61" name="CuadroTexto 160">
                <a:extLst>
                  <a:ext uri="{FF2B5EF4-FFF2-40B4-BE49-F238E27FC236}">
                    <a16:creationId xmlns:a16="http://schemas.microsoft.com/office/drawing/2014/main" id="{DE27730A-BAE6-469D-80EC-A0183DE32634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2" name="CuadroTexto 161">
                <a:extLst>
                  <a:ext uri="{FF2B5EF4-FFF2-40B4-BE49-F238E27FC236}">
                    <a16:creationId xmlns:a16="http://schemas.microsoft.com/office/drawing/2014/main" id="{58955E39-955C-4A97-B5AC-116C602E7EA6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3" name="CuadroTexto 162">
                <a:extLst>
                  <a:ext uri="{FF2B5EF4-FFF2-40B4-BE49-F238E27FC236}">
                    <a16:creationId xmlns:a16="http://schemas.microsoft.com/office/drawing/2014/main" id="{0FB2E0C5-90E4-46CC-B402-0171B58E1F8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02228E9F-2E18-415B-9369-01598084C660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E7F9B6E2-7053-4A4B-BE86-EC2E8CFA7013}"/>
                </a:ext>
              </a:extLst>
            </p:cNvPr>
            <p:cNvGrpSpPr/>
            <p:nvPr/>
          </p:nvGrpSpPr>
          <p:grpSpPr>
            <a:xfrm>
              <a:off x="5416548" y="3978162"/>
              <a:ext cx="964866" cy="307779"/>
              <a:chOff x="5416867" y="3050909"/>
              <a:chExt cx="964866" cy="307779"/>
            </a:xfrm>
          </p:grpSpPr>
          <p:sp>
            <p:nvSpPr>
              <p:cNvPr id="157" name="CuadroTexto 156">
                <a:extLst>
                  <a:ext uri="{FF2B5EF4-FFF2-40B4-BE49-F238E27FC236}">
                    <a16:creationId xmlns:a16="http://schemas.microsoft.com/office/drawing/2014/main" id="{93C6B056-0D33-4189-B4E5-4D0B5FFC32E3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58" name="CuadroTexto 157">
                <a:extLst>
                  <a:ext uri="{FF2B5EF4-FFF2-40B4-BE49-F238E27FC236}">
                    <a16:creationId xmlns:a16="http://schemas.microsoft.com/office/drawing/2014/main" id="{C15AD23E-151B-44E9-9AA9-CBD718054AC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59" name="CuadroTexto 158">
                <a:extLst>
                  <a:ext uri="{FF2B5EF4-FFF2-40B4-BE49-F238E27FC236}">
                    <a16:creationId xmlns:a16="http://schemas.microsoft.com/office/drawing/2014/main" id="{5D281F5D-823F-4FE6-BA31-40379050B852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47" name="Corchetes 146">
              <a:extLst>
                <a:ext uri="{FF2B5EF4-FFF2-40B4-BE49-F238E27FC236}">
                  <a16:creationId xmlns:a16="http://schemas.microsoft.com/office/drawing/2014/main" id="{FAE22B2F-1485-4C8E-BDBB-020CFC11A077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47FB98BC-2BB2-42B6-A2A1-7A46067DD594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3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49" name="Oval 1">
              <a:extLst>
                <a:ext uri="{FF2B5EF4-FFF2-40B4-BE49-F238E27FC236}">
                  <a16:creationId xmlns:a16="http://schemas.microsoft.com/office/drawing/2014/main" id="{B2D8D0F1-707C-407B-9BA5-0802D7BCA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50" name="Oval 10">
              <a:extLst>
                <a:ext uri="{FF2B5EF4-FFF2-40B4-BE49-F238E27FC236}">
                  <a16:creationId xmlns:a16="http://schemas.microsoft.com/office/drawing/2014/main" id="{FC42FEBE-82C0-4E43-A13D-9E3D2EE1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51" name="Oval 11">
              <a:extLst>
                <a:ext uri="{FF2B5EF4-FFF2-40B4-BE49-F238E27FC236}">
                  <a16:creationId xmlns:a16="http://schemas.microsoft.com/office/drawing/2014/main" id="{A7A18990-BF3B-414A-884E-E85E4A185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52" name="Oval 1">
              <a:extLst>
                <a:ext uri="{FF2B5EF4-FFF2-40B4-BE49-F238E27FC236}">
                  <a16:creationId xmlns:a16="http://schemas.microsoft.com/office/drawing/2014/main" id="{E58DE817-F68C-46BF-A919-F1F85ABA2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53" name="Oval 1">
              <a:extLst>
                <a:ext uri="{FF2B5EF4-FFF2-40B4-BE49-F238E27FC236}">
                  <a16:creationId xmlns:a16="http://schemas.microsoft.com/office/drawing/2014/main" id="{9FA13827-7636-412B-A8F2-A72E2ABD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54" name="Oval 10">
              <a:extLst>
                <a:ext uri="{FF2B5EF4-FFF2-40B4-BE49-F238E27FC236}">
                  <a16:creationId xmlns:a16="http://schemas.microsoft.com/office/drawing/2014/main" id="{D07C1B49-C813-4976-9B6F-734B6F63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55" name="Oval 11">
              <a:extLst>
                <a:ext uri="{FF2B5EF4-FFF2-40B4-BE49-F238E27FC236}">
                  <a16:creationId xmlns:a16="http://schemas.microsoft.com/office/drawing/2014/main" id="{A2F78621-5462-46E1-8B81-E8FA38BF8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56" name="Oval 1">
              <a:extLst>
                <a:ext uri="{FF2B5EF4-FFF2-40B4-BE49-F238E27FC236}">
                  <a16:creationId xmlns:a16="http://schemas.microsoft.com/office/drawing/2014/main" id="{C1B9F42A-A381-4768-89D7-8BC3D3522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7A5EF78E-8944-4030-AB0A-901A87C56569}"/>
              </a:ext>
            </a:extLst>
          </p:cNvPr>
          <p:cNvSpPr txBox="1"/>
          <p:nvPr/>
        </p:nvSpPr>
        <p:spPr>
          <a:xfrm>
            <a:off x="4809207" y="3276025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3</a:t>
            </a:r>
          </a:p>
        </p:txBody>
      </p:sp>
    </p:spTree>
    <p:extLst>
      <p:ext uri="{BB962C8B-B14F-4D97-AF65-F5344CB8AC3E}">
        <p14:creationId xmlns:p14="http://schemas.microsoft.com/office/powerpoint/2010/main" val="5992884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o 106">
            <a:extLst>
              <a:ext uri="{FF2B5EF4-FFF2-40B4-BE49-F238E27FC236}">
                <a16:creationId xmlns:a16="http://schemas.microsoft.com/office/drawing/2014/main" id="{985CB75A-6B41-4544-B929-695CF6F30704}"/>
              </a:ext>
            </a:extLst>
          </p:cNvPr>
          <p:cNvGrpSpPr/>
          <p:nvPr/>
        </p:nvGrpSpPr>
        <p:grpSpPr>
          <a:xfrm>
            <a:off x="190866" y="639404"/>
            <a:ext cx="2010965" cy="2002573"/>
            <a:chOff x="510036" y="639404"/>
            <a:chExt cx="2010965" cy="200257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C922764-2067-4155-8716-EB4F3F004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113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445B37E0-47D8-4ACE-B797-1C5E7A7A8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701" y="639405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4" name="Oval 11">
              <a:extLst>
                <a:ext uri="{FF2B5EF4-FFF2-40B4-BE49-F238E27FC236}">
                  <a16:creationId xmlns:a16="http://schemas.microsoft.com/office/drawing/2014/main" id="{83F7B0B1-5169-43EC-A6A1-F89CDF023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7" y="639404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CA8164A7-8940-4541-A9BA-1A784D003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6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2D2B651A-7CB2-4FAF-8CD9-B75D5CE4B040}"/>
                </a:ext>
              </a:extLst>
            </p:cNvPr>
            <p:cNvCxnSpPr>
              <a:stCxn id="3" idx="4"/>
              <a:endCxn id="2" idx="0"/>
            </p:cNvCxnSpPr>
            <p:nvPr/>
          </p:nvCxnSpPr>
          <p:spPr bwMode="auto">
            <a:xfrm flipH="1">
              <a:off x="2336057" y="1009292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14">
              <a:extLst>
                <a:ext uri="{FF2B5EF4-FFF2-40B4-BE49-F238E27FC236}">
                  <a16:creationId xmlns:a16="http://schemas.microsoft.com/office/drawing/2014/main" id="{E64ABA41-D149-42F1-A373-9A7240995D8D}"/>
                </a:ext>
              </a:extLst>
            </p:cNvPr>
            <p:cNvCxnSpPr>
              <a:cxnSpLocks noChangeShapeType="1"/>
              <a:stCxn id="4" idx="6"/>
              <a:endCxn id="3" idx="2"/>
            </p:cNvCxnSpPr>
            <p:nvPr/>
          </p:nvCxnSpPr>
          <p:spPr bwMode="auto">
            <a:xfrm>
              <a:off x="879924" y="824348"/>
              <a:ext cx="127277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0A243904-D482-4164-8389-5D311A33FE5A}"/>
                </a:ext>
              </a:extLst>
            </p:cNvPr>
            <p:cNvGrpSpPr/>
            <p:nvPr/>
          </p:nvGrpSpPr>
          <p:grpSpPr>
            <a:xfrm flipV="1">
              <a:off x="879924" y="2363553"/>
              <a:ext cx="1267789" cy="186960"/>
              <a:chOff x="3635896" y="2398486"/>
              <a:chExt cx="1267789" cy="186960"/>
            </a:xfrm>
          </p:grpSpPr>
          <p:cxnSp>
            <p:nvCxnSpPr>
              <p:cNvPr id="9" name="Straight Connector 14">
                <a:extLst>
                  <a:ext uri="{FF2B5EF4-FFF2-40B4-BE49-F238E27FC236}">
                    <a16:creationId xmlns:a16="http://schemas.microsoft.com/office/drawing/2014/main" id="{273DE2D3-3847-4BC0-813B-B4AC5BE709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14">
                <a:extLst>
                  <a:ext uri="{FF2B5EF4-FFF2-40B4-BE49-F238E27FC236}">
                    <a16:creationId xmlns:a16="http://schemas.microsoft.com/office/drawing/2014/main" id="{FFDC6EFC-ED0C-4087-B3DD-0955F41BC6F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1" name="Straight Connector 14">
              <a:extLst>
                <a:ext uri="{FF2B5EF4-FFF2-40B4-BE49-F238E27FC236}">
                  <a16:creationId xmlns:a16="http://schemas.microsoft.com/office/drawing/2014/main" id="{2243B4A7-4E44-4640-B19D-57E5831DE91E}"/>
                </a:ext>
              </a:extLst>
            </p:cNvPr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flipH="1">
              <a:off x="694980" y="1009292"/>
              <a:ext cx="1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4">
              <a:extLst>
                <a:ext uri="{FF2B5EF4-FFF2-40B4-BE49-F238E27FC236}">
                  <a16:creationId xmlns:a16="http://schemas.microsoft.com/office/drawing/2014/main" id="{E85BCAA6-6316-42E1-979C-60C2E4E7B254}"/>
                </a:ext>
              </a:extLst>
            </p:cNvPr>
            <p:cNvCxnSpPr>
              <a:cxnSpLocks noChangeShapeType="1"/>
              <a:stCxn id="5" idx="7"/>
              <a:endCxn id="3" idx="3"/>
            </p:cNvCxnSpPr>
            <p:nvPr/>
          </p:nvCxnSpPr>
          <p:spPr bwMode="auto">
            <a:xfrm flipV="1">
              <a:off x="825755" y="955123"/>
              <a:ext cx="1380882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>
              <a:extLst>
                <a:ext uri="{FF2B5EF4-FFF2-40B4-BE49-F238E27FC236}">
                  <a16:creationId xmlns:a16="http://schemas.microsoft.com/office/drawing/2014/main" id="{1B57357D-3E86-45C8-8E5A-30DB5573B5E8}"/>
                </a:ext>
              </a:extLst>
            </p:cNvPr>
            <p:cNvCxnSpPr>
              <a:cxnSpLocks noChangeShapeType="1"/>
              <a:stCxn id="4" idx="5"/>
              <a:endCxn id="2" idx="1"/>
            </p:cNvCxnSpPr>
            <p:nvPr/>
          </p:nvCxnSpPr>
          <p:spPr bwMode="auto">
            <a:xfrm>
              <a:off x="825755" y="955123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3101B4D-C4A8-47B7-B1FB-BD4EA6E5D035}"/>
              </a:ext>
            </a:extLst>
          </p:cNvPr>
          <p:cNvGrpSpPr/>
          <p:nvPr/>
        </p:nvGrpSpPr>
        <p:grpSpPr>
          <a:xfrm>
            <a:off x="2585227" y="620688"/>
            <a:ext cx="2668243" cy="1901209"/>
            <a:chOff x="4261997" y="2420888"/>
            <a:chExt cx="2668243" cy="1901209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18D13E42-6190-4651-815B-2BEBA891A47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E90DBED-54CA-4ADA-A0B1-340A9E1A851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F5A7F11-B1D4-41A0-8497-B7D50DDB8445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D7116CB-4950-4209-BBED-CD3B0BC96C73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EE059D9-3B07-4F61-9FF8-0804C6C9EE1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2C65378-DA62-4A07-8CB2-37CEBB508E02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77E1CA8-917D-4FA3-AEFC-EAAE148C4786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D4CB8383-896E-4926-B697-AAEDFDD1753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A61043A-10DF-48B9-924D-9FEF6A7070E9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8BEEF7B-B648-477D-BDDF-6A5C0AA17900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3E22B2CA-29C3-4DEC-923F-EBFA95F48637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EE1121E-B1CA-46C2-B942-A1C183B2AE45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BE6D551-A56C-4217-A027-79EDE7FAAC97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2EAAC02-4866-47F2-82AD-8328A4DAE77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9AB0A622-4165-413F-8530-364BAF6BB27A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5275EE3F-2236-4ABF-8189-8909D5147C4E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5C559B1-4109-4D78-A037-05A9257303A0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EA15B23-594A-4199-861A-F64012024498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31E274F-CE11-489F-9E15-6D4DDDABDFA4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C3F8750-E3F8-4183-A3B7-66926258544C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9" name="Corchetes 18">
              <a:extLst>
                <a:ext uri="{FF2B5EF4-FFF2-40B4-BE49-F238E27FC236}">
                  <a16:creationId xmlns:a16="http://schemas.microsoft.com/office/drawing/2014/main" id="{1D34DD99-1F38-4EFC-9652-A66B02662C86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0DE4FBC-DE43-4547-B38A-E9D5411C34F8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0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21" name="Oval 1">
              <a:extLst>
                <a:ext uri="{FF2B5EF4-FFF2-40B4-BE49-F238E27FC236}">
                  <a16:creationId xmlns:a16="http://schemas.microsoft.com/office/drawing/2014/main" id="{6103FB69-5CF7-454E-A594-5ED265D9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8D59618-5EC7-49C8-9710-BD01A067B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24E7033B-1552-40BA-9AA0-EA7DBE2F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4" name="Oval 1">
              <a:extLst>
                <a:ext uri="{FF2B5EF4-FFF2-40B4-BE49-F238E27FC236}">
                  <a16:creationId xmlns:a16="http://schemas.microsoft.com/office/drawing/2014/main" id="{08764CC1-40E2-4865-BD50-5FA5EBB7C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C613C022-631A-4009-AA1C-6DC1BC3E7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601C7691-6367-439D-BACF-1D484CBED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B0CCFF0C-0E32-425A-AF88-360F121E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8" name="Oval 1">
              <a:extLst>
                <a:ext uri="{FF2B5EF4-FFF2-40B4-BE49-F238E27FC236}">
                  <a16:creationId xmlns:a16="http://schemas.microsoft.com/office/drawing/2014/main" id="{4F7E07E8-750B-429D-94AE-E2CAE5081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FE63861E-D1D3-45AA-BC60-511DC9BBD9E5}"/>
              </a:ext>
            </a:extLst>
          </p:cNvPr>
          <p:cNvGrpSpPr/>
          <p:nvPr/>
        </p:nvGrpSpPr>
        <p:grpSpPr>
          <a:xfrm>
            <a:off x="5564784" y="620688"/>
            <a:ext cx="2668243" cy="1901209"/>
            <a:chOff x="4261997" y="2420888"/>
            <a:chExt cx="2668243" cy="1901209"/>
          </a:xfrm>
        </p:grpSpPr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684ED95D-8F00-49CE-AA0D-16641B363D61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A7FB547-1473-4DE5-BF94-CBA5A395739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7FDF6DB9-5C31-44AC-A1B8-680957DA8CEB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7927F53-A1D7-4B2C-B053-3973811F617C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1B2965D4-50F4-4FA7-9C9B-ADDE09CBFE6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8C87D6A8-D5B5-4093-8952-A3A602A90E43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0ED43961-E0EE-4B9D-B3CC-B5C6AB91EFB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9303AE94-DF1C-4DBD-8313-23E14F219306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E9BC8700-5DA8-4D4E-B854-F8C3D7D5F0FE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6E4E7265-4098-4CE2-A903-AB550806B1B2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CF090861-1E7F-423C-81C3-D6F72539DAD9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7EA3F914-23AF-46E8-97FD-055B4EE97474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0566CD4A-4FC9-4771-9917-7171855C5B7A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EF32EAE-BE17-4C68-A8F1-EF23D8DC76C7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D534BA81-9418-4A98-9F95-6137281113DB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4B93DC6D-0A0D-4C54-B771-F25E82322D97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B27E9623-D3B5-4DC1-9A61-F2A1373C8357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6619D6E1-39C6-4095-A79D-4AFCC3B0FB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94A8870B-4BFF-440E-A519-A2A07DFD8948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FF42FD85-1FC8-4E05-9BBD-8140A114188A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81" name="Corchetes 80">
              <a:extLst>
                <a:ext uri="{FF2B5EF4-FFF2-40B4-BE49-F238E27FC236}">
                  <a16:creationId xmlns:a16="http://schemas.microsoft.com/office/drawing/2014/main" id="{8FC5C98C-1DD0-47BA-B8C0-9DEFF1F8EE6B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180790B4-EFEF-40CF-88E4-C8E154884779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1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2D91D3B6-9D33-47D2-B8CB-BB965290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4" name="Oval 10">
              <a:extLst>
                <a:ext uri="{FF2B5EF4-FFF2-40B4-BE49-F238E27FC236}">
                  <a16:creationId xmlns:a16="http://schemas.microsoft.com/office/drawing/2014/main" id="{A28A5001-59BC-4C0A-8114-7A3070954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5" name="Oval 11">
              <a:extLst>
                <a:ext uri="{FF2B5EF4-FFF2-40B4-BE49-F238E27FC236}">
                  <a16:creationId xmlns:a16="http://schemas.microsoft.com/office/drawing/2014/main" id="{207BD221-B8C8-4401-8899-75AF1B90E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F39AA8A8-3FA6-4FD1-B687-AC0F26F16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5FDEFA53-35F6-4702-A580-2AFA4246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8" name="Oval 10">
              <a:extLst>
                <a:ext uri="{FF2B5EF4-FFF2-40B4-BE49-F238E27FC236}">
                  <a16:creationId xmlns:a16="http://schemas.microsoft.com/office/drawing/2014/main" id="{1DF8F7CD-6A51-45CF-A933-1DAF0E3E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19606B2-7A3D-4E99-83CF-FC10E7CDB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90" name="Oval 1">
              <a:extLst>
                <a:ext uri="{FF2B5EF4-FFF2-40B4-BE49-F238E27FC236}">
                  <a16:creationId xmlns:a16="http://schemas.microsoft.com/office/drawing/2014/main" id="{70E76E39-0F16-4055-8E8B-A55E181FA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C4E84BF6-9EDF-4E62-835D-92F2F4DABDAD}"/>
              </a:ext>
            </a:extLst>
          </p:cNvPr>
          <p:cNvGrpSpPr/>
          <p:nvPr/>
        </p:nvGrpSpPr>
        <p:grpSpPr>
          <a:xfrm>
            <a:off x="373087" y="3679733"/>
            <a:ext cx="2668243" cy="1901209"/>
            <a:chOff x="4261997" y="2420888"/>
            <a:chExt cx="2668243" cy="1901209"/>
          </a:xfrm>
        </p:grpSpPr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2D2C1DD7-5CC3-4CD2-ADA7-9FEE68AFAF4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D15022E3-C1BF-4BD7-A129-1460F06D028D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F3433172-28EC-4461-A703-A50A700D64CC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A8124116-0EA6-4136-A416-2B73543A03EA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8" name="CuadroTexto 137">
                <a:extLst>
                  <a:ext uri="{FF2B5EF4-FFF2-40B4-BE49-F238E27FC236}">
                    <a16:creationId xmlns:a16="http://schemas.microsoft.com/office/drawing/2014/main" id="{48954D50-C01A-47F8-86B3-103DA74FF1DA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DA915CEA-4A75-428F-945F-8CE0C98DB081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8E250523-92D8-4B6D-AD23-FC7EC5115A0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5B8C6AAB-1F28-4A9D-B100-EA1901C8EAF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52735D38-5431-4A96-B2CB-7AC69FF09A3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4B80902F-418C-47B1-A8D2-4397F6299C0C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E75E08B7-C3FC-4D4A-8265-CDB3AD8CC48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27FE99A5-4E8B-4B43-BD5E-BE4C6B6C42DE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EF9B50D8-678D-4BCF-A8A1-0429FA0C981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0AF98B54-3BA5-42D5-BB53-6F7AD4738EB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68ABE6FF-1DD0-4D89-AE87-581771670F53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BD5CA6A2-5463-4157-A362-1523ACA94280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5224989B-E726-4614-98BB-868C5DE1C37E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D4CFC71F-1180-4192-8EA2-18D9E1B1C2F0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FBD2A770-654D-4316-AB5E-5982F28FA22D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7BD54F64-BBF5-4D93-AB08-571106EDC09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13" name="Corchetes 112">
              <a:extLst>
                <a:ext uri="{FF2B5EF4-FFF2-40B4-BE49-F238E27FC236}">
                  <a16:creationId xmlns:a16="http://schemas.microsoft.com/office/drawing/2014/main" id="{1B98E4DD-EFCF-4AEB-9C37-8BC3A7C72858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D975B48F-D6C2-4880-855A-34B37638DC0F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2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15" name="Oval 1">
              <a:extLst>
                <a:ext uri="{FF2B5EF4-FFF2-40B4-BE49-F238E27FC236}">
                  <a16:creationId xmlns:a16="http://schemas.microsoft.com/office/drawing/2014/main" id="{0749FB72-6198-43CD-B787-AA5110298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16" name="Oval 10">
              <a:extLst>
                <a:ext uri="{FF2B5EF4-FFF2-40B4-BE49-F238E27FC236}">
                  <a16:creationId xmlns:a16="http://schemas.microsoft.com/office/drawing/2014/main" id="{23F0522A-BFEF-4FF6-B52F-3F88772C8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17" name="Oval 11">
              <a:extLst>
                <a:ext uri="{FF2B5EF4-FFF2-40B4-BE49-F238E27FC236}">
                  <a16:creationId xmlns:a16="http://schemas.microsoft.com/office/drawing/2014/main" id="{7689BED2-1B55-4543-9ACB-B8E4E27D0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18" name="Oval 1">
              <a:extLst>
                <a:ext uri="{FF2B5EF4-FFF2-40B4-BE49-F238E27FC236}">
                  <a16:creationId xmlns:a16="http://schemas.microsoft.com/office/drawing/2014/main" id="{69D95E3F-2BCE-4B8E-8B59-9EDAFA9A0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19" name="Oval 1">
              <a:extLst>
                <a:ext uri="{FF2B5EF4-FFF2-40B4-BE49-F238E27FC236}">
                  <a16:creationId xmlns:a16="http://schemas.microsoft.com/office/drawing/2014/main" id="{4EA7F558-5893-4724-9000-FFCBC11C3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20" name="Oval 10">
              <a:extLst>
                <a:ext uri="{FF2B5EF4-FFF2-40B4-BE49-F238E27FC236}">
                  <a16:creationId xmlns:a16="http://schemas.microsoft.com/office/drawing/2014/main" id="{C07A8F64-EB31-4ED8-A0F7-B019F279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21" name="Oval 11">
              <a:extLst>
                <a:ext uri="{FF2B5EF4-FFF2-40B4-BE49-F238E27FC236}">
                  <a16:creationId xmlns:a16="http://schemas.microsoft.com/office/drawing/2014/main" id="{DD7E8FD5-D36F-47B0-80B3-C642D2DA0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22" name="Oval 1">
              <a:extLst>
                <a:ext uri="{FF2B5EF4-FFF2-40B4-BE49-F238E27FC236}">
                  <a16:creationId xmlns:a16="http://schemas.microsoft.com/office/drawing/2014/main" id="{8374EB2F-F6D6-42E5-A35A-7B1E11706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E09215EF-B371-4A4E-A697-2381BAC0BEA0}"/>
              </a:ext>
            </a:extLst>
          </p:cNvPr>
          <p:cNvSpPr txBox="1"/>
          <p:nvPr/>
        </p:nvSpPr>
        <p:spPr>
          <a:xfrm>
            <a:off x="3963440" y="2484764"/>
            <a:ext cx="87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Inicial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3FFDCB7-0391-4B6C-8A77-9FD12514CA48}"/>
              </a:ext>
            </a:extLst>
          </p:cNvPr>
          <p:cNvSpPr txBox="1"/>
          <p:nvPr/>
        </p:nvSpPr>
        <p:spPr>
          <a:xfrm>
            <a:off x="6489540" y="2474932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1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DE9C39AC-DCB5-4A95-A9EF-D3694F6D99ED}"/>
              </a:ext>
            </a:extLst>
          </p:cNvPr>
          <p:cNvSpPr txBox="1"/>
          <p:nvPr/>
        </p:nvSpPr>
        <p:spPr>
          <a:xfrm>
            <a:off x="1280991" y="3276025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2</a:t>
            </a:r>
          </a:p>
        </p:txBody>
      </p: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94469F48-9B12-449A-899E-883C0D172913}"/>
              </a:ext>
            </a:extLst>
          </p:cNvPr>
          <p:cNvGrpSpPr/>
          <p:nvPr/>
        </p:nvGrpSpPr>
        <p:grpSpPr>
          <a:xfrm>
            <a:off x="3901303" y="3679733"/>
            <a:ext cx="2668243" cy="1901209"/>
            <a:chOff x="4261997" y="2420888"/>
            <a:chExt cx="2668243" cy="1901209"/>
          </a:xfrm>
        </p:grpSpPr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07B078E1-19B8-413B-A7DB-08D8157A6986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69" name="CuadroTexto 168">
                <a:extLst>
                  <a:ext uri="{FF2B5EF4-FFF2-40B4-BE49-F238E27FC236}">
                    <a16:creationId xmlns:a16="http://schemas.microsoft.com/office/drawing/2014/main" id="{2F8EF2EC-2F55-4855-902E-7F5940CF6543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0" name="CuadroTexto 169">
                <a:extLst>
                  <a:ext uri="{FF2B5EF4-FFF2-40B4-BE49-F238E27FC236}">
                    <a16:creationId xmlns:a16="http://schemas.microsoft.com/office/drawing/2014/main" id="{DF38B871-E1CC-40EE-B8E0-E24F400CE2FB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1" name="CuadroTexto 170">
                <a:extLst>
                  <a:ext uri="{FF2B5EF4-FFF2-40B4-BE49-F238E27FC236}">
                    <a16:creationId xmlns:a16="http://schemas.microsoft.com/office/drawing/2014/main" id="{03144429-4421-4B5F-8C2D-F718CBA0F06B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2" name="CuadroTexto 171">
                <a:extLst>
                  <a:ext uri="{FF2B5EF4-FFF2-40B4-BE49-F238E27FC236}">
                    <a16:creationId xmlns:a16="http://schemas.microsoft.com/office/drawing/2014/main" id="{7C862FF8-07DA-46F3-A4B3-4CD3AE810D69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9A43AF8D-FB43-4D03-8838-A6AF4002EF3E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165" name="CuadroTexto 164">
                <a:extLst>
                  <a:ext uri="{FF2B5EF4-FFF2-40B4-BE49-F238E27FC236}">
                    <a16:creationId xmlns:a16="http://schemas.microsoft.com/office/drawing/2014/main" id="{09AFA468-4FEE-49F3-90F3-1C922FC027C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6" name="CuadroTexto 165">
                <a:extLst>
                  <a:ext uri="{FF2B5EF4-FFF2-40B4-BE49-F238E27FC236}">
                    <a16:creationId xmlns:a16="http://schemas.microsoft.com/office/drawing/2014/main" id="{B341C3EA-CCB2-454E-BD19-1225C00EA8D5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7" name="CuadroTexto 166">
                <a:extLst>
                  <a:ext uri="{FF2B5EF4-FFF2-40B4-BE49-F238E27FC236}">
                    <a16:creationId xmlns:a16="http://schemas.microsoft.com/office/drawing/2014/main" id="{ADD320D5-C2F5-4927-BF07-03724165D252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8" name="CuadroTexto 167">
                <a:extLst>
                  <a:ext uri="{FF2B5EF4-FFF2-40B4-BE49-F238E27FC236}">
                    <a16:creationId xmlns:a16="http://schemas.microsoft.com/office/drawing/2014/main" id="{3AE006E4-AEF1-43FD-BECA-9E88D903194B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5" name="Grupo 144">
              <a:extLst>
                <a:ext uri="{FF2B5EF4-FFF2-40B4-BE49-F238E27FC236}">
                  <a16:creationId xmlns:a16="http://schemas.microsoft.com/office/drawing/2014/main" id="{E65CAB4A-5774-412D-B7CA-07FAD490C5CC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61" name="CuadroTexto 160">
                <a:extLst>
                  <a:ext uri="{FF2B5EF4-FFF2-40B4-BE49-F238E27FC236}">
                    <a16:creationId xmlns:a16="http://schemas.microsoft.com/office/drawing/2014/main" id="{DE27730A-BAE6-469D-80EC-A0183DE32634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2" name="CuadroTexto 161">
                <a:extLst>
                  <a:ext uri="{FF2B5EF4-FFF2-40B4-BE49-F238E27FC236}">
                    <a16:creationId xmlns:a16="http://schemas.microsoft.com/office/drawing/2014/main" id="{58955E39-955C-4A97-B5AC-116C602E7EA6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3" name="CuadroTexto 162">
                <a:extLst>
                  <a:ext uri="{FF2B5EF4-FFF2-40B4-BE49-F238E27FC236}">
                    <a16:creationId xmlns:a16="http://schemas.microsoft.com/office/drawing/2014/main" id="{0FB2E0C5-90E4-46CC-B402-0171B58E1F8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02228E9F-2E18-415B-9369-01598084C660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E7F9B6E2-7053-4A4B-BE86-EC2E8CFA7013}"/>
                </a:ext>
              </a:extLst>
            </p:cNvPr>
            <p:cNvGrpSpPr/>
            <p:nvPr/>
          </p:nvGrpSpPr>
          <p:grpSpPr>
            <a:xfrm>
              <a:off x="5416548" y="3978162"/>
              <a:ext cx="964866" cy="307779"/>
              <a:chOff x="5416867" y="3050909"/>
              <a:chExt cx="964866" cy="307779"/>
            </a:xfrm>
          </p:grpSpPr>
          <p:sp>
            <p:nvSpPr>
              <p:cNvPr id="157" name="CuadroTexto 156">
                <a:extLst>
                  <a:ext uri="{FF2B5EF4-FFF2-40B4-BE49-F238E27FC236}">
                    <a16:creationId xmlns:a16="http://schemas.microsoft.com/office/drawing/2014/main" id="{93C6B056-0D33-4189-B4E5-4D0B5FFC32E3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58" name="CuadroTexto 157">
                <a:extLst>
                  <a:ext uri="{FF2B5EF4-FFF2-40B4-BE49-F238E27FC236}">
                    <a16:creationId xmlns:a16="http://schemas.microsoft.com/office/drawing/2014/main" id="{C15AD23E-151B-44E9-9AA9-CBD718054AC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59" name="CuadroTexto 158">
                <a:extLst>
                  <a:ext uri="{FF2B5EF4-FFF2-40B4-BE49-F238E27FC236}">
                    <a16:creationId xmlns:a16="http://schemas.microsoft.com/office/drawing/2014/main" id="{5D281F5D-823F-4FE6-BA31-40379050B852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47" name="Corchetes 146">
              <a:extLst>
                <a:ext uri="{FF2B5EF4-FFF2-40B4-BE49-F238E27FC236}">
                  <a16:creationId xmlns:a16="http://schemas.microsoft.com/office/drawing/2014/main" id="{FAE22B2F-1485-4C8E-BDBB-020CFC11A077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47FB98BC-2BB2-42B6-A2A1-7A46067DD594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3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49" name="Oval 1">
              <a:extLst>
                <a:ext uri="{FF2B5EF4-FFF2-40B4-BE49-F238E27FC236}">
                  <a16:creationId xmlns:a16="http://schemas.microsoft.com/office/drawing/2014/main" id="{B2D8D0F1-707C-407B-9BA5-0802D7BCA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50" name="Oval 10">
              <a:extLst>
                <a:ext uri="{FF2B5EF4-FFF2-40B4-BE49-F238E27FC236}">
                  <a16:creationId xmlns:a16="http://schemas.microsoft.com/office/drawing/2014/main" id="{FC42FEBE-82C0-4E43-A13D-9E3D2EE1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51" name="Oval 11">
              <a:extLst>
                <a:ext uri="{FF2B5EF4-FFF2-40B4-BE49-F238E27FC236}">
                  <a16:creationId xmlns:a16="http://schemas.microsoft.com/office/drawing/2014/main" id="{A7A18990-BF3B-414A-884E-E85E4A185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52" name="Oval 1">
              <a:extLst>
                <a:ext uri="{FF2B5EF4-FFF2-40B4-BE49-F238E27FC236}">
                  <a16:creationId xmlns:a16="http://schemas.microsoft.com/office/drawing/2014/main" id="{E58DE817-F68C-46BF-A919-F1F85ABA2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53" name="Oval 1">
              <a:extLst>
                <a:ext uri="{FF2B5EF4-FFF2-40B4-BE49-F238E27FC236}">
                  <a16:creationId xmlns:a16="http://schemas.microsoft.com/office/drawing/2014/main" id="{9FA13827-7636-412B-A8F2-A72E2ABD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54" name="Oval 10">
              <a:extLst>
                <a:ext uri="{FF2B5EF4-FFF2-40B4-BE49-F238E27FC236}">
                  <a16:creationId xmlns:a16="http://schemas.microsoft.com/office/drawing/2014/main" id="{D07C1B49-C813-4976-9B6F-734B6F63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55" name="Oval 11">
              <a:extLst>
                <a:ext uri="{FF2B5EF4-FFF2-40B4-BE49-F238E27FC236}">
                  <a16:creationId xmlns:a16="http://schemas.microsoft.com/office/drawing/2014/main" id="{A2F78621-5462-46E1-8B81-E8FA38BF8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56" name="Oval 1">
              <a:extLst>
                <a:ext uri="{FF2B5EF4-FFF2-40B4-BE49-F238E27FC236}">
                  <a16:creationId xmlns:a16="http://schemas.microsoft.com/office/drawing/2014/main" id="{C1B9F42A-A381-4768-89D7-8BC3D3522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7A5EF78E-8944-4030-AB0A-901A87C56569}"/>
              </a:ext>
            </a:extLst>
          </p:cNvPr>
          <p:cNvSpPr txBox="1"/>
          <p:nvPr/>
        </p:nvSpPr>
        <p:spPr>
          <a:xfrm>
            <a:off x="4809207" y="3276025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3</a:t>
            </a:r>
          </a:p>
        </p:txBody>
      </p: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30D27F47-1B6E-4FBE-BF55-940672E833CE}"/>
              </a:ext>
            </a:extLst>
          </p:cNvPr>
          <p:cNvSpPr/>
          <p:nvPr/>
        </p:nvSpPr>
        <p:spPr bwMode="auto">
          <a:xfrm>
            <a:off x="6241591" y="5272003"/>
            <a:ext cx="237783" cy="2377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534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o 106">
            <a:extLst>
              <a:ext uri="{FF2B5EF4-FFF2-40B4-BE49-F238E27FC236}">
                <a16:creationId xmlns:a16="http://schemas.microsoft.com/office/drawing/2014/main" id="{985CB75A-6B41-4544-B929-695CF6F30704}"/>
              </a:ext>
            </a:extLst>
          </p:cNvPr>
          <p:cNvGrpSpPr/>
          <p:nvPr/>
        </p:nvGrpSpPr>
        <p:grpSpPr>
          <a:xfrm>
            <a:off x="190866" y="639404"/>
            <a:ext cx="2010965" cy="2002573"/>
            <a:chOff x="510036" y="639404"/>
            <a:chExt cx="2010965" cy="200257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C922764-2067-4155-8716-EB4F3F004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113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445B37E0-47D8-4ACE-B797-1C5E7A7A8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701" y="639405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4" name="Oval 11">
              <a:extLst>
                <a:ext uri="{FF2B5EF4-FFF2-40B4-BE49-F238E27FC236}">
                  <a16:creationId xmlns:a16="http://schemas.microsoft.com/office/drawing/2014/main" id="{83F7B0B1-5169-43EC-A6A1-F89CDF023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7" y="639404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CA8164A7-8940-4541-A9BA-1A784D003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6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2D2B651A-7CB2-4FAF-8CD9-B75D5CE4B040}"/>
                </a:ext>
              </a:extLst>
            </p:cNvPr>
            <p:cNvCxnSpPr>
              <a:stCxn id="3" idx="4"/>
              <a:endCxn id="2" idx="0"/>
            </p:cNvCxnSpPr>
            <p:nvPr/>
          </p:nvCxnSpPr>
          <p:spPr bwMode="auto">
            <a:xfrm flipH="1">
              <a:off x="2336057" y="1009292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14">
              <a:extLst>
                <a:ext uri="{FF2B5EF4-FFF2-40B4-BE49-F238E27FC236}">
                  <a16:creationId xmlns:a16="http://schemas.microsoft.com/office/drawing/2014/main" id="{E64ABA41-D149-42F1-A373-9A7240995D8D}"/>
                </a:ext>
              </a:extLst>
            </p:cNvPr>
            <p:cNvCxnSpPr>
              <a:cxnSpLocks noChangeShapeType="1"/>
              <a:stCxn id="4" idx="6"/>
              <a:endCxn id="3" idx="2"/>
            </p:cNvCxnSpPr>
            <p:nvPr/>
          </p:nvCxnSpPr>
          <p:spPr bwMode="auto">
            <a:xfrm>
              <a:off x="879924" y="824348"/>
              <a:ext cx="127277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0A243904-D482-4164-8389-5D311A33FE5A}"/>
                </a:ext>
              </a:extLst>
            </p:cNvPr>
            <p:cNvGrpSpPr/>
            <p:nvPr/>
          </p:nvGrpSpPr>
          <p:grpSpPr>
            <a:xfrm flipV="1">
              <a:off x="879924" y="2363553"/>
              <a:ext cx="1267789" cy="186960"/>
              <a:chOff x="3635896" y="2398486"/>
              <a:chExt cx="1267789" cy="186960"/>
            </a:xfrm>
          </p:grpSpPr>
          <p:cxnSp>
            <p:nvCxnSpPr>
              <p:cNvPr id="9" name="Straight Connector 14">
                <a:extLst>
                  <a:ext uri="{FF2B5EF4-FFF2-40B4-BE49-F238E27FC236}">
                    <a16:creationId xmlns:a16="http://schemas.microsoft.com/office/drawing/2014/main" id="{273DE2D3-3847-4BC0-813B-B4AC5BE709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14">
                <a:extLst>
                  <a:ext uri="{FF2B5EF4-FFF2-40B4-BE49-F238E27FC236}">
                    <a16:creationId xmlns:a16="http://schemas.microsoft.com/office/drawing/2014/main" id="{FFDC6EFC-ED0C-4087-B3DD-0955F41BC6F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1" name="Straight Connector 14">
              <a:extLst>
                <a:ext uri="{FF2B5EF4-FFF2-40B4-BE49-F238E27FC236}">
                  <a16:creationId xmlns:a16="http://schemas.microsoft.com/office/drawing/2014/main" id="{2243B4A7-4E44-4640-B19D-57E5831DE91E}"/>
                </a:ext>
              </a:extLst>
            </p:cNvPr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flipH="1">
              <a:off x="694980" y="1009292"/>
              <a:ext cx="1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4">
              <a:extLst>
                <a:ext uri="{FF2B5EF4-FFF2-40B4-BE49-F238E27FC236}">
                  <a16:creationId xmlns:a16="http://schemas.microsoft.com/office/drawing/2014/main" id="{E85BCAA6-6316-42E1-979C-60C2E4E7B254}"/>
                </a:ext>
              </a:extLst>
            </p:cNvPr>
            <p:cNvCxnSpPr>
              <a:cxnSpLocks noChangeShapeType="1"/>
              <a:stCxn id="5" idx="7"/>
              <a:endCxn id="3" idx="3"/>
            </p:cNvCxnSpPr>
            <p:nvPr/>
          </p:nvCxnSpPr>
          <p:spPr bwMode="auto">
            <a:xfrm flipV="1">
              <a:off x="825755" y="955123"/>
              <a:ext cx="1380882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>
              <a:extLst>
                <a:ext uri="{FF2B5EF4-FFF2-40B4-BE49-F238E27FC236}">
                  <a16:creationId xmlns:a16="http://schemas.microsoft.com/office/drawing/2014/main" id="{1B57357D-3E86-45C8-8E5A-30DB5573B5E8}"/>
                </a:ext>
              </a:extLst>
            </p:cNvPr>
            <p:cNvCxnSpPr>
              <a:cxnSpLocks noChangeShapeType="1"/>
              <a:stCxn id="4" idx="5"/>
              <a:endCxn id="2" idx="1"/>
            </p:cNvCxnSpPr>
            <p:nvPr/>
          </p:nvCxnSpPr>
          <p:spPr bwMode="auto">
            <a:xfrm>
              <a:off x="825755" y="955123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3101B4D-C4A8-47B7-B1FB-BD4EA6E5D035}"/>
              </a:ext>
            </a:extLst>
          </p:cNvPr>
          <p:cNvGrpSpPr/>
          <p:nvPr/>
        </p:nvGrpSpPr>
        <p:grpSpPr>
          <a:xfrm>
            <a:off x="2585227" y="620688"/>
            <a:ext cx="2668243" cy="1901209"/>
            <a:chOff x="4261997" y="2420888"/>
            <a:chExt cx="2668243" cy="1901209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18D13E42-6190-4651-815B-2BEBA891A47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E90DBED-54CA-4ADA-A0B1-340A9E1A851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F5A7F11-B1D4-41A0-8497-B7D50DDB8445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D7116CB-4950-4209-BBED-CD3B0BC96C73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EE059D9-3B07-4F61-9FF8-0804C6C9EE1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2C65378-DA62-4A07-8CB2-37CEBB508E02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77E1CA8-917D-4FA3-AEFC-EAAE148C4786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D4CB8383-896E-4926-B697-AAEDFDD1753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A61043A-10DF-48B9-924D-9FEF6A7070E9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8BEEF7B-B648-477D-BDDF-6A5C0AA17900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3E22B2CA-29C3-4DEC-923F-EBFA95F48637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EE1121E-B1CA-46C2-B942-A1C183B2AE45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BE6D551-A56C-4217-A027-79EDE7FAAC97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2EAAC02-4866-47F2-82AD-8328A4DAE77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9AB0A622-4165-413F-8530-364BAF6BB27A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5275EE3F-2236-4ABF-8189-8909D5147C4E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5C559B1-4109-4D78-A037-05A9257303A0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EA15B23-594A-4199-861A-F64012024498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31E274F-CE11-489F-9E15-6D4DDDABDFA4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C3F8750-E3F8-4183-A3B7-66926258544C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9" name="Corchetes 18">
              <a:extLst>
                <a:ext uri="{FF2B5EF4-FFF2-40B4-BE49-F238E27FC236}">
                  <a16:creationId xmlns:a16="http://schemas.microsoft.com/office/drawing/2014/main" id="{1D34DD99-1F38-4EFC-9652-A66B02662C86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0DE4FBC-DE43-4547-B38A-E9D5411C34F8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0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21" name="Oval 1">
              <a:extLst>
                <a:ext uri="{FF2B5EF4-FFF2-40B4-BE49-F238E27FC236}">
                  <a16:creationId xmlns:a16="http://schemas.microsoft.com/office/drawing/2014/main" id="{6103FB69-5CF7-454E-A594-5ED265D9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8D59618-5EC7-49C8-9710-BD01A067B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24E7033B-1552-40BA-9AA0-EA7DBE2F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4" name="Oval 1">
              <a:extLst>
                <a:ext uri="{FF2B5EF4-FFF2-40B4-BE49-F238E27FC236}">
                  <a16:creationId xmlns:a16="http://schemas.microsoft.com/office/drawing/2014/main" id="{08764CC1-40E2-4865-BD50-5FA5EBB7C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C613C022-631A-4009-AA1C-6DC1BC3E7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601C7691-6367-439D-BACF-1D484CBED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B0CCFF0C-0E32-425A-AF88-360F121E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8" name="Oval 1">
              <a:extLst>
                <a:ext uri="{FF2B5EF4-FFF2-40B4-BE49-F238E27FC236}">
                  <a16:creationId xmlns:a16="http://schemas.microsoft.com/office/drawing/2014/main" id="{4F7E07E8-750B-429D-94AE-E2CAE5081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FE63861E-D1D3-45AA-BC60-511DC9BBD9E5}"/>
              </a:ext>
            </a:extLst>
          </p:cNvPr>
          <p:cNvGrpSpPr/>
          <p:nvPr/>
        </p:nvGrpSpPr>
        <p:grpSpPr>
          <a:xfrm>
            <a:off x="5564784" y="620688"/>
            <a:ext cx="2668243" cy="1901209"/>
            <a:chOff x="4261997" y="2420888"/>
            <a:chExt cx="2668243" cy="1901209"/>
          </a:xfrm>
        </p:grpSpPr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684ED95D-8F00-49CE-AA0D-16641B363D61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A7FB547-1473-4DE5-BF94-CBA5A395739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7FDF6DB9-5C31-44AC-A1B8-680957DA8CEB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7927F53-A1D7-4B2C-B053-3973811F617C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1B2965D4-50F4-4FA7-9C9B-ADDE09CBFE6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8C87D6A8-D5B5-4093-8952-A3A602A90E43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0ED43961-E0EE-4B9D-B3CC-B5C6AB91EFB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9303AE94-DF1C-4DBD-8313-23E14F219306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E9BC8700-5DA8-4D4E-B854-F8C3D7D5F0FE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6E4E7265-4098-4CE2-A903-AB550806B1B2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CF090861-1E7F-423C-81C3-D6F72539DAD9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7EA3F914-23AF-46E8-97FD-055B4EE97474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0566CD4A-4FC9-4771-9917-7171855C5B7A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EF32EAE-BE17-4C68-A8F1-EF23D8DC76C7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D534BA81-9418-4A98-9F95-6137281113DB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4B93DC6D-0A0D-4C54-B771-F25E82322D97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B27E9623-D3B5-4DC1-9A61-F2A1373C8357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6619D6E1-39C6-4095-A79D-4AFCC3B0FB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94A8870B-4BFF-440E-A519-A2A07DFD8948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FF42FD85-1FC8-4E05-9BBD-8140A114188A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81" name="Corchetes 80">
              <a:extLst>
                <a:ext uri="{FF2B5EF4-FFF2-40B4-BE49-F238E27FC236}">
                  <a16:creationId xmlns:a16="http://schemas.microsoft.com/office/drawing/2014/main" id="{8FC5C98C-1DD0-47BA-B8C0-9DEFF1F8EE6B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180790B4-EFEF-40CF-88E4-C8E154884779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1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2D91D3B6-9D33-47D2-B8CB-BB965290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4" name="Oval 10">
              <a:extLst>
                <a:ext uri="{FF2B5EF4-FFF2-40B4-BE49-F238E27FC236}">
                  <a16:creationId xmlns:a16="http://schemas.microsoft.com/office/drawing/2014/main" id="{A28A5001-59BC-4C0A-8114-7A3070954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5" name="Oval 11">
              <a:extLst>
                <a:ext uri="{FF2B5EF4-FFF2-40B4-BE49-F238E27FC236}">
                  <a16:creationId xmlns:a16="http://schemas.microsoft.com/office/drawing/2014/main" id="{207BD221-B8C8-4401-8899-75AF1B90E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F39AA8A8-3FA6-4FD1-B687-AC0F26F16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5FDEFA53-35F6-4702-A580-2AFA4246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8" name="Oval 10">
              <a:extLst>
                <a:ext uri="{FF2B5EF4-FFF2-40B4-BE49-F238E27FC236}">
                  <a16:creationId xmlns:a16="http://schemas.microsoft.com/office/drawing/2014/main" id="{1DF8F7CD-6A51-45CF-A933-1DAF0E3E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19606B2-7A3D-4E99-83CF-FC10E7CDB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90" name="Oval 1">
              <a:extLst>
                <a:ext uri="{FF2B5EF4-FFF2-40B4-BE49-F238E27FC236}">
                  <a16:creationId xmlns:a16="http://schemas.microsoft.com/office/drawing/2014/main" id="{70E76E39-0F16-4055-8E8B-A55E181FA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C4E84BF6-9EDF-4E62-835D-92F2F4DABDAD}"/>
              </a:ext>
            </a:extLst>
          </p:cNvPr>
          <p:cNvGrpSpPr/>
          <p:nvPr/>
        </p:nvGrpSpPr>
        <p:grpSpPr>
          <a:xfrm>
            <a:off x="373087" y="3679733"/>
            <a:ext cx="2668243" cy="1901209"/>
            <a:chOff x="4261997" y="2420888"/>
            <a:chExt cx="2668243" cy="1901209"/>
          </a:xfrm>
        </p:grpSpPr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2D2C1DD7-5CC3-4CD2-ADA7-9FEE68AFAF4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D15022E3-C1BF-4BD7-A129-1460F06D028D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F3433172-28EC-4461-A703-A50A700D64CC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A8124116-0EA6-4136-A416-2B73543A03EA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8" name="CuadroTexto 137">
                <a:extLst>
                  <a:ext uri="{FF2B5EF4-FFF2-40B4-BE49-F238E27FC236}">
                    <a16:creationId xmlns:a16="http://schemas.microsoft.com/office/drawing/2014/main" id="{48954D50-C01A-47F8-86B3-103DA74FF1DA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DA915CEA-4A75-428F-945F-8CE0C98DB081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8E250523-92D8-4B6D-AD23-FC7EC5115A0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5B8C6AAB-1F28-4A9D-B100-EA1901C8EAF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52735D38-5431-4A96-B2CB-7AC69FF09A3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4B80902F-418C-47B1-A8D2-4397F6299C0C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E75E08B7-C3FC-4D4A-8265-CDB3AD8CC48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27FE99A5-4E8B-4B43-BD5E-BE4C6B6C42DE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EF9B50D8-678D-4BCF-A8A1-0429FA0C981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0AF98B54-3BA5-42D5-BB53-6F7AD4738EB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68ABE6FF-1DD0-4D89-AE87-581771670F53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BD5CA6A2-5463-4157-A362-1523ACA94280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5224989B-E726-4614-98BB-868C5DE1C37E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D4CFC71F-1180-4192-8EA2-18D9E1B1C2F0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FBD2A770-654D-4316-AB5E-5982F28FA22D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7BD54F64-BBF5-4D93-AB08-571106EDC09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13" name="Corchetes 112">
              <a:extLst>
                <a:ext uri="{FF2B5EF4-FFF2-40B4-BE49-F238E27FC236}">
                  <a16:creationId xmlns:a16="http://schemas.microsoft.com/office/drawing/2014/main" id="{1B98E4DD-EFCF-4AEB-9C37-8BC3A7C72858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D975B48F-D6C2-4880-855A-34B37638DC0F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2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15" name="Oval 1">
              <a:extLst>
                <a:ext uri="{FF2B5EF4-FFF2-40B4-BE49-F238E27FC236}">
                  <a16:creationId xmlns:a16="http://schemas.microsoft.com/office/drawing/2014/main" id="{0749FB72-6198-43CD-B787-AA5110298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16" name="Oval 10">
              <a:extLst>
                <a:ext uri="{FF2B5EF4-FFF2-40B4-BE49-F238E27FC236}">
                  <a16:creationId xmlns:a16="http://schemas.microsoft.com/office/drawing/2014/main" id="{23F0522A-BFEF-4FF6-B52F-3F88772C8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17" name="Oval 11">
              <a:extLst>
                <a:ext uri="{FF2B5EF4-FFF2-40B4-BE49-F238E27FC236}">
                  <a16:creationId xmlns:a16="http://schemas.microsoft.com/office/drawing/2014/main" id="{7689BED2-1B55-4543-9ACB-B8E4E27D0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18" name="Oval 1">
              <a:extLst>
                <a:ext uri="{FF2B5EF4-FFF2-40B4-BE49-F238E27FC236}">
                  <a16:creationId xmlns:a16="http://schemas.microsoft.com/office/drawing/2014/main" id="{69D95E3F-2BCE-4B8E-8B59-9EDAFA9A0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19" name="Oval 1">
              <a:extLst>
                <a:ext uri="{FF2B5EF4-FFF2-40B4-BE49-F238E27FC236}">
                  <a16:creationId xmlns:a16="http://schemas.microsoft.com/office/drawing/2014/main" id="{4EA7F558-5893-4724-9000-FFCBC11C3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20" name="Oval 10">
              <a:extLst>
                <a:ext uri="{FF2B5EF4-FFF2-40B4-BE49-F238E27FC236}">
                  <a16:creationId xmlns:a16="http://schemas.microsoft.com/office/drawing/2014/main" id="{C07A8F64-EB31-4ED8-A0F7-B019F279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21" name="Oval 11">
              <a:extLst>
                <a:ext uri="{FF2B5EF4-FFF2-40B4-BE49-F238E27FC236}">
                  <a16:creationId xmlns:a16="http://schemas.microsoft.com/office/drawing/2014/main" id="{DD7E8FD5-D36F-47B0-80B3-C642D2DA0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22" name="Oval 1">
              <a:extLst>
                <a:ext uri="{FF2B5EF4-FFF2-40B4-BE49-F238E27FC236}">
                  <a16:creationId xmlns:a16="http://schemas.microsoft.com/office/drawing/2014/main" id="{8374EB2F-F6D6-42E5-A35A-7B1E11706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E09215EF-B371-4A4E-A697-2381BAC0BEA0}"/>
              </a:ext>
            </a:extLst>
          </p:cNvPr>
          <p:cNvSpPr txBox="1"/>
          <p:nvPr/>
        </p:nvSpPr>
        <p:spPr>
          <a:xfrm>
            <a:off x="3963440" y="2484764"/>
            <a:ext cx="87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Inicial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3FFDCB7-0391-4B6C-8A77-9FD12514CA48}"/>
              </a:ext>
            </a:extLst>
          </p:cNvPr>
          <p:cNvSpPr txBox="1"/>
          <p:nvPr/>
        </p:nvSpPr>
        <p:spPr>
          <a:xfrm>
            <a:off x="6489540" y="2474932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1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DE9C39AC-DCB5-4A95-A9EF-D3694F6D99ED}"/>
              </a:ext>
            </a:extLst>
          </p:cNvPr>
          <p:cNvSpPr txBox="1"/>
          <p:nvPr/>
        </p:nvSpPr>
        <p:spPr>
          <a:xfrm>
            <a:off x="1280991" y="3276025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2</a:t>
            </a:r>
          </a:p>
        </p:txBody>
      </p: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94469F48-9B12-449A-899E-883C0D172913}"/>
              </a:ext>
            </a:extLst>
          </p:cNvPr>
          <p:cNvGrpSpPr/>
          <p:nvPr/>
        </p:nvGrpSpPr>
        <p:grpSpPr>
          <a:xfrm>
            <a:off x="3901303" y="3679733"/>
            <a:ext cx="2668243" cy="1901209"/>
            <a:chOff x="4261997" y="2420888"/>
            <a:chExt cx="2668243" cy="1901209"/>
          </a:xfrm>
        </p:grpSpPr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07B078E1-19B8-413B-A7DB-08D8157A6986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69" name="CuadroTexto 168">
                <a:extLst>
                  <a:ext uri="{FF2B5EF4-FFF2-40B4-BE49-F238E27FC236}">
                    <a16:creationId xmlns:a16="http://schemas.microsoft.com/office/drawing/2014/main" id="{2F8EF2EC-2F55-4855-902E-7F5940CF6543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0" name="CuadroTexto 169">
                <a:extLst>
                  <a:ext uri="{FF2B5EF4-FFF2-40B4-BE49-F238E27FC236}">
                    <a16:creationId xmlns:a16="http://schemas.microsoft.com/office/drawing/2014/main" id="{DF38B871-E1CC-40EE-B8E0-E24F400CE2FB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1" name="CuadroTexto 170">
                <a:extLst>
                  <a:ext uri="{FF2B5EF4-FFF2-40B4-BE49-F238E27FC236}">
                    <a16:creationId xmlns:a16="http://schemas.microsoft.com/office/drawing/2014/main" id="{03144429-4421-4B5F-8C2D-F718CBA0F06B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2" name="CuadroTexto 171">
                <a:extLst>
                  <a:ext uri="{FF2B5EF4-FFF2-40B4-BE49-F238E27FC236}">
                    <a16:creationId xmlns:a16="http://schemas.microsoft.com/office/drawing/2014/main" id="{7C862FF8-07DA-46F3-A4B3-4CD3AE810D69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9A43AF8D-FB43-4D03-8838-A6AF4002EF3E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165" name="CuadroTexto 164">
                <a:extLst>
                  <a:ext uri="{FF2B5EF4-FFF2-40B4-BE49-F238E27FC236}">
                    <a16:creationId xmlns:a16="http://schemas.microsoft.com/office/drawing/2014/main" id="{09AFA468-4FEE-49F3-90F3-1C922FC027C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6" name="CuadroTexto 165">
                <a:extLst>
                  <a:ext uri="{FF2B5EF4-FFF2-40B4-BE49-F238E27FC236}">
                    <a16:creationId xmlns:a16="http://schemas.microsoft.com/office/drawing/2014/main" id="{B341C3EA-CCB2-454E-BD19-1225C00EA8D5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7" name="CuadroTexto 166">
                <a:extLst>
                  <a:ext uri="{FF2B5EF4-FFF2-40B4-BE49-F238E27FC236}">
                    <a16:creationId xmlns:a16="http://schemas.microsoft.com/office/drawing/2014/main" id="{ADD320D5-C2F5-4927-BF07-03724165D252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8" name="CuadroTexto 167">
                <a:extLst>
                  <a:ext uri="{FF2B5EF4-FFF2-40B4-BE49-F238E27FC236}">
                    <a16:creationId xmlns:a16="http://schemas.microsoft.com/office/drawing/2014/main" id="{3AE006E4-AEF1-43FD-BECA-9E88D903194B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5" name="Grupo 144">
              <a:extLst>
                <a:ext uri="{FF2B5EF4-FFF2-40B4-BE49-F238E27FC236}">
                  <a16:creationId xmlns:a16="http://schemas.microsoft.com/office/drawing/2014/main" id="{E65CAB4A-5774-412D-B7CA-07FAD490C5CC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61" name="CuadroTexto 160">
                <a:extLst>
                  <a:ext uri="{FF2B5EF4-FFF2-40B4-BE49-F238E27FC236}">
                    <a16:creationId xmlns:a16="http://schemas.microsoft.com/office/drawing/2014/main" id="{DE27730A-BAE6-469D-80EC-A0183DE32634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2" name="CuadroTexto 161">
                <a:extLst>
                  <a:ext uri="{FF2B5EF4-FFF2-40B4-BE49-F238E27FC236}">
                    <a16:creationId xmlns:a16="http://schemas.microsoft.com/office/drawing/2014/main" id="{58955E39-955C-4A97-B5AC-116C602E7EA6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3" name="CuadroTexto 162">
                <a:extLst>
                  <a:ext uri="{FF2B5EF4-FFF2-40B4-BE49-F238E27FC236}">
                    <a16:creationId xmlns:a16="http://schemas.microsoft.com/office/drawing/2014/main" id="{0FB2E0C5-90E4-46CC-B402-0171B58E1F8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02228E9F-2E18-415B-9369-01598084C660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E7F9B6E2-7053-4A4B-BE86-EC2E8CFA7013}"/>
                </a:ext>
              </a:extLst>
            </p:cNvPr>
            <p:cNvGrpSpPr/>
            <p:nvPr/>
          </p:nvGrpSpPr>
          <p:grpSpPr>
            <a:xfrm>
              <a:off x="5416548" y="3978162"/>
              <a:ext cx="964866" cy="307779"/>
              <a:chOff x="5416867" y="3050909"/>
              <a:chExt cx="964866" cy="307779"/>
            </a:xfrm>
          </p:grpSpPr>
          <p:sp>
            <p:nvSpPr>
              <p:cNvPr id="157" name="CuadroTexto 156">
                <a:extLst>
                  <a:ext uri="{FF2B5EF4-FFF2-40B4-BE49-F238E27FC236}">
                    <a16:creationId xmlns:a16="http://schemas.microsoft.com/office/drawing/2014/main" id="{93C6B056-0D33-4189-B4E5-4D0B5FFC32E3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58" name="CuadroTexto 157">
                <a:extLst>
                  <a:ext uri="{FF2B5EF4-FFF2-40B4-BE49-F238E27FC236}">
                    <a16:creationId xmlns:a16="http://schemas.microsoft.com/office/drawing/2014/main" id="{C15AD23E-151B-44E9-9AA9-CBD718054AC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59" name="CuadroTexto 158">
                <a:extLst>
                  <a:ext uri="{FF2B5EF4-FFF2-40B4-BE49-F238E27FC236}">
                    <a16:creationId xmlns:a16="http://schemas.microsoft.com/office/drawing/2014/main" id="{5D281F5D-823F-4FE6-BA31-40379050B852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47" name="Corchetes 146">
              <a:extLst>
                <a:ext uri="{FF2B5EF4-FFF2-40B4-BE49-F238E27FC236}">
                  <a16:creationId xmlns:a16="http://schemas.microsoft.com/office/drawing/2014/main" id="{FAE22B2F-1485-4C8E-BDBB-020CFC11A077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47FB98BC-2BB2-42B6-A2A1-7A46067DD594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3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49" name="Oval 1">
              <a:extLst>
                <a:ext uri="{FF2B5EF4-FFF2-40B4-BE49-F238E27FC236}">
                  <a16:creationId xmlns:a16="http://schemas.microsoft.com/office/drawing/2014/main" id="{B2D8D0F1-707C-407B-9BA5-0802D7BCA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50" name="Oval 10">
              <a:extLst>
                <a:ext uri="{FF2B5EF4-FFF2-40B4-BE49-F238E27FC236}">
                  <a16:creationId xmlns:a16="http://schemas.microsoft.com/office/drawing/2014/main" id="{FC42FEBE-82C0-4E43-A13D-9E3D2EE1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51" name="Oval 11">
              <a:extLst>
                <a:ext uri="{FF2B5EF4-FFF2-40B4-BE49-F238E27FC236}">
                  <a16:creationId xmlns:a16="http://schemas.microsoft.com/office/drawing/2014/main" id="{A7A18990-BF3B-414A-884E-E85E4A185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52" name="Oval 1">
              <a:extLst>
                <a:ext uri="{FF2B5EF4-FFF2-40B4-BE49-F238E27FC236}">
                  <a16:creationId xmlns:a16="http://schemas.microsoft.com/office/drawing/2014/main" id="{E58DE817-F68C-46BF-A919-F1F85ABA2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53" name="Oval 1">
              <a:extLst>
                <a:ext uri="{FF2B5EF4-FFF2-40B4-BE49-F238E27FC236}">
                  <a16:creationId xmlns:a16="http://schemas.microsoft.com/office/drawing/2014/main" id="{9FA13827-7636-412B-A8F2-A72E2ABD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54" name="Oval 10">
              <a:extLst>
                <a:ext uri="{FF2B5EF4-FFF2-40B4-BE49-F238E27FC236}">
                  <a16:creationId xmlns:a16="http://schemas.microsoft.com/office/drawing/2014/main" id="{D07C1B49-C813-4976-9B6F-734B6F63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55" name="Oval 11">
              <a:extLst>
                <a:ext uri="{FF2B5EF4-FFF2-40B4-BE49-F238E27FC236}">
                  <a16:creationId xmlns:a16="http://schemas.microsoft.com/office/drawing/2014/main" id="{A2F78621-5462-46E1-8B81-E8FA38BF8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56" name="Oval 1">
              <a:extLst>
                <a:ext uri="{FF2B5EF4-FFF2-40B4-BE49-F238E27FC236}">
                  <a16:creationId xmlns:a16="http://schemas.microsoft.com/office/drawing/2014/main" id="{C1B9F42A-A381-4768-89D7-8BC3D3522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7A5EF78E-8944-4030-AB0A-901A87C56569}"/>
              </a:ext>
            </a:extLst>
          </p:cNvPr>
          <p:cNvSpPr txBox="1"/>
          <p:nvPr/>
        </p:nvSpPr>
        <p:spPr>
          <a:xfrm>
            <a:off x="4809207" y="3276025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3</a:t>
            </a:r>
          </a:p>
        </p:txBody>
      </p: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30D27F47-1B6E-4FBE-BF55-940672E833CE}"/>
              </a:ext>
            </a:extLst>
          </p:cNvPr>
          <p:cNvSpPr/>
          <p:nvPr/>
        </p:nvSpPr>
        <p:spPr bwMode="auto">
          <a:xfrm>
            <a:off x="6241591" y="5272003"/>
            <a:ext cx="237783" cy="2377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Oval 11">
            <a:extLst>
              <a:ext uri="{FF2B5EF4-FFF2-40B4-BE49-F238E27FC236}">
                <a16:creationId xmlns:a16="http://schemas.microsoft.com/office/drawing/2014/main" id="{97B5AC1D-3786-4C80-9A9C-8393EDE43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838" y="4355064"/>
            <a:ext cx="331714" cy="3317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4</a:t>
            </a:r>
          </a:p>
        </p:txBody>
      </p:sp>
      <p:sp>
        <p:nvSpPr>
          <p:cNvPr id="175" name="Oval 11">
            <a:extLst>
              <a:ext uri="{FF2B5EF4-FFF2-40B4-BE49-F238E27FC236}">
                <a16:creationId xmlns:a16="http://schemas.microsoft.com/office/drawing/2014/main" id="{240D1C74-B61C-4378-BDE3-845C7C8C9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694" y="4355064"/>
            <a:ext cx="331714" cy="3317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4</a:t>
            </a:r>
          </a:p>
        </p:txBody>
      </p: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573FDE19-D395-4064-9C7D-264B11B8FBBB}"/>
              </a:ext>
            </a:extLst>
          </p:cNvPr>
          <p:cNvCxnSpPr>
            <a:cxnSpLocks/>
            <a:stCxn id="174" idx="5"/>
            <a:endCxn id="178" idx="1"/>
          </p:cNvCxnSpPr>
          <p:nvPr/>
        </p:nvCxnSpPr>
        <p:spPr bwMode="auto">
          <a:xfrm>
            <a:off x="7021974" y="4638200"/>
            <a:ext cx="352370" cy="480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Conector recto de flecha 176">
            <a:extLst>
              <a:ext uri="{FF2B5EF4-FFF2-40B4-BE49-F238E27FC236}">
                <a16:creationId xmlns:a16="http://schemas.microsoft.com/office/drawing/2014/main" id="{F8BC2117-D03B-4816-A844-A70AC1965360}"/>
              </a:ext>
            </a:extLst>
          </p:cNvPr>
          <p:cNvCxnSpPr>
            <a:cxnSpLocks/>
            <a:stCxn id="178" idx="7"/>
            <a:endCxn id="175" idx="3"/>
          </p:cNvCxnSpPr>
          <p:nvPr/>
        </p:nvCxnSpPr>
        <p:spPr bwMode="auto">
          <a:xfrm flipV="1">
            <a:off x="7608902" y="4638200"/>
            <a:ext cx="352370" cy="480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Oval 11">
            <a:extLst>
              <a:ext uri="{FF2B5EF4-FFF2-40B4-BE49-F238E27FC236}">
                <a16:creationId xmlns:a16="http://schemas.microsoft.com/office/drawing/2014/main" id="{F522464C-77FA-4182-8087-B5DCD32C0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766" y="5070585"/>
            <a:ext cx="331714" cy="331715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3</a:t>
            </a:r>
          </a:p>
        </p:txBody>
      </p: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3343E195-09A0-4796-8AFA-30B16A085141}"/>
              </a:ext>
            </a:extLst>
          </p:cNvPr>
          <p:cNvCxnSpPr>
            <a:cxnSpLocks/>
            <a:stCxn id="174" idx="6"/>
            <a:endCxn id="175" idx="2"/>
          </p:cNvCxnSpPr>
          <p:nvPr/>
        </p:nvCxnSpPr>
        <p:spPr bwMode="auto">
          <a:xfrm>
            <a:off x="7070552" y="4520922"/>
            <a:ext cx="842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0" name="Rectángulo 179">
            <a:extLst>
              <a:ext uri="{FF2B5EF4-FFF2-40B4-BE49-F238E27FC236}">
                <a16:creationId xmlns:a16="http://schemas.microsoft.com/office/drawing/2014/main" id="{0204A742-2B66-4221-80C7-85DC1E8DCBB4}"/>
              </a:ext>
            </a:extLst>
          </p:cNvPr>
          <p:cNvSpPr/>
          <p:nvPr/>
        </p:nvSpPr>
        <p:spPr>
          <a:xfrm>
            <a:off x="7101901" y="4729245"/>
            <a:ext cx="161008" cy="24841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r>
              <a:rPr lang="en-US" dirty="0" err="1"/>
              <a:t>sí</a:t>
            </a:r>
            <a:endParaRPr lang="en-US" dirty="0"/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56FAD9E3-E4BB-4471-A42B-CA4167A319A8}"/>
              </a:ext>
            </a:extLst>
          </p:cNvPr>
          <p:cNvSpPr/>
          <p:nvPr/>
        </p:nvSpPr>
        <p:spPr>
          <a:xfrm>
            <a:off x="7376617" y="4382609"/>
            <a:ext cx="230011" cy="24841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en-US" dirty="0"/>
              <a:t>no</a:t>
            </a:r>
            <a:endParaRPr lang="en-US" dirty="0"/>
          </a:p>
        </p:txBody>
      </p:sp>
      <p:sp>
        <p:nvSpPr>
          <p:cNvPr id="182" name="Rectángulo 181">
            <a:extLst>
              <a:ext uri="{FF2B5EF4-FFF2-40B4-BE49-F238E27FC236}">
                <a16:creationId xmlns:a16="http://schemas.microsoft.com/office/drawing/2014/main" id="{72AD9995-8C25-45A8-B8A1-030ED526DB1F}"/>
              </a:ext>
            </a:extLst>
          </p:cNvPr>
          <p:cNvSpPr/>
          <p:nvPr/>
        </p:nvSpPr>
        <p:spPr>
          <a:xfrm>
            <a:off x="7695741" y="4748298"/>
            <a:ext cx="161008" cy="24841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en-US" dirty="0" err="1"/>
              <a:t>sí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091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o 106">
            <a:extLst>
              <a:ext uri="{FF2B5EF4-FFF2-40B4-BE49-F238E27FC236}">
                <a16:creationId xmlns:a16="http://schemas.microsoft.com/office/drawing/2014/main" id="{985CB75A-6B41-4544-B929-695CF6F30704}"/>
              </a:ext>
            </a:extLst>
          </p:cNvPr>
          <p:cNvGrpSpPr/>
          <p:nvPr/>
        </p:nvGrpSpPr>
        <p:grpSpPr>
          <a:xfrm>
            <a:off x="190866" y="639404"/>
            <a:ext cx="2010965" cy="2002573"/>
            <a:chOff x="510036" y="639404"/>
            <a:chExt cx="2010965" cy="200257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C922764-2067-4155-8716-EB4F3F004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113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445B37E0-47D8-4ACE-B797-1C5E7A7A8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2701" y="639405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4" name="Oval 11">
              <a:extLst>
                <a:ext uri="{FF2B5EF4-FFF2-40B4-BE49-F238E27FC236}">
                  <a16:creationId xmlns:a16="http://schemas.microsoft.com/office/drawing/2014/main" id="{83F7B0B1-5169-43EC-A6A1-F89CDF023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7" y="639404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CA8164A7-8940-4541-A9BA-1A784D003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36" y="2272089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2D2B651A-7CB2-4FAF-8CD9-B75D5CE4B040}"/>
                </a:ext>
              </a:extLst>
            </p:cNvPr>
            <p:cNvCxnSpPr>
              <a:stCxn id="3" idx="4"/>
              <a:endCxn id="2" idx="0"/>
            </p:cNvCxnSpPr>
            <p:nvPr/>
          </p:nvCxnSpPr>
          <p:spPr bwMode="auto">
            <a:xfrm flipH="1">
              <a:off x="2336057" y="1009292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14">
              <a:extLst>
                <a:ext uri="{FF2B5EF4-FFF2-40B4-BE49-F238E27FC236}">
                  <a16:creationId xmlns:a16="http://schemas.microsoft.com/office/drawing/2014/main" id="{E64ABA41-D149-42F1-A373-9A7240995D8D}"/>
                </a:ext>
              </a:extLst>
            </p:cNvPr>
            <p:cNvCxnSpPr>
              <a:cxnSpLocks noChangeShapeType="1"/>
              <a:stCxn id="4" idx="6"/>
              <a:endCxn id="3" idx="2"/>
            </p:cNvCxnSpPr>
            <p:nvPr/>
          </p:nvCxnSpPr>
          <p:spPr bwMode="auto">
            <a:xfrm>
              <a:off x="879924" y="824348"/>
              <a:ext cx="1272777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0A243904-D482-4164-8389-5D311A33FE5A}"/>
                </a:ext>
              </a:extLst>
            </p:cNvPr>
            <p:cNvGrpSpPr/>
            <p:nvPr/>
          </p:nvGrpSpPr>
          <p:grpSpPr>
            <a:xfrm flipV="1">
              <a:off x="879924" y="2363553"/>
              <a:ext cx="1267789" cy="186960"/>
              <a:chOff x="3635896" y="2398486"/>
              <a:chExt cx="1267789" cy="186960"/>
            </a:xfrm>
          </p:grpSpPr>
          <p:cxnSp>
            <p:nvCxnSpPr>
              <p:cNvPr id="9" name="Straight Connector 14">
                <a:extLst>
                  <a:ext uri="{FF2B5EF4-FFF2-40B4-BE49-F238E27FC236}">
                    <a16:creationId xmlns:a16="http://schemas.microsoft.com/office/drawing/2014/main" id="{273DE2D3-3847-4BC0-813B-B4AC5BE709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14">
                <a:extLst>
                  <a:ext uri="{FF2B5EF4-FFF2-40B4-BE49-F238E27FC236}">
                    <a16:creationId xmlns:a16="http://schemas.microsoft.com/office/drawing/2014/main" id="{FFDC6EFC-ED0C-4087-B3DD-0955F41BC6F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1" name="Straight Connector 14">
              <a:extLst>
                <a:ext uri="{FF2B5EF4-FFF2-40B4-BE49-F238E27FC236}">
                  <a16:creationId xmlns:a16="http://schemas.microsoft.com/office/drawing/2014/main" id="{2243B4A7-4E44-4640-B19D-57E5831DE91E}"/>
                </a:ext>
              </a:extLst>
            </p:cNvPr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flipH="1">
              <a:off x="694980" y="1009292"/>
              <a:ext cx="1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4">
              <a:extLst>
                <a:ext uri="{FF2B5EF4-FFF2-40B4-BE49-F238E27FC236}">
                  <a16:creationId xmlns:a16="http://schemas.microsoft.com/office/drawing/2014/main" id="{E85BCAA6-6316-42E1-979C-60C2E4E7B254}"/>
                </a:ext>
              </a:extLst>
            </p:cNvPr>
            <p:cNvCxnSpPr>
              <a:cxnSpLocks noChangeShapeType="1"/>
              <a:stCxn id="5" idx="7"/>
              <a:endCxn id="3" idx="3"/>
            </p:cNvCxnSpPr>
            <p:nvPr/>
          </p:nvCxnSpPr>
          <p:spPr bwMode="auto">
            <a:xfrm flipV="1">
              <a:off x="825755" y="955123"/>
              <a:ext cx="1380882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4">
              <a:extLst>
                <a:ext uri="{FF2B5EF4-FFF2-40B4-BE49-F238E27FC236}">
                  <a16:creationId xmlns:a16="http://schemas.microsoft.com/office/drawing/2014/main" id="{1B57357D-3E86-45C8-8E5A-30DB5573B5E8}"/>
                </a:ext>
              </a:extLst>
            </p:cNvPr>
            <p:cNvCxnSpPr>
              <a:cxnSpLocks noChangeShapeType="1"/>
              <a:stCxn id="4" idx="5"/>
              <a:endCxn id="2" idx="1"/>
            </p:cNvCxnSpPr>
            <p:nvPr/>
          </p:nvCxnSpPr>
          <p:spPr bwMode="auto">
            <a:xfrm>
              <a:off x="825755" y="955123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3101B4D-C4A8-47B7-B1FB-BD4EA6E5D035}"/>
              </a:ext>
            </a:extLst>
          </p:cNvPr>
          <p:cNvGrpSpPr/>
          <p:nvPr/>
        </p:nvGrpSpPr>
        <p:grpSpPr>
          <a:xfrm>
            <a:off x="2585227" y="620688"/>
            <a:ext cx="2668243" cy="1901209"/>
            <a:chOff x="4261997" y="2420888"/>
            <a:chExt cx="2668243" cy="1901209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18D13E42-6190-4651-815B-2BEBA891A47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E90DBED-54CA-4ADA-A0B1-340A9E1A851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F5A7F11-B1D4-41A0-8497-B7D50DDB8445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D7116CB-4950-4209-BBED-CD3B0BC96C73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9EE059D9-3B07-4F61-9FF8-0804C6C9EE1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E2C65378-DA62-4A07-8CB2-37CEBB508E02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77E1CA8-917D-4FA3-AEFC-EAAE148C4786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D4CB8383-896E-4926-B697-AAEDFDD1753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A61043A-10DF-48B9-924D-9FEF6A7070E9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8BEEF7B-B648-477D-BDDF-6A5C0AA17900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3E22B2CA-29C3-4DEC-923F-EBFA95F48637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EE1121E-B1CA-46C2-B942-A1C183B2AE45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BE6D551-A56C-4217-A027-79EDE7FAAC97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2EAAC02-4866-47F2-82AD-8328A4DAE77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9AB0A622-4165-413F-8530-364BAF6BB27A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5275EE3F-2236-4ABF-8189-8909D5147C4E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5C559B1-4109-4D78-A037-05A9257303A0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EA15B23-594A-4199-861A-F64012024498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31E274F-CE11-489F-9E15-6D4DDDABDFA4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C3F8750-E3F8-4183-A3B7-66926258544C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9" name="Corchetes 18">
              <a:extLst>
                <a:ext uri="{FF2B5EF4-FFF2-40B4-BE49-F238E27FC236}">
                  <a16:creationId xmlns:a16="http://schemas.microsoft.com/office/drawing/2014/main" id="{1D34DD99-1F38-4EFC-9652-A66B02662C86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B0DE4FBC-DE43-4547-B38A-E9D5411C34F8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0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21" name="Oval 1">
              <a:extLst>
                <a:ext uri="{FF2B5EF4-FFF2-40B4-BE49-F238E27FC236}">
                  <a16:creationId xmlns:a16="http://schemas.microsoft.com/office/drawing/2014/main" id="{6103FB69-5CF7-454E-A594-5ED265D9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8D59618-5EC7-49C8-9710-BD01A067B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24E7033B-1552-40BA-9AA0-EA7DBE2F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4" name="Oval 1">
              <a:extLst>
                <a:ext uri="{FF2B5EF4-FFF2-40B4-BE49-F238E27FC236}">
                  <a16:creationId xmlns:a16="http://schemas.microsoft.com/office/drawing/2014/main" id="{08764CC1-40E2-4865-BD50-5FA5EBB7C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C613C022-631A-4009-AA1C-6DC1BC3E7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601C7691-6367-439D-BACF-1D484CBED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B0CCFF0C-0E32-425A-AF88-360F121EB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28" name="Oval 1">
              <a:extLst>
                <a:ext uri="{FF2B5EF4-FFF2-40B4-BE49-F238E27FC236}">
                  <a16:creationId xmlns:a16="http://schemas.microsoft.com/office/drawing/2014/main" id="{4F7E07E8-750B-429D-94AE-E2CAE5081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FE63861E-D1D3-45AA-BC60-511DC9BBD9E5}"/>
              </a:ext>
            </a:extLst>
          </p:cNvPr>
          <p:cNvGrpSpPr/>
          <p:nvPr/>
        </p:nvGrpSpPr>
        <p:grpSpPr>
          <a:xfrm>
            <a:off x="5564784" y="620688"/>
            <a:ext cx="2668243" cy="1901209"/>
            <a:chOff x="4261997" y="2420888"/>
            <a:chExt cx="2668243" cy="1901209"/>
          </a:xfrm>
        </p:grpSpPr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684ED95D-8F00-49CE-AA0D-16641B363D61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EA7FB547-1473-4DE5-BF94-CBA5A395739E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4" name="CuadroTexto 103">
                <a:extLst>
                  <a:ext uri="{FF2B5EF4-FFF2-40B4-BE49-F238E27FC236}">
                    <a16:creationId xmlns:a16="http://schemas.microsoft.com/office/drawing/2014/main" id="{7FDF6DB9-5C31-44AC-A1B8-680957DA8CEB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5" name="CuadroTexto 104">
                <a:extLst>
                  <a:ext uri="{FF2B5EF4-FFF2-40B4-BE49-F238E27FC236}">
                    <a16:creationId xmlns:a16="http://schemas.microsoft.com/office/drawing/2014/main" id="{07927F53-A1D7-4B2C-B053-3973811F617C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6" name="CuadroTexto 105">
                <a:extLst>
                  <a:ext uri="{FF2B5EF4-FFF2-40B4-BE49-F238E27FC236}">
                    <a16:creationId xmlns:a16="http://schemas.microsoft.com/office/drawing/2014/main" id="{1B2965D4-50F4-4FA7-9C9B-ADDE09CBFE6C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8C87D6A8-D5B5-4093-8952-A3A602A90E43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0ED43961-E0EE-4B9D-B3CC-B5C6AB91EFB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9303AE94-DF1C-4DBD-8313-23E14F219306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E9BC8700-5DA8-4D4E-B854-F8C3D7D5F0FE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id="{6E4E7265-4098-4CE2-A903-AB550806B1B2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CF090861-1E7F-423C-81C3-D6F72539DAD9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7EA3F914-23AF-46E8-97FD-055B4EE97474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0566CD4A-4FC9-4771-9917-7171855C5B7A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EEF32EAE-BE17-4C68-A8F1-EF23D8DC76C7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D534BA81-9418-4A98-9F95-6137281113DB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80" name="Grupo 79">
              <a:extLst>
                <a:ext uri="{FF2B5EF4-FFF2-40B4-BE49-F238E27FC236}">
                  <a16:creationId xmlns:a16="http://schemas.microsoft.com/office/drawing/2014/main" id="{4B93DC6D-0A0D-4C54-B771-F25E82322D97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91" name="CuadroTexto 90">
                <a:extLst>
                  <a:ext uri="{FF2B5EF4-FFF2-40B4-BE49-F238E27FC236}">
                    <a16:creationId xmlns:a16="http://schemas.microsoft.com/office/drawing/2014/main" id="{B27E9623-D3B5-4DC1-9A61-F2A1373C8357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6619D6E1-39C6-4095-A79D-4AFCC3B0FB3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94A8870B-4BFF-440E-A519-A2A07DFD8948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FF42FD85-1FC8-4E05-9BBD-8140A114188A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81" name="Corchetes 80">
              <a:extLst>
                <a:ext uri="{FF2B5EF4-FFF2-40B4-BE49-F238E27FC236}">
                  <a16:creationId xmlns:a16="http://schemas.microsoft.com/office/drawing/2014/main" id="{8FC5C98C-1DD0-47BA-B8C0-9DEFF1F8EE6B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180790B4-EFEF-40CF-88E4-C8E154884779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1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83" name="Oval 1">
              <a:extLst>
                <a:ext uri="{FF2B5EF4-FFF2-40B4-BE49-F238E27FC236}">
                  <a16:creationId xmlns:a16="http://schemas.microsoft.com/office/drawing/2014/main" id="{2D91D3B6-9D33-47D2-B8CB-BB965290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4" name="Oval 10">
              <a:extLst>
                <a:ext uri="{FF2B5EF4-FFF2-40B4-BE49-F238E27FC236}">
                  <a16:creationId xmlns:a16="http://schemas.microsoft.com/office/drawing/2014/main" id="{A28A5001-59BC-4C0A-8114-7A3070954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5" name="Oval 11">
              <a:extLst>
                <a:ext uri="{FF2B5EF4-FFF2-40B4-BE49-F238E27FC236}">
                  <a16:creationId xmlns:a16="http://schemas.microsoft.com/office/drawing/2014/main" id="{207BD221-B8C8-4401-8899-75AF1B90E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F39AA8A8-3FA6-4FD1-B687-AC0F26F16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5FDEFA53-35F6-4702-A580-2AFA4246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88" name="Oval 10">
              <a:extLst>
                <a:ext uri="{FF2B5EF4-FFF2-40B4-BE49-F238E27FC236}">
                  <a16:creationId xmlns:a16="http://schemas.microsoft.com/office/drawing/2014/main" id="{1DF8F7CD-6A51-45CF-A933-1DAF0E3E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19606B2-7A3D-4E99-83CF-FC10E7CDB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90" name="Oval 1">
              <a:extLst>
                <a:ext uri="{FF2B5EF4-FFF2-40B4-BE49-F238E27FC236}">
                  <a16:creationId xmlns:a16="http://schemas.microsoft.com/office/drawing/2014/main" id="{70E76E39-0F16-4055-8E8B-A55E181FA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C4E84BF6-9EDF-4E62-835D-92F2F4DABDAD}"/>
              </a:ext>
            </a:extLst>
          </p:cNvPr>
          <p:cNvGrpSpPr/>
          <p:nvPr/>
        </p:nvGrpSpPr>
        <p:grpSpPr>
          <a:xfrm>
            <a:off x="373087" y="3679733"/>
            <a:ext cx="2668243" cy="1901209"/>
            <a:chOff x="4261997" y="2420888"/>
            <a:chExt cx="2668243" cy="1901209"/>
          </a:xfrm>
        </p:grpSpPr>
        <p:grpSp>
          <p:nvGrpSpPr>
            <p:cNvPr id="109" name="Grupo 108">
              <a:extLst>
                <a:ext uri="{FF2B5EF4-FFF2-40B4-BE49-F238E27FC236}">
                  <a16:creationId xmlns:a16="http://schemas.microsoft.com/office/drawing/2014/main" id="{2D2C1DD7-5CC3-4CD2-ADA7-9FEE68AFAF4A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D15022E3-C1BF-4BD7-A129-1460F06D028D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F3433172-28EC-4461-A703-A50A700D64CC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A8124116-0EA6-4136-A416-2B73543A03EA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8" name="CuadroTexto 137">
                <a:extLst>
                  <a:ext uri="{FF2B5EF4-FFF2-40B4-BE49-F238E27FC236}">
                    <a16:creationId xmlns:a16="http://schemas.microsoft.com/office/drawing/2014/main" id="{48954D50-C01A-47F8-86B3-103DA74FF1DA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DA915CEA-4A75-428F-945F-8CE0C98DB081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8E250523-92D8-4B6D-AD23-FC7EC5115A0E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2" name="CuadroTexto 131">
                <a:extLst>
                  <a:ext uri="{FF2B5EF4-FFF2-40B4-BE49-F238E27FC236}">
                    <a16:creationId xmlns:a16="http://schemas.microsoft.com/office/drawing/2014/main" id="{5B8C6AAB-1F28-4A9D-B100-EA1901C8EAFD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3" name="CuadroTexto 132">
                <a:extLst>
                  <a:ext uri="{FF2B5EF4-FFF2-40B4-BE49-F238E27FC236}">
                    <a16:creationId xmlns:a16="http://schemas.microsoft.com/office/drawing/2014/main" id="{52735D38-5431-4A96-B2CB-7AC69FF09A3B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4" name="CuadroTexto 133">
                <a:extLst>
                  <a:ext uri="{FF2B5EF4-FFF2-40B4-BE49-F238E27FC236}">
                    <a16:creationId xmlns:a16="http://schemas.microsoft.com/office/drawing/2014/main" id="{4B80902F-418C-47B1-A8D2-4397F6299C0C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E75E08B7-C3FC-4D4A-8265-CDB3AD8CC480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27FE99A5-4E8B-4B43-BD5E-BE4C6B6C42DE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8" name="CuadroTexto 127">
                <a:extLst>
                  <a:ext uri="{FF2B5EF4-FFF2-40B4-BE49-F238E27FC236}">
                    <a16:creationId xmlns:a16="http://schemas.microsoft.com/office/drawing/2014/main" id="{EF9B50D8-678D-4BCF-A8A1-0429FA0C9811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9" name="CuadroTexto 128">
                <a:extLst>
                  <a:ext uri="{FF2B5EF4-FFF2-40B4-BE49-F238E27FC236}">
                    <a16:creationId xmlns:a16="http://schemas.microsoft.com/office/drawing/2014/main" id="{0AF98B54-3BA5-42D5-BB53-6F7AD4738EB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0" name="CuadroTexto 129">
                <a:extLst>
                  <a:ext uri="{FF2B5EF4-FFF2-40B4-BE49-F238E27FC236}">
                    <a16:creationId xmlns:a16="http://schemas.microsoft.com/office/drawing/2014/main" id="{68ABE6FF-1DD0-4D89-AE87-581771670F53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BD5CA6A2-5463-4157-A362-1523ACA94280}"/>
                </a:ext>
              </a:extLst>
            </p:cNvPr>
            <p:cNvGrpSpPr/>
            <p:nvPr/>
          </p:nvGrpSpPr>
          <p:grpSpPr>
            <a:xfrm>
              <a:off x="5416548" y="3978162"/>
              <a:ext cx="1375963" cy="307779"/>
              <a:chOff x="5416867" y="3050909"/>
              <a:chExt cx="1375963" cy="307779"/>
            </a:xfrm>
          </p:grpSpPr>
          <p:sp>
            <p:nvSpPr>
              <p:cNvPr id="123" name="CuadroTexto 122">
                <a:extLst>
                  <a:ext uri="{FF2B5EF4-FFF2-40B4-BE49-F238E27FC236}">
                    <a16:creationId xmlns:a16="http://schemas.microsoft.com/office/drawing/2014/main" id="{5224989B-E726-4614-98BB-868C5DE1C37E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4" name="CuadroTexto 123">
                <a:extLst>
                  <a:ext uri="{FF2B5EF4-FFF2-40B4-BE49-F238E27FC236}">
                    <a16:creationId xmlns:a16="http://schemas.microsoft.com/office/drawing/2014/main" id="{D4CFC71F-1180-4192-8EA2-18D9E1B1C2F0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5" name="CuadroTexto 124">
                <a:extLst>
                  <a:ext uri="{FF2B5EF4-FFF2-40B4-BE49-F238E27FC236}">
                    <a16:creationId xmlns:a16="http://schemas.microsoft.com/office/drawing/2014/main" id="{FBD2A770-654D-4316-AB5E-5982F28FA22D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26" name="CuadroTexto 125">
                <a:extLst>
                  <a:ext uri="{FF2B5EF4-FFF2-40B4-BE49-F238E27FC236}">
                    <a16:creationId xmlns:a16="http://schemas.microsoft.com/office/drawing/2014/main" id="{7BD54F64-BBF5-4D93-AB08-571106EDC090}"/>
                  </a:ext>
                </a:extLst>
              </p:cNvPr>
              <p:cNvSpPr txBox="1"/>
              <p:nvPr/>
            </p:nvSpPr>
            <p:spPr>
              <a:xfrm>
                <a:off x="6650162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</p:grpSp>
        <p:sp>
          <p:nvSpPr>
            <p:cNvPr id="113" name="Corchetes 112">
              <a:extLst>
                <a:ext uri="{FF2B5EF4-FFF2-40B4-BE49-F238E27FC236}">
                  <a16:creationId xmlns:a16="http://schemas.microsoft.com/office/drawing/2014/main" id="{1B98E4DD-EFCF-4AEB-9C37-8BC3A7C72858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D975B48F-D6C2-4880-855A-34B37638DC0F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2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15" name="Oval 1">
              <a:extLst>
                <a:ext uri="{FF2B5EF4-FFF2-40B4-BE49-F238E27FC236}">
                  <a16:creationId xmlns:a16="http://schemas.microsoft.com/office/drawing/2014/main" id="{0749FB72-6198-43CD-B787-AA5110298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16" name="Oval 10">
              <a:extLst>
                <a:ext uri="{FF2B5EF4-FFF2-40B4-BE49-F238E27FC236}">
                  <a16:creationId xmlns:a16="http://schemas.microsoft.com/office/drawing/2014/main" id="{23F0522A-BFEF-4FF6-B52F-3F88772C8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17" name="Oval 11">
              <a:extLst>
                <a:ext uri="{FF2B5EF4-FFF2-40B4-BE49-F238E27FC236}">
                  <a16:creationId xmlns:a16="http://schemas.microsoft.com/office/drawing/2014/main" id="{7689BED2-1B55-4543-9ACB-B8E4E27D0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18" name="Oval 1">
              <a:extLst>
                <a:ext uri="{FF2B5EF4-FFF2-40B4-BE49-F238E27FC236}">
                  <a16:creationId xmlns:a16="http://schemas.microsoft.com/office/drawing/2014/main" id="{69D95E3F-2BCE-4B8E-8B59-9EDAFA9A0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19" name="Oval 1">
              <a:extLst>
                <a:ext uri="{FF2B5EF4-FFF2-40B4-BE49-F238E27FC236}">
                  <a16:creationId xmlns:a16="http://schemas.microsoft.com/office/drawing/2014/main" id="{4EA7F558-5893-4724-9000-FFCBC11C3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20" name="Oval 10">
              <a:extLst>
                <a:ext uri="{FF2B5EF4-FFF2-40B4-BE49-F238E27FC236}">
                  <a16:creationId xmlns:a16="http://schemas.microsoft.com/office/drawing/2014/main" id="{C07A8F64-EB31-4ED8-A0F7-B019F279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21" name="Oval 11">
              <a:extLst>
                <a:ext uri="{FF2B5EF4-FFF2-40B4-BE49-F238E27FC236}">
                  <a16:creationId xmlns:a16="http://schemas.microsoft.com/office/drawing/2014/main" id="{DD7E8FD5-D36F-47B0-80B3-C642D2DA0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22" name="Oval 1">
              <a:extLst>
                <a:ext uri="{FF2B5EF4-FFF2-40B4-BE49-F238E27FC236}">
                  <a16:creationId xmlns:a16="http://schemas.microsoft.com/office/drawing/2014/main" id="{8374EB2F-F6D6-42E5-A35A-7B1E11706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E09215EF-B371-4A4E-A697-2381BAC0BEA0}"/>
              </a:ext>
            </a:extLst>
          </p:cNvPr>
          <p:cNvSpPr txBox="1"/>
          <p:nvPr/>
        </p:nvSpPr>
        <p:spPr>
          <a:xfrm>
            <a:off x="3963440" y="2484764"/>
            <a:ext cx="87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Inicial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3FFDCB7-0391-4B6C-8A77-9FD12514CA48}"/>
              </a:ext>
            </a:extLst>
          </p:cNvPr>
          <p:cNvSpPr txBox="1"/>
          <p:nvPr/>
        </p:nvSpPr>
        <p:spPr>
          <a:xfrm>
            <a:off x="6489540" y="2474932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1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DE9C39AC-DCB5-4A95-A9EF-D3694F6D99ED}"/>
              </a:ext>
            </a:extLst>
          </p:cNvPr>
          <p:cNvSpPr txBox="1"/>
          <p:nvPr/>
        </p:nvSpPr>
        <p:spPr>
          <a:xfrm>
            <a:off x="1280991" y="3276025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2</a:t>
            </a:r>
          </a:p>
        </p:txBody>
      </p: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94469F48-9B12-449A-899E-883C0D172913}"/>
              </a:ext>
            </a:extLst>
          </p:cNvPr>
          <p:cNvGrpSpPr/>
          <p:nvPr/>
        </p:nvGrpSpPr>
        <p:grpSpPr>
          <a:xfrm>
            <a:off x="3901303" y="3679733"/>
            <a:ext cx="2668243" cy="1901209"/>
            <a:chOff x="4261997" y="2420888"/>
            <a:chExt cx="2668243" cy="1901209"/>
          </a:xfrm>
        </p:grpSpPr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07B078E1-19B8-413B-A7DB-08D8157A6986}"/>
                </a:ext>
              </a:extLst>
            </p:cNvPr>
            <p:cNvGrpSpPr/>
            <p:nvPr/>
          </p:nvGrpSpPr>
          <p:grpSpPr>
            <a:xfrm>
              <a:off x="5416548" y="2755345"/>
              <a:ext cx="1375963" cy="317302"/>
              <a:chOff x="5416867" y="1895279"/>
              <a:chExt cx="1375963" cy="317302"/>
            </a:xfrm>
          </p:grpSpPr>
          <p:sp>
            <p:nvSpPr>
              <p:cNvPr id="169" name="CuadroTexto 168">
                <a:extLst>
                  <a:ext uri="{FF2B5EF4-FFF2-40B4-BE49-F238E27FC236}">
                    <a16:creationId xmlns:a16="http://schemas.microsoft.com/office/drawing/2014/main" id="{2F8EF2EC-2F55-4855-902E-7F5940CF6543}"/>
                  </a:ext>
                </a:extLst>
              </p:cNvPr>
              <p:cNvSpPr txBox="1"/>
              <p:nvPr/>
            </p:nvSpPr>
            <p:spPr>
              <a:xfrm>
                <a:off x="5416867" y="189527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0" name="CuadroTexto 169">
                <a:extLst>
                  <a:ext uri="{FF2B5EF4-FFF2-40B4-BE49-F238E27FC236}">
                    <a16:creationId xmlns:a16="http://schemas.microsoft.com/office/drawing/2014/main" id="{DF38B871-E1CC-40EE-B8E0-E24F400CE2FB}"/>
                  </a:ext>
                </a:extLst>
              </p:cNvPr>
              <p:cNvSpPr txBox="1"/>
              <p:nvPr/>
            </p:nvSpPr>
            <p:spPr>
              <a:xfrm>
                <a:off x="5827966" y="1898792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1" name="CuadroTexto 170">
                <a:extLst>
                  <a:ext uri="{FF2B5EF4-FFF2-40B4-BE49-F238E27FC236}">
                    <a16:creationId xmlns:a16="http://schemas.microsoft.com/office/drawing/2014/main" id="{03144429-4421-4B5F-8C2D-F718CBA0F06B}"/>
                  </a:ext>
                </a:extLst>
              </p:cNvPr>
              <p:cNvSpPr txBox="1"/>
              <p:nvPr/>
            </p:nvSpPr>
            <p:spPr>
              <a:xfrm>
                <a:off x="6259102" y="1904804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72" name="CuadroTexto 171">
                <a:extLst>
                  <a:ext uri="{FF2B5EF4-FFF2-40B4-BE49-F238E27FC236}">
                    <a16:creationId xmlns:a16="http://schemas.microsoft.com/office/drawing/2014/main" id="{7C862FF8-07DA-46F3-A4B3-4CD3AE810D69}"/>
                  </a:ext>
                </a:extLst>
              </p:cNvPr>
              <p:cNvSpPr txBox="1"/>
              <p:nvPr/>
            </p:nvSpPr>
            <p:spPr>
              <a:xfrm>
                <a:off x="6650162" y="190044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4" name="Grupo 143">
              <a:extLst>
                <a:ext uri="{FF2B5EF4-FFF2-40B4-BE49-F238E27FC236}">
                  <a16:creationId xmlns:a16="http://schemas.microsoft.com/office/drawing/2014/main" id="{9A43AF8D-FB43-4D03-8838-A6AF4002EF3E}"/>
                </a:ext>
              </a:extLst>
            </p:cNvPr>
            <p:cNvGrpSpPr/>
            <p:nvPr/>
          </p:nvGrpSpPr>
          <p:grpSpPr>
            <a:xfrm>
              <a:off x="5396511" y="3164157"/>
              <a:ext cx="1375963" cy="307777"/>
              <a:chOff x="5416867" y="2314238"/>
              <a:chExt cx="1375963" cy="307777"/>
            </a:xfrm>
          </p:grpSpPr>
          <p:sp>
            <p:nvSpPr>
              <p:cNvPr id="165" name="CuadroTexto 164">
                <a:extLst>
                  <a:ext uri="{FF2B5EF4-FFF2-40B4-BE49-F238E27FC236}">
                    <a16:creationId xmlns:a16="http://schemas.microsoft.com/office/drawing/2014/main" id="{09AFA468-4FEE-49F3-90F3-1C922FC027CF}"/>
                  </a:ext>
                </a:extLst>
              </p:cNvPr>
              <p:cNvSpPr txBox="1"/>
              <p:nvPr/>
            </p:nvSpPr>
            <p:spPr>
              <a:xfrm>
                <a:off x="5416867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6" name="CuadroTexto 165">
                <a:extLst>
                  <a:ext uri="{FF2B5EF4-FFF2-40B4-BE49-F238E27FC236}">
                    <a16:creationId xmlns:a16="http://schemas.microsoft.com/office/drawing/2014/main" id="{B341C3EA-CCB2-454E-BD19-1225C00EA8D5}"/>
                  </a:ext>
                </a:extLst>
              </p:cNvPr>
              <p:cNvSpPr txBox="1"/>
              <p:nvPr/>
            </p:nvSpPr>
            <p:spPr>
              <a:xfrm>
                <a:off x="5827966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7" name="CuadroTexto 166">
                <a:extLst>
                  <a:ext uri="{FF2B5EF4-FFF2-40B4-BE49-F238E27FC236}">
                    <a16:creationId xmlns:a16="http://schemas.microsoft.com/office/drawing/2014/main" id="{ADD320D5-C2F5-4927-BF07-03724165D252}"/>
                  </a:ext>
                </a:extLst>
              </p:cNvPr>
              <p:cNvSpPr txBox="1"/>
              <p:nvPr/>
            </p:nvSpPr>
            <p:spPr>
              <a:xfrm>
                <a:off x="6239065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8" name="CuadroTexto 167">
                <a:extLst>
                  <a:ext uri="{FF2B5EF4-FFF2-40B4-BE49-F238E27FC236}">
                    <a16:creationId xmlns:a16="http://schemas.microsoft.com/office/drawing/2014/main" id="{3AE006E4-AEF1-43FD-BECA-9E88D903194B}"/>
                  </a:ext>
                </a:extLst>
              </p:cNvPr>
              <p:cNvSpPr txBox="1"/>
              <p:nvPr/>
            </p:nvSpPr>
            <p:spPr>
              <a:xfrm>
                <a:off x="6650162" y="2314238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5" name="Grupo 144">
              <a:extLst>
                <a:ext uri="{FF2B5EF4-FFF2-40B4-BE49-F238E27FC236}">
                  <a16:creationId xmlns:a16="http://schemas.microsoft.com/office/drawing/2014/main" id="{E65CAB4A-5774-412D-B7CA-07FAD490C5CC}"/>
                </a:ext>
              </a:extLst>
            </p:cNvPr>
            <p:cNvGrpSpPr/>
            <p:nvPr/>
          </p:nvGrpSpPr>
          <p:grpSpPr>
            <a:xfrm>
              <a:off x="5416548" y="3592130"/>
              <a:ext cx="1375963" cy="307777"/>
              <a:chOff x="5416867" y="2682576"/>
              <a:chExt cx="1375963" cy="307777"/>
            </a:xfrm>
          </p:grpSpPr>
          <p:sp>
            <p:nvSpPr>
              <p:cNvPr id="161" name="CuadroTexto 160">
                <a:extLst>
                  <a:ext uri="{FF2B5EF4-FFF2-40B4-BE49-F238E27FC236}">
                    <a16:creationId xmlns:a16="http://schemas.microsoft.com/office/drawing/2014/main" id="{DE27730A-BAE6-469D-80EC-A0183DE32634}"/>
                  </a:ext>
                </a:extLst>
              </p:cNvPr>
              <p:cNvSpPr txBox="1"/>
              <p:nvPr/>
            </p:nvSpPr>
            <p:spPr>
              <a:xfrm>
                <a:off x="5416867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62" name="CuadroTexto 161">
                <a:extLst>
                  <a:ext uri="{FF2B5EF4-FFF2-40B4-BE49-F238E27FC236}">
                    <a16:creationId xmlns:a16="http://schemas.microsoft.com/office/drawing/2014/main" id="{58955E39-955C-4A97-B5AC-116C602E7EA6}"/>
                  </a:ext>
                </a:extLst>
              </p:cNvPr>
              <p:cNvSpPr txBox="1"/>
              <p:nvPr/>
            </p:nvSpPr>
            <p:spPr>
              <a:xfrm>
                <a:off x="5827966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3" name="CuadroTexto 162">
                <a:extLst>
                  <a:ext uri="{FF2B5EF4-FFF2-40B4-BE49-F238E27FC236}">
                    <a16:creationId xmlns:a16="http://schemas.microsoft.com/office/drawing/2014/main" id="{0FB2E0C5-90E4-46CC-B402-0171B58E1F85}"/>
                  </a:ext>
                </a:extLst>
              </p:cNvPr>
              <p:cNvSpPr txBox="1"/>
              <p:nvPr/>
            </p:nvSpPr>
            <p:spPr>
              <a:xfrm>
                <a:off x="6239065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64" name="CuadroTexto 163">
                <a:extLst>
                  <a:ext uri="{FF2B5EF4-FFF2-40B4-BE49-F238E27FC236}">
                    <a16:creationId xmlns:a16="http://schemas.microsoft.com/office/drawing/2014/main" id="{02228E9F-2E18-415B-9369-01598084C660}"/>
                  </a:ext>
                </a:extLst>
              </p:cNvPr>
              <p:cNvSpPr txBox="1"/>
              <p:nvPr/>
            </p:nvSpPr>
            <p:spPr>
              <a:xfrm>
                <a:off x="6650162" y="2682576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E7F9B6E2-7053-4A4B-BE86-EC2E8CFA7013}"/>
                </a:ext>
              </a:extLst>
            </p:cNvPr>
            <p:cNvGrpSpPr/>
            <p:nvPr/>
          </p:nvGrpSpPr>
          <p:grpSpPr>
            <a:xfrm>
              <a:off x="5416548" y="3978162"/>
              <a:ext cx="964866" cy="307779"/>
              <a:chOff x="5416867" y="3050909"/>
              <a:chExt cx="964866" cy="307779"/>
            </a:xfrm>
          </p:grpSpPr>
          <p:sp>
            <p:nvSpPr>
              <p:cNvPr id="157" name="CuadroTexto 156">
                <a:extLst>
                  <a:ext uri="{FF2B5EF4-FFF2-40B4-BE49-F238E27FC236}">
                    <a16:creationId xmlns:a16="http://schemas.microsoft.com/office/drawing/2014/main" id="{93C6B056-0D33-4189-B4E5-4D0B5FFC32E3}"/>
                  </a:ext>
                </a:extLst>
              </p:cNvPr>
              <p:cNvSpPr txBox="1"/>
              <p:nvPr/>
            </p:nvSpPr>
            <p:spPr>
              <a:xfrm>
                <a:off x="5416867" y="305091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58" name="CuadroTexto 157">
                <a:extLst>
                  <a:ext uri="{FF2B5EF4-FFF2-40B4-BE49-F238E27FC236}">
                    <a16:creationId xmlns:a16="http://schemas.microsoft.com/office/drawing/2014/main" id="{C15AD23E-151B-44E9-9AA9-CBD718054AC2}"/>
                  </a:ext>
                </a:extLst>
              </p:cNvPr>
              <p:cNvSpPr txBox="1"/>
              <p:nvPr/>
            </p:nvSpPr>
            <p:spPr>
              <a:xfrm>
                <a:off x="5827966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59" name="CuadroTexto 158">
                <a:extLst>
                  <a:ext uri="{FF2B5EF4-FFF2-40B4-BE49-F238E27FC236}">
                    <a16:creationId xmlns:a16="http://schemas.microsoft.com/office/drawing/2014/main" id="{5D281F5D-823F-4FE6-BA31-40379050B852}"/>
                  </a:ext>
                </a:extLst>
              </p:cNvPr>
              <p:cNvSpPr txBox="1"/>
              <p:nvPr/>
            </p:nvSpPr>
            <p:spPr>
              <a:xfrm>
                <a:off x="6239065" y="3050909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47" name="Corchetes 146">
              <a:extLst>
                <a:ext uri="{FF2B5EF4-FFF2-40B4-BE49-F238E27FC236}">
                  <a16:creationId xmlns:a16="http://schemas.microsoft.com/office/drawing/2014/main" id="{FAE22B2F-1485-4C8E-BDBB-020CFC11A077}"/>
                </a:ext>
              </a:extLst>
            </p:cNvPr>
            <p:cNvSpPr/>
            <p:nvPr/>
          </p:nvSpPr>
          <p:spPr bwMode="auto">
            <a:xfrm>
              <a:off x="5278820" y="2755345"/>
              <a:ext cx="1651420" cy="1566752"/>
            </a:xfrm>
            <a:prstGeom prst="bracketPair">
              <a:avLst>
                <a:gd name="adj" fmla="val 6492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47FB98BC-2BB2-42B6-A2A1-7A46067DD594}"/>
                </a:ext>
              </a:extLst>
            </p:cNvPr>
            <p:cNvSpPr/>
            <p:nvPr/>
          </p:nvSpPr>
          <p:spPr>
            <a:xfrm>
              <a:off x="4261997" y="3353565"/>
              <a:ext cx="635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A</a:t>
              </a:r>
              <a:r>
                <a:rPr lang="en-US" altLang="en-US" b="1" baseline="30000" dirty="0"/>
                <a:t>3</a:t>
              </a:r>
              <a:r>
                <a:rPr lang="en-US" altLang="en-US" b="1" dirty="0"/>
                <a:t> =</a:t>
              </a:r>
              <a:endParaRPr lang="en-US" dirty="0"/>
            </a:p>
          </p:txBody>
        </p:sp>
        <p:sp>
          <p:nvSpPr>
            <p:cNvPr id="149" name="Oval 1">
              <a:extLst>
                <a:ext uri="{FF2B5EF4-FFF2-40B4-BE49-F238E27FC236}">
                  <a16:creationId xmlns:a16="http://schemas.microsoft.com/office/drawing/2014/main" id="{B2D8D0F1-707C-407B-9BA5-0802D7BCA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997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50" name="Oval 10">
              <a:extLst>
                <a:ext uri="{FF2B5EF4-FFF2-40B4-BE49-F238E27FC236}">
                  <a16:creationId xmlns:a16="http://schemas.microsoft.com/office/drawing/2014/main" id="{FC42FEBE-82C0-4E43-A13D-9E3D2EE1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7361" y="2420890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51" name="Oval 11">
              <a:extLst>
                <a:ext uri="{FF2B5EF4-FFF2-40B4-BE49-F238E27FC236}">
                  <a16:creationId xmlns:a16="http://schemas.microsoft.com/office/drawing/2014/main" id="{A7A18990-BF3B-414A-884E-E85E4A185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301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52" name="Oval 1">
              <a:extLst>
                <a:ext uri="{FF2B5EF4-FFF2-40B4-BE49-F238E27FC236}">
                  <a16:creationId xmlns:a16="http://schemas.microsoft.com/office/drawing/2014/main" id="{E58DE817-F68C-46BF-A919-F1F85ABA2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4030" y="2420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  <p:sp>
          <p:nvSpPr>
            <p:cNvPr id="153" name="Oval 1">
              <a:extLst>
                <a:ext uri="{FF2B5EF4-FFF2-40B4-BE49-F238E27FC236}">
                  <a16:creationId xmlns:a16="http://schemas.microsoft.com/office/drawing/2014/main" id="{9FA13827-7636-412B-A8F2-A72E2ABD2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3629584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3</a:t>
              </a:r>
            </a:p>
          </p:txBody>
        </p:sp>
        <p:sp>
          <p:nvSpPr>
            <p:cNvPr id="154" name="Oval 10">
              <a:extLst>
                <a:ext uri="{FF2B5EF4-FFF2-40B4-BE49-F238E27FC236}">
                  <a16:creationId xmlns:a16="http://schemas.microsoft.com/office/drawing/2014/main" id="{D07C1B49-C813-4976-9B6F-734B6F63C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804" y="3198449"/>
              <a:ext cx="231870" cy="23286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2</a:t>
              </a:r>
            </a:p>
          </p:txBody>
        </p:sp>
        <p:sp>
          <p:nvSpPr>
            <p:cNvPr id="155" name="Oval 11">
              <a:extLst>
                <a:ext uri="{FF2B5EF4-FFF2-40B4-BE49-F238E27FC236}">
                  <a16:creationId xmlns:a16="http://schemas.microsoft.com/office/drawing/2014/main" id="{A2F78621-5462-46E1-8B81-E8FA38BF8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2781888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1</a:t>
              </a:r>
            </a:p>
          </p:txBody>
        </p:sp>
        <p:sp>
          <p:nvSpPr>
            <p:cNvPr id="156" name="Oval 1">
              <a:extLst>
                <a:ext uri="{FF2B5EF4-FFF2-40B4-BE49-F238E27FC236}">
                  <a16:creationId xmlns:a16="http://schemas.microsoft.com/office/drawing/2014/main" id="{C1B9F42A-A381-4768-89D7-8BC3D3522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305" y="4015617"/>
              <a:ext cx="232870" cy="2328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/>
                <a:t>4</a:t>
              </a:r>
            </a:p>
          </p:txBody>
        </p:sp>
      </p:grp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7A5EF78E-8944-4030-AB0A-901A87C56569}"/>
              </a:ext>
            </a:extLst>
          </p:cNvPr>
          <p:cNvSpPr txBox="1"/>
          <p:nvPr/>
        </p:nvSpPr>
        <p:spPr>
          <a:xfrm>
            <a:off x="4809207" y="3276025"/>
            <a:ext cx="184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Pasando por 3</a:t>
            </a:r>
          </a:p>
        </p:txBody>
      </p: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30D27F47-1B6E-4FBE-BF55-940672E833CE}"/>
              </a:ext>
            </a:extLst>
          </p:cNvPr>
          <p:cNvSpPr/>
          <p:nvPr/>
        </p:nvSpPr>
        <p:spPr bwMode="auto">
          <a:xfrm>
            <a:off x="6241591" y="5272003"/>
            <a:ext cx="237783" cy="2377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74" name="Oval 11">
            <a:extLst>
              <a:ext uri="{FF2B5EF4-FFF2-40B4-BE49-F238E27FC236}">
                <a16:creationId xmlns:a16="http://schemas.microsoft.com/office/drawing/2014/main" id="{97B5AC1D-3786-4C80-9A9C-8393EDE43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838" y="4355064"/>
            <a:ext cx="331714" cy="3317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4</a:t>
            </a:r>
          </a:p>
        </p:txBody>
      </p:sp>
      <p:sp>
        <p:nvSpPr>
          <p:cNvPr id="175" name="Oval 11">
            <a:extLst>
              <a:ext uri="{FF2B5EF4-FFF2-40B4-BE49-F238E27FC236}">
                <a16:creationId xmlns:a16="http://schemas.microsoft.com/office/drawing/2014/main" id="{240D1C74-B61C-4378-BDE3-845C7C8C9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694" y="4355064"/>
            <a:ext cx="331714" cy="3317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4</a:t>
            </a:r>
          </a:p>
        </p:txBody>
      </p:sp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573FDE19-D395-4064-9C7D-264B11B8FBBB}"/>
              </a:ext>
            </a:extLst>
          </p:cNvPr>
          <p:cNvCxnSpPr>
            <a:cxnSpLocks/>
            <a:stCxn id="174" idx="5"/>
            <a:endCxn id="178" idx="1"/>
          </p:cNvCxnSpPr>
          <p:nvPr/>
        </p:nvCxnSpPr>
        <p:spPr bwMode="auto">
          <a:xfrm>
            <a:off x="7021974" y="4638200"/>
            <a:ext cx="352370" cy="480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Conector recto de flecha 176">
            <a:extLst>
              <a:ext uri="{FF2B5EF4-FFF2-40B4-BE49-F238E27FC236}">
                <a16:creationId xmlns:a16="http://schemas.microsoft.com/office/drawing/2014/main" id="{F8BC2117-D03B-4816-A844-A70AC1965360}"/>
              </a:ext>
            </a:extLst>
          </p:cNvPr>
          <p:cNvCxnSpPr>
            <a:cxnSpLocks/>
            <a:stCxn id="178" idx="7"/>
            <a:endCxn id="175" idx="3"/>
          </p:cNvCxnSpPr>
          <p:nvPr/>
        </p:nvCxnSpPr>
        <p:spPr bwMode="auto">
          <a:xfrm flipV="1">
            <a:off x="7608902" y="4638200"/>
            <a:ext cx="352370" cy="480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" name="Oval 11">
            <a:extLst>
              <a:ext uri="{FF2B5EF4-FFF2-40B4-BE49-F238E27FC236}">
                <a16:creationId xmlns:a16="http://schemas.microsoft.com/office/drawing/2014/main" id="{F522464C-77FA-4182-8087-B5DCD32C0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766" y="5070585"/>
            <a:ext cx="331714" cy="331715"/>
          </a:xfrm>
          <a:prstGeom prst="ellipse">
            <a:avLst/>
          </a:prstGeom>
          <a:solidFill>
            <a:schemeClr val="bg1">
              <a:lumMod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/>
              <a:t>3</a:t>
            </a:r>
          </a:p>
        </p:txBody>
      </p:sp>
      <p:cxnSp>
        <p:nvCxnSpPr>
          <p:cNvPr id="179" name="Conector recto de flecha 178">
            <a:extLst>
              <a:ext uri="{FF2B5EF4-FFF2-40B4-BE49-F238E27FC236}">
                <a16:creationId xmlns:a16="http://schemas.microsoft.com/office/drawing/2014/main" id="{3343E195-09A0-4796-8AFA-30B16A085141}"/>
              </a:ext>
            </a:extLst>
          </p:cNvPr>
          <p:cNvCxnSpPr>
            <a:cxnSpLocks/>
            <a:stCxn id="174" idx="6"/>
            <a:endCxn id="175" idx="2"/>
          </p:cNvCxnSpPr>
          <p:nvPr/>
        </p:nvCxnSpPr>
        <p:spPr bwMode="auto">
          <a:xfrm>
            <a:off x="7070552" y="4520922"/>
            <a:ext cx="8421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0" name="Rectángulo 179">
            <a:extLst>
              <a:ext uri="{FF2B5EF4-FFF2-40B4-BE49-F238E27FC236}">
                <a16:creationId xmlns:a16="http://schemas.microsoft.com/office/drawing/2014/main" id="{0204A742-2B66-4221-80C7-85DC1E8DCBB4}"/>
              </a:ext>
            </a:extLst>
          </p:cNvPr>
          <p:cNvSpPr/>
          <p:nvPr/>
        </p:nvSpPr>
        <p:spPr>
          <a:xfrm>
            <a:off x="7101901" y="4729245"/>
            <a:ext cx="161008" cy="24841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r>
              <a:rPr lang="en-US" dirty="0" err="1"/>
              <a:t>sí</a:t>
            </a:r>
            <a:endParaRPr lang="en-US" dirty="0"/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56FAD9E3-E4BB-4471-A42B-CA4167A319A8}"/>
              </a:ext>
            </a:extLst>
          </p:cNvPr>
          <p:cNvSpPr/>
          <p:nvPr/>
        </p:nvSpPr>
        <p:spPr>
          <a:xfrm>
            <a:off x="7376617" y="4382609"/>
            <a:ext cx="230011" cy="24841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en-US" dirty="0"/>
              <a:t>no</a:t>
            </a:r>
            <a:endParaRPr lang="en-US" dirty="0"/>
          </a:p>
        </p:txBody>
      </p:sp>
      <p:sp>
        <p:nvSpPr>
          <p:cNvPr id="182" name="Rectángulo 181">
            <a:extLst>
              <a:ext uri="{FF2B5EF4-FFF2-40B4-BE49-F238E27FC236}">
                <a16:creationId xmlns:a16="http://schemas.microsoft.com/office/drawing/2014/main" id="{72AD9995-8C25-45A8-B8A1-030ED526DB1F}"/>
              </a:ext>
            </a:extLst>
          </p:cNvPr>
          <p:cNvSpPr/>
          <p:nvPr/>
        </p:nvSpPr>
        <p:spPr>
          <a:xfrm>
            <a:off x="7695741" y="4748298"/>
            <a:ext cx="161008" cy="24841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en-US" dirty="0" err="1"/>
              <a:t>sí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088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E42E3-305D-4FD4-9F0C-816DE1FE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92FD98-3ECD-449D-B9F1-0621DDAD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98638"/>
            <a:ext cx="8229600" cy="2854498"/>
          </a:xfrm>
        </p:spPr>
        <p:txBody>
          <a:bodyPr/>
          <a:lstStyle/>
          <a:p>
            <a:pPr marL="0" indent="0">
              <a:buNone/>
            </a:pPr>
            <a:r>
              <a:rPr lang="es-MX" sz="2800" dirty="0"/>
              <a:t>Los valores de la matriz se actualizan de acuerdo a una condición lógica.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/>
              <a:t>Cada celda conserva su valor si antes ya era 1 o cambia si hay camino entre el origen y el intermedio y hay camino entre el intermedio y el destino.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18098DC-0D20-46CB-8975-E185AE3D4E29}"/>
              </a:ext>
            </a:extLst>
          </p:cNvPr>
          <p:cNvSpPr/>
          <p:nvPr/>
        </p:nvSpPr>
        <p:spPr>
          <a:xfrm>
            <a:off x="755576" y="5229200"/>
            <a:ext cx="7632848" cy="492443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altLang="en-US" sz="3200" dirty="0"/>
              <a:t>A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[</a:t>
            </a:r>
            <a:r>
              <a:rPr lang="en-US" altLang="en-US" sz="3200" dirty="0" err="1"/>
              <a:t>i,j</a:t>
            </a:r>
            <a:r>
              <a:rPr lang="en-US" altLang="en-US" sz="3200" dirty="0"/>
              <a:t>] = A</a:t>
            </a:r>
            <a:r>
              <a:rPr lang="en-US" altLang="en-US" sz="3200" baseline="30000" dirty="0"/>
              <a:t>k-1</a:t>
            </a:r>
            <a:r>
              <a:rPr lang="en-US" altLang="en-US" sz="3200" dirty="0"/>
              <a:t>[</a:t>
            </a:r>
            <a:r>
              <a:rPr lang="en-US" altLang="en-US" sz="3200" dirty="0" err="1"/>
              <a:t>i,j</a:t>
            </a:r>
            <a:r>
              <a:rPr lang="en-US" altLang="en-US" sz="3200" dirty="0"/>
              <a:t>] </a:t>
            </a:r>
            <a:r>
              <a:rPr lang="en-US" altLang="en-US" sz="3200" b="1" dirty="0"/>
              <a:t>OR</a:t>
            </a:r>
            <a:r>
              <a:rPr lang="en-US" altLang="en-US" sz="3200" dirty="0"/>
              <a:t> </a:t>
            </a:r>
            <a:r>
              <a:rPr lang="en-US" altLang="en-US" sz="3200" b="1" dirty="0"/>
              <a:t>(</a:t>
            </a:r>
            <a:r>
              <a:rPr lang="en-US" altLang="en-US" sz="3200" dirty="0"/>
              <a:t>A</a:t>
            </a:r>
            <a:r>
              <a:rPr lang="en-US" altLang="en-US" sz="3200" baseline="30000" dirty="0"/>
              <a:t>k-1</a:t>
            </a:r>
            <a:r>
              <a:rPr lang="en-US" altLang="en-US" sz="3200" dirty="0"/>
              <a:t>[</a:t>
            </a:r>
            <a:r>
              <a:rPr lang="en-US" altLang="en-US" sz="3200" dirty="0" err="1"/>
              <a:t>i,k</a:t>
            </a:r>
            <a:r>
              <a:rPr lang="en-US" altLang="en-US" sz="3200" dirty="0"/>
              <a:t>] </a:t>
            </a:r>
            <a:r>
              <a:rPr lang="en-US" altLang="en-US" sz="3200" b="1" dirty="0"/>
              <a:t>AND</a:t>
            </a:r>
            <a:r>
              <a:rPr lang="en-US" altLang="en-US" sz="3200" dirty="0"/>
              <a:t> A</a:t>
            </a:r>
            <a:r>
              <a:rPr lang="en-US" altLang="en-US" sz="3200" baseline="30000" dirty="0"/>
              <a:t>k-1</a:t>
            </a:r>
            <a:r>
              <a:rPr lang="en-US" altLang="en-US" sz="3200" dirty="0"/>
              <a:t>[</a:t>
            </a:r>
            <a:r>
              <a:rPr lang="en-US" altLang="en-US" sz="3200" dirty="0" err="1"/>
              <a:t>k,j</a:t>
            </a:r>
            <a:r>
              <a:rPr lang="en-US" altLang="en-US" sz="3200" dirty="0"/>
              <a:t>]</a:t>
            </a:r>
            <a:r>
              <a:rPr lang="en-US" altLang="en-US" sz="3200" b="1" dirty="0"/>
              <a:t>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31204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E42E3-305D-4FD4-9F0C-816DE1FE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</a:t>
            </a:r>
            <a:endParaRPr lang="es-EC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18098DC-0D20-46CB-8975-E185AE3D4E29}"/>
              </a:ext>
            </a:extLst>
          </p:cNvPr>
          <p:cNvSpPr/>
          <p:nvPr/>
        </p:nvSpPr>
        <p:spPr>
          <a:xfrm>
            <a:off x="251520" y="1772816"/>
            <a:ext cx="7632848" cy="492443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altLang="en-US" sz="3200" dirty="0"/>
              <a:t>A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[</a:t>
            </a:r>
            <a:r>
              <a:rPr lang="en-US" altLang="en-US" sz="3200" dirty="0" err="1"/>
              <a:t>i,j</a:t>
            </a:r>
            <a:r>
              <a:rPr lang="en-US" altLang="en-US" sz="3200" dirty="0"/>
              <a:t>] = A</a:t>
            </a:r>
            <a:r>
              <a:rPr lang="en-US" altLang="en-US" sz="3200" baseline="30000" dirty="0"/>
              <a:t>k-1</a:t>
            </a:r>
            <a:r>
              <a:rPr lang="en-US" altLang="en-US" sz="3200" dirty="0"/>
              <a:t>[</a:t>
            </a:r>
            <a:r>
              <a:rPr lang="en-US" altLang="en-US" sz="3200" dirty="0" err="1"/>
              <a:t>i,j</a:t>
            </a:r>
            <a:r>
              <a:rPr lang="en-US" altLang="en-US" sz="3200" dirty="0"/>
              <a:t>] </a:t>
            </a:r>
            <a:r>
              <a:rPr lang="en-US" altLang="en-US" sz="3200" b="1" dirty="0"/>
              <a:t>OR</a:t>
            </a:r>
            <a:r>
              <a:rPr lang="en-US" altLang="en-US" sz="3200" dirty="0"/>
              <a:t> </a:t>
            </a:r>
            <a:r>
              <a:rPr lang="en-US" altLang="en-US" sz="3200" b="1" dirty="0"/>
              <a:t>(</a:t>
            </a:r>
            <a:r>
              <a:rPr lang="en-US" altLang="en-US" sz="3200" dirty="0"/>
              <a:t>A</a:t>
            </a:r>
            <a:r>
              <a:rPr lang="en-US" altLang="en-US" sz="3200" baseline="30000" dirty="0"/>
              <a:t>k-1</a:t>
            </a:r>
            <a:r>
              <a:rPr lang="en-US" altLang="en-US" sz="3200" dirty="0"/>
              <a:t>[</a:t>
            </a:r>
            <a:r>
              <a:rPr lang="en-US" altLang="en-US" sz="3200" dirty="0" err="1"/>
              <a:t>i,k</a:t>
            </a:r>
            <a:r>
              <a:rPr lang="en-US" altLang="en-US" sz="3200" dirty="0"/>
              <a:t>] </a:t>
            </a:r>
            <a:r>
              <a:rPr lang="en-US" altLang="en-US" sz="3200" b="1" dirty="0"/>
              <a:t>AND</a:t>
            </a:r>
            <a:r>
              <a:rPr lang="en-US" altLang="en-US" sz="3200" dirty="0"/>
              <a:t> A</a:t>
            </a:r>
            <a:r>
              <a:rPr lang="en-US" altLang="en-US" sz="3200" baseline="30000" dirty="0"/>
              <a:t>k-1</a:t>
            </a:r>
            <a:r>
              <a:rPr lang="en-US" altLang="en-US" sz="3200" dirty="0"/>
              <a:t>[</a:t>
            </a:r>
            <a:r>
              <a:rPr lang="en-US" altLang="en-US" sz="3200" dirty="0" err="1"/>
              <a:t>k,j</a:t>
            </a:r>
            <a:r>
              <a:rPr lang="en-US" altLang="en-US" sz="3200" dirty="0"/>
              <a:t>]</a:t>
            </a:r>
            <a:r>
              <a:rPr lang="en-US" altLang="en-US" sz="3200" b="1" dirty="0"/>
              <a:t>)</a:t>
            </a:r>
            <a:endParaRPr lang="en-US" sz="3200" b="1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16CE18F-3B42-4711-812F-9F259BD73C1E}"/>
              </a:ext>
            </a:extLst>
          </p:cNvPr>
          <p:cNvSpPr/>
          <p:nvPr/>
        </p:nvSpPr>
        <p:spPr>
          <a:xfrm>
            <a:off x="683567" y="3519416"/>
            <a:ext cx="73448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2000" dirty="0" err="1">
                <a:solidFill>
                  <a:srgbClr val="3333FF"/>
                </a:solidFill>
                <a:latin typeface="Consolas" panose="020B0609020204030204" pitchFamily="49" charset="0"/>
              </a:rPr>
              <a:t>for</a:t>
            </a:r>
            <a:r>
              <a:rPr lang="es-EC" sz="2000" dirty="0">
                <a:latin typeface="Consolas" panose="020B0609020204030204" pitchFamily="49" charset="0"/>
              </a:rPr>
              <a:t> (</a:t>
            </a:r>
            <a:r>
              <a:rPr lang="es-EC" sz="2000" dirty="0" err="1">
                <a:solidFill>
                  <a:srgbClr val="3333FF"/>
                </a:solidFill>
                <a:latin typeface="Consolas" panose="020B0609020204030204" pitchFamily="49" charset="0"/>
              </a:rPr>
              <a:t>int</a:t>
            </a:r>
            <a:r>
              <a:rPr lang="es-EC" sz="2000" dirty="0">
                <a:latin typeface="Consolas" panose="020B0609020204030204" pitchFamily="49" charset="0"/>
              </a:rPr>
              <a:t> k = 0; k &lt; n; k++) {</a:t>
            </a:r>
          </a:p>
          <a:p>
            <a:r>
              <a:rPr lang="es-EC" sz="2000" dirty="0">
                <a:latin typeface="Consolas" panose="020B0609020204030204" pitchFamily="49" charset="0"/>
              </a:rPr>
              <a:t>    </a:t>
            </a:r>
            <a:r>
              <a:rPr lang="es-EC" sz="2000" dirty="0" err="1">
                <a:solidFill>
                  <a:srgbClr val="3333FF"/>
                </a:solidFill>
                <a:latin typeface="Consolas" panose="020B0609020204030204" pitchFamily="49" charset="0"/>
              </a:rPr>
              <a:t>for</a:t>
            </a:r>
            <a:r>
              <a:rPr lang="es-EC" sz="2000" dirty="0">
                <a:latin typeface="Consolas" panose="020B0609020204030204" pitchFamily="49" charset="0"/>
              </a:rPr>
              <a:t> (</a:t>
            </a:r>
            <a:r>
              <a:rPr lang="es-EC" sz="2000" dirty="0" err="1">
                <a:solidFill>
                  <a:srgbClr val="3333FF"/>
                </a:solidFill>
                <a:latin typeface="Consolas" panose="020B0609020204030204" pitchFamily="49" charset="0"/>
              </a:rPr>
              <a:t>int</a:t>
            </a:r>
            <a:r>
              <a:rPr lang="es-EC" sz="2000" dirty="0">
                <a:latin typeface="Consolas" panose="020B0609020204030204" pitchFamily="49" charset="0"/>
              </a:rPr>
              <a:t> i = 0; i &lt; n; i++) {</a:t>
            </a:r>
          </a:p>
          <a:p>
            <a:r>
              <a:rPr lang="es-EC" sz="2000" dirty="0">
                <a:latin typeface="Consolas" panose="020B0609020204030204" pitchFamily="49" charset="0"/>
              </a:rPr>
              <a:t>        </a:t>
            </a:r>
            <a:r>
              <a:rPr lang="es-EC" sz="2000" dirty="0" err="1">
                <a:solidFill>
                  <a:srgbClr val="3333FF"/>
                </a:solidFill>
                <a:latin typeface="Consolas" panose="020B0609020204030204" pitchFamily="49" charset="0"/>
              </a:rPr>
              <a:t>for</a:t>
            </a:r>
            <a:r>
              <a:rPr lang="es-EC" sz="2000" dirty="0">
                <a:latin typeface="Consolas" panose="020B0609020204030204" pitchFamily="49" charset="0"/>
              </a:rPr>
              <a:t> (</a:t>
            </a:r>
            <a:r>
              <a:rPr lang="es-EC" sz="2000" dirty="0" err="1">
                <a:solidFill>
                  <a:srgbClr val="3333FF"/>
                </a:solidFill>
                <a:latin typeface="Consolas" panose="020B0609020204030204" pitchFamily="49" charset="0"/>
              </a:rPr>
              <a:t>int</a:t>
            </a:r>
            <a:r>
              <a:rPr lang="es-EC" sz="2000" dirty="0">
                <a:latin typeface="Consolas" panose="020B0609020204030204" pitchFamily="49" charset="0"/>
              </a:rPr>
              <a:t> j = 0; j &lt; n; </a:t>
            </a:r>
            <a:r>
              <a:rPr lang="es-EC" sz="2000" dirty="0" err="1">
                <a:latin typeface="Consolas" panose="020B0609020204030204" pitchFamily="49" charset="0"/>
              </a:rPr>
              <a:t>j++</a:t>
            </a:r>
            <a:r>
              <a:rPr lang="es-EC" sz="2000" dirty="0">
                <a:latin typeface="Consolas" panose="020B0609020204030204" pitchFamily="49" charset="0"/>
              </a:rPr>
              <a:t>) {</a:t>
            </a:r>
          </a:p>
          <a:p>
            <a:r>
              <a:rPr lang="es-EC" sz="2000" dirty="0">
                <a:latin typeface="Consolas" panose="020B0609020204030204" pitchFamily="49" charset="0"/>
              </a:rPr>
              <a:t>            A[</a:t>
            </a:r>
            <a:r>
              <a:rPr lang="es-EC" sz="2000" dirty="0" err="1">
                <a:latin typeface="Consolas" panose="020B0609020204030204" pitchFamily="49" charset="0"/>
              </a:rPr>
              <a:t>i,j</a:t>
            </a:r>
            <a:r>
              <a:rPr lang="es-EC" sz="2000" dirty="0">
                <a:latin typeface="Consolas" panose="020B0609020204030204" pitchFamily="49" charset="0"/>
              </a:rPr>
              <a:t>] = A[</a:t>
            </a:r>
            <a:r>
              <a:rPr lang="es-EC" sz="2000" dirty="0" err="1">
                <a:latin typeface="Consolas" panose="020B0609020204030204" pitchFamily="49" charset="0"/>
              </a:rPr>
              <a:t>i,j</a:t>
            </a:r>
            <a:r>
              <a:rPr lang="es-EC" sz="2000" dirty="0">
                <a:latin typeface="Consolas" panose="020B0609020204030204" pitchFamily="49" charset="0"/>
              </a:rPr>
              <a:t>] || (A[</a:t>
            </a:r>
            <a:r>
              <a:rPr lang="es-EC" sz="2000" dirty="0" err="1">
                <a:latin typeface="Consolas" panose="020B0609020204030204" pitchFamily="49" charset="0"/>
              </a:rPr>
              <a:t>i,k</a:t>
            </a:r>
            <a:r>
              <a:rPr lang="es-EC" sz="2000" dirty="0">
                <a:latin typeface="Consolas" panose="020B0609020204030204" pitchFamily="49" charset="0"/>
              </a:rPr>
              <a:t>] &amp;&amp; A[</a:t>
            </a:r>
            <a:r>
              <a:rPr lang="es-EC" sz="2000" dirty="0" err="1">
                <a:latin typeface="Consolas" panose="020B0609020204030204" pitchFamily="49" charset="0"/>
              </a:rPr>
              <a:t>k,j</a:t>
            </a:r>
            <a:r>
              <a:rPr lang="es-EC" sz="2000" dirty="0">
                <a:latin typeface="Consolas" panose="020B0609020204030204" pitchFamily="49" charset="0"/>
              </a:rPr>
              <a:t>]);</a:t>
            </a:r>
          </a:p>
          <a:p>
            <a:r>
              <a:rPr lang="es-EC" sz="2000" dirty="0">
                <a:latin typeface="Consolas" panose="020B0609020204030204" pitchFamily="49" charset="0"/>
              </a:rPr>
              <a:t>        }</a:t>
            </a:r>
          </a:p>
          <a:p>
            <a:r>
              <a:rPr lang="es-EC" sz="2000" dirty="0">
                <a:latin typeface="Consolas" panose="020B0609020204030204" pitchFamily="49" charset="0"/>
              </a:rPr>
              <a:t>    }    </a:t>
            </a:r>
          </a:p>
          <a:p>
            <a:r>
              <a:rPr lang="es-EC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CB05CA-6036-48C9-B454-2AFFCE1A634E}"/>
              </a:ext>
            </a:extLst>
          </p:cNvPr>
          <p:cNvSpPr txBox="1"/>
          <p:nvPr/>
        </p:nvSpPr>
        <p:spPr>
          <a:xfrm>
            <a:off x="345503" y="2816580"/>
            <a:ext cx="7682881" cy="5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Después de inicializar la matriz </a:t>
            </a:r>
            <a:r>
              <a:rPr lang="es-MX" sz="2400" dirty="0">
                <a:latin typeface="Consolas" panose="020B0609020204030204" pitchFamily="49" charset="0"/>
              </a:rPr>
              <a:t>A</a:t>
            </a:r>
            <a:r>
              <a:rPr lang="es-MX" dirty="0"/>
              <a:t>, actualizamos sus valores así:</a:t>
            </a:r>
          </a:p>
        </p:txBody>
      </p:sp>
    </p:spTree>
    <p:extLst>
      <p:ext uri="{BB962C8B-B14F-4D97-AF65-F5344CB8AC3E}">
        <p14:creationId xmlns:p14="http://schemas.microsoft.com/office/powerpoint/2010/main" val="152795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B654E-ADCB-4AB0-8A11-4249117F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General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F25543E-EDA0-453B-9EAE-A963801AF482}"/>
              </a:ext>
            </a:extLst>
          </p:cNvPr>
          <p:cNvGrpSpPr/>
          <p:nvPr/>
        </p:nvGrpSpPr>
        <p:grpSpPr>
          <a:xfrm>
            <a:off x="2699792" y="3750585"/>
            <a:ext cx="3158507" cy="1288784"/>
            <a:chOff x="2699792" y="3429000"/>
            <a:chExt cx="3158507" cy="1288784"/>
          </a:xfrm>
        </p:grpSpPr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30C40480-7281-4E81-9B58-F46275D0E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792" y="3429000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F0CF9D48-DBD3-4C3B-AAD8-1BB2F41A9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412" y="3429000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CDB10047-B62A-4660-BC97-4C8E5E80F144}"/>
                </a:ext>
              </a:extLst>
            </p:cNvPr>
            <p:cNvCxnSpPr>
              <a:cxnSpLocks/>
              <a:stCxn id="16" idx="5"/>
              <a:endCxn id="24" idx="2"/>
            </p:cNvCxnSpPr>
            <p:nvPr/>
          </p:nvCxnSpPr>
          <p:spPr bwMode="auto">
            <a:xfrm>
              <a:off x="3015510" y="3744719"/>
              <a:ext cx="1078592" cy="7881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B917AA8F-0CF0-4A50-A822-BDF9B97E8C99}"/>
                </a:ext>
              </a:extLst>
            </p:cNvPr>
            <p:cNvCxnSpPr>
              <a:cxnSpLocks/>
              <a:stCxn id="24" idx="6"/>
              <a:endCxn id="17" idx="3"/>
            </p:cNvCxnSpPr>
            <p:nvPr/>
          </p:nvCxnSpPr>
          <p:spPr bwMode="auto">
            <a:xfrm flipV="1">
              <a:off x="4463989" y="3744719"/>
              <a:ext cx="1078592" cy="7881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A73BB42F-0EC2-4EB1-85D7-3415D5D3E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102" y="4347896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C025AC9-E51B-477C-86D3-857DB614E2B5}"/>
              </a:ext>
            </a:extLst>
          </p:cNvPr>
          <p:cNvSpPr txBox="1"/>
          <p:nvPr/>
        </p:nvSpPr>
        <p:spPr>
          <a:xfrm>
            <a:off x="345503" y="1631783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Pero… Quizás hay una camino más corto a través del vértice </a:t>
            </a:r>
            <a:r>
              <a:rPr lang="es-EC" b="1" dirty="0"/>
              <a:t>3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34A5B1E-F2C3-484E-9225-C59750FD7239}"/>
              </a:ext>
            </a:extLst>
          </p:cNvPr>
          <p:cNvCxnSpPr>
            <a:cxnSpLocks/>
          </p:cNvCxnSpPr>
          <p:nvPr/>
        </p:nvCxnSpPr>
        <p:spPr bwMode="auto">
          <a:xfrm>
            <a:off x="3069679" y="3935529"/>
            <a:ext cx="241873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>
                <a:alpha val="20000"/>
              </a:srgbClr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57083548"/>
      </p:ext>
    </p:extLst>
  </p:cSld>
  <p:clrMapOvr>
    <a:masterClrMapping/>
  </p:clrMapOvr>
</p:sld>
</file>

<file path=ppt/theme/theme1.xml><?xml version="1.0" encoding="utf-8"?>
<a:theme xmlns:a="http://schemas.openxmlformats.org/drawingml/2006/main" name="Pre_FIEC3">
  <a:themeElements>
    <a:clrScheme name="">
      <a:dk1>
        <a:srgbClr val="000000"/>
      </a:dk1>
      <a:lt1>
        <a:srgbClr val="FFFFFF"/>
      </a:lt1>
      <a:dk2>
        <a:srgbClr val="00808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Pre_FIEC3">
      <a:majorFont>
        <a:latin typeface="Century Gothic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EC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EC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re_FIEC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re_FIEC3">
  <a:themeElements>
    <a:clrScheme name="">
      <a:dk1>
        <a:srgbClr val="000000"/>
      </a:dk1>
      <a:lt1>
        <a:srgbClr val="FFFFFF"/>
      </a:lt1>
      <a:dk2>
        <a:srgbClr val="00808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Pre_FIEC3">
      <a:majorFont>
        <a:latin typeface="Century Gothic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e_FIEC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Pre_FIEC3</Template>
  <TotalTime>7104</TotalTime>
  <Words>5782</Words>
  <Application>Microsoft Office PowerPoint</Application>
  <PresentationFormat>Presentación en pantalla (4:3)</PresentationFormat>
  <Paragraphs>4198</Paragraphs>
  <Slides>85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85</vt:i4>
      </vt:variant>
    </vt:vector>
  </HeadingPairs>
  <TitlesOfParts>
    <vt:vector size="96" baseType="lpstr">
      <vt:lpstr>Arial</vt:lpstr>
      <vt:lpstr>Arial Narrow</vt:lpstr>
      <vt:lpstr>Calibri</vt:lpstr>
      <vt:lpstr>Century Gothic</vt:lpstr>
      <vt:lpstr>Consolas</vt:lpstr>
      <vt:lpstr>Gill Sans MT</vt:lpstr>
      <vt:lpstr>Tahoma</vt:lpstr>
      <vt:lpstr>Trebuchet MS</vt:lpstr>
      <vt:lpstr>Wingdings</vt:lpstr>
      <vt:lpstr>Pre_FIEC3</vt:lpstr>
      <vt:lpstr>1_Pre_FIEC3</vt:lpstr>
      <vt:lpstr>Presentación de PowerPoint</vt:lpstr>
      <vt:lpstr>Encontrar los caminos más cortos entre TODOS los vértices de un grafo</vt:lpstr>
      <vt:lpstr>Presentación de PowerPoint</vt:lpstr>
      <vt:lpstr>Problema</vt:lpstr>
      <vt:lpstr>Problema</vt:lpstr>
      <vt:lpstr>Problema</vt:lpstr>
      <vt:lpstr>Idea General</vt:lpstr>
      <vt:lpstr>Idea General</vt:lpstr>
      <vt:lpstr>Idea General</vt:lpstr>
      <vt:lpstr>Idea General</vt:lpstr>
      <vt:lpstr>Idea General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</vt:lpstr>
      <vt:lpstr>Ejemplo: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Implementación</vt:lpstr>
      <vt:lpstr>Implementación</vt:lpstr>
    </vt:vector>
  </TitlesOfParts>
  <Company>ESPOL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BALANCEADOS</dc:title>
  <dc:creator>Marisol Villacres</dc:creator>
  <cp:lastModifiedBy>Gonzalo Gabriel Mendez Cobena</cp:lastModifiedBy>
  <cp:revision>736</cp:revision>
  <cp:lastPrinted>1601-01-01T00:00:00Z</cp:lastPrinted>
  <dcterms:created xsi:type="dcterms:W3CDTF">2003-01-04T14:09:19Z</dcterms:created>
  <dcterms:modified xsi:type="dcterms:W3CDTF">2020-01-16T14:34:27Z</dcterms:modified>
</cp:coreProperties>
</file>