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7302500" cx="130048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4A7FD95-C5FF-41A7-8975-6040D120968F}">
  <a:tblStyle styleId="{B4A7FD95-C5FF-41A7-8975-6040D120968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Oswald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Relationship Id="rId3" Type="http://schemas.openxmlformats.org/officeDocument/2006/relationships/image" Target="../media/image04.jpg"/><Relationship Id="rId4" Type="http://schemas.openxmlformats.org/officeDocument/2006/relationships/image" Target="../media/image2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0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08.png"/><Relationship Id="rId8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7.jpg"/><Relationship Id="rId4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11" Type="http://schemas.openxmlformats.org/officeDocument/2006/relationships/image" Target="../media/image34.png"/><Relationship Id="rId10" Type="http://schemas.openxmlformats.org/officeDocument/2006/relationships/image" Target="../media/image40.png"/><Relationship Id="rId9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33.jpg"/><Relationship Id="rId4" Type="http://schemas.openxmlformats.org/officeDocument/2006/relationships/image" Target="../media/image36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4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 models are ensembles of decision trees that are randomized in the way they are created.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weak learners that are easy to overfit.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forests are strong models that are made up of a collection of decision trees.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non-linear (as opposed to logistic regression).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mostly black-boxes (no coefficients, although we do have a measure of feature importance).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can be used for classification or regression.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available for English and other popular languages.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Python, two popular NLP packages are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popular but not as advanced and well maintained.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 using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spacy.en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	nlp_toolkit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toolkit has 3 pre-processing engines: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tokenizer:  to identify the word tokens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tagger:  to identify the concepts described by the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parser:  to identify the phrases and links between different words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title is “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IBM Sees Holographic Calls, Air Breathing Batteries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”.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  <p:pic>
        <p:nvPicPr>
          <p:cNvPr descr="IBM Predicts Holographic Calls, Air-Breathing BatTurner" id="603" name="Shape 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nlp_toolkit(title)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(i, word)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.format(word.dep_))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.format(word.ent_type_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.format(word.lemma_))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.format(word.head.lemma_))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nsubj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ibm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amod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this output to find all titles that discuss an organization.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nlp(title)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).map(references_organization)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subtasks are very difficult, because language is complex and changes frequently.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COMMON PROBLEMS IN NLP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{B4A7FD95-C5FF-41A7-8975-6040D120968F}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{B4A7FD95-C5FF-41A7-8975-6040D120968F}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24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Sagi Zisman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 Consultant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i="1"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lvl="1" marR="0" rtl="0" algn="l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lvl="1" marR="0" rtl="0" algn="l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lvl="1" marR="0" rtl="0" algn="l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lvl="1" marR="0" rtl="0" algn="l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text features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text instead of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instead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Check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21" name="Shape 8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DUE</a:t>
            </a:r>
          </a:p>
        </p:txBody>
      </p:sp>
      <p:sp>
        <p:nvSpPr>
          <p:cNvPr id="827" name="Shape 827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2 due NEXT Monday Oct 10th!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4" name="Shape 83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40" name="Shape 8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47" name="Shape 8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8" name="Shape 8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9" name="Shape 8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64" name="Shape 86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65" name="Shape 86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6" name="Shape 86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67" name="Shape 86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68" name="Shape 868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69" name="Shape 86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Experience with scikit-learn classifiers, specifically random forests and decision trees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the Python package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spacy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Run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download data command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python -m spacy.en.download --force all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