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84" r:id="rId1"/>
  </p:sldMasterIdLst>
  <p:sldIdLst>
    <p:sldId id="256" r:id="rId2"/>
    <p:sldId id="257" r:id="rId3"/>
    <p:sldId id="273" r:id="rId4"/>
    <p:sldId id="274" r:id="rId5"/>
    <p:sldId id="275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10"/>
    <p:restoredTop sz="94646"/>
  </p:normalViewPr>
  <p:slideViewPr>
    <p:cSldViewPr snapToGrid="0">
      <p:cViewPr varScale="1">
        <p:scale>
          <a:sx n="99" d="100"/>
          <a:sy n="99" d="100"/>
        </p:scale>
        <p:origin x="96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28215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69984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7750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7546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168453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941232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8520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70988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33009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99026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7768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B1A3FB9-CC2B-8541-9188-F12A3F2FE745}" type="datetimeFigureOut">
              <a:rPr lang="en-US" smtClean="0"/>
              <a:t>5/19/25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E0DDC4-9636-5244-BC31-77CFB59DC41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4283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/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92CDC8-DF1A-F4B1-1B54-F1C15FB05E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>
                <a:latin typeface="Tw Cen MT" panose="020B0602020104020603" pitchFamily="34" charset="77"/>
              </a:rPr>
              <a:t>Fire Radiative Power (FRP)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6F3B7EB-32B6-06A0-83DA-9543E80AD05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What is FRP and how are we calculating it for fires?</a:t>
            </a:r>
          </a:p>
        </p:txBody>
      </p:sp>
    </p:spTree>
    <p:extLst>
      <p:ext uri="{BB962C8B-B14F-4D97-AF65-F5344CB8AC3E}">
        <p14:creationId xmlns:p14="http://schemas.microsoft.com/office/powerpoint/2010/main" val="28817555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255FBD-F56F-79DD-8E7A-65E6F7E6FF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3. Filter fire perimeters to spatial extent (AOI)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E3501EE-11F1-ABEA-24BC-148CE51102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849881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3EC9C9-2C7E-2EE0-5AE4-565CFC9615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3a. Buffer fire perimeters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1EE382-5BAC-54EA-CF15-C411CC9DDC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591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A5D887-DCB3-124B-BA06-6B506C95F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4. Choose active fire detection (AFD)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20210E-2BEE-F35C-314C-F881547415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VIIRS (insert what this stands for)</a:t>
            </a:r>
          </a:p>
          <a:p>
            <a:r>
              <a:rPr lang="en-US" dirty="0"/>
              <a:t>Temporal scale:</a:t>
            </a:r>
          </a:p>
          <a:p>
            <a:r>
              <a:rPr lang="en-US" dirty="0"/>
              <a:t>Spatial scale:</a:t>
            </a:r>
          </a:p>
          <a:p>
            <a:endParaRPr lang="en-US" dirty="0"/>
          </a:p>
          <a:p>
            <a:pPr marL="0" indent="0">
              <a:buNone/>
            </a:pPr>
            <a:r>
              <a:rPr lang="en-US" dirty="0"/>
              <a:t>MODIS (insert what this stands for)</a:t>
            </a:r>
          </a:p>
          <a:p>
            <a:r>
              <a:rPr lang="en-US" dirty="0"/>
              <a:t>Temporal scale:</a:t>
            </a:r>
          </a:p>
          <a:p>
            <a:r>
              <a:rPr lang="en-US" dirty="0"/>
              <a:t>Spatial scale:</a:t>
            </a:r>
          </a:p>
        </p:txBody>
      </p:sp>
    </p:spTree>
    <p:extLst>
      <p:ext uri="{BB962C8B-B14F-4D97-AF65-F5344CB8AC3E}">
        <p14:creationId xmlns:p14="http://schemas.microsoft.com/office/powerpoint/2010/main" val="27272385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7DD8DF-C596-612C-30AF-34A5F47721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4a1. VIIRS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16D210-807E-5922-7F0C-AA507E51DA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Join all three satellites (J1V, J2V, and SV)</a:t>
            </a:r>
          </a:p>
          <a:p>
            <a:r>
              <a:rPr lang="en-US" dirty="0"/>
              <a:t>Remove duplicates between archived and NRT data within satellite</a:t>
            </a:r>
          </a:p>
          <a:p>
            <a:endParaRPr lang="en-US" dirty="0"/>
          </a:p>
          <a:p>
            <a:r>
              <a:rPr lang="en-US" dirty="0"/>
              <a:t>Drop low confidence detections (l)</a:t>
            </a:r>
          </a:p>
        </p:txBody>
      </p:sp>
    </p:spTree>
    <p:extLst>
      <p:ext uri="{BB962C8B-B14F-4D97-AF65-F5344CB8AC3E}">
        <p14:creationId xmlns:p14="http://schemas.microsoft.com/office/powerpoint/2010/main" val="337067234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E5890-6329-8B37-F8F8-E9041664C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4b. MODIS data cleaning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3FF0EA3-BE77-DE9B-B6F7-9CF498F675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371345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3BE87-4496-083D-36B9-DFE2F03D08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5. Join AFD and fire perimeters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B0F39F-98C3-DCE8-6014-B9358D2C8F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Convert AFD to points</a:t>
            </a:r>
          </a:p>
          <a:p>
            <a:r>
              <a:rPr lang="en-US" dirty="0"/>
              <a:t>Confirm CRS for fire perimeters and AFD</a:t>
            </a:r>
          </a:p>
          <a:p>
            <a:r>
              <a:rPr lang="en-US" dirty="0"/>
              <a:t>Spatially join</a:t>
            </a:r>
          </a:p>
          <a:p>
            <a:r>
              <a:rPr lang="en-US" dirty="0"/>
              <a:t>Add a </a:t>
            </a:r>
            <a:r>
              <a:rPr lang="en-US" dirty="0" err="1"/>
              <a:t>date_time</a:t>
            </a:r>
            <a:r>
              <a:rPr lang="en-US" dirty="0"/>
              <a:t> column</a:t>
            </a:r>
          </a:p>
        </p:txBody>
      </p:sp>
    </p:spTree>
    <p:extLst>
      <p:ext uri="{BB962C8B-B14F-4D97-AF65-F5344CB8AC3E}">
        <p14:creationId xmlns:p14="http://schemas.microsoft.com/office/powerpoint/2010/main" val="20500306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56DB9-B582-9E1C-349C-DE8A5BC5B3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6. Remove duplicate AFD caused by scan overlap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8256C-A779-503B-D91A-886D0C0DFC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633663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07FB0C-BE03-D439-8E41-B35A53076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7. Calculate W/km</a:t>
            </a:r>
            <a:r>
              <a:rPr lang="en-US" baseline="30000" dirty="0"/>
              <a:t>2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4C8FE5-46B4-D87D-A70F-6261BC3288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Calculate pixel area by multiplying scan and track</a:t>
            </a:r>
          </a:p>
          <a:p>
            <a:r>
              <a:rPr lang="en-US" dirty="0"/>
              <a:t>Remove </a:t>
            </a:r>
            <a:r>
              <a:rPr lang="en-US" dirty="0" err="1"/>
              <a:t>frp</a:t>
            </a:r>
            <a:r>
              <a:rPr lang="en-US" dirty="0"/>
              <a:t> = 0 observations</a:t>
            </a:r>
          </a:p>
          <a:p>
            <a:r>
              <a:rPr lang="en-US" dirty="0"/>
              <a:t>Plot </a:t>
            </a:r>
            <a:r>
              <a:rPr lang="en-US" dirty="0" err="1"/>
              <a:t>frp</a:t>
            </a:r>
            <a:r>
              <a:rPr lang="en-US" dirty="0"/>
              <a:t> distribution</a:t>
            </a:r>
          </a:p>
        </p:txBody>
      </p:sp>
    </p:spTree>
    <p:extLst>
      <p:ext uri="{BB962C8B-B14F-4D97-AF65-F5344CB8AC3E}">
        <p14:creationId xmlns:p14="http://schemas.microsoft.com/office/powerpoint/2010/main" val="69029280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9981D89-057B-C8E5-84B8-4F9FC412E1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8. Filter fires with low detections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0D6AF8D-1732-78C4-CF95-AB64D1532F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Plot number of detections per fire</a:t>
            </a:r>
          </a:p>
          <a:p>
            <a:r>
              <a:rPr lang="en-US" dirty="0"/>
              <a:t>Filter out fires with &lt; 10 detections</a:t>
            </a:r>
          </a:p>
        </p:txBody>
      </p:sp>
    </p:spTree>
    <p:extLst>
      <p:ext uri="{BB962C8B-B14F-4D97-AF65-F5344CB8AC3E}">
        <p14:creationId xmlns:p14="http://schemas.microsoft.com/office/powerpoint/2010/main" val="175854907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44172-F81D-8E55-F0A8-1D4D23797D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9. Convert AFD to pixel area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6AF771-FCAF-AE35-15A7-18016067D90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Subset fire perimeters based on spatial overlap with pixel area dataset</a:t>
            </a:r>
          </a:p>
        </p:txBody>
      </p:sp>
    </p:spTree>
    <p:extLst>
      <p:ext uri="{BB962C8B-B14F-4D97-AF65-F5344CB8AC3E}">
        <p14:creationId xmlns:p14="http://schemas.microsoft.com/office/powerpoint/2010/main" val="15000819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12FE04-24B5-D0E4-AA1B-C80D6E5C38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FRP Background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19BC4CC-895E-04CC-B641-03A532F4C5F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1713260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3B4268-A867-D757-3A97-9874A14C2F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10. Aggregate FRP to a regular grid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C1BB9BB-5A4E-CC74-C3F5-31983B2DC8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Create a regular grid over the fire perimeters (375 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Aggregate FRP to the regular grid using a fractional overlay</a:t>
            </a:r>
          </a:p>
        </p:txBody>
      </p:sp>
    </p:spTree>
    <p:extLst>
      <p:ext uri="{BB962C8B-B14F-4D97-AF65-F5344CB8AC3E}">
        <p14:creationId xmlns:p14="http://schemas.microsoft.com/office/powerpoint/2010/main" val="17379319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E7A605-94B1-5381-2937-8978EA10F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What is FRP?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B55E63-7902-68E0-B8BF-DA31CF375A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690563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941B5E-61E5-B0BD-227A-1356E4DB4C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is FRP measured?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137DB5-1022-3C64-0C51-7FD96D976DE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516297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B8242B-0D68-ED5D-D01C-DE4CF28B00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is FRP meaningful?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7201050-7A7E-078A-279B-C8C8F39C64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0974369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EC9123-BA3C-E41F-90C9-C99C65C408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Cumulative FRP Maps - Methods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1F10A2-233D-78DB-4A3D-01B1A75BA7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793369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7029D6-63C2-A6FF-88EC-339840D5DB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1. Set spatial extent – area of interest (AOI)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9C73AFF-4E15-33BB-8174-706D0B7FD2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7402759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CF534B-2981-EBB5-45D7-9EEEB8EAA5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2. Choose a fire perimeter 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2E31AF-C4D0-ABA6-8271-FE9BB6899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Welty &amp; Jeffries</a:t>
            </a:r>
          </a:p>
          <a:p>
            <a:r>
              <a:rPr lang="en-US" dirty="0"/>
              <a:t>Temporal scale:</a:t>
            </a:r>
          </a:p>
          <a:p>
            <a:r>
              <a:rPr lang="en-US" dirty="0"/>
              <a:t>Spatial scale: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FIRED</a:t>
            </a:r>
          </a:p>
          <a:p>
            <a:r>
              <a:rPr lang="en-US" dirty="0"/>
              <a:t>Temporal scale:</a:t>
            </a:r>
          </a:p>
          <a:p>
            <a:r>
              <a:rPr lang="en-US" dirty="0"/>
              <a:t>Spatial scale:</a:t>
            </a:r>
          </a:p>
        </p:txBody>
      </p:sp>
    </p:spTree>
    <p:extLst>
      <p:ext uri="{BB962C8B-B14F-4D97-AF65-F5344CB8AC3E}">
        <p14:creationId xmlns:p14="http://schemas.microsoft.com/office/powerpoint/2010/main" val="39993965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4451FA-D3B3-0F98-6644-69C1D71791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2a. Extract relevant information from fire perimeters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BA3859-1523-D67C-6D65-C0FDDBE271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ID</a:t>
            </a:r>
          </a:p>
          <a:p>
            <a:r>
              <a:rPr lang="en-US" dirty="0"/>
              <a:t>Total area (km</a:t>
            </a:r>
            <a:r>
              <a:rPr lang="en-US" baseline="30000" dirty="0"/>
              <a:t>2</a:t>
            </a:r>
            <a:r>
              <a:rPr lang="en-US" dirty="0"/>
              <a:t>)</a:t>
            </a:r>
          </a:p>
          <a:p>
            <a:r>
              <a:rPr lang="en-US" dirty="0"/>
              <a:t>Ignition year</a:t>
            </a:r>
          </a:p>
          <a:p>
            <a:r>
              <a:rPr lang="en-US" dirty="0"/>
              <a:t>Ignition date</a:t>
            </a:r>
          </a:p>
          <a:p>
            <a:r>
              <a:rPr lang="en-US" dirty="0"/>
              <a:t>Last date</a:t>
            </a:r>
          </a:p>
          <a:p>
            <a:r>
              <a:rPr lang="en-US" dirty="0"/>
              <a:t>Geometry</a:t>
            </a:r>
          </a:p>
        </p:txBody>
      </p:sp>
    </p:spTree>
    <p:extLst>
      <p:ext uri="{BB962C8B-B14F-4D97-AF65-F5344CB8AC3E}">
        <p14:creationId xmlns:p14="http://schemas.microsoft.com/office/powerpoint/2010/main" val="4403200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2013 - 2022 Theme">
  <a:themeElements>
    <a:clrScheme name="Office 2013 - 2022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Tw Cen MT">
      <a:maj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Grek" typeface="Calibri"/>
        <a:font script="Cyrl" typeface="Calibri"/>
        <a:font script="Jpan" typeface="HGPｺﾞｼｯｸE"/>
        <a:font script="Hang" typeface="HY얕은샘물M"/>
        <a:font script="Hans" typeface="华文仿宋"/>
        <a:font script="Hant" typeface="微軟正黑體"/>
        <a:font script="Arab" typeface="Arial"/>
        <a:font script="Hebr" typeface="Levenim MT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Office 2013 - 2022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2013 - 2022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1332</TotalTime>
  <Words>313</Words>
  <Application>Microsoft Macintosh PowerPoint</Application>
  <PresentationFormat>Widescreen</PresentationFormat>
  <Paragraphs>57</Paragraphs>
  <Slides>20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20</vt:i4>
      </vt:variant>
    </vt:vector>
  </HeadingPairs>
  <TitlesOfParts>
    <vt:vector size="23" baseType="lpstr">
      <vt:lpstr>Arial</vt:lpstr>
      <vt:lpstr>Tw Cen MT</vt:lpstr>
      <vt:lpstr>Office 2013 - 2022 Theme</vt:lpstr>
      <vt:lpstr>Fire Radiative Power (FRP)</vt:lpstr>
      <vt:lpstr>FRP Background</vt:lpstr>
      <vt:lpstr>What is FRP?</vt:lpstr>
      <vt:lpstr>How is FRP measured?</vt:lpstr>
      <vt:lpstr>Why is FRP meaningful?</vt:lpstr>
      <vt:lpstr>Cumulative FRP Maps - Methods</vt:lpstr>
      <vt:lpstr>1. Set spatial extent – area of interest (AOI)</vt:lpstr>
      <vt:lpstr>2. Choose a fire perimeter dataset</vt:lpstr>
      <vt:lpstr>2a. Extract relevant information from fire perimeters</vt:lpstr>
      <vt:lpstr>3. Filter fire perimeters to spatial extent (AOI)</vt:lpstr>
      <vt:lpstr>3a. Buffer fire perimeters</vt:lpstr>
      <vt:lpstr>4. Choose active fire detection (AFD) data</vt:lpstr>
      <vt:lpstr>4a1. VIIRS data cleaning</vt:lpstr>
      <vt:lpstr>4b. MODIS data cleaning</vt:lpstr>
      <vt:lpstr>5. Join AFD and fire perimeters</vt:lpstr>
      <vt:lpstr>6. Remove duplicate AFD caused by scan overlap</vt:lpstr>
      <vt:lpstr>7. Calculate W/km2</vt:lpstr>
      <vt:lpstr>8. Filter fires with low detections</vt:lpstr>
      <vt:lpstr>9. Convert AFD to pixel area dataset</vt:lpstr>
      <vt:lpstr>10. Aggregate FRP to a regular grid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Nate Hofford</dc:creator>
  <cp:lastModifiedBy>Nate Hofford</cp:lastModifiedBy>
  <cp:revision>1</cp:revision>
  <dcterms:created xsi:type="dcterms:W3CDTF">2025-05-19T19:14:05Z</dcterms:created>
  <dcterms:modified xsi:type="dcterms:W3CDTF">2025-05-20T17:26:18Z</dcterms:modified>
</cp:coreProperties>
</file>