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37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4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7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5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7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8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3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4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A9CF-691D-4672-AF8E-E26D7ABE0BF8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F968-0552-4C73-9ECD-F5CAAF775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4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23862"/>
              </p:ext>
            </p:extLst>
          </p:nvPr>
        </p:nvGraphicFramePr>
        <p:xfrm>
          <a:off x="341491" y="976241"/>
          <a:ext cx="2073897" cy="314641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73897">
                  <a:extLst>
                    <a:ext uri="{9D8B030D-6E8A-4147-A177-3AD203B41FA5}">
                      <a16:colId xmlns:a16="http://schemas.microsoft.com/office/drawing/2014/main" val="2530683139"/>
                    </a:ext>
                  </a:extLst>
                </a:gridCol>
              </a:tblGrid>
              <a:tr h="222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Client #n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582498"/>
                  </a:ext>
                </a:extLst>
              </a:tr>
              <a:tr h="28720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>
                        <a:noFill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181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88841"/>
              </p:ext>
            </p:extLst>
          </p:nvPr>
        </p:nvGraphicFramePr>
        <p:xfrm>
          <a:off x="3947746" y="545123"/>
          <a:ext cx="7341577" cy="576775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41577">
                  <a:extLst>
                    <a:ext uri="{9D8B030D-6E8A-4147-A177-3AD203B41FA5}">
                      <a16:colId xmlns:a16="http://schemas.microsoft.com/office/drawing/2014/main" val="2530683139"/>
                    </a:ext>
                  </a:extLst>
                </a:gridCol>
              </a:tblGrid>
              <a:tr h="41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Server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582498"/>
                  </a:ext>
                </a:extLst>
              </a:tr>
              <a:tr h="53526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/>
                    </a:p>
                  </a:txBody>
                  <a:tcPr anchor="ctr">
                    <a:solidFill>
                      <a:schemeClr val="accent6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181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58755"/>
              </p:ext>
            </p:extLst>
          </p:nvPr>
        </p:nvGraphicFramePr>
        <p:xfrm>
          <a:off x="650632" y="2068898"/>
          <a:ext cx="1455615" cy="136431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5615">
                  <a:extLst>
                    <a:ext uri="{9D8B030D-6E8A-4147-A177-3AD203B41FA5}">
                      <a16:colId xmlns:a16="http://schemas.microsoft.com/office/drawing/2014/main" val="2530683139"/>
                    </a:ext>
                  </a:extLst>
                </a:gridCol>
              </a:tblGrid>
              <a:tr h="334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Game Play </a:t>
                      </a:r>
                      <a:r>
                        <a:rPr lang="en-US" altLang="ko-KR" sz="1200" baseline="0" dirty="0"/>
                        <a:t>State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582498"/>
                  </a:ext>
                </a:extLst>
              </a:tr>
              <a:tr h="10294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81000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2106247" y="2596048"/>
            <a:ext cx="2907621" cy="0"/>
          </a:xfrm>
          <a:prstGeom prst="straightConnector1">
            <a:avLst/>
          </a:prstGeom>
          <a:ln w="158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6" idx="0"/>
          </p:cNvCxnSpPr>
          <p:nvPr/>
        </p:nvCxnSpPr>
        <p:spPr>
          <a:xfrm>
            <a:off x="1376313" y="1791878"/>
            <a:ext cx="2126" cy="27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99466" y="22830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⑴</a:t>
            </a:r>
            <a:endParaRPr lang="ko-KR" altLang="en-US" sz="1400" b="1" dirty="0"/>
          </a:p>
        </p:txBody>
      </p:sp>
      <p:cxnSp>
        <p:nvCxnSpPr>
          <p:cNvPr id="63" name="직선 화살표 연결선 62"/>
          <p:cNvCxnSpPr>
            <a:stCxn id="6" idx="2"/>
          </p:cNvCxnSpPr>
          <p:nvPr/>
        </p:nvCxnSpPr>
        <p:spPr>
          <a:xfrm flipH="1">
            <a:off x="1376313" y="3433212"/>
            <a:ext cx="2126" cy="32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29868" y="1540033"/>
            <a:ext cx="400110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42861" y="3785545"/>
            <a:ext cx="400110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65454"/>
              </p:ext>
            </p:extLst>
          </p:nvPr>
        </p:nvGraphicFramePr>
        <p:xfrm>
          <a:off x="5013868" y="2064686"/>
          <a:ext cx="1742993" cy="136431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42993">
                  <a:extLst>
                    <a:ext uri="{9D8B030D-6E8A-4147-A177-3AD203B41FA5}">
                      <a16:colId xmlns:a16="http://schemas.microsoft.com/office/drawing/2014/main" val="2530683139"/>
                    </a:ext>
                  </a:extLst>
                </a:gridCol>
              </a:tblGrid>
              <a:tr h="299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Process Client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582498"/>
                  </a:ext>
                </a:extLst>
              </a:tr>
              <a:tr h="10442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/>
                        <a:t>Info structure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181000"/>
                  </a:ext>
                </a:extLst>
              </a:tr>
            </a:tbl>
          </a:graphicData>
        </a:graphic>
      </p:graphicFrame>
      <p:cxnSp>
        <p:nvCxnSpPr>
          <p:cNvPr id="86" name="직선 화살표 연결선 85"/>
          <p:cNvCxnSpPr/>
          <p:nvPr/>
        </p:nvCxnSpPr>
        <p:spPr>
          <a:xfrm>
            <a:off x="2106247" y="3082565"/>
            <a:ext cx="2907621" cy="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99466" y="30825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⑵</a:t>
            </a:r>
            <a:endParaRPr lang="ko-KR" altLang="en-US" sz="1400" b="1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97250"/>
              </p:ext>
            </p:extLst>
          </p:nvPr>
        </p:nvGraphicFramePr>
        <p:xfrm>
          <a:off x="8417530" y="2064686"/>
          <a:ext cx="1742993" cy="136431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42993">
                  <a:extLst>
                    <a:ext uri="{9D8B030D-6E8A-4147-A177-3AD203B41FA5}">
                      <a16:colId xmlns:a16="http://schemas.microsoft.com/office/drawing/2014/main" val="2530683139"/>
                    </a:ext>
                  </a:extLst>
                </a:gridCol>
              </a:tblGrid>
              <a:tr h="299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Calculate Thread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582498"/>
                  </a:ext>
                </a:extLst>
              </a:tr>
              <a:tr h="10442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181000"/>
                  </a:ext>
                </a:extLst>
              </a:tr>
            </a:tbl>
          </a:graphicData>
        </a:graphic>
      </p:graphicFrame>
      <p:cxnSp>
        <p:nvCxnSpPr>
          <p:cNvPr id="92" name="직선 화살표 연결선 91"/>
          <p:cNvCxnSpPr/>
          <p:nvPr/>
        </p:nvCxnSpPr>
        <p:spPr>
          <a:xfrm>
            <a:off x="6756861" y="2596048"/>
            <a:ext cx="1660669" cy="0"/>
          </a:xfrm>
          <a:prstGeom prst="straightConnector1">
            <a:avLst/>
          </a:prstGeom>
          <a:ln w="158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05094" y="22830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⑴</a:t>
            </a:r>
            <a:endParaRPr lang="ko-KR" altLang="en-US" sz="1400" b="1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89419"/>
              </p:ext>
            </p:extLst>
          </p:nvPr>
        </p:nvGraphicFramePr>
        <p:xfrm>
          <a:off x="4440663" y="3785546"/>
          <a:ext cx="6508475" cy="222791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508475">
                  <a:extLst>
                    <a:ext uri="{9D8B030D-6E8A-4147-A177-3AD203B41FA5}">
                      <a16:colId xmlns:a16="http://schemas.microsoft.com/office/drawing/2014/main" val="2530683139"/>
                    </a:ext>
                  </a:extLst>
                </a:gridCol>
              </a:tblGrid>
              <a:tr h="52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Info</a:t>
                      </a:r>
                      <a:r>
                        <a:rPr lang="en-US" altLang="ko-KR" sz="1500" baseline="0" dirty="0"/>
                        <a:t> structure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582498"/>
                  </a:ext>
                </a:extLst>
              </a:tr>
              <a:tr h="1705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strike="noStrike" dirty="0" smtClean="0">
                          <a:solidFill>
                            <a:schemeClr val="tx1"/>
                          </a:solidFill>
                        </a:rPr>
                        <a:t>gameState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</a:rPr>
                        <a:t>connectedP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810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124B70A-A1E9-444B-807F-7CC96ED09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8110"/>
              </p:ext>
            </p:extLst>
          </p:nvPr>
        </p:nvGraphicFramePr>
        <p:xfrm>
          <a:off x="5991279" y="4443000"/>
          <a:ext cx="1452145" cy="14478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52145">
                  <a:extLst>
                    <a:ext uri="{9D8B030D-6E8A-4147-A177-3AD203B41FA5}">
                      <a16:colId xmlns:a16="http://schemas.microsoft.com/office/drawing/2014/main" val="2530683139"/>
                    </a:ext>
                  </a:extLst>
                </a:gridCol>
              </a:tblGrid>
              <a:tr h="392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Player Structure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582498"/>
                  </a:ext>
                </a:extLst>
              </a:tr>
              <a:tr h="1054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 smtClean="0">
                          <a:solidFill>
                            <a:srgbClr val="FF0000"/>
                          </a:solidFill>
                        </a:rPr>
                        <a:t>gameState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a:t>keyDown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a:t>life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8100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B870A0F-A4A4-4612-92CB-6A1EF7240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85941"/>
              </p:ext>
            </p:extLst>
          </p:nvPr>
        </p:nvGraphicFramePr>
        <p:xfrm>
          <a:off x="7689883" y="4443000"/>
          <a:ext cx="3046144" cy="14478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046144">
                  <a:extLst>
                    <a:ext uri="{9D8B030D-6E8A-4147-A177-3AD203B41FA5}">
                      <a16:colId xmlns:a16="http://schemas.microsoft.com/office/drawing/2014/main" val="2530683139"/>
                    </a:ext>
                  </a:extLst>
                </a:gridCol>
              </a:tblGrid>
              <a:tr h="379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Item Structure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582498"/>
                  </a:ext>
                </a:extLst>
              </a:tr>
              <a:tr h="10683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a:t>direction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a:t>elocity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a:t>playerID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a:t>isVsible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81000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4519246" y="4923692"/>
            <a:ext cx="12221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9F610E9-9B19-4F7E-ACA4-FABCAF3C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51894"/>
              </p:ext>
            </p:extLst>
          </p:nvPr>
        </p:nvGraphicFramePr>
        <p:xfrm>
          <a:off x="3327860" y="710241"/>
          <a:ext cx="5312801" cy="118566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1280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1185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Multi Thread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2225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90872"/>
              </p:ext>
            </p:extLst>
          </p:nvPr>
        </p:nvGraphicFramePr>
        <p:xfrm>
          <a:off x="183803" y="3541363"/>
          <a:ext cx="1397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9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15490"/>
              </p:ext>
            </p:extLst>
          </p:nvPr>
        </p:nvGraphicFramePr>
        <p:xfrm>
          <a:off x="183803" y="115927"/>
          <a:ext cx="139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9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18690"/>
              </p:ext>
            </p:extLst>
          </p:nvPr>
        </p:nvGraphicFramePr>
        <p:xfrm>
          <a:off x="1797540" y="5022035"/>
          <a:ext cx="980831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Connect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78441"/>
              </p:ext>
            </p:extLst>
          </p:nvPr>
        </p:nvGraphicFramePr>
        <p:xfrm>
          <a:off x="3637086" y="5022035"/>
          <a:ext cx="980831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Send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51283"/>
              </p:ext>
            </p:extLst>
          </p:nvPr>
        </p:nvGraphicFramePr>
        <p:xfrm>
          <a:off x="5476632" y="5022035"/>
          <a:ext cx="980831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Receive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86455"/>
              </p:ext>
            </p:extLst>
          </p:nvPr>
        </p:nvGraphicFramePr>
        <p:xfrm>
          <a:off x="7316178" y="5022035"/>
          <a:ext cx="980831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Update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2778371" y="5180165"/>
            <a:ext cx="8587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617917" y="5180165"/>
            <a:ext cx="8587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457463" y="5180165"/>
            <a:ext cx="8587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54230"/>
              </p:ext>
            </p:extLst>
          </p:nvPr>
        </p:nvGraphicFramePr>
        <p:xfrm>
          <a:off x="1772141" y="1168293"/>
          <a:ext cx="980831" cy="335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Accept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23782"/>
              </p:ext>
            </p:extLst>
          </p:nvPr>
        </p:nvGraphicFramePr>
        <p:xfrm>
          <a:off x="9155724" y="5003016"/>
          <a:ext cx="980831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Render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8297009" y="5180165"/>
            <a:ext cx="8587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71585"/>
              </p:ext>
            </p:extLst>
          </p:nvPr>
        </p:nvGraphicFramePr>
        <p:xfrm>
          <a:off x="10873154" y="5003016"/>
          <a:ext cx="980831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Finish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>
            <a:stCxn id="18" idx="3"/>
            <a:endCxn id="20" idx="1"/>
          </p:cNvCxnSpPr>
          <p:nvPr/>
        </p:nvCxnSpPr>
        <p:spPr>
          <a:xfrm>
            <a:off x="10136555" y="5170656"/>
            <a:ext cx="73659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2"/>
          </p:cNvCxnSpPr>
          <p:nvPr/>
        </p:nvCxnSpPr>
        <p:spPr>
          <a:xfrm rot="5400000">
            <a:off x="6534678" y="2931119"/>
            <a:ext cx="704285" cy="5518638"/>
          </a:xfrm>
          <a:prstGeom prst="bentConnector2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9" idx="2"/>
          </p:cNvCxnSpPr>
          <p:nvPr/>
        </p:nvCxnSpPr>
        <p:spPr>
          <a:xfrm flipV="1">
            <a:off x="4127501" y="5357315"/>
            <a:ext cx="0" cy="68526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52972" y="1312827"/>
            <a:ext cx="858715" cy="0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2EB6A6C-3DD5-4C5A-A025-868E66847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344"/>
              </p:ext>
            </p:extLst>
          </p:nvPr>
        </p:nvGraphicFramePr>
        <p:xfrm>
          <a:off x="3611687" y="1168293"/>
          <a:ext cx="980831" cy="335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Receive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E270138-919D-426E-B70C-45323BADF491}"/>
              </a:ext>
            </a:extLst>
          </p:cNvPr>
          <p:cNvCxnSpPr/>
          <p:nvPr/>
        </p:nvCxnSpPr>
        <p:spPr>
          <a:xfrm>
            <a:off x="4592518" y="1318604"/>
            <a:ext cx="858715" cy="0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9124C59-CBCC-440F-9D05-3FBBB7BB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95131"/>
              </p:ext>
            </p:extLst>
          </p:nvPr>
        </p:nvGraphicFramePr>
        <p:xfrm>
          <a:off x="5451233" y="1168293"/>
          <a:ext cx="1100569" cy="335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00569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Calculate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CB9D2C-16DE-466D-A02C-786D96FBB6EA}"/>
              </a:ext>
            </a:extLst>
          </p:cNvPr>
          <p:cNvCxnSpPr/>
          <p:nvPr/>
        </p:nvCxnSpPr>
        <p:spPr>
          <a:xfrm>
            <a:off x="6549742" y="1312827"/>
            <a:ext cx="858715" cy="0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7B493D0-5C3F-49FE-8C33-2610455AC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3697"/>
              </p:ext>
            </p:extLst>
          </p:nvPr>
        </p:nvGraphicFramePr>
        <p:xfrm>
          <a:off x="7408457" y="1168293"/>
          <a:ext cx="980831" cy="335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Send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49B023-B2A0-424F-A664-ED667CE1A20C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8389288" y="1335933"/>
            <a:ext cx="766436" cy="0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1A55257-5D82-44D0-AE31-4A54C88A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68056"/>
              </p:ext>
            </p:extLst>
          </p:nvPr>
        </p:nvGraphicFramePr>
        <p:xfrm>
          <a:off x="9155724" y="1168293"/>
          <a:ext cx="980831" cy="335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Finish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CC1557-3442-4CEA-9EC2-4FAE41D64890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H="1" flipV="1">
            <a:off x="2262556" y="1503573"/>
            <a:ext cx="25399" cy="351846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74CF58-D2B3-44DA-A5FF-B26F4883650A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H="1" flipV="1">
            <a:off x="4102102" y="1503573"/>
            <a:ext cx="25399" cy="351846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15A47B-FD99-455A-8A1C-7634B08BCC7F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 flipH="1">
            <a:off x="5967047" y="1503573"/>
            <a:ext cx="1931825" cy="3518462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2B73855-84F9-4431-9F78-FDCB44100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94903"/>
              </p:ext>
            </p:extLst>
          </p:nvPr>
        </p:nvGraphicFramePr>
        <p:xfrm>
          <a:off x="241820" y="1168293"/>
          <a:ext cx="980831" cy="335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80831">
                  <a:extLst>
                    <a:ext uri="{9D8B030D-6E8A-4147-A177-3AD203B41FA5}">
                      <a16:colId xmlns:a16="http://schemas.microsoft.com/office/drawing/2014/main" val="1797076386"/>
                    </a:ext>
                  </a:extLst>
                </a:gridCol>
              </a:tblGrid>
              <a:tr h="306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Listen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09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16DC07-41FD-4922-BF5E-0941758C0C71}"/>
              </a:ext>
            </a:extLst>
          </p:cNvPr>
          <p:cNvCxnSpPr>
            <a:cxnSpLocks/>
            <a:stCxn id="44" idx="3"/>
            <a:endCxn id="17" idx="1"/>
          </p:cNvCxnSpPr>
          <p:nvPr/>
        </p:nvCxnSpPr>
        <p:spPr>
          <a:xfrm>
            <a:off x="1222651" y="1335933"/>
            <a:ext cx="549490" cy="0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53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</cp:revision>
  <dcterms:created xsi:type="dcterms:W3CDTF">2018-10-27T14:55:02Z</dcterms:created>
  <dcterms:modified xsi:type="dcterms:W3CDTF">2018-10-30T15:49:54Z</dcterms:modified>
</cp:coreProperties>
</file>