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26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1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34.xml" ContentType="application/vnd.openxmlformats-officedocument.theme+xml"/>
  <Override PartName="/ppt/theme/theme30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20.xml" ContentType="application/vnd.openxmlformats-officedocument.theme+xml"/>
  <Override PartName="/ppt/theme/theme19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jpeg" ContentType="image/jpe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2.xml" ContentType="application/vnd.openxmlformats-officedocument.presentationml.slideLayout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8" r:id="rId18"/>
    <p:sldMasterId id="2147483690" r:id="rId19"/>
    <p:sldMasterId id="2147483692" r:id="rId20"/>
    <p:sldMasterId id="2147483694" r:id="rId21"/>
    <p:sldMasterId id="2147483696" r:id="rId22"/>
    <p:sldMasterId id="2147483698" r:id="rId23"/>
    <p:sldMasterId id="2147483700" r:id="rId24"/>
    <p:sldMasterId id="2147483702" r:id="rId25"/>
    <p:sldMasterId id="2147483704" r:id="rId26"/>
    <p:sldMasterId id="2147483706" r:id="rId27"/>
    <p:sldMasterId id="2147483708" r:id="rId28"/>
    <p:sldMasterId id="2147483710" r:id="rId29"/>
    <p:sldMasterId id="2147483712" r:id="rId30"/>
    <p:sldMasterId id="2147483714" r:id="rId31"/>
    <p:sldMasterId id="2147483716" r:id="rId32"/>
    <p:sldMasterId id="2147483718" r:id="rId33"/>
    <p:sldMasterId id="2147483720" r:id="rId34"/>
  </p:sldMasterIdLst>
  <p:notesMasterIdLst>
    <p:notesMasterId r:id="rId35"/>
  </p:notesMasterIdLst>
  <p:sldIdLst>
    <p:sldId id="256" r:id="rId36"/>
    <p:sldId id="257" r:id="rId37"/>
    <p:sldId id="258" r:id="rId38"/>
    <p:sldId id="259" r:id="rId39"/>
    <p:sldId id="260" r:id="rId40"/>
    <p:sldId id="261" r:id="rId41"/>
    <p:sldId id="262" r:id="rId42"/>
    <p:sldId id="263" r:id="rId43"/>
    <p:sldId id="264" r:id="rId44"/>
  </p:sldIdLst>
  <p:sldSz cx="12193588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notesMaster" Target="notesMasters/notesMaster1.xml"/><Relationship Id="rId36" Type="http://schemas.openxmlformats.org/officeDocument/2006/relationships/slide" Target="slides/slide1.xml"/><Relationship Id="rId37" Type="http://schemas.openxmlformats.org/officeDocument/2006/relationships/slide" Target="slides/slide2.xml"/><Relationship Id="rId38" Type="http://schemas.openxmlformats.org/officeDocument/2006/relationships/slide" Target="slides/slide3.xml"/><Relationship Id="rId39" Type="http://schemas.openxmlformats.org/officeDocument/2006/relationships/slide" Target="slides/slide4.xml"/><Relationship Id="rId40" Type="http://schemas.openxmlformats.org/officeDocument/2006/relationships/slide" Target="slides/slide5.xml"/><Relationship Id="rId41" Type="http://schemas.openxmlformats.org/officeDocument/2006/relationships/slide" Target="slides/slide6.xml"/><Relationship Id="rId42" Type="http://schemas.openxmlformats.org/officeDocument/2006/relationships/slide" Target="slides/slide7.xml"/><Relationship Id="rId43" Type="http://schemas.openxmlformats.org/officeDocument/2006/relationships/slide" Target="slides/slide8.xml"/><Relationship Id="rId44" Type="http://schemas.openxmlformats.org/officeDocument/2006/relationships/slide" Target="slides/slide9.xml"/><Relationship Id="rId4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trike="noStrike" u="non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&lt;header&gt;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9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0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1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94D3FB4C-429B-4E2D-B6D7-B7CF9C92C33C}" type="slidenum"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69840" cy="3069360"/>
          </a:xfrm>
          <a:prstGeom prst="rect">
            <a:avLst/>
          </a:prstGeom>
          <a:ln w="0">
            <a:noFill/>
          </a:ln>
        </p:spPr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0200" cy="358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3" name="TextShape 3"/>
          <p:cNvSpPr/>
          <p:nvPr/>
        </p:nvSpPr>
        <p:spPr>
          <a:xfrm>
            <a:off x="3884760" y="8685360"/>
            <a:ext cx="2955600" cy="44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695E1A2-6480-4B92-9748-D9F2011BF517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  <a:ea typeface="+mn-ea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99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45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6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8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9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0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1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2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3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4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5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6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8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9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0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1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2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1" descr=""/>
          <p:cNvPicPr/>
          <p:nvPr/>
        </p:nvPicPr>
        <p:blipFill>
          <a:blip r:embed="rId2"/>
          <a:stretch/>
        </p:blipFill>
        <p:spPr>
          <a:xfrm>
            <a:off x="10089000" y="628560"/>
            <a:ext cx="1711800" cy="178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" name="Picture 12" descr=""/>
          <p:cNvPicPr/>
          <p:nvPr/>
        </p:nvPicPr>
        <p:blipFill>
          <a:blip r:embed="rId3"/>
          <a:stretch/>
        </p:blipFill>
        <p:spPr>
          <a:xfrm>
            <a:off x="121320" y="127800"/>
            <a:ext cx="3527280" cy="891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CustomShape 1"/>
          <p:cNvSpPr/>
          <p:nvPr/>
        </p:nvSpPr>
        <p:spPr>
          <a:xfrm>
            <a:off x="94320" y="134280"/>
            <a:ext cx="181800" cy="178200"/>
          </a:xfrm>
          <a:prstGeom prst="rect">
            <a:avLst/>
          </a:prstGeom>
          <a:solidFill>
            <a:srgbClr val="f03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" name="Line 2"/>
          <p:cNvSpPr/>
          <p:nvPr/>
        </p:nvSpPr>
        <p:spPr>
          <a:xfrm>
            <a:off x="121320" y="364320"/>
            <a:ext cx="143280" cy="360"/>
          </a:xfrm>
          <a:prstGeom prst="line">
            <a:avLst/>
          </a:prstGeom>
          <a:ln>
            <a:solidFill>
              <a:srgbClr val="f0378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" name="CustomShape 3"/>
          <p:cNvSpPr/>
          <p:nvPr/>
        </p:nvSpPr>
        <p:spPr>
          <a:xfrm>
            <a:off x="94320" y="441000"/>
            <a:ext cx="181800" cy="1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" name="CustomShape 4"/>
          <p:cNvSpPr/>
          <p:nvPr/>
        </p:nvSpPr>
        <p:spPr>
          <a:xfrm>
            <a:off x="49680" y="84960"/>
            <a:ext cx="270720" cy="511200"/>
          </a:xfrm>
          <a:prstGeom prst="rect">
            <a:avLst/>
          </a:prstGeom>
          <a:solidFill>
            <a:srgbClr val="1e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6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46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6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2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1" descr=""/>
          <p:cNvPicPr/>
          <p:nvPr/>
        </p:nvPicPr>
        <p:blipFill>
          <a:blip r:embed="rId2"/>
          <a:stretch/>
        </p:blipFill>
        <p:spPr>
          <a:xfrm>
            <a:off x="10089000" y="628560"/>
            <a:ext cx="1711800" cy="178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1" name="Picture 12" descr=""/>
          <p:cNvPicPr/>
          <p:nvPr/>
        </p:nvPicPr>
        <p:blipFill>
          <a:blip r:embed="rId3"/>
          <a:stretch/>
        </p:blipFill>
        <p:spPr>
          <a:xfrm>
            <a:off x="121320" y="127800"/>
            <a:ext cx="3527280" cy="891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2" name="CustomShape 1"/>
          <p:cNvSpPr/>
          <p:nvPr/>
        </p:nvSpPr>
        <p:spPr>
          <a:xfrm>
            <a:off x="94320" y="134280"/>
            <a:ext cx="181800" cy="178200"/>
          </a:xfrm>
          <a:prstGeom prst="rect">
            <a:avLst/>
          </a:prstGeom>
          <a:solidFill>
            <a:srgbClr val="f03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3" name="Line 2"/>
          <p:cNvSpPr/>
          <p:nvPr/>
        </p:nvSpPr>
        <p:spPr>
          <a:xfrm>
            <a:off x="121320" y="364320"/>
            <a:ext cx="143280" cy="360"/>
          </a:xfrm>
          <a:prstGeom prst="line">
            <a:avLst/>
          </a:prstGeom>
          <a:ln>
            <a:solidFill>
              <a:srgbClr val="f0378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94320" y="441000"/>
            <a:ext cx="181800" cy="1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49680" y="84960"/>
            <a:ext cx="270720" cy="511200"/>
          </a:xfrm>
          <a:prstGeom prst="rect">
            <a:avLst/>
          </a:prstGeom>
          <a:solidFill>
            <a:srgbClr val="1e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1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1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2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11" descr=""/>
          <p:cNvPicPr/>
          <p:nvPr/>
        </p:nvPicPr>
        <p:blipFill>
          <a:blip r:embed="rId2"/>
          <a:stretch/>
        </p:blipFill>
        <p:spPr>
          <a:xfrm>
            <a:off x="10089000" y="628560"/>
            <a:ext cx="1711800" cy="178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3" name="Picture 12" descr=""/>
          <p:cNvPicPr/>
          <p:nvPr/>
        </p:nvPicPr>
        <p:blipFill>
          <a:blip r:embed="rId3"/>
          <a:stretch/>
        </p:blipFill>
        <p:spPr>
          <a:xfrm>
            <a:off x="121320" y="127800"/>
            <a:ext cx="3527280" cy="891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4" name="CustomShape 1"/>
          <p:cNvSpPr/>
          <p:nvPr/>
        </p:nvSpPr>
        <p:spPr>
          <a:xfrm>
            <a:off x="94320" y="134280"/>
            <a:ext cx="181800" cy="178200"/>
          </a:xfrm>
          <a:prstGeom prst="rect">
            <a:avLst/>
          </a:prstGeom>
          <a:solidFill>
            <a:srgbClr val="f03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5" name="Line 2"/>
          <p:cNvSpPr/>
          <p:nvPr/>
        </p:nvSpPr>
        <p:spPr>
          <a:xfrm>
            <a:off x="121320" y="364320"/>
            <a:ext cx="143280" cy="360"/>
          </a:xfrm>
          <a:prstGeom prst="line">
            <a:avLst/>
          </a:prstGeom>
          <a:ln>
            <a:solidFill>
              <a:srgbClr val="f0378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94320" y="441000"/>
            <a:ext cx="181800" cy="1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49680" y="84960"/>
            <a:ext cx="270720" cy="511200"/>
          </a:xfrm>
          <a:prstGeom prst="rect">
            <a:avLst/>
          </a:prstGeom>
          <a:solidFill>
            <a:srgbClr val="1e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6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46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1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2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11" descr=""/>
          <p:cNvPicPr/>
          <p:nvPr/>
        </p:nvPicPr>
        <p:blipFill>
          <a:blip r:embed="rId2"/>
          <a:stretch/>
        </p:blipFill>
        <p:spPr>
          <a:xfrm>
            <a:off x="10089000" y="628560"/>
            <a:ext cx="1711800" cy="178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7" name="Picture 12" descr=""/>
          <p:cNvPicPr/>
          <p:nvPr/>
        </p:nvPicPr>
        <p:blipFill>
          <a:blip r:embed="rId3"/>
          <a:stretch/>
        </p:blipFill>
        <p:spPr>
          <a:xfrm>
            <a:off x="121320" y="127800"/>
            <a:ext cx="3527280" cy="891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8" name="CustomShape 1"/>
          <p:cNvSpPr/>
          <p:nvPr/>
        </p:nvSpPr>
        <p:spPr>
          <a:xfrm>
            <a:off x="94320" y="134280"/>
            <a:ext cx="181800" cy="178200"/>
          </a:xfrm>
          <a:prstGeom prst="rect">
            <a:avLst/>
          </a:prstGeom>
          <a:solidFill>
            <a:srgbClr val="f03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49" name="Line 2"/>
          <p:cNvSpPr/>
          <p:nvPr/>
        </p:nvSpPr>
        <p:spPr>
          <a:xfrm>
            <a:off x="121320" y="364320"/>
            <a:ext cx="143280" cy="360"/>
          </a:xfrm>
          <a:prstGeom prst="line">
            <a:avLst/>
          </a:prstGeom>
          <a:ln>
            <a:solidFill>
              <a:srgbClr val="f0378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94320" y="441000"/>
            <a:ext cx="181800" cy="1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49680" y="84960"/>
            <a:ext cx="270720" cy="511200"/>
          </a:xfrm>
          <a:prstGeom prst="rect">
            <a:avLst/>
          </a:prstGeom>
          <a:solidFill>
            <a:srgbClr val="1e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6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46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46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2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11" descr=""/>
          <p:cNvPicPr/>
          <p:nvPr/>
        </p:nvPicPr>
        <p:blipFill>
          <a:blip r:embed="rId2"/>
          <a:stretch/>
        </p:blipFill>
        <p:spPr>
          <a:xfrm>
            <a:off x="10089000" y="628560"/>
            <a:ext cx="1711800" cy="178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1" name="Picture 12" descr=""/>
          <p:cNvPicPr/>
          <p:nvPr/>
        </p:nvPicPr>
        <p:blipFill>
          <a:blip r:embed="rId3"/>
          <a:stretch/>
        </p:blipFill>
        <p:spPr>
          <a:xfrm>
            <a:off x="121320" y="127800"/>
            <a:ext cx="3527280" cy="891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2" name="CustomShape 1"/>
          <p:cNvSpPr/>
          <p:nvPr/>
        </p:nvSpPr>
        <p:spPr>
          <a:xfrm>
            <a:off x="94320" y="134280"/>
            <a:ext cx="181800" cy="178200"/>
          </a:xfrm>
          <a:prstGeom prst="rect">
            <a:avLst/>
          </a:prstGeom>
          <a:solidFill>
            <a:srgbClr val="f03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63" name="Line 2"/>
          <p:cNvSpPr/>
          <p:nvPr/>
        </p:nvSpPr>
        <p:spPr>
          <a:xfrm>
            <a:off x="121320" y="364320"/>
            <a:ext cx="143280" cy="360"/>
          </a:xfrm>
          <a:prstGeom prst="line">
            <a:avLst/>
          </a:prstGeom>
          <a:ln>
            <a:solidFill>
              <a:srgbClr val="f0378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94320" y="441000"/>
            <a:ext cx="181800" cy="1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49680" y="84960"/>
            <a:ext cx="270720" cy="511200"/>
          </a:xfrm>
          <a:prstGeom prst="rect">
            <a:avLst/>
          </a:prstGeom>
          <a:solidFill>
            <a:srgbClr val="1e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6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46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6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2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Picture 11" descr=""/>
          <p:cNvPicPr/>
          <p:nvPr/>
        </p:nvPicPr>
        <p:blipFill>
          <a:blip r:embed="rId2"/>
          <a:stretch/>
        </p:blipFill>
        <p:spPr>
          <a:xfrm>
            <a:off x="10089000" y="628560"/>
            <a:ext cx="1711800" cy="178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5" name="Picture 12" descr=""/>
          <p:cNvPicPr/>
          <p:nvPr/>
        </p:nvPicPr>
        <p:blipFill>
          <a:blip r:embed="rId3"/>
          <a:stretch/>
        </p:blipFill>
        <p:spPr>
          <a:xfrm>
            <a:off x="121320" y="127800"/>
            <a:ext cx="3527280" cy="891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6" name="CustomShape 1"/>
          <p:cNvSpPr/>
          <p:nvPr/>
        </p:nvSpPr>
        <p:spPr>
          <a:xfrm>
            <a:off x="94320" y="134280"/>
            <a:ext cx="181800" cy="178200"/>
          </a:xfrm>
          <a:prstGeom prst="rect">
            <a:avLst/>
          </a:prstGeom>
          <a:solidFill>
            <a:srgbClr val="f03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77" name="Line 2"/>
          <p:cNvSpPr/>
          <p:nvPr/>
        </p:nvSpPr>
        <p:spPr>
          <a:xfrm>
            <a:off x="121320" y="364320"/>
            <a:ext cx="143280" cy="360"/>
          </a:xfrm>
          <a:prstGeom prst="line">
            <a:avLst/>
          </a:prstGeom>
          <a:ln>
            <a:solidFill>
              <a:srgbClr val="f0378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94320" y="441000"/>
            <a:ext cx="181800" cy="1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49680" y="84960"/>
            <a:ext cx="270720" cy="511200"/>
          </a:xfrm>
          <a:prstGeom prst="rect">
            <a:avLst/>
          </a:prstGeom>
          <a:solidFill>
            <a:srgbClr val="1e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6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46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6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2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Picture 11" descr=""/>
          <p:cNvPicPr/>
          <p:nvPr/>
        </p:nvPicPr>
        <p:blipFill>
          <a:blip r:embed="rId2"/>
          <a:stretch/>
        </p:blipFill>
        <p:spPr>
          <a:xfrm>
            <a:off x="10089000" y="628560"/>
            <a:ext cx="1711800" cy="178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9" name="Picture 12" descr=""/>
          <p:cNvPicPr/>
          <p:nvPr/>
        </p:nvPicPr>
        <p:blipFill>
          <a:blip r:embed="rId3"/>
          <a:stretch/>
        </p:blipFill>
        <p:spPr>
          <a:xfrm>
            <a:off x="121320" y="127800"/>
            <a:ext cx="3527280" cy="891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0" name="CustomShape 1"/>
          <p:cNvSpPr/>
          <p:nvPr/>
        </p:nvSpPr>
        <p:spPr>
          <a:xfrm>
            <a:off x="94320" y="134280"/>
            <a:ext cx="181800" cy="178200"/>
          </a:xfrm>
          <a:prstGeom prst="rect">
            <a:avLst/>
          </a:prstGeom>
          <a:solidFill>
            <a:srgbClr val="f03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91" name="Line 2"/>
          <p:cNvSpPr/>
          <p:nvPr/>
        </p:nvSpPr>
        <p:spPr>
          <a:xfrm>
            <a:off x="121320" y="364320"/>
            <a:ext cx="143280" cy="360"/>
          </a:xfrm>
          <a:prstGeom prst="line">
            <a:avLst/>
          </a:prstGeom>
          <a:ln>
            <a:solidFill>
              <a:srgbClr val="f0378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94320" y="441000"/>
            <a:ext cx="181800" cy="1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49680" y="84960"/>
            <a:ext cx="270720" cy="511200"/>
          </a:xfrm>
          <a:prstGeom prst="rect">
            <a:avLst/>
          </a:prstGeom>
          <a:solidFill>
            <a:srgbClr val="1e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6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46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46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4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2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Picture 11" descr=""/>
          <p:cNvPicPr/>
          <p:nvPr/>
        </p:nvPicPr>
        <p:blipFill>
          <a:blip r:embed="rId2"/>
          <a:stretch/>
        </p:blipFill>
        <p:spPr>
          <a:xfrm>
            <a:off x="10089000" y="628560"/>
            <a:ext cx="1711800" cy="178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03" name="Picture 12" descr=""/>
          <p:cNvPicPr/>
          <p:nvPr/>
        </p:nvPicPr>
        <p:blipFill>
          <a:blip r:embed="rId3"/>
          <a:stretch/>
        </p:blipFill>
        <p:spPr>
          <a:xfrm>
            <a:off x="121320" y="127800"/>
            <a:ext cx="3527280" cy="891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4" name="CustomShape 1"/>
          <p:cNvSpPr/>
          <p:nvPr/>
        </p:nvSpPr>
        <p:spPr>
          <a:xfrm>
            <a:off x="94320" y="134280"/>
            <a:ext cx="181800" cy="178200"/>
          </a:xfrm>
          <a:prstGeom prst="rect">
            <a:avLst/>
          </a:prstGeom>
          <a:solidFill>
            <a:srgbClr val="f03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05" name="Line 2"/>
          <p:cNvSpPr/>
          <p:nvPr/>
        </p:nvSpPr>
        <p:spPr>
          <a:xfrm>
            <a:off x="121320" y="364320"/>
            <a:ext cx="143280" cy="360"/>
          </a:xfrm>
          <a:prstGeom prst="line">
            <a:avLst/>
          </a:prstGeom>
          <a:ln>
            <a:solidFill>
              <a:srgbClr val="f0378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94320" y="441000"/>
            <a:ext cx="181800" cy="1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07" name="CustomShape 4"/>
          <p:cNvSpPr/>
          <p:nvPr/>
        </p:nvSpPr>
        <p:spPr>
          <a:xfrm>
            <a:off x="49680" y="84960"/>
            <a:ext cx="270720" cy="511200"/>
          </a:xfrm>
          <a:prstGeom prst="rect">
            <a:avLst/>
          </a:prstGeom>
          <a:solidFill>
            <a:srgbClr val="1e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IN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32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0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2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Picture 11" descr=""/>
          <p:cNvPicPr/>
          <p:nvPr/>
        </p:nvPicPr>
        <p:blipFill>
          <a:blip r:embed="rId2"/>
          <a:stretch/>
        </p:blipFill>
        <p:spPr>
          <a:xfrm>
            <a:off x="10089000" y="628560"/>
            <a:ext cx="1711800" cy="178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7" name="Picture 12" descr=""/>
          <p:cNvPicPr/>
          <p:nvPr/>
        </p:nvPicPr>
        <p:blipFill>
          <a:blip r:embed="rId3"/>
          <a:stretch/>
        </p:blipFill>
        <p:spPr>
          <a:xfrm>
            <a:off x="121320" y="127800"/>
            <a:ext cx="3527280" cy="891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8" name="CustomShape 1"/>
          <p:cNvSpPr/>
          <p:nvPr/>
        </p:nvSpPr>
        <p:spPr>
          <a:xfrm>
            <a:off x="94320" y="134280"/>
            <a:ext cx="181800" cy="178200"/>
          </a:xfrm>
          <a:prstGeom prst="rect">
            <a:avLst/>
          </a:prstGeom>
          <a:solidFill>
            <a:srgbClr val="f03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39" name="Line 2"/>
          <p:cNvSpPr/>
          <p:nvPr/>
        </p:nvSpPr>
        <p:spPr>
          <a:xfrm>
            <a:off x="121320" y="364320"/>
            <a:ext cx="143280" cy="360"/>
          </a:xfrm>
          <a:prstGeom prst="line">
            <a:avLst/>
          </a:prstGeom>
          <a:ln>
            <a:solidFill>
              <a:srgbClr val="f0378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94320" y="441000"/>
            <a:ext cx="181800" cy="1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49680" y="84960"/>
            <a:ext cx="270720" cy="511200"/>
          </a:xfrm>
          <a:prstGeom prst="rect">
            <a:avLst/>
          </a:prstGeom>
          <a:solidFill>
            <a:srgbClr val="1e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6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46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1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4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2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Picture 11" descr=""/>
          <p:cNvPicPr/>
          <p:nvPr/>
        </p:nvPicPr>
        <p:blipFill>
          <a:blip r:embed="rId2"/>
          <a:stretch/>
        </p:blipFill>
        <p:spPr>
          <a:xfrm>
            <a:off x="10089000" y="628560"/>
            <a:ext cx="1711800" cy="178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51" name="Picture 12" descr=""/>
          <p:cNvPicPr/>
          <p:nvPr/>
        </p:nvPicPr>
        <p:blipFill>
          <a:blip r:embed="rId3"/>
          <a:stretch/>
        </p:blipFill>
        <p:spPr>
          <a:xfrm>
            <a:off x="121320" y="127800"/>
            <a:ext cx="3527280" cy="891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2" name="CustomShape 1"/>
          <p:cNvSpPr/>
          <p:nvPr/>
        </p:nvSpPr>
        <p:spPr>
          <a:xfrm>
            <a:off x="94320" y="134280"/>
            <a:ext cx="181800" cy="178200"/>
          </a:xfrm>
          <a:prstGeom prst="rect">
            <a:avLst/>
          </a:prstGeom>
          <a:solidFill>
            <a:srgbClr val="f03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53" name="Line 2"/>
          <p:cNvSpPr/>
          <p:nvPr/>
        </p:nvSpPr>
        <p:spPr>
          <a:xfrm>
            <a:off x="121320" y="364320"/>
            <a:ext cx="143280" cy="360"/>
          </a:xfrm>
          <a:prstGeom prst="line">
            <a:avLst/>
          </a:prstGeom>
          <a:ln>
            <a:solidFill>
              <a:srgbClr val="f0378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94320" y="441000"/>
            <a:ext cx="181800" cy="1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49680" y="84960"/>
            <a:ext cx="270720" cy="511200"/>
          </a:xfrm>
          <a:prstGeom prst="rect">
            <a:avLst/>
          </a:prstGeom>
          <a:solidFill>
            <a:srgbClr val="1e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6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46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4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2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Picture 11" descr=""/>
          <p:cNvPicPr/>
          <p:nvPr/>
        </p:nvPicPr>
        <p:blipFill>
          <a:blip r:embed="rId2"/>
          <a:stretch/>
        </p:blipFill>
        <p:spPr>
          <a:xfrm>
            <a:off x="10089000" y="628560"/>
            <a:ext cx="1711800" cy="178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63" name="Picture 12" descr=""/>
          <p:cNvPicPr/>
          <p:nvPr/>
        </p:nvPicPr>
        <p:blipFill>
          <a:blip r:embed="rId3"/>
          <a:stretch/>
        </p:blipFill>
        <p:spPr>
          <a:xfrm>
            <a:off x="121320" y="127800"/>
            <a:ext cx="3527280" cy="891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4" name="CustomShape 1"/>
          <p:cNvSpPr/>
          <p:nvPr/>
        </p:nvSpPr>
        <p:spPr>
          <a:xfrm>
            <a:off x="94320" y="134280"/>
            <a:ext cx="181800" cy="178200"/>
          </a:xfrm>
          <a:prstGeom prst="rect">
            <a:avLst/>
          </a:prstGeom>
          <a:solidFill>
            <a:srgbClr val="f03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65" name="Line 2"/>
          <p:cNvSpPr/>
          <p:nvPr/>
        </p:nvSpPr>
        <p:spPr>
          <a:xfrm>
            <a:off x="121320" y="364320"/>
            <a:ext cx="143280" cy="360"/>
          </a:xfrm>
          <a:prstGeom prst="line">
            <a:avLst/>
          </a:prstGeom>
          <a:ln>
            <a:solidFill>
              <a:srgbClr val="f0378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94320" y="441000"/>
            <a:ext cx="181800" cy="1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67" name="CustomShape 4"/>
          <p:cNvSpPr/>
          <p:nvPr/>
        </p:nvSpPr>
        <p:spPr>
          <a:xfrm>
            <a:off x="49680" y="84960"/>
            <a:ext cx="270720" cy="511200"/>
          </a:xfrm>
          <a:prstGeom prst="rect">
            <a:avLst/>
          </a:prstGeom>
          <a:solidFill>
            <a:srgbClr val="1e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1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1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2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1" descr=""/>
          <p:cNvPicPr/>
          <p:nvPr/>
        </p:nvPicPr>
        <p:blipFill>
          <a:blip r:embed="rId2"/>
          <a:stretch/>
        </p:blipFill>
        <p:spPr>
          <a:xfrm>
            <a:off x="10089000" y="628560"/>
            <a:ext cx="1711800" cy="178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" name="Picture 12" descr=""/>
          <p:cNvPicPr/>
          <p:nvPr/>
        </p:nvPicPr>
        <p:blipFill>
          <a:blip r:embed="rId3"/>
          <a:stretch/>
        </p:blipFill>
        <p:spPr>
          <a:xfrm>
            <a:off x="121320" y="127800"/>
            <a:ext cx="3527280" cy="891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" name="CustomShape 1"/>
          <p:cNvSpPr/>
          <p:nvPr/>
        </p:nvSpPr>
        <p:spPr>
          <a:xfrm>
            <a:off x="94320" y="134280"/>
            <a:ext cx="181800" cy="178200"/>
          </a:xfrm>
          <a:prstGeom prst="rect">
            <a:avLst/>
          </a:prstGeom>
          <a:solidFill>
            <a:srgbClr val="f03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7" name="Line 2"/>
          <p:cNvSpPr/>
          <p:nvPr/>
        </p:nvSpPr>
        <p:spPr>
          <a:xfrm>
            <a:off x="121320" y="364320"/>
            <a:ext cx="143280" cy="360"/>
          </a:xfrm>
          <a:prstGeom prst="line">
            <a:avLst/>
          </a:prstGeom>
          <a:ln>
            <a:solidFill>
              <a:srgbClr val="f0378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94320" y="441000"/>
            <a:ext cx="181800" cy="1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9" name="CustomShape 4"/>
          <p:cNvSpPr/>
          <p:nvPr/>
        </p:nvSpPr>
        <p:spPr>
          <a:xfrm>
            <a:off x="49680" y="84960"/>
            <a:ext cx="270720" cy="511200"/>
          </a:xfrm>
          <a:prstGeom prst="rect">
            <a:avLst/>
          </a:prstGeom>
          <a:solidFill>
            <a:srgbClr val="1e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6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46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46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2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Picture 11" descr=""/>
          <p:cNvPicPr/>
          <p:nvPr/>
        </p:nvPicPr>
        <p:blipFill>
          <a:blip r:embed="rId2"/>
          <a:stretch/>
        </p:blipFill>
        <p:spPr>
          <a:xfrm>
            <a:off x="10089000" y="628560"/>
            <a:ext cx="1711800" cy="178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75" name="Picture 12" descr=""/>
          <p:cNvPicPr/>
          <p:nvPr/>
        </p:nvPicPr>
        <p:blipFill>
          <a:blip r:embed="rId3"/>
          <a:stretch/>
        </p:blipFill>
        <p:spPr>
          <a:xfrm>
            <a:off x="121320" y="127800"/>
            <a:ext cx="3527280" cy="891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6" name="CustomShape 1"/>
          <p:cNvSpPr/>
          <p:nvPr/>
        </p:nvSpPr>
        <p:spPr>
          <a:xfrm>
            <a:off x="94320" y="134280"/>
            <a:ext cx="181800" cy="178200"/>
          </a:xfrm>
          <a:prstGeom prst="rect">
            <a:avLst/>
          </a:prstGeom>
          <a:solidFill>
            <a:srgbClr val="f03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77" name="Line 2"/>
          <p:cNvSpPr/>
          <p:nvPr/>
        </p:nvSpPr>
        <p:spPr>
          <a:xfrm>
            <a:off x="121320" y="364320"/>
            <a:ext cx="143280" cy="360"/>
          </a:xfrm>
          <a:prstGeom prst="line">
            <a:avLst/>
          </a:prstGeom>
          <a:ln>
            <a:solidFill>
              <a:srgbClr val="f0378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94320" y="441000"/>
            <a:ext cx="181800" cy="1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79" name="CustomShape 4"/>
          <p:cNvSpPr/>
          <p:nvPr/>
        </p:nvSpPr>
        <p:spPr>
          <a:xfrm>
            <a:off x="49680" y="84960"/>
            <a:ext cx="270720" cy="511200"/>
          </a:xfrm>
          <a:prstGeom prst="rect">
            <a:avLst/>
          </a:prstGeom>
          <a:solidFill>
            <a:srgbClr val="1e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1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4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2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Picture 11" descr=""/>
          <p:cNvPicPr/>
          <p:nvPr/>
        </p:nvPicPr>
        <p:blipFill>
          <a:blip r:embed="rId2"/>
          <a:stretch/>
        </p:blipFill>
        <p:spPr>
          <a:xfrm>
            <a:off x="10089000" y="628560"/>
            <a:ext cx="1711800" cy="178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85" name="Picture 12" descr=""/>
          <p:cNvPicPr/>
          <p:nvPr/>
        </p:nvPicPr>
        <p:blipFill>
          <a:blip r:embed="rId3"/>
          <a:stretch/>
        </p:blipFill>
        <p:spPr>
          <a:xfrm>
            <a:off x="121320" y="127800"/>
            <a:ext cx="3527280" cy="891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6" name="CustomShape 1"/>
          <p:cNvSpPr/>
          <p:nvPr/>
        </p:nvSpPr>
        <p:spPr>
          <a:xfrm>
            <a:off x="94320" y="134280"/>
            <a:ext cx="181800" cy="178200"/>
          </a:xfrm>
          <a:prstGeom prst="rect">
            <a:avLst/>
          </a:prstGeom>
          <a:solidFill>
            <a:srgbClr val="f03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87" name="Line 2"/>
          <p:cNvSpPr/>
          <p:nvPr/>
        </p:nvSpPr>
        <p:spPr>
          <a:xfrm>
            <a:off x="121320" y="364320"/>
            <a:ext cx="143280" cy="360"/>
          </a:xfrm>
          <a:prstGeom prst="line">
            <a:avLst/>
          </a:prstGeom>
          <a:ln>
            <a:solidFill>
              <a:srgbClr val="f0378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94320" y="441000"/>
            <a:ext cx="181800" cy="1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89" name="CustomShape 4"/>
          <p:cNvSpPr/>
          <p:nvPr/>
        </p:nvSpPr>
        <p:spPr>
          <a:xfrm>
            <a:off x="49680" y="84960"/>
            <a:ext cx="270720" cy="511200"/>
          </a:xfrm>
          <a:prstGeom prst="rect">
            <a:avLst/>
          </a:prstGeom>
          <a:solidFill>
            <a:srgbClr val="1e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6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46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6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94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46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4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2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Picture 11" descr=""/>
          <p:cNvPicPr/>
          <p:nvPr/>
        </p:nvPicPr>
        <p:blipFill>
          <a:blip r:embed="rId2"/>
          <a:stretch/>
        </p:blipFill>
        <p:spPr>
          <a:xfrm>
            <a:off x="10089000" y="628560"/>
            <a:ext cx="1711800" cy="178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01" name="Picture 12" descr=""/>
          <p:cNvPicPr/>
          <p:nvPr/>
        </p:nvPicPr>
        <p:blipFill>
          <a:blip r:embed="rId3"/>
          <a:stretch/>
        </p:blipFill>
        <p:spPr>
          <a:xfrm>
            <a:off x="121320" y="127800"/>
            <a:ext cx="3527280" cy="891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2" name="CustomShape 1"/>
          <p:cNvSpPr/>
          <p:nvPr/>
        </p:nvSpPr>
        <p:spPr>
          <a:xfrm>
            <a:off x="94320" y="134280"/>
            <a:ext cx="181800" cy="178200"/>
          </a:xfrm>
          <a:prstGeom prst="rect">
            <a:avLst/>
          </a:prstGeom>
          <a:solidFill>
            <a:srgbClr val="f03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03" name="Line 2"/>
          <p:cNvSpPr/>
          <p:nvPr/>
        </p:nvSpPr>
        <p:spPr>
          <a:xfrm>
            <a:off x="121320" y="364320"/>
            <a:ext cx="143280" cy="360"/>
          </a:xfrm>
          <a:prstGeom prst="line">
            <a:avLst/>
          </a:prstGeom>
          <a:ln>
            <a:solidFill>
              <a:srgbClr val="f0378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94320" y="441000"/>
            <a:ext cx="181800" cy="1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05" name="CustomShape 4"/>
          <p:cNvSpPr/>
          <p:nvPr/>
        </p:nvSpPr>
        <p:spPr>
          <a:xfrm>
            <a:off x="49680" y="84960"/>
            <a:ext cx="270720" cy="511200"/>
          </a:xfrm>
          <a:prstGeom prst="rect">
            <a:avLst/>
          </a:prstGeom>
          <a:solidFill>
            <a:srgbClr val="1e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4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2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Picture 11" descr=""/>
          <p:cNvPicPr/>
          <p:nvPr/>
        </p:nvPicPr>
        <p:blipFill>
          <a:blip r:embed="rId2"/>
          <a:stretch/>
        </p:blipFill>
        <p:spPr>
          <a:xfrm>
            <a:off x="10089000" y="628560"/>
            <a:ext cx="1711800" cy="178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09" name="Picture 12" descr=""/>
          <p:cNvPicPr/>
          <p:nvPr/>
        </p:nvPicPr>
        <p:blipFill>
          <a:blip r:embed="rId3"/>
          <a:stretch/>
        </p:blipFill>
        <p:spPr>
          <a:xfrm>
            <a:off x="121320" y="127800"/>
            <a:ext cx="3527280" cy="891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0" name="CustomShape 1"/>
          <p:cNvSpPr/>
          <p:nvPr/>
        </p:nvSpPr>
        <p:spPr>
          <a:xfrm>
            <a:off x="94320" y="134280"/>
            <a:ext cx="181800" cy="178200"/>
          </a:xfrm>
          <a:prstGeom prst="rect">
            <a:avLst/>
          </a:prstGeom>
          <a:solidFill>
            <a:srgbClr val="f03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11" name="Line 2"/>
          <p:cNvSpPr/>
          <p:nvPr/>
        </p:nvSpPr>
        <p:spPr>
          <a:xfrm>
            <a:off x="121320" y="364320"/>
            <a:ext cx="143280" cy="360"/>
          </a:xfrm>
          <a:prstGeom prst="line">
            <a:avLst/>
          </a:prstGeom>
          <a:ln>
            <a:solidFill>
              <a:srgbClr val="f0378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94320" y="441000"/>
            <a:ext cx="181800" cy="1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13" name="CustomShape 4"/>
          <p:cNvSpPr/>
          <p:nvPr/>
        </p:nvSpPr>
        <p:spPr>
          <a:xfrm>
            <a:off x="49680" y="84960"/>
            <a:ext cx="270720" cy="511200"/>
          </a:xfrm>
          <a:prstGeom prst="rect">
            <a:avLst/>
          </a:prstGeom>
          <a:solidFill>
            <a:srgbClr val="1e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6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46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6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4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2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Picture 11" descr=""/>
          <p:cNvPicPr/>
          <p:nvPr/>
        </p:nvPicPr>
        <p:blipFill>
          <a:blip r:embed="rId2"/>
          <a:stretch/>
        </p:blipFill>
        <p:spPr>
          <a:xfrm>
            <a:off x="10089000" y="628560"/>
            <a:ext cx="1711800" cy="178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23" name="Picture 12" descr=""/>
          <p:cNvPicPr/>
          <p:nvPr/>
        </p:nvPicPr>
        <p:blipFill>
          <a:blip r:embed="rId3"/>
          <a:stretch/>
        </p:blipFill>
        <p:spPr>
          <a:xfrm>
            <a:off x="121320" y="127800"/>
            <a:ext cx="3527280" cy="891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4" name="CustomShape 1"/>
          <p:cNvSpPr/>
          <p:nvPr/>
        </p:nvSpPr>
        <p:spPr>
          <a:xfrm>
            <a:off x="94320" y="134280"/>
            <a:ext cx="181800" cy="178200"/>
          </a:xfrm>
          <a:prstGeom prst="rect">
            <a:avLst/>
          </a:prstGeom>
          <a:solidFill>
            <a:srgbClr val="f03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25" name="Line 2"/>
          <p:cNvSpPr/>
          <p:nvPr/>
        </p:nvSpPr>
        <p:spPr>
          <a:xfrm>
            <a:off x="121320" y="364320"/>
            <a:ext cx="143280" cy="360"/>
          </a:xfrm>
          <a:prstGeom prst="line">
            <a:avLst/>
          </a:prstGeom>
          <a:ln>
            <a:solidFill>
              <a:srgbClr val="f0378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26" name="CustomShape 3"/>
          <p:cNvSpPr/>
          <p:nvPr/>
        </p:nvSpPr>
        <p:spPr>
          <a:xfrm>
            <a:off x="94320" y="441000"/>
            <a:ext cx="181800" cy="1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27" name="CustomShape 4"/>
          <p:cNvSpPr/>
          <p:nvPr/>
        </p:nvSpPr>
        <p:spPr>
          <a:xfrm>
            <a:off x="49680" y="84960"/>
            <a:ext cx="270720" cy="511200"/>
          </a:xfrm>
          <a:prstGeom prst="rect">
            <a:avLst/>
          </a:prstGeom>
          <a:solidFill>
            <a:srgbClr val="1e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4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2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Picture 11" descr=""/>
          <p:cNvPicPr/>
          <p:nvPr/>
        </p:nvPicPr>
        <p:blipFill>
          <a:blip r:embed="rId2"/>
          <a:stretch/>
        </p:blipFill>
        <p:spPr>
          <a:xfrm>
            <a:off x="10089000" y="628560"/>
            <a:ext cx="1711800" cy="178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31" name="Picture 12" descr=""/>
          <p:cNvPicPr/>
          <p:nvPr/>
        </p:nvPicPr>
        <p:blipFill>
          <a:blip r:embed="rId3"/>
          <a:stretch/>
        </p:blipFill>
        <p:spPr>
          <a:xfrm>
            <a:off x="121320" y="127800"/>
            <a:ext cx="3527280" cy="891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2" name="CustomShape 1"/>
          <p:cNvSpPr/>
          <p:nvPr/>
        </p:nvSpPr>
        <p:spPr>
          <a:xfrm>
            <a:off x="94320" y="134280"/>
            <a:ext cx="181800" cy="178200"/>
          </a:xfrm>
          <a:prstGeom prst="rect">
            <a:avLst/>
          </a:prstGeom>
          <a:solidFill>
            <a:srgbClr val="f03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33" name="Line 2"/>
          <p:cNvSpPr/>
          <p:nvPr/>
        </p:nvSpPr>
        <p:spPr>
          <a:xfrm>
            <a:off x="121320" y="364320"/>
            <a:ext cx="143280" cy="360"/>
          </a:xfrm>
          <a:prstGeom prst="line">
            <a:avLst/>
          </a:prstGeom>
          <a:ln>
            <a:solidFill>
              <a:srgbClr val="f0378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94320" y="441000"/>
            <a:ext cx="181800" cy="1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35" name="CustomShape 4"/>
          <p:cNvSpPr/>
          <p:nvPr/>
        </p:nvSpPr>
        <p:spPr>
          <a:xfrm>
            <a:off x="49680" y="84960"/>
            <a:ext cx="270720" cy="511200"/>
          </a:xfrm>
          <a:prstGeom prst="rect">
            <a:avLst/>
          </a:prstGeom>
          <a:solidFill>
            <a:srgbClr val="1e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6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46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6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40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46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4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2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Picture 11" descr=""/>
          <p:cNvPicPr/>
          <p:nvPr/>
        </p:nvPicPr>
        <p:blipFill>
          <a:blip r:embed="rId2"/>
          <a:stretch/>
        </p:blipFill>
        <p:spPr>
          <a:xfrm>
            <a:off x="10089000" y="628560"/>
            <a:ext cx="1711800" cy="178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47" name="Picture 12" descr=""/>
          <p:cNvPicPr/>
          <p:nvPr/>
        </p:nvPicPr>
        <p:blipFill>
          <a:blip r:embed="rId3"/>
          <a:stretch/>
        </p:blipFill>
        <p:spPr>
          <a:xfrm>
            <a:off x="121320" y="127800"/>
            <a:ext cx="3527280" cy="891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8" name="CustomShape 1"/>
          <p:cNvSpPr/>
          <p:nvPr/>
        </p:nvSpPr>
        <p:spPr>
          <a:xfrm>
            <a:off x="94320" y="134280"/>
            <a:ext cx="181800" cy="178200"/>
          </a:xfrm>
          <a:prstGeom prst="rect">
            <a:avLst/>
          </a:prstGeom>
          <a:solidFill>
            <a:srgbClr val="f03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49" name="Line 2"/>
          <p:cNvSpPr/>
          <p:nvPr/>
        </p:nvSpPr>
        <p:spPr>
          <a:xfrm>
            <a:off x="121320" y="364320"/>
            <a:ext cx="143280" cy="360"/>
          </a:xfrm>
          <a:prstGeom prst="line">
            <a:avLst/>
          </a:prstGeom>
          <a:ln>
            <a:solidFill>
              <a:srgbClr val="f0378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50" name="CustomShape 3"/>
          <p:cNvSpPr/>
          <p:nvPr/>
        </p:nvSpPr>
        <p:spPr>
          <a:xfrm>
            <a:off x="94320" y="441000"/>
            <a:ext cx="181800" cy="1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51" name="CustomShape 4"/>
          <p:cNvSpPr/>
          <p:nvPr/>
        </p:nvSpPr>
        <p:spPr>
          <a:xfrm>
            <a:off x="49680" y="84960"/>
            <a:ext cx="270720" cy="511200"/>
          </a:xfrm>
          <a:prstGeom prst="rect">
            <a:avLst/>
          </a:prstGeom>
          <a:solidFill>
            <a:srgbClr val="1e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1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4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2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Picture 11" descr=""/>
          <p:cNvPicPr/>
          <p:nvPr/>
        </p:nvPicPr>
        <p:blipFill>
          <a:blip r:embed="rId2"/>
          <a:stretch/>
        </p:blipFill>
        <p:spPr>
          <a:xfrm>
            <a:off x="10089000" y="628560"/>
            <a:ext cx="1711800" cy="178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57" name="Picture 12" descr=""/>
          <p:cNvPicPr/>
          <p:nvPr/>
        </p:nvPicPr>
        <p:blipFill>
          <a:blip r:embed="rId3"/>
          <a:stretch/>
        </p:blipFill>
        <p:spPr>
          <a:xfrm>
            <a:off x="121320" y="127800"/>
            <a:ext cx="3527280" cy="891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8" name="CustomShape 1"/>
          <p:cNvSpPr/>
          <p:nvPr/>
        </p:nvSpPr>
        <p:spPr>
          <a:xfrm>
            <a:off x="94320" y="134280"/>
            <a:ext cx="181800" cy="178200"/>
          </a:xfrm>
          <a:prstGeom prst="rect">
            <a:avLst/>
          </a:prstGeom>
          <a:solidFill>
            <a:srgbClr val="f03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59" name="Line 2"/>
          <p:cNvSpPr/>
          <p:nvPr/>
        </p:nvSpPr>
        <p:spPr>
          <a:xfrm>
            <a:off x="121320" y="364320"/>
            <a:ext cx="143280" cy="360"/>
          </a:xfrm>
          <a:prstGeom prst="line">
            <a:avLst/>
          </a:prstGeom>
          <a:ln>
            <a:solidFill>
              <a:srgbClr val="f0378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94320" y="441000"/>
            <a:ext cx="181800" cy="1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61" name="CustomShape 4"/>
          <p:cNvSpPr/>
          <p:nvPr/>
        </p:nvSpPr>
        <p:spPr>
          <a:xfrm>
            <a:off x="49680" y="84960"/>
            <a:ext cx="270720" cy="511200"/>
          </a:xfrm>
          <a:prstGeom prst="rect">
            <a:avLst/>
          </a:prstGeom>
          <a:solidFill>
            <a:srgbClr val="1e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1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1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4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2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Picture 11" descr=""/>
          <p:cNvPicPr/>
          <p:nvPr/>
        </p:nvPicPr>
        <p:blipFill>
          <a:blip r:embed="rId2"/>
          <a:stretch/>
        </p:blipFill>
        <p:spPr>
          <a:xfrm>
            <a:off x="10089000" y="628560"/>
            <a:ext cx="1711800" cy="178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69" name="Picture 12" descr=""/>
          <p:cNvPicPr/>
          <p:nvPr/>
        </p:nvPicPr>
        <p:blipFill>
          <a:blip r:embed="rId3"/>
          <a:stretch/>
        </p:blipFill>
        <p:spPr>
          <a:xfrm>
            <a:off x="121320" y="127800"/>
            <a:ext cx="3527280" cy="891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0" name="CustomShape 1"/>
          <p:cNvSpPr/>
          <p:nvPr/>
        </p:nvSpPr>
        <p:spPr>
          <a:xfrm>
            <a:off x="94320" y="134280"/>
            <a:ext cx="181800" cy="178200"/>
          </a:xfrm>
          <a:prstGeom prst="rect">
            <a:avLst/>
          </a:prstGeom>
          <a:solidFill>
            <a:srgbClr val="f03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71" name="Line 2"/>
          <p:cNvSpPr/>
          <p:nvPr/>
        </p:nvSpPr>
        <p:spPr>
          <a:xfrm>
            <a:off x="121320" y="364320"/>
            <a:ext cx="143280" cy="360"/>
          </a:xfrm>
          <a:prstGeom prst="line">
            <a:avLst/>
          </a:prstGeom>
          <a:ln>
            <a:solidFill>
              <a:srgbClr val="f0378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94320" y="441000"/>
            <a:ext cx="181800" cy="1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73" name="CustomShape 4"/>
          <p:cNvSpPr/>
          <p:nvPr/>
        </p:nvSpPr>
        <p:spPr>
          <a:xfrm>
            <a:off x="49680" y="84960"/>
            <a:ext cx="270720" cy="511200"/>
          </a:xfrm>
          <a:prstGeom prst="rect">
            <a:avLst/>
          </a:prstGeom>
          <a:solidFill>
            <a:srgbClr val="1e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6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46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4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2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Picture 11" descr=""/>
          <p:cNvPicPr/>
          <p:nvPr/>
        </p:nvPicPr>
        <p:blipFill>
          <a:blip r:embed="rId2"/>
          <a:stretch/>
        </p:blipFill>
        <p:spPr>
          <a:xfrm>
            <a:off x="10089000" y="628560"/>
            <a:ext cx="1711800" cy="178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81" name="Picture 12" descr=""/>
          <p:cNvPicPr/>
          <p:nvPr/>
        </p:nvPicPr>
        <p:blipFill>
          <a:blip r:embed="rId3"/>
          <a:stretch/>
        </p:blipFill>
        <p:spPr>
          <a:xfrm>
            <a:off x="121320" y="127800"/>
            <a:ext cx="3527280" cy="891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2" name="CustomShape 1"/>
          <p:cNvSpPr/>
          <p:nvPr/>
        </p:nvSpPr>
        <p:spPr>
          <a:xfrm>
            <a:off x="94320" y="134280"/>
            <a:ext cx="181800" cy="178200"/>
          </a:xfrm>
          <a:prstGeom prst="rect">
            <a:avLst/>
          </a:prstGeom>
          <a:solidFill>
            <a:srgbClr val="f03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83" name="Line 2"/>
          <p:cNvSpPr/>
          <p:nvPr/>
        </p:nvSpPr>
        <p:spPr>
          <a:xfrm>
            <a:off x="121320" y="364320"/>
            <a:ext cx="143280" cy="360"/>
          </a:xfrm>
          <a:prstGeom prst="line">
            <a:avLst/>
          </a:prstGeom>
          <a:ln>
            <a:solidFill>
              <a:srgbClr val="f0378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84" name="CustomShape 3"/>
          <p:cNvSpPr/>
          <p:nvPr/>
        </p:nvSpPr>
        <p:spPr>
          <a:xfrm>
            <a:off x="94320" y="441000"/>
            <a:ext cx="181800" cy="1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85" name="CustomShape 4"/>
          <p:cNvSpPr/>
          <p:nvPr/>
        </p:nvSpPr>
        <p:spPr>
          <a:xfrm>
            <a:off x="49680" y="84960"/>
            <a:ext cx="270720" cy="511200"/>
          </a:xfrm>
          <a:prstGeom prst="rect">
            <a:avLst/>
          </a:prstGeom>
          <a:solidFill>
            <a:srgbClr val="1e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1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2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11" descr=""/>
          <p:cNvPicPr/>
          <p:nvPr/>
        </p:nvPicPr>
        <p:blipFill>
          <a:blip r:embed="rId2"/>
          <a:stretch/>
        </p:blipFill>
        <p:spPr>
          <a:xfrm>
            <a:off x="10089000" y="628560"/>
            <a:ext cx="1711800" cy="178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9" name="Picture 12" descr=""/>
          <p:cNvPicPr/>
          <p:nvPr/>
        </p:nvPicPr>
        <p:blipFill>
          <a:blip r:embed="rId3"/>
          <a:stretch/>
        </p:blipFill>
        <p:spPr>
          <a:xfrm>
            <a:off x="121320" y="127800"/>
            <a:ext cx="3527280" cy="891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" name="CustomShape 1"/>
          <p:cNvSpPr/>
          <p:nvPr/>
        </p:nvSpPr>
        <p:spPr>
          <a:xfrm>
            <a:off x="94320" y="134280"/>
            <a:ext cx="181800" cy="178200"/>
          </a:xfrm>
          <a:prstGeom prst="rect">
            <a:avLst/>
          </a:prstGeom>
          <a:solidFill>
            <a:srgbClr val="f03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1" name="Line 2"/>
          <p:cNvSpPr/>
          <p:nvPr/>
        </p:nvSpPr>
        <p:spPr>
          <a:xfrm>
            <a:off x="121320" y="364320"/>
            <a:ext cx="143280" cy="360"/>
          </a:xfrm>
          <a:prstGeom prst="line">
            <a:avLst/>
          </a:prstGeom>
          <a:ln>
            <a:solidFill>
              <a:srgbClr val="f0378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2" name="CustomShape 3"/>
          <p:cNvSpPr/>
          <p:nvPr/>
        </p:nvSpPr>
        <p:spPr>
          <a:xfrm>
            <a:off x="94320" y="441000"/>
            <a:ext cx="181800" cy="1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3" name="CustomShape 4"/>
          <p:cNvSpPr/>
          <p:nvPr/>
        </p:nvSpPr>
        <p:spPr>
          <a:xfrm>
            <a:off x="49680" y="84960"/>
            <a:ext cx="270720" cy="511200"/>
          </a:xfrm>
          <a:prstGeom prst="rect">
            <a:avLst/>
          </a:prstGeom>
          <a:solidFill>
            <a:srgbClr val="1e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6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46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1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2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Picture 11" descr=""/>
          <p:cNvPicPr/>
          <p:nvPr/>
        </p:nvPicPr>
        <p:blipFill>
          <a:blip r:embed="rId2"/>
          <a:stretch/>
        </p:blipFill>
        <p:spPr>
          <a:xfrm>
            <a:off x="10089000" y="628560"/>
            <a:ext cx="1711800" cy="178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1" name="Picture 12" descr=""/>
          <p:cNvPicPr/>
          <p:nvPr/>
        </p:nvPicPr>
        <p:blipFill>
          <a:blip r:embed="rId3"/>
          <a:stretch/>
        </p:blipFill>
        <p:spPr>
          <a:xfrm>
            <a:off x="121320" y="127800"/>
            <a:ext cx="3527280" cy="891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2" name="CustomShape 1"/>
          <p:cNvSpPr/>
          <p:nvPr/>
        </p:nvSpPr>
        <p:spPr>
          <a:xfrm>
            <a:off x="94320" y="134280"/>
            <a:ext cx="181800" cy="178200"/>
          </a:xfrm>
          <a:prstGeom prst="rect">
            <a:avLst/>
          </a:prstGeom>
          <a:solidFill>
            <a:srgbClr val="f03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93" name="Line 2"/>
          <p:cNvSpPr/>
          <p:nvPr/>
        </p:nvSpPr>
        <p:spPr>
          <a:xfrm>
            <a:off x="121320" y="364320"/>
            <a:ext cx="143280" cy="360"/>
          </a:xfrm>
          <a:prstGeom prst="line">
            <a:avLst/>
          </a:prstGeom>
          <a:ln>
            <a:solidFill>
              <a:srgbClr val="f0378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94" name="CustomShape 3"/>
          <p:cNvSpPr/>
          <p:nvPr/>
        </p:nvSpPr>
        <p:spPr>
          <a:xfrm>
            <a:off x="94320" y="441000"/>
            <a:ext cx="181800" cy="1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95" name="CustomShape 4"/>
          <p:cNvSpPr/>
          <p:nvPr/>
        </p:nvSpPr>
        <p:spPr>
          <a:xfrm>
            <a:off x="49680" y="84960"/>
            <a:ext cx="270720" cy="511200"/>
          </a:xfrm>
          <a:prstGeom prst="rect">
            <a:avLst/>
          </a:prstGeom>
          <a:solidFill>
            <a:srgbClr val="1e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1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4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2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Picture 11" descr=""/>
          <p:cNvPicPr/>
          <p:nvPr/>
        </p:nvPicPr>
        <p:blipFill>
          <a:blip r:embed="rId2"/>
          <a:stretch/>
        </p:blipFill>
        <p:spPr>
          <a:xfrm>
            <a:off x="10089000" y="628560"/>
            <a:ext cx="1711800" cy="178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01" name="Picture 12" descr=""/>
          <p:cNvPicPr/>
          <p:nvPr/>
        </p:nvPicPr>
        <p:blipFill>
          <a:blip r:embed="rId3"/>
          <a:stretch/>
        </p:blipFill>
        <p:spPr>
          <a:xfrm>
            <a:off x="121320" y="127800"/>
            <a:ext cx="3527280" cy="891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2" name="CustomShape 1"/>
          <p:cNvSpPr/>
          <p:nvPr/>
        </p:nvSpPr>
        <p:spPr>
          <a:xfrm>
            <a:off x="94320" y="134280"/>
            <a:ext cx="181800" cy="178200"/>
          </a:xfrm>
          <a:prstGeom prst="rect">
            <a:avLst/>
          </a:prstGeom>
          <a:solidFill>
            <a:srgbClr val="f03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03" name="Line 2"/>
          <p:cNvSpPr/>
          <p:nvPr/>
        </p:nvSpPr>
        <p:spPr>
          <a:xfrm>
            <a:off x="121320" y="364320"/>
            <a:ext cx="143280" cy="360"/>
          </a:xfrm>
          <a:prstGeom prst="line">
            <a:avLst/>
          </a:prstGeom>
          <a:ln>
            <a:solidFill>
              <a:srgbClr val="f0378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04" name="CustomShape 3"/>
          <p:cNvSpPr/>
          <p:nvPr/>
        </p:nvSpPr>
        <p:spPr>
          <a:xfrm>
            <a:off x="94320" y="441000"/>
            <a:ext cx="181800" cy="1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05" name="CustomShape 4"/>
          <p:cNvSpPr/>
          <p:nvPr/>
        </p:nvSpPr>
        <p:spPr>
          <a:xfrm>
            <a:off x="49680" y="84960"/>
            <a:ext cx="270720" cy="511200"/>
          </a:xfrm>
          <a:prstGeom prst="rect">
            <a:avLst/>
          </a:prstGeom>
          <a:solidFill>
            <a:srgbClr val="1e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6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46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4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2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Picture 11" descr=""/>
          <p:cNvPicPr/>
          <p:nvPr/>
        </p:nvPicPr>
        <p:blipFill>
          <a:blip r:embed="rId2"/>
          <a:stretch/>
        </p:blipFill>
        <p:spPr>
          <a:xfrm>
            <a:off x="10089000" y="628560"/>
            <a:ext cx="1711800" cy="178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13" name="Picture 12" descr=""/>
          <p:cNvPicPr/>
          <p:nvPr/>
        </p:nvPicPr>
        <p:blipFill>
          <a:blip r:embed="rId3"/>
          <a:stretch/>
        </p:blipFill>
        <p:spPr>
          <a:xfrm>
            <a:off x="121320" y="127800"/>
            <a:ext cx="3527280" cy="891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4" name="CustomShape 1"/>
          <p:cNvSpPr/>
          <p:nvPr/>
        </p:nvSpPr>
        <p:spPr>
          <a:xfrm>
            <a:off x="94320" y="134280"/>
            <a:ext cx="181800" cy="178200"/>
          </a:xfrm>
          <a:prstGeom prst="rect">
            <a:avLst/>
          </a:prstGeom>
          <a:solidFill>
            <a:srgbClr val="f03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15" name="Line 2"/>
          <p:cNvSpPr/>
          <p:nvPr/>
        </p:nvSpPr>
        <p:spPr>
          <a:xfrm>
            <a:off x="121320" y="364320"/>
            <a:ext cx="143280" cy="360"/>
          </a:xfrm>
          <a:prstGeom prst="line">
            <a:avLst/>
          </a:prstGeom>
          <a:ln>
            <a:solidFill>
              <a:srgbClr val="f0378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16" name="CustomShape 3"/>
          <p:cNvSpPr/>
          <p:nvPr/>
        </p:nvSpPr>
        <p:spPr>
          <a:xfrm>
            <a:off x="94320" y="441000"/>
            <a:ext cx="181800" cy="1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17" name="CustomShape 4"/>
          <p:cNvSpPr/>
          <p:nvPr/>
        </p:nvSpPr>
        <p:spPr>
          <a:xfrm>
            <a:off x="49680" y="84960"/>
            <a:ext cx="270720" cy="511200"/>
          </a:xfrm>
          <a:prstGeom prst="rect">
            <a:avLst/>
          </a:prstGeom>
          <a:solidFill>
            <a:srgbClr val="1e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4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2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Picture 11" descr=""/>
          <p:cNvPicPr/>
          <p:nvPr/>
        </p:nvPicPr>
        <p:blipFill>
          <a:blip r:embed="rId2"/>
          <a:stretch/>
        </p:blipFill>
        <p:spPr>
          <a:xfrm>
            <a:off x="10089000" y="628560"/>
            <a:ext cx="1711800" cy="178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21" name="Picture 12" descr=""/>
          <p:cNvPicPr/>
          <p:nvPr/>
        </p:nvPicPr>
        <p:blipFill>
          <a:blip r:embed="rId3"/>
          <a:stretch/>
        </p:blipFill>
        <p:spPr>
          <a:xfrm>
            <a:off x="121320" y="127800"/>
            <a:ext cx="3527280" cy="891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22" name="CustomShape 1"/>
          <p:cNvSpPr/>
          <p:nvPr/>
        </p:nvSpPr>
        <p:spPr>
          <a:xfrm>
            <a:off x="94320" y="134280"/>
            <a:ext cx="181800" cy="178200"/>
          </a:xfrm>
          <a:prstGeom prst="rect">
            <a:avLst/>
          </a:prstGeom>
          <a:solidFill>
            <a:srgbClr val="f03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23" name="Line 2"/>
          <p:cNvSpPr/>
          <p:nvPr/>
        </p:nvSpPr>
        <p:spPr>
          <a:xfrm>
            <a:off x="121320" y="364320"/>
            <a:ext cx="143280" cy="360"/>
          </a:xfrm>
          <a:prstGeom prst="line">
            <a:avLst/>
          </a:prstGeom>
          <a:ln>
            <a:solidFill>
              <a:srgbClr val="f0378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24" name="CustomShape 3"/>
          <p:cNvSpPr/>
          <p:nvPr/>
        </p:nvSpPr>
        <p:spPr>
          <a:xfrm>
            <a:off x="94320" y="441000"/>
            <a:ext cx="181800" cy="1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25" name="CustomShape 4"/>
          <p:cNvSpPr/>
          <p:nvPr/>
        </p:nvSpPr>
        <p:spPr>
          <a:xfrm>
            <a:off x="49680" y="84960"/>
            <a:ext cx="270720" cy="511200"/>
          </a:xfrm>
          <a:prstGeom prst="rect">
            <a:avLst/>
          </a:prstGeom>
          <a:solidFill>
            <a:srgbClr val="1e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2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11" descr=""/>
          <p:cNvPicPr/>
          <p:nvPr/>
        </p:nvPicPr>
        <p:blipFill>
          <a:blip r:embed="rId2"/>
          <a:stretch/>
        </p:blipFill>
        <p:spPr>
          <a:xfrm>
            <a:off x="10089000" y="628560"/>
            <a:ext cx="1711800" cy="178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3" name="Picture 12" descr=""/>
          <p:cNvPicPr/>
          <p:nvPr/>
        </p:nvPicPr>
        <p:blipFill>
          <a:blip r:embed="rId3"/>
          <a:stretch/>
        </p:blipFill>
        <p:spPr>
          <a:xfrm>
            <a:off x="121320" y="127800"/>
            <a:ext cx="3527280" cy="891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94320" y="134280"/>
            <a:ext cx="181800" cy="178200"/>
          </a:xfrm>
          <a:prstGeom prst="rect">
            <a:avLst/>
          </a:prstGeom>
          <a:solidFill>
            <a:srgbClr val="f03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5" name="Line 2"/>
          <p:cNvSpPr/>
          <p:nvPr/>
        </p:nvSpPr>
        <p:spPr>
          <a:xfrm>
            <a:off x="121320" y="364320"/>
            <a:ext cx="143280" cy="360"/>
          </a:xfrm>
          <a:prstGeom prst="line">
            <a:avLst/>
          </a:prstGeom>
          <a:ln>
            <a:solidFill>
              <a:srgbClr val="f0378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6" name="CustomShape 3"/>
          <p:cNvSpPr/>
          <p:nvPr/>
        </p:nvSpPr>
        <p:spPr>
          <a:xfrm>
            <a:off x="94320" y="441000"/>
            <a:ext cx="181800" cy="1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49680" y="84960"/>
            <a:ext cx="270720" cy="511200"/>
          </a:xfrm>
          <a:prstGeom prst="rect">
            <a:avLst/>
          </a:prstGeom>
          <a:solidFill>
            <a:srgbClr val="1e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1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1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2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11" descr=""/>
          <p:cNvPicPr/>
          <p:nvPr/>
        </p:nvPicPr>
        <p:blipFill>
          <a:blip r:embed="rId2"/>
          <a:stretch/>
        </p:blipFill>
        <p:spPr>
          <a:xfrm>
            <a:off x="10089000" y="628560"/>
            <a:ext cx="1711800" cy="178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5" name="Picture 12" descr=""/>
          <p:cNvPicPr/>
          <p:nvPr/>
        </p:nvPicPr>
        <p:blipFill>
          <a:blip r:embed="rId3"/>
          <a:stretch/>
        </p:blipFill>
        <p:spPr>
          <a:xfrm>
            <a:off x="121320" y="127800"/>
            <a:ext cx="3527280" cy="891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6" name="CustomShape 1"/>
          <p:cNvSpPr/>
          <p:nvPr/>
        </p:nvSpPr>
        <p:spPr>
          <a:xfrm>
            <a:off x="94320" y="134280"/>
            <a:ext cx="181800" cy="178200"/>
          </a:xfrm>
          <a:prstGeom prst="rect">
            <a:avLst/>
          </a:prstGeom>
          <a:solidFill>
            <a:srgbClr val="f03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7" name="Line 2"/>
          <p:cNvSpPr/>
          <p:nvPr/>
        </p:nvSpPr>
        <p:spPr>
          <a:xfrm>
            <a:off x="121320" y="364320"/>
            <a:ext cx="143280" cy="360"/>
          </a:xfrm>
          <a:prstGeom prst="line">
            <a:avLst/>
          </a:prstGeom>
          <a:ln>
            <a:solidFill>
              <a:srgbClr val="f0378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94320" y="441000"/>
            <a:ext cx="181800" cy="1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9" name="CustomShape 4"/>
          <p:cNvSpPr/>
          <p:nvPr/>
        </p:nvSpPr>
        <p:spPr>
          <a:xfrm>
            <a:off x="49680" y="84960"/>
            <a:ext cx="270720" cy="511200"/>
          </a:xfrm>
          <a:prstGeom prst="rect">
            <a:avLst/>
          </a:prstGeom>
          <a:solidFill>
            <a:srgbClr val="1e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6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46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6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46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2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11" descr=""/>
          <p:cNvPicPr/>
          <p:nvPr/>
        </p:nvPicPr>
        <p:blipFill>
          <a:blip r:embed="rId2"/>
          <a:stretch/>
        </p:blipFill>
        <p:spPr>
          <a:xfrm>
            <a:off x="10089000" y="628560"/>
            <a:ext cx="1711800" cy="178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1" name="Picture 12" descr=""/>
          <p:cNvPicPr/>
          <p:nvPr/>
        </p:nvPicPr>
        <p:blipFill>
          <a:blip r:embed="rId3"/>
          <a:stretch/>
        </p:blipFill>
        <p:spPr>
          <a:xfrm>
            <a:off x="121320" y="127800"/>
            <a:ext cx="3527280" cy="891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2" name="CustomShape 1"/>
          <p:cNvSpPr/>
          <p:nvPr/>
        </p:nvSpPr>
        <p:spPr>
          <a:xfrm>
            <a:off x="94320" y="134280"/>
            <a:ext cx="181800" cy="178200"/>
          </a:xfrm>
          <a:prstGeom prst="rect">
            <a:avLst/>
          </a:prstGeom>
          <a:solidFill>
            <a:srgbClr val="f03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3" name="Line 2"/>
          <p:cNvSpPr/>
          <p:nvPr/>
        </p:nvSpPr>
        <p:spPr>
          <a:xfrm>
            <a:off x="121320" y="364320"/>
            <a:ext cx="143280" cy="360"/>
          </a:xfrm>
          <a:prstGeom prst="line">
            <a:avLst/>
          </a:prstGeom>
          <a:ln>
            <a:solidFill>
              <a:srgbClr val="f0378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94320" y="441000"/>
            <a:ext cx="181800" cy="1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5" name="CustomShape 4"/>
          <p:cNvSpPr/>
          <p:nvPr/>
        </p:nvSpPr>
        <p:spPr>
          <a:xfrm>
            <a:off x="49680" y="84960"/>
            <a:ext cx="270720" cy="511200"/>
          </a:xfrm>
          <a:prstGeom prst="rect">
            <a:avLst/>
          </a:prstGeom>
          <a:solidFill>
            <a:srgbClr val="1e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2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11" descr=""/>
          <p:cNvPicPr/>
          <p:nvPr/>
        </p:nvPicPr>
        <p:blipFill>
          <a:blip r:embed="rId2"/>
          <a:stretch/>
        </p:blipFill>
        <p:spPr>
          <a:xfrm>
            <a:off x="10089000" y="628560"/>
            <a:ext cx="1711800" cy="178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7" name="Picture 12" descr=""/>
          <p:cNvPicPr/>
          <p:nvPr/>
        </p:nvPicPr>
        <p:blipFill>
          <a:blip r:embed="rId3"/>
          <a:stretch/>
        </p:blipFill>
        <p:spPr>
          <a:xfrm>
            <a:off x="121320" y="127800"/>
            <a:ext cx="3527280" cy="891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8" name="CustomShape 1"/>
          <p:cNvSpPr/>
          <p:nvPr/>
        </p:nvSpPr>
        <p:spPr>
          <a:xfrm>
            <a:off x="94320" y="134280"/>
            <a:ext cx="181800" cy="178200"/>
          </a:xfrm>
          <a:prstGeom prst="rect">
            <a:avLst/>
          </a:prstGeom>
          <a:solidFill>
            <a:srgbClr val="f03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9" name="Line 2"/>
          <p:cNvSpPr/>
          <p:nvPr/>
        </p:nvSpPr>
        <p:spPr>
          <a:xfrm>
            <a:off x="121320" y="364320"/>
            <a:ext cx="143280" cy="360"/>
          </a:xfrm>
          <a:prstGeom prst="line">
            <a:avLst/>
          </a:prstGeom>
          <a:ln>
            <a:solidFill>
              <a:srgbClr val="f0378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94320" y="441000"/>
            <a:ext cx="181800" cy="1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49680" y="84960"/>
            <a:ext cx="270720" cy="511200"/>
          </a:xfrm>
          <a:prstGeom prst="rect">
            <a:avLst/>
          </a:prstGeom>
          <a:solidFill>
            <a:srgbClr val="1e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6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46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31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2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11" descr=""/>
          <p:cNvPicPr/>
          <p:nvPr/>
        </p:nvPicPr>
        <p:blipFill>
          <a:blip r:embed="rId2"/>
          <a:stretch/>
        </p:blipFill>
        <p:spPr>
          <a:xfrm>
            <a:off x="10089000" y="628560"/>
            <a:ext cx="1711800" cy="178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1" name="Picture 12" descr=""/>
          <p:cNvPicPr/>
          <p:nvPr/>
        </p:nvPicPr>
        <p:blipFill>
          <a:blip r:embed="rId3"/>
          <a:stretch/>
        </p:blipFill>
        <p:spPr>
          <a:xfrm>
            <a:off x="121320" y="127800"/>
            <a:ext cx="3527280" cy="891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2" name="CustomShape 1"/>
          <p:cNvSpPr/>
          <p:nvPr/>
        </p:nvSpPr>
        <p:spPr>
          <a:xfrm>
            <a:off x="94320" y="134280"/>
            <a:ext cx="181800" cy="178200"/>
          </a:xfrm>
          <a:prstGeom prst="rect">
            <a:avLst/>
          </a:prstGeom>
          <a:solidFill>
            <a:srgbClr val="f03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93" name="Line 2"/>
          <p:cNvSpPr/>
          <p:nvPr/>
        </p:nvSpPr>
        <p:spPr>
          <a:xfrm>
            <a:off x="121320" y="364320"/>
            <a:ext cx="143280" cy="360"/>
          </a:xfrm>
          <a:prstGeom prst="line">
            <a:avLst/>
          </a:prstGeom>
          <a:ln>
            <a:solidFill>
              <a:srgbClr val="f0378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4320" y="441000"/>
            <a:ext cx="181800" cy="1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49680" y="84960"/>
            <a:ext cx="270720" cy="511200"/>
          </a:xfrm>
          <a:prstGeom prst="rect">
            <a:avLst/>
          </a:prstGeom>
          <a:solidFill>
            <a:srgbClr val="1e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6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46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46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2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1" descr=""/>
          <p:cNvPicPr/>
          <p:nvPr/>
        </p:nvPicPr>
        <p:blipFill>
          <a:blip r:embed="rId2"/>
          <a:stretch/>
        </p:blipFill>
        <p:spPr>
          <a:xfrm>
            <a:off x="10089000" y="628560"/>
            <a:ext cx="1711800" cy="178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5" name="Picture 12" descr=""/>
          <p:cNvPicPr/>
          <p:nvPr/>
        </p:nvPicPr>
        <p:blipFill>
          <a:blip r:embed="rId3"/>
          <a:stretch/>
        </p:blipFill>
        <p:spPr>
          <a:xfrm>
            <a:off x="121320" y="127800"/>
            <a:ext cx="3527280" cy="891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6" name="CustomShape 1"/>
          <p:cNvSpPr/>
          <p:nvPr/>
        </p:nvSpPr>
        <p:spPr>
          <a:xfrm>
            <a:off x="94320" y="134280"/>
            <a:ext cx="181800" cy="178200"/>
          </a:xfrm>
          <a:prstGeom prst="rect">
            <a:avLst/>
          </a:prstGeom>
          <a:solidFill>
            <a:srgbClr val="f037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07" name="Line 2"/>
          <p:cNvSpPr/>
          <p:nvPr/>
        </p:nvSpPr>
        <p:spPr>
          <a:xfrm>
            <a:off x="121320" y="364320"/>
            <a:ext cx="143280" cy="360"/>
          </a:xfrm>
          <a:prstGeom prst="line">
            <a:avLst/>
          </a:prstGeom>
          <a:ln>
            <a:solidFill>
              <a:srgbClr val="f0378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94320" y="441000"/>
            <a:ext cx="181800" cy="1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49680" y="84960"/>
            <a:ext cx="270720" cy="511200"/>
          </a:xfrm>
          <a:prstGeom prst="rect">
            <a:avLst/>
          </a:prstGeom>
          <a:solidFill>
            <a:srgbClr val="1e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16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6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2680" y="1604520"/>
            <a:ext cx="53546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6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232680" y="3682080"/>
            <a:ext cx="53546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4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frama-c.com/download/frama-c-wp-manual.pdf" TargetMode="External"/><Relationship Id="rId2" Type="http://schemas.openxmlformats.org/officeDocument/2006/relationships/hyperlink" Target="http://frama-c.com/download/frama-c-user-manual.pdf" TargetMode="External"/><Relationship Id="rId3" Type="http://schemas.openxmlformats.org/officeDocument/2006/relationships/slideLayout" Target="../slideLayouts/slideLayout2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e2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Picture Placeholder 8" descr="A picture containing person, indoor, room&#10;&#10;Description automatically generated"/>
          <p:cNvPicPr/>
          <p:nvPr/>
        </p:nvPicPr>
        <p:blipFill>
          <a:blip r:embed="rId1"/>
          <a:srcRect l="0" t="5569" r="0" b="5569"/>
          <a:stretch/>
        </p:blipFill>
        <p:spPr>
          <a:xfrm>
            <a:off x="5730480" y="1794240"/>
            <a:ext cx="6312240" cy="4201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33" name="Graphic 8" descr=""/>
          <p:cNvPicPr/>
          <p:nvPr/>
        </p:nvPicPr>
        <p:blipFill>
          <a:blip r:embed="rId2"/>
          <a:stretch/>
        </p:blipFill>
        <p:spPr>
          <a:xfrm flipH="1" rot="10800000">
            <a:off x="5709960" y="1795320"/>
            <a:ext cx="6312240" cy="4214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4" name="TextShape 1"/>
          <p:cNvSpPr/>
          <p:nvPr/>
        </p:nvSpPr>
        <p:spPr>
          <a:xfrm>
            <a:off x="331920" y="2904840"/>
            <a:ext cx="5247000" cy="12340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304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140" strike="noStrike" u="none">
                <a:solidFill>
                  <a:srgbClr val="e41165"/>
                </a:solidFill>
                <a:uFillTx/>
                <a:latin typeface="Calibri"/>
                <a:ea typeface="DejaVu Sans"/>
              </a:rPr>
              <a:t> </a:t>
            </a:r>
            <a:r>
              <a:rPr b="0" i="1" lang="en-US" sz="2140" strike="noStrike" u="sng">
                <a:solidFill>
                  <a:srgbClr val="e41165"/>
                </a:solidFill>
                <a:uFillTx/>
                <a:latin typeface="Calibri"/>
                <a:ea typeface="DejaVu Sans"/>
              </a:rPr>
              <a:t>Diganta Mukhopadhyay</a:t>
            </a:r>
            <a:r>
              <a:rPr b="0" lang="en-US" sz="2139" strike="noStrike" u="none" baseline="33000">
                <a:solidFill>
                  <a:srgbClr val="e41165"/>
                </a:solidFill>
                <a:uFillTx/>
                <a:latin typeface="Calibri"/>
                <a:ea typeface="DejaVu Sans"/>
              </a:rPr>
              <a:t>1</a:t>
            </a:r>
            <a:r>
              <a:rPr b="0" lang="en-US" sz="2140" strike="noStrike" u="none">
                <a:solidFill>
                  <a:srgbClr val="e41165"/>
                </a:solidFill>
                <a:uFillTx/>
                <a:latin typeface="Calibri"/>
                <a:ea typeface="DejaVu Sans"/>
              </a:rPr>
              <a:t>, </a:t>
            </a:r>
            <a:r>
              <a:rPr b="1" lang="en-US" sz="2140" strike="noStrike" u="none">
                <a:solidFill>
                  <a:srgbClr val="e41165"/>
                </a:solidFill>
                <a:uFillTx/>
                <a:latin typeface="Calibri"/>
                <a:ea typeface="DejaVu Sans"/>
              </a:rPr>
              <a:t>Ravindra Metta</a:t>
            </a:r>
            <a:r>
              <a:rPr b="1" lang="en-US" sz="2139" strike="noStrike" u="none" baseline="33000">
                <a:solidFill>
                  <a:srgbClr val="e41165"/>
                </a:solidFill>
                <a:uFillTx/>
                <a:latin typeface="Calibri"/>
                <a:ea typeface="DejaVu Sans"/>
              </a:rPr>
              <a:t>1,2,              </a:t>
            </a:r>
            <a:r>
              <a:rPr b="0" lang="en-US" sz="2140" strike="noStrike" u="none">
                <a:solidFill>
                  <a:srgbClr val="e41165"/>
                </a:solidFill>
                <a:uFillTx/>
                <a:latin typeface="Calibri"/>
                <a:ea typeface="DejaVu Sans"/>
              </a:rPr>
              <a:t>Hrishikesh Karmarkar</a:t>
            </a:r>
            <a:r>
              <a:rPr b="0" lang="en-US" sz="2139" strike="noStrike" u="none" baseline="33000">
                <a:solidFill>
                  <a:srgbClr val="e41165"/>
                </a:solidFill>
                <a:uFillTx/>
                <a:latin typeface="Calibri"/>
                <a:ea typeface="DejaVu Sans"/>
              </a:rPr>
              <a:t>1</a:t>
            </a:r>
            <a:r>
              <a:rPr b="0" lang="en-US" sz="2140" strike="noStrike" u="none">
                <a:solidFill>
                  <a:srgbClr val="e41165"/>
                </a:solidFill>
                <a:uFillTx/>
                <a:latin typeface="Calibri"/>
                <a:ea typeface="DejaVu Sans"/>
              </a:rPr>
              <a:t>, Kumar Madhukar</a:t>
            </a:r>
            <a:r>
              <a:rPr b="0" lang="en-US" sz="2139" strike="noStrike" u="none" baseline="33000">
                <a:solidFill>
                  <a:srgbClr val="e41165"/>
                </a:solidFill>
                <a:uFillTx/>
                <a:latin typeface="Calibri"/>
                <a:ea typeface="DejaVu Sans"/>
              </a:rPr>
              <a:t>3</a:t>
            </a:r>
            <a:r>
              <a:rPr b="0" lang="en-US" sz="2140" strike="noStrike" u="none">
                <a:solidFill>
                  <a:srgbClr val="e41165"/>
                </a:solidFill>
                <a:uFillTx/>
                <a:latin typeface="Calibri"/>
                <a:ea typeface="DejaVu Sans"/>
              </a:rPr>
              <a:t>,</a:t>
            </a:r>
            <a:endParaRPr b="0" lang="en-IN" sz="214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140" strike="noStrike" u="none">
                <a:solidFill>
                  <a:srgbClr val="e41165"/>
                </a:solidFill>
                <a:uFillTx/>
                <a:latin typeface="Calibri"/>
                <a:ea typeface="DejaVu Sans"/>
              </a:rPr>
              <a:t>     </a:t>
            </a:r>
            <a:r>
              <a:rPr b="0" lang="en-US" sz="2140" strike="noStrike" u="none">
                <a:solidFill>
                  <a:srgbClr val="e41165"/>
                </a:solidFill>
                <a:uFillTx/>
                <a:latin typeface="Calibri"/>
                <a:ea typeface="DejaVu Sans"/>
              </a:rPr>
              <a:t>1. TCS Research. 2. TUM. 3. IIT-D</a:t>
            </a:r>
            <a:endParaRPr b="0" lang="en-IN" sz="214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5" name="TextShape 3"/>
          <p:cNvSpPr/>
          <p:nvPr/>
        </p:nvSpPr>
        <p:spPr>
          <a:xfrm>
            <a:off x="375120" y="5819760"/>
            <a:ext cx="2311560" cy="18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1F6993C7-B4FD-4804-AF7E-A257719C8D6A}" type="datetime3">
              <a:rPr b="0" lang="en-US" sz="1340" strike="noStrike" u="none">
                <a:solidFill>
                  <a:srgbClr val="f4f3f9"/>
                </a:solidFill>
                <a:uFillTx/>
                <a:latin typeface="Calibri"/>
                <a:ea typeface="DejaVu Sans"/>
              </a:rPr>
              <a:t>May 5, 2025</a:t>
            </a:fld>
            <a:endParaRPr b="0" lang="en-IN" sz="134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36" name="TextShape 2"/>
          <p:cNvSpPr/>
          <p:nvPr/>
        </p:nvSpPr>
        <p:spPr>
          <a:xfrm>
            <a:off x="340560" y="1207440"/>
            <a:ext cx="900468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noAutofit/>
          </a:bodyPr>
          <a:p>
            <a:pPr>
              <a:lnSpc>
                <a:spcPct val="100000"/>
              </a:lnSpc>
            </a:pPr>
            <a:r>
              <a:rPr b="1" lang="en-US" sz="3200" spc="-6" strike="noStrike" u="sng">
                <a:solidFill>
                  <a:srgbClr val="f4f3f9"/>
                </a:solidFill>
                <a:uFillTx/>
                <a:latin typeface="Calibri"/>
                <a:ea typeface="Calibri"/>
              </a:rPr>
              <a:t>PROTON 2.1</a:t>
            </a:r>
            <a:r>
              <a:rPr b="0" lang="en-US" sz="3200" spc="-6" strike="noStrike" u="sng">
                <a:solidFill>
                  <a:srgbClr val="f4f3f9"/>
                </a:solidFill>
                <a:uFillTx/>
                <a:latin typeface="Calibri"/>
                <a:ea typeface="Calibri"/>
              </a:rPr>
              <a:t>: Synthesizing Ranking Functions</a:t>
            </a: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6" strike="noStrike" u="sng">
                <a:solidFill>
                  <a:srgbClr val="f4f3f9"/>
                </a:solidFill>
                <a:uFillTx/>
                <a:latin typeface="Calibri"/>
                <a:ea typeface="Calibri"/>
              </a:rPr>
              <a:t>via fine-tuned locally hosted LLM (Competition</a:t>
            </a: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6" strike="noStrike" u="sng">
                <a:solidFill>
                  <a:srgbClr val="f4f3f9"/>
                </a:solidFill>
                <a:uFillTx/>
                <a:latin typeface="Calibri"/>
                <a:ea typeface="Calibri"/>
              </a:rPr>
              <a:t>Contribution)</a:t>
            </a: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3240000" y="931680"/>
            <a:ext cx="5758920" cy="43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Calibri"/>
              </a:rPr>
              <a:t>LLM based Ranking Function Synthesis</a:t>
            </a:r>
            <a:endParaRPr b="0" lang="en-IN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38" name="CustomShape 2"/>
          <p:cNvSpPr/>
          <p:nvPr/>
        </p:nvSpPr>
        <p:spPr>
          <a:xfrm>
            <a:off x="-2603520" y="6345360"/>
            <a:ext cx="3107520" cy="33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F5DCC69-8B0B-4D42-B6C7-6DF7155B2CEA}" type="slidenum">
              <a:rPr b="0" lang="en-US" sz="1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&lt;number&gt;</a:t>
            </a:fld>
            <a:endParaRPr b="0" lang="en-IN" sz="1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39" name="CustomShape 5"/>
          <p:cNvSpPr/>
          <p:nvPr/>
        </p:nvSpPr>
        <p:spPr>
          <a:xfrm>
            <a:off x="360000" y="720000"/>
            <a:ext cx="11806200" cy="7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19880" rIns="119880" tIns="60120" bIns="60120" anchor="ctr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40" name="Content Placeholder 3"/>
          <p:cNvSpPr/>
          <p:nvPr/>
        </p:nvSpPr>
        <p:spPr>
          <a:xfrm>
            <a:off x="632880" y="2919960"/>
            <a:ext cx="11426040" cy="3738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Autofit/>
          </a:bodyPr>
          <a:p>
            <a:pPr marL="346680" indent="-343080">
              <a:lnSpc>
                <a:spcPct val="90000"/>
              </a:lnSpc>
              <a:spcBef>
                <a:spcPts val="1599"/>
              </a:spcBef>
              <a:spcAft>
                <a:spcPts val="799"/>
              </a:spcAft>
              <a:buClr>
                <a:srgbClr val="e41165"/>
              </a:buClr>
              <a:buFont typeface="Arial"/>
              <a:buChar char="•"/>
              <a:tabLst>
                <a:tab algn="l" pos="40824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PROTON 1.1.2 fails to find termination of 123 benchmarks [2] 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6680" indent="-343080">
              <a:lnSpc>
                <a:spcPct val="90000"/>
              </a:lnSpc>
              <a:spcBef>
                <a:spcPts val="1599"/>
              </a:spcBef>
              <a:spcAft>
                <a:spcPts val="799"/>
              </a:spcAft>
              <a:buClr>
                <a:srgbClr val="e41165"/>
              </a:buClr>
              <a:buFont typeface="Arial"/>
              <a:buChar char="•"/>
              <a:tabLst>
                <a:tab algn="l" pos="40824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LLMs were recently used for synthesizing invariants [4, 5]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599"/>
              </a:spcBef>
              <a:spcAft>
                <a:spcPts val="799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Based on this, we integrate an LLM based ranking function synthesis into PROTON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599"/>
              </a:spcBef>
              <a:spcAft>
                <a:spcPts val="799"/>
              </a:spcAft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If PROTON 1.1.2 fails to find (non-)termination, then invoke LLM-T-Check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6680" indent="-343080">
              <a:lnSpc>
                <a:spcPct val="90000"/>
              </a:lnSpc>
              <a:spcBef>
                <a:spcPts val="1599"/>
              </a:spcBef>
              <a:spcAft>
                <a:spcPts val="799"/>
              </a:spcAft>
              <a:buClr>
                <a:srgbClr val="e41165"/>
              </a:buClr>
              <a:buFont typeface="Arial"/>
              <a:buChar char="•"/>
              <a:tabLst>
                <a:tab algn="l" pos="40824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Online LLMs: pre-trained on huge data-sets and hence offer good performance, But, Significant cost and privacy concerns with online LLMs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6680" indent="-343080">
              <a:lnSpc>
                <a:spcPct val="90000"/>
              </a:lnSpc>
              <a:spcBef>
                <a:spcPts val="1599"/>
              </a:spcBef>
              <a:spcAft>
                <a:spcPts val="799"/>
              </a:spcAft>
              <a:buClr>
                <a:srgbClr val="e41165"/>
              </a:buClr>
              <a:buFont typeface="Arial"/>
              <a:buChar char="•"/>
              <a:tabLst>
                <a:tab algn="l" pos="40824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Locally hosted LLMs: very poor out-of-the-box performance (returns a definition of an invariant when asked to generate one for a program)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41" name="" descr=""/>
          <p:cNvPicPr/>
          <p:nvPr/>
        </p:nvPicPr>
        <p:blipFill>
          <a:blip r:embed="rId1"/>
          <a:stretch/>
        </p:blipFill>
        <p:spPr>
          <a:xfrm>
            <a:off x="226800" y="1486080"/>
            <a:ext cx="11832120" cy="13518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3816000" y="680400"/>
            <a:ext cx="3060000" cy="57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800" strike="noStrike" u="sng">
                <a:solidFill>
                  <a:srgbClr val="ffffff"/>
                </a:solidFill>
                <a:uFillTx/>
                <a:latin typeface="Calibri"/>
              </a:rPr>
              <a:t>Training Data Set</a:t>
            </a:r>
            <a:endParaRPr b="0" lang="en-IN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43" name="CustomShape 8"/>
          <p:cNvSpPr/>
          <p:nvPr/>
        </p:nvSpPr>
        <p:spPr>
          <a:xfrm>
            <a:off x="-2603520" y="6345360"/>
            <a:ext cx="3107520" cy="33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2CDD887-674A-4EB8-BCB7-EBC944FD9D3B}" type="slidenum">
              <a:rPr b="0" lang="en-US" sz="1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&lt;number&gt;</a:t>
            </a:fld>
            <a:endParaRPr b="0" lang="en-IN" sz="1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44" name="CustomShape 9"/>
          <p:cNvSpPr/>
          <p:nvPr/>
        </p:nvSpPr>
        <p:spPr>
          <a:xfrm>
            <a:off x="180000" y="684000"/>
            <a:ext cx="11806200" cy="7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19880" rIns="119880" tIns="60120" bIns="60120" anchor="ctr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45" name="" descr=""/>
          <p:cNvPicPr/>
          <p:nvPr/>
        </p:nvPicPr>
        <p:blipFill>
          <a:blip r:embed="rId1"/>
          <a:stretch/>
        </p:blipFill>
        <p:spPr>
          <a:xfrm>
            <a:off x="144000" y="1215720"/>
            <a:ext cx="8097480" cy="3643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46" name="" descr=""/>
          <p:cNvPicPr/>
          <p:nvPr/>
        </p:nvPicPr>
        <p:blipFill>
          <a:blip r:embed="rId2"/>
          <a:stretch/>
        </p:blipFill>
        <p:spPr>
          <a:xfrm>
            <a:off x="6884280" y="1116000"/>
            <a:ext cx="5174640" cy="310284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</p:pic>
      <p:sp>
        <p:nvSpPr>
          <p:cNvPr id="447" name=""/>
          <p:cNvSpPr/>
          <p:nvPr/>
        </p:nvSpPr>
        <p:spPr>
          <a:xfrm>
            <a:off x="48960" y="5074200"/>
            <a:ext cx="12210480" cy="13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[4] Adharsh Kamath et al. “Finding Inductive Loop Invariants using Large Language Models”. In: CoRR abs/2311.07948 (2023). doi: 10.48550/ARXIV.2311.07948. ArXiv:311.07948.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[5] Adharsh Kamath et al. “Leveraging LLMs for Program Verification”. In: FMCAD. 2024, pp. 107–118. doi: 10.34727/2024/isbn.978-3-85448-065-5\_16.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4680000" y="680400"/>
            <a:ext cx="3058920" cy="57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800" strike="noStrike" u="sng">
                <a:solidFill>
                  <a:srgbClr val="ffffff"/>
                </a:solidFill>
                <a:uFillTx/>
                <a:latin typeface="Calibri"/>
              </a:rPr>
              <a:t>Fine-tuning</a:t>
            </a:r>
            <a:endParaRPr b="0" lang="en-IN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49" name="CustomShape 1"/>
          <p:cNvSpPr/>
          <p:nvPr/>
        </p:nvSpPr>
        <p:spPr>
          <a:xfrm>
            <a:off x="-2603520" y="6345360"/>
            <a:ext cx="3107520" cy="33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11186DF-9DBC-4BAB-9D9F-9C85E31F676C}" type="slidenum">
              <a:rPr b="0" lang="en-US" sz="1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&lt;number&gt;</a:t>
            </a:fld>
            <a:endParaRPr b="0" lang="en-IN" sz="1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50" name="CustomShape 3"/>
          <p:cNvSpPr/>
          <p:nvPr/>
        </p:nvSpPr>
        <p:spPr>
          <a:xfrm>
            <a:off x="360000" y="684000"/>
            <a:ext cx="11806200" cy="7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19880" rIns="119880" tIns="60120" bIns="60120" anchor="ctr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51" name="" descr=""/>
          <p:cNvPicPr/>
          <p:nvPr/>
        </p:nvPicPr>
        <p:blipFill>
          <a:blip r:embed="rId1"/>
          <a:stretch/>
        </p:blipFill>
        <p:spPr>
          <a:xfrm>
            <a:off x="6264000" y="1389240"/>
            <a:ext cx="4355640" cy="3078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52" name=""/>
          <p:cNvSpPr/>
          <p:nvPr/>
        </p:nvSpPr>
        <p:spPr>
          <a:xfrm>
            <a:off x="6942960" y="1728000"/>
            <a:ext cx="1947960" cy="48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400" strike="noStrike" u="none">
                <a:solidFill>
                  <a:schemeClr val="accent2"/>
                </a:solidFill>
                <a:uFillTx/>
                <a:latin typeface="Arial"/>
                <a:ea typeface="DejaVu Sans"/>
              </a:rPr>
              <a:t>D, </a:t>
            </a:r>
            <a:endParaRPr b="0" lang="en-IN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trike="noStrike" u="sng">
                <a:solidFill>
                  <a:schemeClr val="accent2"/>
                </a:solidFill>
                <a:uFillTx/>
                <a:latin typeface="Arial"/>
                <a:ea typeface="DejaVu Sans"/>
              </a:rPr>
              <a:t>321 programs</a:t>
            </a:r>
            <a:endParaRPr b="0" lang="en-IN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53" name=""/>
          <p:cNvSpPr/>
          <p:nvPr/>
        </p:nvSpPr>
        <p:spPr>
          <a:xfrm>
            <a:off x="8748000" y="1814040"/>
            <a:ext cx="1546920" cy="48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400" strike="noStrike" u="none">
                <a:solidFill>
                  <a:schemeClr val="accent2"/>
                </a:solidFill>
                <a:uFillTx/>
                <a:latin typeface="Arial"/>
                <a:ea typeface="DejaVu Sans"/>
              </a:rPr>
              <a:t>       </a:t>
            </a:r>
            <a:r>
              <a:rPr b="0" lang="en-IN" sz="1400" strike="noStrike" u="none">
                <a:solidFill>
                  <a:schemeClr val="accent2"/>
                </a:solidFill>
                <a:uFillTx/>
                <a:latin typeface="Arial"/>
                <a:ea typeface="DejaVu Sans"/>
              </a:rPr>
              <a:t>E:</a:t>
            </a:r>
            <a:r>
              <a:rPr b="0" lang="en-IN" sz="1400" strike="noStrike" u="sng">
                <a:solidFill>
                  <a:schemeClr val="accent2"/>
                </a:solidFill>
                <a:uFillTx/>
                <a:latin typeface="Arial"/>
                <a:ea typeface="DejaVu Sans"/>
              </a:rPr>
              <a:t> </a:t>
            </a:r>
            <a:endParaRPr b="0" lang="en-IN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trike="noStrike" u="sng">
                <a:solidFill>
                  <a:schemeClr val="accent2"/>
                </a:solidFill>
                <a:uFillTx/>
                <a:latin typeface="Arial"/>
                <a:ea typeface="DejaVu Sans"/>
              </a:rPr>
              <a:t> </a:t>
            </a:r>
            <a:r>
              <a:rPr b="0" lang="en-IN" sz="1400" strike="noStrike" u="sng">
                <a:solidFill>
                  <a:schemeClr val="accent2"/>
                </a:solidFill>
                <a:uFillTx/>
                <a:latin typeface="Arial"/>
                <a:ea typeface="DejaVu Sans"/>
              </a:rPr>
              <a:t>123   programs</a:t>
            </a:r>
            <a:endParaRPr b="0" lang="en-IN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54" name=""/>
          <p:cNvSpPr/>
          <p:nvPr/>
        </p:nvSpPr>
        <p:spPr>
          <a:xfrm>
            <a:off x="1908000" y="1548000"/>
            <a:ext cx="4282920" cy="16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Only 24 programs (F ) in D, out of 123 that PROTON 1.1.2 could not solve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▶ </a:t>
            </a: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These may be under-represented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during fine-tuning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▶ </a:t>
            </a: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So, focus on these more (set F)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55" name=""/>
          <p:cNvSpPr/>
          <p:nvPr/>
        </p:nvSpPr>
        <p:spPr>
          <a:xfrm>
            <a:off x="36000" y="3461400"/>
            <a:ext cx="6263640" cy="110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▶ </a:t>
            </a: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Pick program from F with probability 0.7, D − F with 0.3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▶ </a:t>
            </a: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Compare output of Llama-1B against vij , uij to get loss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▶ </a:t>
            </a: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Fine-tune all parameters of Llama-1B to minimize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4039920" y="725040"/>
            <a:ext cx="2619000" cy="71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600" strike="noStrike" u="none">
                <a:solidFill>
                  <a:srgbClr val="ffffff"/>
                </a:solidFill>
                <a:uFillTx/>
                <a:latin typeface="Calibri"/>
              </a:rPr>
              <a:t>Tooling ...</a:t>
            </a:r>
            <a:endParaRPr b="0" lang="en-IN" sz="2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57" name="CustomShape 6"/>
          <p:cNvSpPr/>
          <p:nvPr/>
        </p:nvSpPr>
        <p:spPr>
          <a:xfrm>
            <a:off x="-2603520" y="6345360"/>
            <a:ext cx="3107520" cy="33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1AC4A58-C346-4581-A5D9-6BEDE2CDC838}" type="slidenum">
              <a:rPr b="0" lang="en-US" sz="1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&lt;number&gt;</a:t>
            </a:fld>
            <a:endParaRPr b="0" lang="en-IN" sz="1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58" name="CustomShape 10"/>
          <p:cNvSpPr/>
          <p:nvPr/>
        </p:nvSpPr>
        <p:spPr>
          <a:xfrm>
            <a:off x="360000" y="684000"/>
            <a:ext cx="11806200" cy="7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19880" rIns="119880" tIns="60120" bIns="60120" anchor="ctr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59" name="" descr=""/>
          <p:cNvPicPr/>
          <p:nvPr/>
        </p:nvPicPr>
        <p:blipFill>
          <a:blip r:embed="rId1"/>
          <a:stretch/>
        </p:blipFill>
        <p:spPr>
          <a:xfrm>
            <a:off x="1857600" y="1260000"/>
            <a:ext cx="7681320" cy="4156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4039920" y="540000"/>
            <a:ext cx="4959000" cy="506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800" strike="noStrike" u="sng">
                <a:solidFill>
                  <a:srgbClr val="ffffff"/>
                </a:solidFill>
                <a:uFillTx/>
                <a:latin typeface="Calibri"/>
                <a:ea typeface="Noto Sans CJK SC"/>
              </a:rPr>
              <a:t>Experiments</a:t>
            </a:r>
            <a:endParaRPr b="0" lang="en-IN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61" name="CustomShape 11"/>
          <p:cNvSpPr/>
          <p:nvPr/>
        </p:nvSpPr>
        <p:spPr>
          <a:xfrm>
            <a:off x="-2603520" y="6345360"/>
            <a:ext cx="3107520" cy="33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9402164-13F8-4034-BE08-5CBAC6B90A7C}" type="slidenum">
              <a:rPr b="0" lang="en-US" sz="1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&lt;number&gt;</a:t>
            </a:fld>
            <a:endParaRPr b="0" lang="en-IN" sz="1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62" name="CustomShape 13"/>
          <p:cNvSpPr/>
          <p:nvPr/>
        </p:nvSpPr>
        <p:spPr>
          <a:xfrm>
            <a:off x="360000" y="684000"/>
            <a:ext cx="11806200" cy="7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19880" rIns="119880" tIns="60120" bIns="60120" anchor="ctr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63" name="" descr=""/>
          <p:cNvPicPr/>
          <p:nvPr/>
        </p:nvPicPr>
        <p:blipFill>
          <a:blip r:embed="rId1"/>
          <a:stretch/>
        </p:blipFill>
        <p:spPr>
          <a:xfrm>
            <a:off x="1800000" y="1440720"/>
            <a:ext cx="7386480" cy="3778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4039920" y="540000"/>
            <a:ext cx="4959000" cy="506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800" strike="noStrike" u="sng">
                <a:solidFill>
                  <a:srgbClr val="ffffff"/>
                </a:solidFill>
                <a:uFillTx/>
                <a:latin typeface="Calibri"/>
                <a:ea typeface="Noto Sans CJK SC"/>
              </a:rPr>
              <a:t>Does this Model generalize?</a:t>
            </a:r>
            <a:endParaRPr b="0" lang="en-IN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65" name="CustomShape 4"/>
          <p:cNvSpPr/>
          <p:nvPr/>
        </p:nvSpPr>
        <p:spPr>
          <a:xfrm>
            <a:off x="-2603520" y="6345360"/>
            <a:ext cx="3107520" cy="33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F359DDE-523D-4439-89A4-DD3344F5EC0B}" type="slidenum">
              <a:rPr b="0" lang="en-US" sz="1200" strike="noStrike" u="none">
                <a:solidFill>
                  <a:srgbClr val="000000"/>
                </a:solidFill>
                <a:uFillTx/>
                <a:latin typeface="Calibri"/>
                <a:ea typeface="DejaVu Sans"/>
              </a:rPr>
              <a:t>&lt;number&gt;</a:t>
            </a:fld>
            <a:endParaRPr b="0" lang="en-IN" sz="1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66" name="CustomShape 7"/>
          <p:cNvSpPr/>
          <p:nvPr/>
        </p:nvSpPr>
        <p:spPr>
          <a:xfrm>
            <a:off x="360000" y="684000"/>
            <a:ext cx="11806200" cy="7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19880" rIns="119880" tIns="60120" bIns="60120" anchor="ctr">
            <a:no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67" name="" descr=""/>
          <p:cNvPicPr/>
          <p:nvPr/>
        </p:nvPicPr>
        <p:blipFill>
          <a:blip r:embed="rId1"/>
          <a:stretch/>
        </p:blipFill>
        <p:spPr>
          <a:xfrm>
            <a:off x="2484000" y="1461960"/>
            <a:ext cx="7520040" cy="4225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TextShape 4"/>
          <p:cNvSpPr/>
          <p:nvPr/>
        </p:nvSpPr>
        <p:spPr>
          <a:xfrm>
            <a:off x="4608000" y="2664000"/>
            <a:ext cx="205200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3200" spc="-6" strike="noStrike" u="none">
                <a:solidFill>
                  <a:srgbClr val="f4f3f9"/>
                </a:solidFill>
                <a:uFillTx/>
                <a:latin typeface="Calibri"/>
                <a:ea typeface="Calibri"/>
              </a:rPr>
              <a:t>Thank you</a:t>
            </a: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Shape 5"/>
          <p:cNvSpPr/>
          <p:nvPr/>
        </p:nvSpPr>
        <p:spPr>
          <a:xfrm>
            <a:off x="4505400" y="360000"/>
            <a:ext cx="2514240" cy="73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3200" spc="-6" strike="noStrike" u="sng">
                <a:solidFill>
                  <a:srgbClr val="f4f3f9"/>
                </a:solidFill>
                <a:uFillTx/>
                <a:latin typeface="Calibri"/>
                <a:ea typeface="Calibri"/>
              </a:rPr>
              <a:t>References</a:t>
            </a:r>
            <a:endParaRPr b="0" lang="en-IN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70" name=""/>
          <p:cNvSpPr/>
          <p:nvPr/>
        </p:nvSpPr>
        <p:spPr>
          <a:xfrm>
            <a:off x="900000" y="1332000"/>
            <a:ext cx="10510920" cy="39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[1] Patrick Baudin et al. WP Plug-in Manual. url: </a:t>
            </a:r>
            <a:r>
              <a:rPr b="0" lang="en-IN" sz="1800" strike="noStrike" u="none">
                <a:solidFill>
                  <a:srgbClr val="f03782"/>
                </a:solidFill>
                <a:uFillTx/>
                <a:latin typeface="Arial"/>
                <a:hlinkClick r:id="rId1"/>
              </a:rPr>
              <a:t>http://frama-c.com/download/frama-c-wp-manual.pdf</a:t>
            </a: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.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[2] C Bounded Model Checker. https://github.com/diffblue/cbmc.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[3] Loı̈c Correnson et al. Frama-C User Manual. url: </a:t>
            </a:r>
            <a:r>
              <a:rPr b="0" lang="en-IN" sz="1800" strike="noStrike" u="none">
                <a:solidFill>
                  <a:srgbClr val="f03782"/>
                </a:solidFill>
                <a:uFillTx/>
                <a:latin typeface="Arial"/>
                <a:hlinkClick r:id="rId2"/>
              </a:rPr>
              <a:t>http://frama-c.com/download/frama-c-user-manual.pdf</a:t>
            </a: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.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[4] Adharsh Kamath et al. “Finding Inductive Loop Invariants using Large Language Models”. In: CoRR abs/2311.07948 (2023). doi: 10.48550/ARXIV.2311.07948. ArXiv:311.07948.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[5] Adharsh Kamath et al. “Leveraging LLMs for Program Verification”. In: FMCAD. 2024, pp. 107–118. doi: 10.34727/2024/isbn.978-3-85448-065-5\_16.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trike="noStrike" u="none">
                <a:solidFill>
                  <a:srgbClr val="ffffff"/>
                </a:solidFill>
                <a:uFillTx/>
                <a:latin typeface="Arial"/>
              </a:rPr>
              <a:t>[6] Ravindra Metta et al. “PROTON: PRObes for Termination Or Not (Competition Contribution)”. In: TACAS. 2024, pp. 393–398. doi: 10.1007/978-3-031-57256-2\_27.</a:t>
            </a:r>
            <a:endParaRPr b="0" lang="en-IN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f03782"/>
      </a:hlink>
      <a:folHlink>
        <a:srgbClr val="005b9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f03782"/>
      </a:hlink>
      <a:folHlink>
        <a:srgbClr val="005b9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f03782"/>
      </a:hlink>
      <a:folHlink>
        <a:srgbClr val="005b9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f03782"/>
      </a:hlink>
      <a:folHlink>
        <a:srgbClr val="005b9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f03782"/>
      </a:hlink>
      <a:folHlink>
        <a:srgbClr val="005b9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f03782"/>
      </a:hlink>
      <a:folHlink>
        <a:srgbClr val="005b9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f03782"/>
      </a:hlink>
      <a:folHlink>
        <a:srgbClr val="005b9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f03782"/>
      </a:hlink>
      <a:folHlink>
        <a:srgbClr val="005b9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f03782"/>
      </a:hlink>
      <a:folHlink>
        <a:srgbClr val="005b9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f03782"/>
      </a:hlink>
      <a:folHlink>
        <a:srgbClr val="005b9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f03782"/>
      </a:hlink>
      <a:folHlink>
        <a:srgbClr val="005b9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f03782"/>
      </a:hlink>
      <a:folHlink>
        <a:srgbClr val="005b9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f03782"/>
      </a:hlink>
      <a:folHlink>
        <a:srgbClr val="005b9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f03782"/>
      </a:hlink>
      <a:folHlink>
        <a:srgbClr val="005b9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f03782"/>
      </a:hlink>
      <a:folHlink>
        <a:srgbClr val="005b9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f03782"/>
      </a:hlink>
      <a:folHlink>
        <a:srgbClr val="005b9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f03782"/>
      </a:hlink>
      <a:folHlink>
        <a:srgbClr val="005b9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f03782"/>
      </a:hlink>
      <a:folHlink>
        <a:srgbClr val="005b9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f03782"/>
      </a:hlink>
      <a:folHlink>
        <a:srgbClr val="005b9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f03782"/>
      </a:hlink>
      <a:folHlink>
        <a:srgbClr val="005b9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f03782"/>
      </a:hlink>
      <a:folHlink>
        <a:srgbClr val="005b9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f03782"/>
      </a:hlink>
      <a:folHlink>
        <a:srgbClr val="005b9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f03782"/>
      </a:hlink>
      <a:folHlink>
        <a:srgbClr val="005b9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f03782"/>
      </a:hlink>
      <a:folHlink>
        <a:srgbClr val="005b9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f03782"/>
      </a:hlink>
      <a:folHlink>
        <a:srgbClr val="005b9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f03782"/>
      </a:hlink>
      <a:folHlink>
        <a:srgbClr val="005b9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f03782"/>
      </a:hlink>
      <a:folHlink>
        <a:srgbClr val="005b9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f03782"/>
      </a:hlink>
      <a:folHlink>
        <a:srgbClr val="005b9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f03782"/>
      </a:hlink>
      <a:folHlink>
        <a:srgbClr val="005b9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f03782"/>
      </a:hlink>
      <a:folHlink>
        <a:srgbClr val="005b9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f03782"/>
      </a:hlink>
      <a:folHlink>
        <a:srgbClr val="005b9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f03782"/>
      </a:hlink>
      <a:folHlink>
        <a:srgbClr val="005b9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f03782"/>
      </a:hlink>
      <a:folHlink>
        <a:srgbClr val="005b9c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1556</TotalTime>
  <Application>LibreOffice/24.8.6.2$Linux_X86_64 LibreOffice_project/480$Build-2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2021-12-27T05:28:44Z</dcterms:created>
  <dc:creator>BHARTI CHIMDYALWAR</dc:creator>
  <dc:description/>
  <dc:language>en-IN</dc:language>
  <cp:lastModifiedBy/>
  <cp:lastPrinted>2024-04-06T18:10:13Z</cp:lastPrinted>
  <dcterms:modified xsi:type="dcterms:W3CDTF">2025-05-05T23:37:16Z</dcterms:modified>
  <cp:revision>384</cp:revision>
  <dc:subject/>
  <dc:title>Theme: Reliable, Secure and Privacy-aware Development of Software Systems and IOT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2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6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14</vt:i4>
  </property>
</Properties>
</file>