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80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2" r:id="rId15"/>
    <p:sldId id="274" r:id="rId16"/>
    <p:sldId id="277" r:id="rId17"/>
    <p:sldId id="279" r:id="rId18"/>
    <p:sldId id="259" r:id="rId19"/>
    <p:sldId id="269" r:id="rId20"/>
    <p:sldId id="258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A8FC1-3839-4CAC-8F1A-AE1A8B0F2675}" v="1790" dt="2022-12-06T02:03:29.744"/>
    <p1510:client id="{43EA27FD-2015-01A2-E3F4-C792F80DA4D6}" v="43" dt="2022-12-06T02:02:20.669"/>
    <p1510:client id="{C68AF0BC-1432-0461-9560-3FFFA0196757}" v="9" dt="2022-12-05T10:31:51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Sanjay" userId="S::sanjaynayak@tamu.edu::05202af8-ce57-47de-8e05-e394473e880b" providerId="AD" clId="Web-{43EA27FD-2015-01A2-E3F4-C792F80DA4D6}"/>
    <pc:docChg chg="modSld">
      <pc:chgData name="Nayak, Sanjay" userId="S::sanjaynayak@tamu.edu::05202af8-ce57-47de-8e05-e394473e880b" providerId="AD" clId="Web-{43EA27FD-2015-01A2-E3F4-C792F80DA4D6}" dt="2022-12-06T02:02:20.669" v="29"/>
      <pc:docMkLst>
        <pc:docMk/>
      </pc:docMkLst>
      <pc:sldChg chg="addSp delSp modSp">
        <pc:chgData name="Nayak, Sanjay" userId="S::sanjaynayak@tamu.edu::05202af8-ce57-47de-8e05-e394473e880b" providerId="AD" clId="Web-{43EA27FD-2015-01A2-E3F4-C792F80DA4D6}" dt="2022-12-06T02:00:51.744" v="4"/>
        <pc:sldMkLst>
          <pc:docMk/>
          <pc:sldMk cId="1507384018" sldId="272"/>
        </pc:sldMkLst>
        <pc:picChg chg="add del mod">
          <ac:chgData name="Nayak, Sanjay" userId="S::sanjaynayak@tamu.edu::05202af8-ce57-47de-8e05-e394473e880b" providerId="AD" clId="Web-{43EA27FD-2015-01A2-E3F4-C792F80DA4D6}" dt="2022-12-06T02:00:47.416" v="2"/>
          <ac:picMkLst>
            <pc:docMk/>
            <pc:sldMk cId="1507384018" sldId="272"/>
            <ac:picMk id="3" creationId="{CC175984-9440-4FCD-6E20-D4E50F02DF0D}"/>
          </ac:picMkLst>
        </pc:picChg>
        <pc:picChg chg="add del mod">
          <ac:chgData name="Nayak, Sanjay" userId="S::sanjaynayak@tamu.edu::05202af8-ce57-47de-8e05-e394473e880b" providerId="AD" clId="Web-{43EA27FD-2015-01A2-E3F4-C792F80DA4D6}" dt="2022-12-06T02:00:51.744" v="4"/>
          <ac:picMkLst>
            <pc:docMk/>
            <pc:sldMk cId="1507384018" sldId="272"/>
            <ac:picMk id="5" creationId="{B5859EAF-7AC7-1E08-BA88-EEF7C269A762}"/>
          </ac:picMkLst>
        </pc:picChg>
      </pc:sldChg>
      <pc:sldChg chg="addSp delSp modSp">
        <pc:chgData name="Nayak, Sanjay" userId="S::sanjaynayak@tamu.edu::05202af8-ce57-47de-8e05-e394473e880b" providerId="AD" clId="Web-{43EA27FD-2015-01A2-E3F4-C792F80DA4D6}" dt="2022-12-06T02:02:20.669" v="29"/>
        <pc:sldMkLst>
          <pc:docMk/>
          <pc:sldMk cId="986244719" sldId="274"/>
        </pc:sldMkLst>
        <pc:picChg chg="add del mod">
          <ac:chgData name="Nayak, Sanjay" userId="S::sanjaynayak@tamu.edu::05202af8-ce57-47de-8e05-e394473e880b" providerId="AD" clId="Web-{43EA27FD-2015-01A2-E3F4-C792F80DA4D6}" dt="2022-12-06T02:02:20.669" v="29"/>
          <ac:picMkLst>
            <pc:docMk/>
            <pc:sldMk cId="986244719" sldId="274"/>
            <ac:picMk id="5" creationId="{28AC6922-CFA3-0E8D-8325-1F21EA0E9336}"/>
          </ac:picMkLst>
        </pc:picChg>
        <pc:picChg chg="add del">
          <ac:chgData name="Nayak, Sanjay" userId="S::sanjaynayak@tamu.edu::05202af8-ce57-47de-8e05-e394473e880b" providerId="AD" clId="Web-{43EA27FD-2015-01A2-E3F4-C792F80DA4D6}" dt="2022-12-06T02:01:02.526" v="7"/>
          <ac:picMkLst>
            <pc:docMk/>
            <pc:sldMk cId="986244719" sldId="274"/>
            <ac:picMk id="9220" creationId="{2DDDF4AC-275E-5848-084B-204A3109AFEC}"/>
          </ac:picMkLst>
        </pc:picChg>
      </pc:sldChg>
      <pc:sldChg chg="addSp delSp modSp">
        <pc:chgData name="Nayak, Sanjay" userId="S::sanjaynayak@tamu.edu::05202af8-ce57-47de-8e05-e394473e880b" providerId="AD" clId="Web-{43EA27FD-2015-01A2-E3F4-C792F80DA4D6}" dt="2022-12-06T02:02:15.372" v="26"/>
        <pc:sldMkLst>
          <pc:docMk/>
          <pc:sldMk cId="256786751" sldId="277"/>
        </pc:sldMkLst>
        <pc:picChg chg="add del mod">
          <ac:chgData name="Nayak, Sanjay" userId="S::sanjaynayak@tamu.edu::05202af8-ce57-47de-8e05-e394473e880b" providerId="AD" clId="Web-{43EA27FD-2015-01A2-E3F4-C792F80DA4D6}" dt="2022-12-06T02:01:32.746" v="14"/>
          <ac:picMkLst>
            <pc:docMk/>
            <pc:sldMk cId="256786751" sldId="277"/>
            <ac:picMk id="3" creationId="{39D23763-57EE-040A-B14B-0494897F7E35}"/>
          </ac:picMkLst>
        </pc:picChg>
        <pc:picChg chg="add del">
          <ac:chgData name="Nayak, Sanjay" userId="S::sanjaynayak@tamu.edu::05202af8-ce57-47de-8e05-e394473e880b" providerId="AD" clId="Web-{43EA27FD-2015-01A2-E3F4-C792F80DA4D6}" dt="2022-12-06T02:02:15.372" v="26"/>
          <ac:picMkLst>
            <pc:docMk/>
            <pc:sldMk cId="256786751" sldId="277"/>
            <ac:picMk id="6" creationId="{5444DC3E-E1DF-ABD5-D823-598FDE195FF9}"/>
          </ac:picMkLst>
        </pc:picChg>
        <pc:picChg chg="add del mod">
          <ac:chgData name="Nayak, Sanjay" userId="S::sanjaynayak@tamu.edu::05202af8-ce57-47de-8e05-e394473e880b" providerId="AD" clId="Web-{43EA27FD-2015-01A2-E3F4-C792F80DA4D6}" dt="2022-12-06T02:01:51.668" v="21"/>
          <ac:picMkLst>
            <pc:docMk/>
            <pc:sldMk cId="256786751" sldId="277"/>
            <ac:picMk id="7" creationId="{61C90D73-93FD-A2A8-FF16-61292AD37274}"/>
          </ac:picMkLst>
        </pc:picChg>
        <pc:picChg chg="add del">
          <ac:chgData name="Nayak, Sanjay" userId="S::sanjaynayak@tamu.edu::05202af8-ce57-47de-8e05-e394473e880b" providerId="AD" clId="Web-{43EA27FD-2015-01A2-E3F4-C792F80DA4D6}" dt="2022-12-06T02:02:05.091" v="24"/>
          <ac:picMkLst>
            <pc:docMk/>
            <pc:sldMk cId="256786751" sldId="277"/>
            <ac:picMk id="8" creationId="{EC04984A-27A4-1A20-CEF6-012B4B9D62AD}"/>
          </ac:picMkLst>
        </pc:picChg>
        <pc:picChg chg="add del mod">
          <ac:chgData name="Nayak, Sanjay" userId="S::sanjaynayak@tamu.edu::05202af8-ce57-47de-8e05-e394473e880b" providerId="AD" clId="Web-{43EA27FD-2015-01A2-E3F4-C792F80DA4D6}" dt="2022-12-06T02:02:02.747" v="23"/>
          <ac:picMkLst>
            <pc:docMk/>
            <pc:sldMk cId="256786751" sldId="277"/>
            <ac:picMk id="9" creationId="{B8275DE3-6355-C182-6976-9F7EDDCA71B3}"/>
          </ac:picMkLst>
        </pc:picChg>
      </pc:sldChg>
    </pc:docChg>
  </pc:docChgLst>
  <pc:docChgLst>
    <pc:chgData name="Nayak, Sanjay" userId="S::sanjaynayak@tamu.edu::05202af8-ce57-47de-8e05-e394473e880b" providerId="AD" clId="Web-{C68AF0BC-1432-0461-9560-3FFFA0196757}"/>
    <pc:docChg chg="modSld">
      <pc:chgData name="Nayak, Sanjay" userId="S::sanjaynayak@tamu.edu::05202af8-ce57-47de-8e05-e394473e880b" providerId="AD" clId="Web-{C68AF0BC-1432-0461-9560-3FFFA0196757}" dt="2022-12-05T10:31:51.130" v="6" actId="14100"/>
      <pc:docMkLst>
        <pc:docMk/>
      </pc:docMkLst>
      <pc:sldChg chg="modSp">
        <pc:chgData name="Nayak, Sanjay" userId="S::sanjaynayak@tamu.edu::05202af8-ce57-47de-8e05-e394473e880b" providerId="AD" clId="Web-{C68AF0BC-1432-0461-9560-3FFFA0196757}" dt="2022-12-05T10:31:18.483" v="5" actId="20577"/>
        <pc:sldMkLst>
          <pc:docMk/>
          <pc:sldMk cId="1582620786" sldId="266"/>
        </pc:sldMkLst>
        <pc:spChg chg="mod">
          <ac:chgData name="Nayak, Sanjay" userId="S::sanjaynayak@tamu.edu::05202af8-ce57-47de-8e05-e394473e880b" providerId="AD" clId="Web-{C68AF0BC-1432-0461-9560-3FFFA0196757}" dt="2022-12-05T10:31:18.483" v="5" actId="20577"/>
          <ac:spMkLst>
            <pc:docMk/>
            <pc:sldMk cId="1582620786" sldId="266"/>
            <ac:spMk id="6" creationId="{648BDD2F-EF9C-BB5E-2091-A0E8E295F402}"/>
          </ac:spMkLst>
        </pc:spChg>
      </pc:sldChg>
      <pc:sldChg chg="modSp">
        <pc:chgData name="Nayak, Sanjay" userId="S::sanjaynayak@tamu.edu::05202af8-ce57-47de-8e05-e394473e880b" providerId="AD" clId="Web-{C68AF0BC-1432-0461-9560-3FFFA0196757}" dt="2022-12-05T10:31:11.608" v="1" actId="20577"/>
        <pc:sldMkLst>
          <pc:docMk/>
          <pc:sldMk cId="4167279683" sldId="267"/>
        </pc:sldMkLst>
        <pc:spChg chg="mod">
          <ac:chgData name="Nayak, Sanjay" userId="S::sanjaynayak@tamu.edu::05202af8-ce57-47de-8e05-e394473e880b" providerId="AD" clId="Web-{C68AF0BC-1432-0461-9560-3FFFA0196757}" dt="2022-12-05T10:31:11.608" v="1" actId="20577"/>
          <ac:spMkLst>
            <pc:docMk/>
            <pc:sldMk cId="4167279683" sldId="267"/>
            <ac:spMk id="6" creationId="{9A0FA184-56C0-D6F4-3D9B-C1E83C9FA438}"/>
          </ac:spMkLst>
        </pc:spChg>
      </pc:sldChg>
      <pc:sldChg chg="modSp">
        <pc:chgData name="Nayak, Sanjay" userId="S::sanjaynayak@tamu.edu::05202af8-ce57-47de-8e05-e394473e880b" providerId="AD" clId="Web-{C68AF0BC-1432-0461-9560-3FFFA0196757}" dt="2022-12-05T10:31:51.130" v="6" actId="14100"/>
        <pc:sldMkLst>
          <pc:docMk/>
          <pc:sldMk cId="986244719" sldId="274"/>
        </pc:sldMkLst>
        <pc:spChg chg="mod">
          <ac:chgData name="Nayak, Sanjay" userId="S::sanjaynayak@tamu.edu::05202af8-ce57-47de-8e05-e394473e880b" providerId="AD" clId="Web-{C68AF0BC-1432-0461-9560-3FFFA0196757}" dt="2022-12-05T10:31:51.130" v="6" actId="14100"/>
          <ac:spMkLst>
            <pc:docMk/>
            <pc:sldMk cId="986244719" sldId="274"/>
            <ac:spMk id="2" creationId="{4FEE699B-8374-DECE-00E6-A2DA46AF746B}"/>
          </ac:spMkLst>
        </pc:spChg>
      </pc:sldChg>
    </pc:docChg>
  </pc:docChgLst>
  <pc:docChgLst>
    <pc:chgData name="Nayak, Sanjay" userId="05202af8-ce57-47de-8e05-e394473e880b" providerId="ADAL" clId="{17DA8FC1-3839-4CAC-8F1A-AE1A8B0F2675}"/>
    <pc:docChg chg="undo redo custSel addSld delSld modSld sldOrd">
      <pc:chgData name="Nayak, Sanjay" userId="05202af8-ce57-47de-8e05-e394473e880b" providerId="ADAL" clId="{17DA8FC1-3839-4CAC-8F1A-AE1A8B0F2675}" dt="2022-12-06T02:03:29.744" v="1885"/>
      <pc:docMkLst>
        <pc:docMk/>
      </pc:docMkLst>
      <pc:sldChg chg="addSp delSp modSp mod">
        <pc:chgData name="Nayak, Sanjay" userId="05202af8-ce57-47de-8e05-e394473e880b" providerId="ADAL" clId="{17DA8FC1-3839-4CAC-8F1A-AE1A8B0F2675}" dt="2022-12-05T00:21:44.586" v="1595" actId="12"/>
        <pc:sldMkLst>
          <pc:docMk/>
          <pc:sldMk cId="1515111932" sldId="257"/>
        </pc:sldMkLst>
        <pc:spChg chg="mod">
          <ac:chgData name="Nayak, Sanjay" userId="05202af8-ce57-47de-8e05-e394473e880b" providerId="ADAL" clId="{17DA8FC1-3839-4CAC-8F1A-AE1A8B0F2675}" dt="2022-12-05T00:21:44.586" v="1595" actId="12"/>
          <ac:spMkLst>
            <pc:docMk/>
            <pc:sldMk cId="1515111932" sldId="257"/>
            <ac:spMk id="3" creationId="{00000000-0000-0000-0000-000000000000}"/>
          </ac:spMkLst>
        </pc:spChg>
        <pc:spChg chg="add del mod">
          <ac:chgData name="Nayak, Sanjay" userId="05202af8-ce57-47de-8e05-e394473e880b" providerId="ADAL" clId="{17DA8FC1-3839-4CAC-8F1A-AE1A8B0F2675}" dt="2022-12-05T00:14:20.031" v="1476" actId="478"/>
          <ac:spMkLst>
            <pc:docMk/>
            <pc:sldMk cId="1515111932" sldId="257"/>
            <ac:spMk id="4" creationId="{58CB7DCB-5425-FC20-C0FB-594263075AAE}"/>
          </ac:spMkLst>
        </pc:spChg>
        <pc:spChg chg="add del mod">
          <ac:chgData name="Nayak, Sanjay" userId="05202af8-ce57-47de-8e05-e394473e880b" providerId="ADAL" clId="{17DA8FC1-3839-4CAC-8F1A-AE1A8B0F2675}" dt="2022-12-05T00:13:25.696" v="1467" actId="478"/>
          <ac:spMkLst>
            <pc:docMk/>
            <pc:sldMk cId="1515111932" sldId="257"/>
            <ac:spMk id="5" creationId="{C507391B-E4E7-7A50-CBCC-3477122DAC5E}"/>
          </ac:spMkLst>
        </pc:spChg>
        <pc:spChg chg="add del mod">
          <ac:chgData name="Nayak, Sanjay" userId="05202af8-ce57-47de-8e05-e394473e880b" providerId="ADAL" clId="{17DA8FC1-3839-4CAC-8F1A-AE1A8B0F2675}" dt="2022-12-05T00:16:40.045" v="1504" actId="21"/>
          <ac:spMkLst>
            <pc:docMk/>
            <pc:sldMk cId="1515111932" sldId="257"/>
            <ac:spMk id="12" creationId="{099059DA-E64B-6DD6-B3DF-2CA939F3CD9A}"/>
          </ac:spMkLst>
        </pc:spChg>
        <pc:grpChg chg="add del mod">
          <ac:chgData name="Nayak, Sanjay" userId="05202af8-ce57-47de-8e05-e394473e880b" providerId="ADAL" clId="{17DA8FC1-3839-4CAC-8F1A-AE1A8B0F2675}" dt="2022-12-04T23:03:18.155" v="134" actId="165"/>
          <ac:grpSpMkLst>
            <pc:docMk/>
            <pc:sldMk cId="1515111932" sldId="257"/>
            <ac:grpSpMk id="7" creationId="{CBD4B9CB-517E-0710-2C07-5D37B2C17F79}"/>
          </ac:grpSpMkLst>
        </pc:grpChg>
        <pc:grpChg chg="add mod">
          <ac:chgData name="Nayak, Sanjay" userId="05202af8-ce57-47de-8e05-e394473e880b" providerId="ADAL" clId="{17DA8FC1-3839-4CAC-8F1A-AE1A8B0F2675}" dt="2022-12-05T00:15:16.946" v="1488" actId="1076"/>
          <ac:grpSpMkLst>
            <pc:docMk/>
            <pc:sldMk cId="1515111932" sldId="257"/>
            <ac:grpSpMk id="11" creationId="{1C4B65B6-9E09-F5F0-F5B5-93E70CCF3E71}"/>
          </ac:grpSpMkLst>
        </pc:grpChg>
        <pc:picChg chg="add mod">
          <ac:chgData name="Nayak, Sanjay" userId="05202af8-ce57-47de-8e05-e394473e880b" providerId="ADAL" clId="{17DA8FC1-3839-4CAC-8F1A-AE1A8B0F2675}" dt="2022-12-05T00:15:16.946" v="1488" actId="1076"/>
          <ac:picMkLst>
            <pc:docMk/>
            <pc:sldMk cId="1515111932" sldId="257"/>
            <ac:picMk id="6" creationId="{35F00DBE-486E-23EF-E9D3-8B89D90D52DF}"/>
          </ac:picMkLst>
        </pc:picChg>
        <pc:picChg chg="mod topLvl">
          <ac:chgData name="Nayak, Sanjay" userId="05202af8-ce57-47de-8e05-e394473e880b" providerId="ADAL" clId="{17DA8FC1-3839-4CAC-8F1A-AE1A8B0F2675}" dt="2022-12-05T00:15:16.946" v="1488" actId="1076"/>
          <ac:picMkLst>
            <pc:docMk/>
            <pc:sldMk cId="1515111932" sldId="257"/>
            <ac:picMk id="8" creationId="{BEA89282-66D9-7250-9EA3-4E233CD948AC}"/>
          </ac:picMkLst>
        </pc:picChg>
        <pc:picChg chg="mod topLvl">
          <ac:chgData name="Nayak, Sanjay" userId="05202af8-ce57-47de-8e05-e394473e880b" providerId="ADAL" clId="{17DA8FC1-3839-4CAC-8F1A-AE1A8B0F2675}" dt="2022-12-05T00:15:16.946" v="1488" actId="1076"/>
          <ac:picMkLst>
            <pc:docMk/>
            <pc:sldMk cId="1515111932" sldId="257"/>
            <ac:picMk id="9" creationId="{85CCA484-B115-CDB0-4171-B870963B4FE8}"/>
          </ac:picMkLst>
        </pc:picChg>
        <pc:picChg chg="mod topLvl">
          <ac:chgData name="Nayak, Sanjay" userId="05202af8-ce57-47de-8e05-e394473e880b" providerId="ADAL" clId="{17DA8FC1-3839-4CAC-8F1A-AE1A8B0F2675}" dt="2022-12-05T00:15:16.946" v="1488" actId="1076"/>
          <ac:picMkLst>
            <pc:docMk/>
            <pc:sldMk cId="1515111932" sldId="257"/>
            <ac:picMk id="10" creationId="{6909D857-073D-83C1-C082-765A29F1D5AE}"/>
          </ac:picMkLst>
        </pc:picChg>
      </pc:sldChg>
      <pc:sldChg chg="mod modShow">
        <pc:chgData name="Nayak, Sanjay" userId="05202af8-ce57-47de-8e05-e394473e880b" providerId="ADAL" clId="{17DA8FC1-3839-4CAC-8F1A-AE1A8B0F2675}" dt="2022-12-05T00:11:36.103" v="1460" actId="729"/>
        <pc:sldMkLst>
          <pc:docMk/>
          <pc:sldMk cId="1714915707" sldId="258"/>
        </pc:sldMkLst>
      </pc:sldChg>
      <pc:sldChg chg="ord">
        <pc:chgData name="Nayak, Sanjay" userId="05202af8-ce57-47de-8e05-e394473e880b" providerId="ADAL" clId="{17DA8FC1-3839-4CAC-8F1A-AE1A8B0F2675}" dt="2022-12-04T23:24:39.954" v="821"/>
        <pc:sldMkLst>
          <pc:docMk/>
          <pc:sldMk cId="569481107" sldId="259"/>
        </pc:sldMkLst>
      </pc:sldChg>
      <pc:sldChg chg="addSp modSp del mod">
        <pc:chgData name="Nayak, Sanjay" userId="05202af8-ce57-47de-8e05-e394473e880b" providerId="ADAL" clId="{17DA8FC1-3839-4CAC-8F1A-AE1A8B0F2675}" dt="2022-12-04T23:04:57.646" v="171" actId="2696"/>
        <pc:sldMkLst>
          <pc:docMk/>
          <pc:sldMk cId="3287103860" sldId="260"/>
        </pc:sldMkLst>
        <pc:spChg chg="mod">
          <ac:chgData name="Nayak, Sanjay" userId="05202af8-ce57-47de-8e05-e394473e880b" providerId="ADAL" clId="{17DA8FC1-3839-4CAC-8F1A-AE1A8B0F2675}" dt="2022-12-04T23:01:53.604" v="117" actId="12"/>
          <ac:spMkLst>
            <pc:docMk/>
            <pc:sldMk cId="3287103860" sldId="260"/>
            <ac:spMk id="6" creationId="{A5FB9B94-23A3-BD85-838E-2BE82450E0ED}"/>
          </ac:spMkLst>
        </pc:spChg>
        <pc:grpChg chg="add mod">
          <ac:chgData name="Nayak, Sanjay" userId="05202af8-ce57-47de-8e05-e394473e880b" providerId="ADAL" clId="{17DA8FC1-3839-4CAC-8F1A-AE1A8B0F2675}" dt="2022-12-04T22:54:30.597" v="0" actId="164"/>
          <ac:grpSpMkLst>
            <pc:docMk/>
            <pc:sldMk cId="3287103860" sldId="260"/>
            <ac:grpSpMk id="3" creationId="{8D0A657C-387E-D0BB-1621-287BB4BEB36F}"/>
          </ac:grpSpMkLst>
        </pc:grpChg>
        <pc:picChg chg="mod">
          <ac:chgData name="Nayak, Sanjay" userId="05202af8-ce57-47de-8e05-e394473e880b" providerId="ADAL" clId="{17DA8FC1-3839-4CAC-8F1A-AE1A8B0F2675}" dt="2022-12-04T22:54:30.597" v="0" actId="164"/>
          <ac:picMkLst>
            <pc:docMk/>
            <pc:sldMk cId="3287103860" sldId="260"/>
            <ac:picMk id="1033" creationId="{1ABA0CBC-86E0-F75F-D44E-E090DD301429}"/>
          </ac:picMkLst>
        </pc:picChg>
        <pc:picChg chg="mod">
          <ac:chgData name="Nayak, Sanjay" userId="05202af8-ce57-47de-8e05-e394473e880b" providerId="ADAL" clId="{17DA8FC1-3839-4CAC-8F1A-AE1A8B0F2675}" dt="2022-12-04T22:54:30.597" v="0" actId="164"/>
          <ac:picMkLst>
            <pc:docMk/>
            <pc:sldMk cId="3287103860" sldId="260"/>
            <ac:picMk id="1035" creationId="{CB466369-A372-C3C2-4963-91B3F1B17E95}"/>
          </ac:picMkLst>
        </pc:picChg>
        <pc:picChg chg="mod">
          <ac:chgData name="Nayak, Sanjay" userId="05202af8-ce57-47de-8e05-e394473e880b" providerId="ADAL" clId="{17DA8FC1-3839-4CAC-8F1A-AE1A8B0F2675}" dt="2022-12-04T22:54:30.597" v="0" actId="164"/>
          <ac:picMkLst>
            <pc:docMk/>
            <pc:sldMk cId="3287103860" sldId="260"/>
            <ac:picMk id="1037" creationId="{AECBB00E-F7CB-E65D-80EE-B262C5B67210}"/>
          </ac:picMkLst>
        </pc:picChg>
      </pc:sldChg>
      <pc:sldChg chg="addSp delSp modSp mod">
        <pc:chgData name="Nayak, Sanjay" userId="05202af8-ce57-47de-8e05-e394473e880b" providerId="ADAL" clId="{17DA8FC1-3839-4CAC-8F1A-AE1A8B0F2675}" dt="2022-12-05T00:35:48.055" v="1870" actId="1076"/>
        <pc:sldMkLst>
          <pc:docMk/>
          <pc:sldMk cId="1370783598" sldId="261"/>
        </pc:sldMkLst>
        <pc:spChg chg="mod">
          <ac:chgData name="Nayak, Sanjay" userId="05202af8-ce57-47de-8e05-e394473e880b" providerId="ADAL" clId="{17DA8FC1-3839-4CAC-8F1A-AE1A8B0F2675}" dt="2022-12-04T23:14:52.393" v="699" actId="20577"/>
          <ac:spMkLst>
            <pc:docMk/>
            <pc:sldMk cId="1370783598" sldId="261"/>
            <ac:spMk id="2" creationId="{67D9B392-4CBC-79D5-AD44-84A4C6F5B05B}"/>
          </ac:spMkLst>
        </pc:spChg>
        <pc:spChg chg="add del mod">
          <ac:chgData name="Nayak, Sanjay" userId="05202af8-ce57-47de-8e05-e394473e880b" providerId="ADAL" clId="{17DA8FC1-3839-4CAC-8F1A-AE1A8B0F2675}" dt="2022-12-04T23:14:12.404" v="689" actId="21"/>
          <ac:spMkLst>
            <pc:docMk/>
            <pc:sldMk cId="1370783598" sldId="261"/>
            <ac:spMk id="3" creationId="{C8F0D4BC-76A8-70A2-149D-A6EB1ACD556D}"/>
          </ac:spMkLst>
        </pc:spChg>
        <pc:spChg chg="add del mod">
          <ac:chgData name="Nayak, Sanjay" userId="05202af8-ce57-47de-8e05-e394473e880b" providerId="ADAL" clId="{17DA8FC1-3839-4CAC-8F1A-AE1A8B0F2675}" dt="2022-12-04T23:15:56.587" v="708" actId="21"/>
          <ac:spMkLst>
            <pc:docMk/>
            <pc:sldMk cId="1370783598" sldId="261"/>
            <ac:spMk id="4" creationId="{A33894CE-8125-4D4E-B594-591079AA8312}"/>
          </ac:spMkLst>
        </pc:spChg>
        <pc:spChg chg="del mod">
          <ac:chgData name="Nayak, Sanjay" userId="05202af8-ce57-47de-8e05-e394473e880b" providerId="ADAL" clId="{17DA8FC1-3839-4CAC-8F1A-AE1A8B0F2675}" dt="2022-12-05T00:16:43.697" v="1505" actId="478"/>
          <ac:spMkLst>
            <pc:docMk/>
            <pc:sldMk cId="1370783598" sldId="261"/>
            <ac:spMk id="5" creationId="{8370864B-1095-7393-757F-44591357B4E9}"/>
          </ac:spMkLst>
        </pc:spChg>
        <pc:spChg chg="add mod">
          <ac:chgData name="Nayak, Sanjay" userId="05202af8-ce57-47de-8e05-e394473e880b" providerId="ADAL" clId="{17DA8FC1-3839-4CAC-8F1A-AE1A8B0F2675}" dt="2022-12-05T00:21:28.364" v="1594" actId="20577"/>
          <ac:spMkLst>
            <pc:docMk/>
            <pc:sldMk cId="1370783598" sldId="261"/>
            <ac:spMk id="6" creationId="{9288FF6F-EB50-0BF5-BAB4-1F06338EBD73}"/>
          </ac:spMkLst>
        </pc:spChg>
        <pc:spChg chg="add del mod">
          <ac:chgData name="Nayak, Sanjay" userId="05202af8-ce57-47de-8e05-e394473e880b" providerId="ADAL" clId="{17DA8FC1-3839-4CAC-8F1A-AE1A8B0F2675}" dt="2022-12-05T00:16:59.495" v="1510" actId="21"/>
          <ac:spMkLst>
            <pc:docMk/>
            <pc:sldMk cId="1370783598" sldId="261"/>
            <ac:spMk id="7" creationId="{975CD9F3-B8D5-DB39-ADAD-6E8E899D8855}"/>
          </ac:spMkLst>
        </pc:spChg>
        <pc:spChg chg="add del mod">
          <ac:chgData name="Nayak, Sanjay" userId="05202af8-ce57-47de-8e05-e394473e880b" providerId="ADAL" clId="{17DA8FC1-3839-4CAC-8F1A-AE1A8B0F2675}" dt="2022-12-05T00:35:38.797" v="1860" actId="21"/>
          <ac:spMkLst>
            <pc:docMk/>
            <pc:sldMk cId="1370783598" sldId="261"/>
            <ac:spMk id="8" creationId="{901A40DC-4C94-A7DE-9C17-334D86E6038A}"/>
          </ac:spMkLst>
        </pc:spChg>
        <pc:picChg chg="add del mod">
          <ac:chgData name="Nayak, Sanjay" userId="05202af8-ce57-47de-8e05-e394473e880b" providerId="ADAL" clId="{17DA8FC1-3839-4CAC-8F1A-AE1A8B0F2675}" dt="2022-12-05T00:35:48.055" v="1870" actId="1076"/>
          <ac:picMkLst>
            <pc:docMk/>
            <pc:sldMk cId="1370783598" sldId="261"/>
            <ac:picMk id="2050" creationId="{04EEFD66-ED40-35CE-0090-764D5F24F4C0}"/>
          </ac:picMkLst>
        </pc:picChg>
        <pc:picChg chg="add del mod">
          <ac:chgData name="Nayak, Sanjay" userId="05202af8-ce57-47de-8e05-e394473e880b" providerId="ADAL" clId="{17DA8FC1-3839-4CAC-8F1A-AE1A8B0F2675}" dt="2022-12-05T00:35:42.977" v="1869"/>
          <ac:picMkLst>
            <pc:docMk/>
            <pc:sldMk cId="1370783598" sldId="261"/>
            <ac:picMk id="8194" creationId="{3D9B3DEE-84A2-9C2B-B328-53D1E3470569}"/>
          </ac:picMkLst>
        </pc:picChg>
      </pc:sldChg>
      <pc:sldChg chg="addSp delSp modSp mod">
        <pc:chgData name="Nayak, Sanjay" userId="05202af8-ce57-47de-8e05-e394473e880b" providerId="ADAL" clId="{17DA8FC1-3839-4CAC-8F1A-AE1A8B0F2675}" dt="2022-12-05T00:34:09.144" v="1841" actId="14100"/>
        <pc:sldMkLst>
          <pc:docMk/>
          <pc:sldMk cId="315503246" sldId="262"/>
        </pc:sldMkLst>
        <pc:spChg chg="mod">
          <ac:chgData name="Nayak, Sanjay" userId="05202af8-ce57-47de-8e05-e394473e880b" providerId="ADAL" clId="{17DA8FC1-3839-4CAC-8F1A-AE1A8B0F2675}" dt="2022-12-04T23:14:48.329" v="698" actId="20577"/>
          <ac:spMkLst>
            <pc:docMk/>
            <pc:sldMk cId="315503246" sldId="262"/>
            <ac:spMk id="2" creationId="{A30AEE26-CC1E-39BA-95C0-AF916F7739D6}"/>
          </ac:spMkLst>
        </pc:spChg>
        <pc:spChg chg="del mod">
          <ac:chgData name="Nayak, Sanjay" userId="05202af8-ce57-47de-8e05-e394473e880b" providerId="ADAL" clId="{17DA8FC1-3839-4CAC-8F1A-AE1A8B0F2675}" dt="2022-12-05T00:16:48.900" v="1507" actId="21"/>
          <ac:spMkLst>
            <pc:docMk/>
            <pc:sldMk cId="315503246" sldId="262"/>
            <ac:spMk id="3" creationId="{2874A6B6-C507-712A-9106-6F195348A6D8}"/>
          </ac:spMkLst>
        </pc:spChg>
        <pc:spChg chg="add del mod">
          <ac:chgData name="Nayak, Sanjay" userId="05202af8-ce57-47de-8e05-e394473e880b" providerId="ADAL" clId="{17DA8FC1-3839-4CAC-8F1A-AE1A8B0F2675}" dt="2022-12-04T23:19:24.057" v="750" actId="478"/>
          <ac:spMkLst>
            <pc:docMk/>
            <pc:sldMk cId="315503246" sldId="262"/>
            <ac:spMk id="4" creationId="{BC382253-E34B-1F91-5449-24F34D5978BB}"/>
          </ac:spMkLst>
        </pc:spChg>
        <pc:spChg chg="add del mod">
          <ac:chgData name="Nayak, Sanjay" userId="05202af8-ce57-47de-8e05-e394473e880b" providerId="ADAL" clId="{17DA8FC1-3839-4CAC-8F1A-AE1A8B0F2675}" dt="2022-12-04T23:16:11.156" v="711" actId="21"/>
          <ac:spMkLst>
            <pc:docMk/>
            <pc:sldMk cId="315503246" sldId="262"/>
            <ac:spMk id="5" creationId="{7F1DAE09-3F7F-05E0-3241-ED386831B650}"/>
          </ac:spMkLst>
        </pc:spChg>
        <pc:spChg chg="add del mod">
          <ac:chgData name="Nayak, Sanjay" userId="05202af8-ce57-47de-8e05-e394473e880b" providerId="ADAL" clId="{17DA8FC1-3839-4CAC-8F1A-AE1A8B0F2675}" dt="2022-12-05T00:17:03.816" v="1512" actId="478"/>
          <ac:spMkLst>
            <pc:docMk/>
            <pc:sldMk cId="315503246" sldId="262"/>
            <ac:spMk id="7" creationId="{2F5E8259-7F8D-1052-3C48-59CEC8CDE228}"/>
          </ac:spMkLst>
        </pc:spChg>
        <pc:spChg chg="add mod">
          <ac:chgData name="Nayak, Sanjay" userId="05202af8-ce57-47de-8e05-e394473e880b" providerId="ADAL" clId="{17DA8FC1-3839-4CAC-8F1A-AE1A8B0F2675}" dt="2022-12-05T00:34:09.144" v="1841" actId="14100"/>
          <ac:spMkLst>
            <pc:docMk/>
            <pc:sldMk cId="315503246" sldId="262"/>
            <ac:spMk id="8" creationId="{B19F51B9-0620-9A24-D713-817A240CFE1A}"/>
          </ac:spMkLst>
        </pc:spChg>
        <pc:spChg chg="add del mod">
          <ac:chgData name="Nayak, Sanjay" userId="05202af8-ce57-47de-8e05-e394473e880b" providerId="ADAL" clId="{17DA8FC1-3839-4CAC-8F1A-AE1A8B0F2675}" dt="2022-12-05T00:17:38.808" v="1519" actId="21"/>
          <ac:spMkLst>
            <pc:docMk/>
            <pc:sldMk cId="315503246" sldId="262"/>
            <ac:spMk id="9" creationId="{2E1F323E-93B4-DB7F-57EC-C1ABC4DC79FE}"/>
          </ac:spMkLst>
        </pc:spChg>
        <pc:spChg chg="add del mod">
          <ac:chgData name="Nayak, Sanjay" userId="05202af8-ce57-47de-8e05-e394473e880b" providerId="ADAL" clId="{17DA8FC1-3839-4CAC-8F1A-AE1A8B0F2675}" dt="2022-12-05T00:17:41.482" v="1520" actId="478"/>
          <ac:spMkLst>
            <pc:docMk/>
            <pc:sldMk cId="315503246" sldId="262"/>
            <ac:spMk id="11" creationId="{71297538-B039-8908-7E17-0328C683EEAE}"/>
          </ac:spMkLst>
        </pc:spChg>
        <pc:picChg chg="add mod">
          <ac:chgData name="Nayak, Sanjay" userId="05202af8-ce57-47de-8e05-e394473e880b" providerId="ADAL" clId="{17DA8FC1-3839-4CAC-8F1A-AE1A8B0F2675}" dt="2022-12-05T00:34:01.165" v="1839" actId="1076"/>
          <ac:picMkLst>
            <pc:docMk/>
            <pc:sldMk cId="315503246" sldId="262"/>
            <ac:picMk id="7170" creationId="{76960037-919C-025A-836C-793A70177324}"/>
          </ac:picMkLst>
        </pc:picChg>
      </pc:sldChg>
      <pc:sldChg chg="addSp delSp modSp mod modClrScheme chgLayout">
        <pc:chgData name="Nayak, Sanjay" userId="05202af8-ce57-47de-8e05-e394473e880b" providerId="ADAL" clId="{17DA8FC1-3839-4CAC-8F1A-AE1A8B0F2675}" dt="2022-12-05T00:36:07.729" v="1871" actId="14100"/>
        <pc:sldMkLst>
          <pc:docMk/>
          <pc:sldMk cId="2134807996" sldId="263"/>
        </pc:sldMkLst>
        <pc:spChg chg="mod">
          <ac:chgData name="Nayak, Sanjay" userId="05202af8-ce57-47de-8e05-e394473e880b" providerId="ADAL" clId="{17DA8FC1-3839-4CAC-8F1A-AE1A8B0F2675}" dt="2022-12-05T00:30:16.034" v="1789" actId="26606"/>
          <ac:spMkLst>
            <pc:docMk/>
            <pc:sldMk cId="2134807996" sldId="263"/>
            <ac:spMk id="2" creationId="{05C84619-4333-0B73-1967-89CB47E06084}"/>
          </ac:spMkLst>
        </pc:spChg>
        <pc:spChg chg="del mod">
          <ac:chgData name="Nayak, Sanjay" userId="05202af8-ce57-47de-8e05-e394473e880b" providerId="ADAL" clId="{17DA8FC1-3839-4CAC-8F1A-AE1A8B0F2675}" dt="2022-12-05T00:17:27.197" v="1515" actId="21"/>
          <ac:spMkLst>
            <pc:docMk/>
            <pc:sldMk cId="2134807996" sldId="263"/>
            <ac:spMk id="3" creationId="{5044E9BB-29E1-26FA-B3BD-DC1C29024A5F}"/>
          </ac:spMkLst>
        </pc:spChg>
        <pc:spChg chg="add del mod">
          <ac:chgData name="Nayak, Sanjay" userId="05202af8-ce57-47de-8e05-e394473e880b" providerId="ADAL" clId="{17DA8FC1-3839-4CAC-8F1A-AE1A8B0F2675}" dt="2022-12-04T23:19:27.625" v="751" actId="478"/>
          <ac:spMkLst>
            <pc:docMk/>
            <pc:sldMk cId="2134807996" sldId="263"/>
            <ac:spMk id="4" creationId="{78337B03-E2E0-C0DA-084E-5505ADF68306}"/>
          </ac:spMkLst>
        </pc:spChg>
        <pc:spChg chg="add del mod">
          <ac:chgData name="Nayak, Sanjay" userId="05202af8-ce57-47de-8e05-e394473e880b" providerId="ADAL" clId="{17DA8FC1-3839-4CAC-8F1A-AE1A8B0F2675}" dt="2022-12-04T23:16:26.377" v="714" actId="21"/>
          <ac:spMkLst>
            <pc:docMk/>
            <pc:sldMk cId="2134807996" sldId="263"/>
            <ac:spMk id="5" creationId="{6A691974-9CE4-229F-DA46-4C7411FA348D}"/>
          </ac:spMkLst>
        </pc:spChg>
        <pc:spChg chg="add del mod">
          <ac:chgData name="Nayak, Sanjay" userId="05202af8-ce57-47de-8e05-e394473e880b" providerId="ADAL" clId="{17DA8FC1-3839-4CAC-8F1A-AE1A8B0F2675}" dt="2022-12-05T00:17:29.802" v="1516" actId="478"/>
          <ac:spMkLst>
            <pc:docMk/>
            <pc:sldMk cId="2134807996" sldId="263"/>
            <ac:spMk id="12" creationId="{434174E2-7F87-C4B2-7221-8F4AFA372028}"/>
          </ac:spMkLst>
        </pc:spChg>
        <pc:spChg chg="add mod">
          <ac:chgData name="Nayak, Sanjay" userId="05202af8-ce57-47de-8e05-e394473e880b" providerId="ADAL" clId="{17DA8FC1-3839-4CAC-8F1A-AE1A8B0F2675}" dt="2022-12-05T00:32:04.472" v="1823" actId="14100"/>
          <ac:spMkLst>
            <pc:docMk/>
            <pc:sldMk cId="2134807996" sldId="263"/>
            <ac:spMk id="13" creationId="{D967CD6A-92FD-E716-7D64-D5F0706BF120}"/>
          </ac:spMkLst>
        </pc:spChg>
        <pc:spChg chg="add mod">
          <ac:chgData name="Nayak, Sanjay" userId="05202af8-ce57-47de-8e05-e394473e880b" providerId="ADAL" clId="{17DA8FC1-3839-4CAC-8F1A-AE1A8B0F2675}" dt="2022-12-05T00:36:07.729" v="1871" actId="14100"/>
          <ac:spMkLst>
            <pc:docMk/>
            <pc:sldMk cId="2134807996" sldId="263"/>
            <ac:spMk id="16" creationId="{34E465AE-8A02-8538-C250-1ADC32260952}"/>
          </ac:spMkLst>
        </pc:spChg>
        <pc:grpChg chg="add del mod">
          <ac:chgData name="Nayak, Sanjay" userId="05202af8-ce57-47de-8e05-e394473e880b" providerId="ADAL" clId="{17DA8FC1-3839-4CAC-8F1A-AE1A8B0F2675}" dt="2022-12-05T00:15:30.458" v="1491" actId="478"/>
          <ac:grpSpMkLst>
            <pc:docMk/>
            <pc:sldMk cId="2134807996" sldId="263"/>
            <ac:grpSpMk id="6" creationId="{D7435EF0-5F7C-A199-4371-5343B447BCD1}"/>
          </ac:grpSpMkLst>
        </pc:grpChg>
        <pc:picChg chg="mod">
          <ac:chgData name="Nayak, Sanjay" userId="05202af8-ce57-47de-8e05-e394473e880b" providerId="ADAL" clId="{17DA8FC1-3839-4CAC-8F1A-AE1A8B0F2675}" dt="2022-12-05T00:15:28.836" v="1490" actId="1076"/>
          <ac:picMkLst>
            <pc:docMk/>
            <pc:sldMk cId="2134807996" sldId="263"/>
            <ac:picMk id="7" creationId="{1ADC1008-668D-499B-31B9-958EE4171F0F}"/>
          </ac:picMkLst>
        </pc:picChg>
        <pc:picChg chg="mod">
          <ac:chgData name="Nayak, Sanjay" userId="05202af8-ce57-47de-8e05-e394473e880b" providerId="ADAL" clId="{17DA8FC1-3839-4CAC-8F1A-AE1A8B0F2675}" dt="2022-12-05T00:15:28.836" v="1490" actId="1076"/>
          <ac:picMkLst>
            <pc:docMk/>
            <pc:sldMk cId="2134807996" sldId="263"/>
            <ac:picMk id="8" creationId="{C6512121-558E-DC10-8B85-E00BE4427C06}"/>
          </ac:picMkLst>
        </pc:picChg>
        <pc:picChg chg="mod">
          <ac:chgData name="Nayak, Sanjay" userId="05202af8-ce57-47de-8e05-e394473e880b" providerId="ADAL" clId="{17DA8FC1-3839-4CAC-8F1A-AE1A8B0F2675}" dt="2022-12-05T00:15:28.836" v="1490" actId="1076"/>
          <ac:picMkLst>
            <pc:docMk/>
            <pc:sldMk cId="2134807996" sldId="263"/>
            <ac:picMk id="9" creationId="{169EAA47-D2AD-640F-377E-DA942525363D}"/>
          </ac:picMkLst>
        </pc:picChg>
        <pc:picChg chg="mod">
          <ac:chgData name="Nayak, Sanjay" userId="05202af8-ce57-47de-8e05-e394473e880b" providerId="ADAL" clId="{17DA8FC1-3839-4CAC-8F1A-AE1A8B0F2675}" dt="2022-12-05T00:15:28.836" v="1490" actId="1076"/>
          <ac:picMkLst>
            <pc:docMk/>
            <pc:sldMk cId="2134807996" sldId="263"/>
            <ac:picMk id="10" creationId="{DA54EBD8-6808-978F-C4ED-1BCEDE9B40FF}"/>
          </ac:picMkLst>
        </pc:picChg>
        <pc:picChg chg="add mod">
          <ac:chgData name="Nayak, Sanjay" userId="05202af8-ce57-47de-8e05-e394473e880b" providerId="ADAL" clId="{17DA8FC1-3839-4CAC-8F1A-AE1A8B0F2675}" dt="2022-12-05T00:32:05.832" v="1824" actId="1076"/>
          <ac:picMkLst>
            <pc:docMk/>
            <pc:sldMk cId="2134807996" sldId="263"/>
            <ac:picMk id="14" creationId="{6CF5386F-AD50-61CB-FF4D-2C9D6E80C38D}"/>
          </ac:picMkLst>
        </pc:picChg>
        <pc:picChg chg="add mod">
          <ac:chgData name="Nayak, Sanjay" userId="05202af8-ce57-47de-8e05-e394473e880b" providerId="ADAL" clId="{17DA8FC1-3839-4CAC-8F1A-AE1A8B0F2675}" dt="2022-12-05T00:32:17.094" v="1829" actId="1076"/>
          <ac:picMkLst>
            <pc:docMk/>
            <pc:sldMk cId="2134807996" sldId="263"/>
            <ac:picMk id="15" creationId="{A883DDA2-EFB2-3F8C-F563-D6FC8C93F497}"/>
          </ac:picMkLst>
        </pc:picChg>
        <pc:picChg chg="add del mod">
          <ac:chgData name="Nayak, Sanjay" userId="05202af8-ce57-47de-8e05-e394473e880b" providerId="ADAL" clId="{17DA8FC1-3839-4CAC-8F1A-AE1A8B0F2675}" dt="2022-12-05T00:30:19.496" v="1791" actId="478"/>
          <ac:picMkLst>
            <pc:docMk/>
            <pc:sldMk cId="2134807996" sldId="263"/>
            <ac:picMk id="5122" creationId="{5C7B456C-6E5C-FF5E-65A3-1874BF390501}"/>
          </ac:picMkLst>
        </pc:picChg>
        <pc:picChg chg="add del mod">
          <ac:chgData name="Nayak, Sanjay" userId="05202af8-ce57-47de-8e05-e394473e880b" providerId="ADAL" clId="{17DA8FC1-3839-4CAC-8F1A-AE1A8B0F2675}" dt="2022-12-05T00:30:15.317" v="1786"/>
          <ac:picMkLst>
            <pc:docMk/>
            <pc:sldMk cId="2134807996" sldId="263"/>
            <ac:picMk id="5124" creationId="{07D09764-C25A-A92B-BE56-CB45794D6FC2}"/>
          </ac:picMkLst>
        </pc:picChg>
      </pc:sldChg>
      <pc:sldChg chg="addSp delSp modSp del mod">
        <pc:chgData name="Nayak, Sanjay" userId="05202af8-ce57-47de-8e05-e394473e880b" providerId="ADAL" clId="{17DA8FC1-3839-4CAC-8F1A-AE1A8B0F2675}" dt="2022-12-05T00:32:53.342" v="1833" actId="47"/>
        <pc:sldMkLst>
          <pc:docMk/>
          <pc:sldMk cId="747110545" sldId="264"/>
        </pc:sldMkLst>
        <pc:spChg chg="mod">
          <ac:chgData name="Nayak, Sanjay" userId="05202af8-ce57-47de-8e05-e394473e880b" providerId="ADAL" clId="{17DA8FC1-3839-4CAC-8F1A-AE1A8B0F2675}" dt="2022-12-04T23:17:41.892" v="738" actId="20577"/>
          <ac:spMkLst>
            <pc:docMk/>
            <pc:sldMk cId="747110545" sldId="264"/>
            <ac:spMk id="2" creationId="{05C84619-4333-0B73-1967-89CB47E06084}"/>
          </ac:spMkLst>
        </pc:spChg>
        <pc:spChg chg="del mod">
          <ac:chgData name="Nayak, Sanjay" userId="05202af8-ce57-47de-8e05-e394473e880b" providerId="ADAL" clId="{17DA8FC1-3839-4CAC-8F1A-AE1A8B0F2675}" dt="2022-12-05T00:18:14.155" v="1525" actId="478"/>
          <ac:spMkLst>
            <pc:docMk/>
            <pc:sldMk cId="747110545" sldId="264"/>
            <ac:spMk id="3" creationId="{5044E9BB-29E1-26FA-B3BD-DC1C29024A5F}"/>
          </ac:spMkLst>
        </pc:spChg>
        <pc:spChg chg="add del mod">
          <ac:chgData name="Nayak, Sanjay" userId="05202af8-ce57-47de-8e05-e394473e880b" providerId="ADAL" clId="{17DA8FC1-3839-4CAC-8F1A-AE1A8B0F2675}" dt="2022-12-04T23:16:45.641" v="718"/>
          <ac:spMkLst>
            <pc:docMk/>
            <pc:sldMk cId="747110545" sldId="264"/>
            <ac:spMk id="4" creationId="{F79C697C-5233-8C7E-FA8C-60EEA85EA1E7}"/>
          </ac:spMkLst>
        </pc:spChg>
        <pc:spChg chg="add del mod">
          <ac:chgData name="Nayak, Sanjay" userId="05202af8-ce57-47de-8e05-e394473e880b" providerId="ADAL" clId="{17DA8FC1-3839-4CAC-8F1A-AE1A8B0F2675}" dt="2022-12-04T23:17:25.718" v="734" actId="478"/>
          <ac:spMkLst>
            <pc:docMk/>
            <pc:sldMk cId="747110545" sldId="264"/>
            <ac:spMk id="6" creationId="{19FB3C5A-C440-52E8-0AFF-81CC1A10E172}"/>
          </ac:spMkLst>
        </pc:spChg>
        <pc:spChg chg="add del mod">
          <ac:chgData name="Nayak, Sanjay" userId="05202af8-ce57-47de-8e05-e394473e880b" providerId="ADAL" clId="{17DA8FC1-3839-4CAC-8F1A-AE1A8B0F2675}" dt="2022-12-05T00:18:10.051" v="1523"/>
          <ac:spMkLst>
            <pc:docMk/>
            <pc:sldMk cId="747110545" sldId="264"/>
            <ac:spMk id="7" creationId="{8C4EB60B-F360-EDAD-69F7-01E90B868FB6}"/>
          </ac:spMkLst>
        </pc:spChg>
        <pc:spChg chg="add del mod">
          <ac:chgData name="Nayak, Sanjay" userId="05202af8-ce57-47de-8e05-e394473e880b" providerId="ADAL" clId="{17DA8FC1-3839-4CAC-8F1A-AE1A8B0F2675}" dt="2022-12-05T00:18:16.679" v="1526" actId="478"/>
          <ac:spMkLst>
            <pc:docMk/>
            <pc:sldMk cId="747110545" sldId="264"/>
            <ac:spMk id="10" creationId="{322276DC-4F56-8C8D-6FCA-9C81E6AF1EB9}"/>
          </ac:spMkLst>
        </pc:spChg>
        <pc:spChg chg="add mod">
          <ac:chgData name="Nayak, Sanjay" userId="05202af8-ce57-47de-8e05-e394473e880b" providerId="ADAL" clId="{17DA8FC1-3839-4CAC-8F1A-AE1A8B0F2675}" dt="2022-12-05T00:18:17.597" v="1527"/>
          <ac:spMkLst>
            <pc:docMk/>
            <pc:sldMk cId="747110545" sldId="264"/>
            <ac:spMk id="11" creationId="{2B95B712-4F5E-53CE-AA8A-2FEC184A0A19}"/>
          </ac:spMkLst>
        </pc:spChg>
        <pc:spChg chg="add del mod">
          <ac:chgData name="Nayak, Sanjay" userId="05202af8-ce57-47de-8e05-e394473e880b" providerId="ADAL" clId="{17DA8FC1-3839-4CAC-8F1A-AE1A8B0F2675}" dt="2022-12-05T00:19:25.180" v="1543" actId="21"/>
          <ac:spMkLst>
            <pc:docMk/>
            <pc:sldMk cId="747110545" sldId="264"/>
            <ac:spMk id="12" creationId="{155ABF79-CD39-1FB8-4BE7-F642D92A0811}"/>
          </ac:spMkLst>
        </pc:spChg>
        <pc:picChg chg="mod">
          <ac:chgData name="Nayak, Sanjay" userId="05202af8-ce57-47de-8e05-e394473e880b" providerId="ADAL" clId="{17DA8FC1-3839-4CAC-8F1A-AE1A8B0F2675}" dt="2022-12-05T00:18:20.609" v="1528" actId="1076"/>
          <ac:picMkLst>
            <pc:docMk/>
            <pc:sldMk cId="747110545" sldId="264"/>
            <ac:picMk id="9" creationId="{849FBFBF-ABFA-D2A2-128A-CF0B3F6CBCCB}"/>
          </ac:picMkLst>
        </pc:picChg>
      </pc:sldChg>
      <pc:sldChg chg="addSp delSp modSp mod">
        <pc:chgData name="Nayak, Sanjay" userId="05202af8-ce57-47de-8e05-e394473e880b" providerId="ADAL" clId="{17DA8FC1-3839-4CAC-8F1A-AE1A8B0F2675}" dt="2022-12-05T00:21:08.132" v="1586" actId="14100"/>
        <pc:sldMkLst>
          <pc:docMk/>
          <pc:sldMk cId="4227667099" sldId="265"/>
        </pc:sldMkLst>
        <pc:spChg chg="del mod">
          <ac:chgData name="Nayak, Sanjay" userId="05202af8-ce57-47de-8e05-e394473e880b" providerId="ADAL" clId="{17DA8FC1-3839-4CAC-8F1A-AE1A8B0F2675}" dt="2022-12-05T00:19:19.431" v="1538" actId="21"/>
          <ac:spMkLst>
            <pc:docMk/>
            <pc:sldMk cId="4227667099" sldId="265"/>
            <ac:spMk id="3" creationId="{CA4E8610-1FA3-570E-E359-A8E2F0C3EF0E}"/>
          </ac:spMkLst>
        </pc:spChg>
        <pc:spChg chg="add del mod">
          <ac:chgData name="Nayak, Sanjay" userId="05202af8-ce57-47de-8e05-e394473e880b" providerId="ADAL" clId="{17DA8FC1-3839-4CAC-8F1A-AE1A8B0F2675}" dt="2022-12-05T00:19:28.891" v="1544" actId="478"/>
          <ac:spMkLst>
            <pc:docMk/>
            <pc:sldMk cId="4227667099" sldId="265"/>
            <ac:spMk id="5" creationId="{3E9BD173-D44F-AEA3-4A1E-D8578C5B160A}"/>
          </ac:spMkLst>
        </pc:spChg>
        <pc:spChg chg="add mod">
          <ac:chgData name="Nayak, Sanjay" userId="05202af8-ce57-47de-8e05-e394473e880b" providerId="ADAL" clId="{17DA8FC1-3839-4CAC-8F1A-AE1A8B0F2675}" dt="2022-12-05T00:21:08.132" v="1586" actId="14100"/>
          <ac:spMkLst>
            <pc:docMk/>
            <pc:sldMk cId="4227667099" sldId="265"/>
            <ac:spMk id="6" creationId="{3C7BF417-7166-572A-CFA6-5AA167439A56}"/>
          </ac:spMkLst>
        </pc:spChg>
        <pc:spChg chg="add del mod">
          <ac:chgData name="Nayak, Sanjay" userId="05202af8-ce57-47de-8e05-e394473e880b" providerId="ADAL" clId="{17DA8FC1-3839-4CAC-8F1A-AE1A8B0F2675}" dt="2022-12-05T00:19:44.181" v="1549" actId="21"/>
          <ac:spMkLst>
            <pc:docMk/>
            <pc:sldMk cId="4227667099" sldId="265"/>
            <ac:spMk id="7" creationId="{9C9B6B41-E46F-F566-A295-31F063DCB7F5}"/>
          </ac:spMkLst>
        </pc:spChg>
        <pc:spChg chg="add del mod">
          <ac:chgData name="Nayak, Sanjay" userId="05202af8-ce57-47de-8e05-e394473e880b" providerId="ADAL" clId="{17DA8FC1-3839-4CAC-8F1A-AE1A8B0F2675}" dt="2022-12-05T00:19:46.504" v="1550" actId="478"/>
          <ac:spMkLst>
            <pc:docMk/>
            <pc:sldMk cId="4227667099" sldId="265"/>
            <ac:spMk id="9" creationId="{4CF697F1-4DAB-BAC5-073C-0A1C32B293A9}"/>
          </ac:spMkLst>
        </pc:spChg>
      </pc:sldChg>
      <pc:sldChg chg="addSp delSp modSp mod">
        <pc:chgData name="Nayak, Sanjay" userId="05202af8-ce57-47de-8e05-e394473e880b" providerId="ADAL" clId="{17DA8FC1-3839-4CAC-8F1A-AE1A8B0F2675}" dt="2022-12-05T00:20:06.011" v="1556" actId="21"/>
        <pc:sldMkLst>
          <pc:docMk/>
          <pc:sldMk cId="1582620786" sldId="266"/>
        </pc:sldMkLst>
        <pc:spChg chg="mod">
          <ac:chgData name="Nayak, Sanjay" userId="05202af8-ce57-47de-8e05-e394473e880b" providerId="ADAL" clId="{17DA8FC1-3839-4CAC-8F1A-AE1A8B0F2675}" dt="2022-12-04T23:18:29.074" v="748" actId="27636"/>
          <ac:spMkLst>
            <pc:docMk/>
            <pc:sldMk cId="1582620786" sldId="266"/>
            <ac:spMk id="2" creationId="{BA7941DE-8570-17A2-3B3B-5B44712CEECD}"/>
          </ac:spMkLst>
        </pc:spChg>
        <pc:spChg chg="del mod">
          <ac:chgData name="Nayak, Sanjay" userId="05202af8-ce57-47de-8e05-e394473e880b" providerId="ADAL" clId="{17DA8FC1-3839-4CAC-8F1A-AE1A8B0F2675}" dt="2022-12-05T00:19:38.755" v="1547" actId="21"/>
          <ac:spMkLst>
            <pc:docMk/>
            <pc:sldMk cId="1582620786" sldId="266"/>
            <ac:spMk id="3" creationId="{E2D63007-DBEA-A4F5-CE8E-F44AAB1A6300}"/>
          </ac:spMkLst>
        </pc:spChg>
        <pc:spChg chg="add del mod">
          <ac:chgData name="Nayak, Sanjay" userId="05202af8-ce57-47de-8e05-e394473e880b" providerId="ADAL" clId="{17DA8FC1-3839-4CAC-8F1A-AE1A8B0F2675}" dt="2022-12-05T00:19:49.624" v="1551" actId="478"/>
          <ac:spMkLst>
            <pc:docMk/>
            <pc:sldMk cId="1582620786" sldId="266"/>
            <ac:spMk id="5" creationId="{2E479246-3EF0-3C00-9087-9D96822F12B6}"/>
          </ac:spMkLst>
        </pc:spChg>
        <pc:spChg chg="add mod">
          <ac:chgData name="Nayak, Sanjay" userId="05202af8-ce57-47de-8e05-e394473e880b" providerId="ADAL" clId="{17DA8FC1-3839-4CAC-8F1A-AE1A8B0F2675}" dt="2022-12-05T00:19:50.087" v="1552"/>
          <ac:spMkLst>
            <pc:docMk/>
            <pc:sldMk cId="1582620786" sldId="266"/>
            <ac:spMk id="6" creationId="{648BDD2F-EF9C-BB5E-2091-A0E8E295F402}"/>
          </ac:spMkLst>
        </pc:spChg>
        <pc:spChg chg="add del mod">
          <ac:chgData name="Nayak, Sanjay" userId="05202af8-ce57-47de-8e05-e394473e880b" providerId="ADAL" clId="{17DA8FC1-3839-4CAC-8F1A-AE1A8B0F2675}" dt="2022-12-05T00:20:06.011" v="1556" actId="21"/>
          <ac:spMkLst>
            <pc:docMk/>
            <pc:sldMk cId="1582620786" sldId="266"/>
            <ac:spMk id="7" creationId="{FD46A112-0FE2-0A83-E4CA-DD4661E15225}"/>
          </ac:spMkLst>
        </pc:spChg>
      </pc:sldChg>
      <pc:sldChg chg="addSp delSp modSp mod">
        <pc:chgData name="Nayak, Sanjay" userId="05202af8-ce57-47de-8e05-e394473e880b" providerId="ADAL" clId="{17DA8FC1-3839-4CAC-8F1A-AE1A8B0F2675}" dt="2022-12-05T00:20:52.746" v="1575" actId="20577"/>
        <pc:sldMkLst>
          <pc:docMk/>
          <pc:sldMk cId="4167279683" sldId="267"/>
        </pc:sldMkLst>
        <pc:spChg chg="mod">
          <ac:chgData name="Nayak, Sanjay" userId="05202af8-ce57-47de-8e05-e394473e880b" providerId="ADAL" clId="{17DA8FC1-3839-4CAC-8F1A-AE1A8B0F2675}" dt="2022-12-04T23:19:48.424" v="769" actId="20577"/>
          <ac:spMkLst>
            <pc:docMk/>
            <pc:sldMk cId="4167279683" sldId="267"/>
            <ac:spMk id="2" creationId="{FA327B4C-504C-18BB-44B7-0221B22D60F5}"/>
          </ac:spMkLst>
        </pc:spChg>
        <pc:spChg chg="del mod">
          <ac:chgData name="Nayak, Sanjay" userId="05202af8-ce57-47de-8e05-e394473e880b" providerId="ADAL" clId="{17DA8FC1-3839-4CAC-8F1A-AE1A8B0F2675}" dt="2022-12-05T00:20:02.777" v="1554" actId="21"/>
          <ac:spMkLst>
            <pc:docMk/>
            <pc:sldMk cId="4167279683" sldId="267"/>
            <ac:spMk id="3" creationId="{009DE45B-B9D9-E5C4-22B4-E9ECD3BDF067}"/>
          </ac:spMkLst>
        </pc:spChg>
        <pc:spChg chg="add del mod">
          <ac:chgData name="Nayak, Sanjay" userId="05202af8-ce57-47de-8e05-e394473e880b" providerId="ADAL" clId="{17DA8FC1-3839-4CAC-8F1A-AE1A8B0F2675}" dt="2022-12-05T00:20:08.570" v="1557" actId="478"/>
          <ac:spMkLst>
            <pc:docMk/>
            <pc:sldMk cId="4167279683" sldId="267"/>
            <ac:spMk id="5" creationId="{4934C78C-E5E5-DDC6-8498-2E1862E83F7F}"/>
          </ac:spMkLst>
        </pc:spChg>
        <pc:spChg chg="add mod">
          <ac:chgData name="Nayak, Sanjay" userId="05202af8-ce57-47de-8e05-e394473e880b" providerId="ADAL" clId="{17DA8FC1-3839-4CAC-8F1A-AE1A8B0F2675}" dt="2022-12-05T00:20:52.746" v="1575" actId="20577"/>
          <ac:spMkLst>
            <pc:docMk/>
            <pc:sldMk cId="4167279683" sldId="267"/>
            <ac:spMk id="6" creationId="{9A0FA184-56C0-D6F4-3D9B-C1E83C9FA438}"/>
          </ac:spMkLst>
        </pc:spChg>
        <pc:spChg chg="add del mod">
          <ac:chgData name="Nayak, Sanjay" userId="05202af8-ce57-47de-8e05-e394473e880b" providerId="ADAL" clId="{17DA8FC1-3839-4CAC-8F1A-AE1A8B0F2675}" dt="2022-12-05T00:20:21.022" v="1562" actId="21"/>
          <ac:spMkLst>
            <pc:docMk/>
            <pc:sldMk cId="4167279683" sldId="267"/>
            <ac:spMk id="7" creationId="{E39D9378-CFF6-14E7-4D92-86FB4B1C1ADE}"/>
          </ac:spMkLst>
        </pc:spChg>
        <pc:spChg chg="add del mod">
          <ac:chgData name="Nayak, Sanjay" userId="05202af8-ce57-47de-8e05-e394473e880b" providerId="ADAL" clId="{17DA8FC1-3839-4CAC-8F1A-AE1A8B0F2675}" dt="2022-12-05T00:20:23.242" v="1563" actId="478"/>
          <ac:spMkLst>
            <pc:docMk/>
            <pc:sldMk cId="4167279683" sldId="267"/>
            <ac:spMk id="9" creationId="{054607CF-38C2-0A10-B55A-58BE55702275}"/>
          </ac:spMkLst>
        </pc:spChg>
      </pc:sldChg>
      <pc:sldChg chg="addSp delSp modSp mod">
        <pc:chgData name="Nayak, Sanjay" userId="05202af8-ce57-47de-8e05-e394473e880b" providerId="ADAL" clId="{17DA8FC1-3839-4CAC-8F1A-AE1A8B0F2675}" dt="2022-12-05T00:20:39.882" v="1569" actId="14100"/>
        <pc:sldMkLst>
          <pc:docMk/>
          <pc:sldMk cId="3686440538" sldId="268"/>
        </pc:sldMkLst>
        <pc:spChg chg="mod">
          <ac:chgData name="Nayak, Sanjay" userId="05202af8-ce57-47de-8e05-e394473e880b" providerId="ADAL" clId="{17DA8FC1-3839-4CAC-8F1A-AE1A8B0F2675}" dt="2022-12-04T23:19:58.600" v="794" actId="20577"/>
          <ac:spMkLst>
            <pc:docMk/>
            <pc:sldMk cId="3686440538" sldId="268"/>
            <ac:spMk id="2" creationId="{96FFA02F-BB07-E90C-BFBF-631332904068}"/>
          </ac:spMkLst>
        </pc:spChg>
        <pc:spChg chg="del mod">
          <ac:chgData name="Nayak, Sanjay" userId="05202af8-ce57-47de-8e05-e394473e880b" providerId="ADAL" clId="{17DA8FC1-3839-4CAC-8F1A-AE1A8B0F2675}" dt="2022-12-05T00:20:17.999" v="1560" actId="21"/>
          <ac:spMkLst>
            <pc:docMk/>
            <pc:sldMk cId="3686440538" sldId="268"/>
            <ac:spMk id="3" creationId="{A369215E-85C6-0002-4691-CA26C3F10612}"/>
          </ac:spMkLst>
        </pc:spChg>
        <pc:spChg chg="add del mod">
          <ac:chgData name="Nayak, Sanjay" userId="05202af8-ce57-47de-8e05-e394473e880b" providerId="ADAL" clId="{17DA8FC1-3839-4CAC-8F1A-AE1A8B0F2675}" dt="2022-12-05T00:20:26.109" v="1564" actId="478"/>
          <ac:spMkLst>
            <pc:docMk/>
            <pc:sldMk cId="3686440538" sldId="268"/>
            <ac:spMk id="5" creationId="{C5C22642-07AC-D99E-312E-4D23963B1A72}"/>
          </ac:spMkLst>
        </pc:spChg>
        <pc:spChg chg="add mod">
          <ac:chgData name="Nayak, Sanjay" userId="05202af8-ce57-47de-8e05-e394473e880b" providerId="ADAL" clId="{17DA8FC1-3839-4CAC-8F1A-AE1A8B0F2675}" dt="2022-12-05T00:20:39.882" v="1569" actId="14100"/>
          <ac:spMkLst>
            <pc:docMk/>
            <pc:sldMk cId="3686440538" sldId="268"/>
            <ac:spMk id="6" creationId="{0309B42E-3E0D-3F12-A26B-08A3CC0F5F8F}"/>
          </ac:spMkLst>
        </pc:spChg>
      </pc:sldChg>
      <pc:sldChg chg="addSp delSp modSp mod ord modShow">
        <pc:chgData name="Nayak, Sanjay" userId="05202af8-ce57-47de-8e05-e394473e880b" providerId="ADAL" clId="{17DA8FC1-3839-4CAC-8F1A-AE1A8B0F2675}" dt="2022-12-05T00:36:29.457" v="1872" actId="729"/>
        <pc:sldMkLst>
          <pc:docMk/>
          <pc:sldMk cId="4189069364" sldId="269"/>
        </pc:sldMkLst>
        <pc:graphicFrameChg chg="mod modGraphic">
          <ac:chgData name="Nayak, Sanjay" userId="05202af8-ce57-47de-8e05-e394473e880b" providerId="ADAL" clId="{17DA8FC1-3839-4CAC-8F1A-AE1A8B0F2675}" dt="2022-12-04T23:22:29.821" v="804"/>
          <ac:graphicFrameMkLst>
            <pc:docMk/>
            <pc:sldMk cId="4189069364" sldId="269"/>
            <ac:graphicFrameMk id="6" creationId="{058BA7DD-77B6-4AB2-10C4-7F3F383B9457}"/>
          </ac:graphicFrameMkLst>
        </pc:graphicFrameChg>
        <pc:picChg chg="add del mod">
          <ac:chgData name="Nayak, Sanjay" userId="05202af8-ce57-47de-8e05-e394473e880b" providerId="ADAL" clId="{17DA8FC1-3839-4CAC-8F1A-AE1A8B0F2675}" dt="2022-12-04T23:28:31.266" v="873" actId="21"/>
          <ac:picMkLst>
            <pc:docMk/>
            <pc:sldMk cId="4189069364" sldId="269"/>
            <ac:picMk id="3" creationId="{6C150798-1A5C-8CD2-44AF-0DDF5A90218D}"/>
          </ac:picMkLst>
        </pc:picChg>
        <pc:picChg chg="add del mod">
          <ac:chgData name="Nayak, Sanjay" userId="05202af8-ce57-47de-8e05-e394473e880b" providerId="ADAL" clId="{17DA8FC1-3839-4CAC-8F1A-AE1A8B0F2675}" dt="2022-12-04T23:28:31.266" v="873" actId="21"/>
          <ac:picMkLst>
            <pc:docMk/>
            <pc:sldMk cId="4189069364" sldId="269"/>
            <ac:picMk id="4" creationId="{0EF3F8E7-5684-45C2-417D-6EB8AF15643E}"/>
          </ac:picMkLst>
        </pc:picChg>
        <pc:picChg chg="add mod">
          <ac:chgData name="Nayak, Sanjay" userId="05202af8-ce57-47de-8e05-e394473e880b" providerId="ADAL" clId="{17DA8FC1-3839-4CAC-8F1A-AE1A8B0F2675}" dt="2022-12-04T23:29:39.517" v="890"/>
          <ac:picMkLst>
            <pc:docMk/>
            <pc:sldMk cId="4189069364" sldId="269"/>
            <ac:picMk id="5" creationId="{E626C36E-8EE7-6BC6-92F0-3792E98EE15E}"/>
          </ac:picMkLst>
        </pc:picChg>
        <pc:picChg chg="add mod">
          <ac:chgData name="Nayak, Sanjay" userId="05202af8-ce57-47de-8e05-e394473e880b" providerId="ADAL" clId="{17DA8FC1-3839-4CAC-8F1A-AE1A8B0F2675}" dt="2022-12-04T23:32:59.184" v="922"/>
          <ac:picMkLst>
            <pc:docMk/>
            <pc:sldMk cId="4189069364" sldId="269"/>
            <ac:picMk id="7" creationId="{0F8A9524-FE6A-9214-B6A7-DD5344B2A126}"/>
          </ac:picMkLst>
        </pc:picChg>
        <pc:picChg chg="add del mod">
          <ac:chgData name="Nayak, Sanjay" userId="05202af8-ce57-47de-8e05-e394473e880b" providerId="ADAL" clId="{17DA8FC1-3839-4CAC-8F1A-AE1A8B0F2675}" dt="2022-12-04T23:48:01.519" v="975"/>
          <ac:picMkLst>
            <pc:docMk/>
            <pc:sldMk cId="4189069364" sldId="269"/>
            <ac:picMk id="8" creationId="{DD516F3B-A52F-DAB0-5460-5C2DD11A61F8}"/>
          </ac:picMkLst>
        </pc:picChg>
        <pc:picChg chg="del">
          <ac:chgData name="Nayak, Sanjay" userId="05202af8-ce57-47de-8e05-e394473e880b" providerId="ADAL" clId="{17DA8FC1-3839-4CAC-8F1A-AE1A8B0F2675}" dt="2022-12-04T23:29:30.117" v="887" actId="21"/>
          <ac:picMkLst>
            <pc:docMk/>
            <pc:sldMk cId="4189069364" sldId="269"/>
            <ac:picMk id="4098" creationId="{178054BA-A460-E308-F8EC-D84365F88BE5}"/>
          </ac:picMkLst>
        </pc:picChg>
        <pc:picChg chg="del">
          <ac:chgData name="Nayak, Sanjay" userId="05202af8-ce57-47de-8e05-e394473e880b" providerId="ADAL" clId="{17DA8FC1-3839-4CAC-8F1A-AE1A8B0F2675}" dt="2022-12-04T23:29:30.117" v="887" actId="21"/>
          <ac:picMkLst>
            <pc:docMk/>
            <pc:sldMk cId="4189069364" sldId="269"/>
            <ac:picMk id="4102" creationId="{462410E5-E7F1-1EBF-29BB-5D577D225906}"/>
          </ac:picMkLst>
        </pc:picChg>
      </pc:sldChg>
      <pc:sldChg chg="addSp delSp modSp mod">
        <pc:chgData name="Nayak, Sanjay" userId="05202af8-ce57-47de-8e05-e394473e880b" providerId="ADAL" clId="{17DA8FC1-3839-4CAC-8F1A-AE1A8B0F2675}" dt="2022-12-04T23:59:47.454" v="1038" actId="21"/>
        <pc:sldMkLst>
          <pc:docMk/>
          <pc:sldMk cId="1828278212" sldId="270"/>
        </pc:sldMkLst>
        <pc:graphicFrameChg chg="modGraphic">
          <ac:chgData name="Nayak, Sanjay" userId="05202af8-ce57-47de-8e05-e394473e880b" providerId="ADAL" clId="{17DA8FC1-3839-4CAC-8F1A-AE1A8B0F2675}" dt="2022-12-04T23:23:20.790" v="809" actId="113"/>
          <ac:graphicFrameMkLst>
            <pc:docMk/>
            <pc:sldMk cId="1828278212" sldId="270"/>
            <ac:graphicFrameMk id="6" creationId="{058BA7DD-77B6-4AB2-10C4-7F3F383B9457}"/>
          </ac:graphicFrameMkLst>
        </pc:graphicFrameChg>
        <pc:picChg chg="add del mod">
          <ac:chgData name="Nayak, Sanjay" userId="05202af8-ce57-47de-8e05-e394473e880b" providerId="ADAL" clId="{17DA8FC1-3839-4CAC-8F1A-AE1A8B0F2675}" dt="2022-12-04T23:48:03.441" v="976" actId="21"/>
          <ac:picMkLst>
            <pc:docMk/>
            <pc:sldMk cId="1828278212" sldId="270"/>
            <ac:picMk id="3" creationId="{E7129670-8982-1809-DD07-360913DA8CF0}"/>
          </ac:picMkLst>
        </pc:picChg>
        <pc:picChg chg="add mod">
          <ac:chgData name="Nayak, Sanjay" userId="05202af8-ce57-47de-8e05-e394473e880b" providerId="ADAL" clId="{17DA8FC1-3839-4CAC-8F1A-AE1A8B0F2675}" dt="2022-12-04T23:28:33.111" v="874"/>
          <ac:picMkLst>
            <pc:docMk/>
            <pc:sldMk cId="1828278212" sldId="270"/>
            <ac:picMk id="4" creationId="{88EF7A91-0C6E-C7E8-18D5-3BD0E6594EE1}"/>
          </ac:picMkLst>
        </pc:picChg>
        <pc:picChg chg="add del mod">
          <ac:chgData name="Nayak, Sanjay" userId="05202af8-ce57-47de-8e05-e394473e880b" providerId="ADAL" clId="{17DA8FC1-3839-4CAC-8F1A-AE1A8B0F2675}" dt="2022-12-04T23:29:17.946" v="885" actId="21"/>
          <ac:picMkLst>
            <pc:docMk/>
            <pc:sldMk cId="1828278212" sldId="270"/>
            <ac:picMk id="5" creationId="{76F09176-72FE-C80E-4679-B81280BCF9AB}"/>
          </ac:picMkLst>
        </pc:picChg>
        <pc:picChg chg="add del mod">
          <ac:chgData name="Nayak, Sanjay" userId="05202af8-ce57-47de-8e05-e394473e880b" providerId="ADAL" clId="{17DA8FC1-3839-4CAC-8F1A-AE1A8B0F2675}" dt="2022-12-04T23:29:17.946" v="885" actId="21"/>
          <ac:picMkLst>
            <pc:docMk/>
            <pc:sldMk cId="1828278212" sldId="270"/>
            <ac:picMk id="7" creationId="{2E8A3883-BDF1-8688-8530-62044676BB53}"/>
          </ac:picMkLst>
        </pc:picChg>
        <pc:picChg chg="add del mod">
          <ac:chgData name="Nayak, Sanjay" userId="05202af8-ce57-47de-8e05-e394473e880b" providerId="ADAL" clId="{17DA8FC1-3839-4CAC-8F1A-AE1A8B0F2675}" dt="2022-12-04T23:32:57.042" v="921" actId="21"/>
          <ac:picMkLst>
            <pc:docMk/>
            <pc:sldMk cId="1828278212" sldId="270"/>
            <ac:picMk id="8" creationId="{26963577-7838-771E-45A4-9595D29C8862}"/>
          </ac:picMkLst>
        </pc:picChg>
        <pc:picChg chg="add del mod">
          <ac:chgData name="Nayak, Sanjay" userId="05202af8-ce57-47de-8e05-e394473e880b" providerId="ADAL" clId="{17DA8FC1-3839-4CAC-8F1A-AE1A8B0F2675}" dt="2022-12-04T23:29:37.900" v="889" actId="21"/>
          <ac:picMkLst>
            <pc:docMk/>
            <pc:sldMk cId="1828278212" sldId="270"/>
            <ac:picMk id="9" creationId="{D370A2F8-34B9-E9C8-BEDB-4B22B71474DA}"/>
          </ac:picMkLst>
        </pc:picChg>
        <pc:picChg chg="add del mod">
          <ac:chgData name="Nayak, Sanjay" userId="05202af8-ce57-47de-8e05-e394473e880b" providerId="ADAL" clId="{17DA8FC1-3839-4CAC-8F1A-AE1A8B0F2675}" dt="2022-12-04T23:49:01.994" v="985"/>
          <ac:picMkLst>
            <pc:docMk/>
            <pc:sldMk cId="1828278212" sldId="270"/>
            <ac:picMk id="10" creationId="{BB3DE746-B7C8-B0FD-BBDA-8F6C667EFD2F}"/>
          </ac:picMkLst>
        </pc:picChg>
        <pc:picChg chg="add del mod">
          <ac:chgData name="Nayak, Sanjay" userId="05202af8-ce57-47de-8e05-e394473e880b" providerId="ADAL" clId="{17DA8FC1-3839-4CAC-8F1A-AE1A8B0F2675}" dt="2022-12-04T23:48:59.699" v="983"/>
          <ac:picMkLst>
            <pc:docMk/>
            <pc:sldMk cId="1828278212" sldId="270"/>
            <ac:picMk id="11" creationId="{61E81D5A-BC9A-E376-D3A0-2F65649A19A4}"/>
          </ac:picMkLst>
        </pc:picChg>
        <pc:picChg chg="add del mod">
          <ac:chgData name="Nayak, Sanjay" userId="05202af8-ce57-47de-8e05-e394473e880b" providerId="ADAL" clId="{17DA8FC1-3839-4CAC-8F1A-AE1A8B0F2675}" dt="2022-12-04T23:59:47.454" v="1038" actId="21"/>
          <ac:picMkLst>
            <pc:docMk/>
            <pc:sldMk cId="1828278212" sldId="270"/>
            <ac:picMk id="12" creationId="{0BA655A2-D03A-4176-6729-09EFF7B4FBF0}"/>
          </ac:picMkLst>
        </pc:picChg>
        <pc:picChg chg="del">
          <ac:chgData name="Nayak, Sanjay" userId="05202af8-ce57-47de-8e05-e394473e880b" providerId="ADAL" clId="{17DA8FC1-3839-4CAC-8F1A-AE1A8B0F2675}" dt="2022-12-04T23:27:41.268" v="834" actId="21"/>
          <ac:picMkLst>
            <pc:docMk/>
            <pc:sldMk cId="1828278212" sldId="270"/>
            <ac:picMk id="5122" creationId="{C1C5A7AE-48CD-0405-A1C9-CEE881414B5B}"/>
          </ac:picMkLst>
        </pc:picChg>
        <pc:picChg chg="del">
          <ac:chgData name="Nayak, Sanjay" userId="05202af8-ce57-47de-8e05-e394473e880b" providerId="ADAL" clId="{17DA8FC1-3839-4CAC-8F1A-AE1A8B0F2675}" dt="2022-12-04T23:27:41.268" v="834" actId="21"/>
          <ac:picMkLst>
            <pc:docMk/>
            <pc:sldMk cId="1828278212" sldId="270"/>
            <ac:picMk id="5124" creationId="{E79472D1-283F-78BC-A65B-F98832BE5090}"/>
          </ac:picMkLst>
        </pc:picChg>
      </pc:sldChg>
      <pc:sldChg chg="addSp delSp modSp mod">
        <pc:chgData name="Nayak, Sanjay" userId="05202af8-ce57-47de-8e05-e394473e880b" providerId="ADAL" clId="{17DA8FC1-3839-4CAC-8F1A-AE1A8B0F2675}" dt="2022-12-05T00:00:18.005" v="1057" actId="21"/>
        <pc:sldMkLst>
          <pc:docMk/>
          <pc:sldMk cId="866269117" sldId="271"/>
        </pc:sldMkLst>
        <pc:graphicFrameChg chg="modGraphic">
          <ac:chgData name="Nayak, Sanjay" userId="05202af8-ce57-47de-8e05-e394473e880b" providerId="ADAL" clId="{17DA8FC1-3839-4CAC-8F1A-AE1A8B0F2675}" dt="2022-12-04T23:23:44.142" v="811" actId="2084"/>
          <ac:graphicFrameMkLst>
            <pc:docMk/>
            <pc:sldMk cId="866269117" sldId="271"/>
            <ac:graphicFrameMk id="6" creationId="{058BA7DD-77B6-4AB2-10C4-7F3F383B9457}"/>
          </ac:graphicFrameMkLst>
        </pc:graphicFrameChg>
        <pc:picChg chg="add mod">
          <ac:chgData name="Nayak, Sanjay" userId="05202af8-ce57-47de-8e05-e394473e880b" providerId="ADAL" clId="{17DA8FC1-3839-4CAC-8F1A-AE1A8B0F2675}" dt="2022-12-04T23:29:20.312" v="886"/>
          <ac:picMkLst>
            <pc:docMk/>
            <pc:sldMk cId="866269117" sldId="271"/>
            <ac:picMk id="3" creationId="{40C0CF13-D552-E4A2-51E5-99F043A3D8FE}"/>
          </ac:picMkLst>
        </pc:picChg>
        <pc:picChg chg="add mod">
          <ac:chgData name="Nayak, Sanjay" userId="05202af8-ce57-47de-8e05-e394473e880b" providerId="ADAL" clId="{17DA8FC1-3839-4CAC-8F1A-AE1A8B0F2675}" dt="2022-12-04T23:29:20.312" v="886"/>
          <ac:picMkLst>
            <pc:docMk/>
            <pc:sldMk cId="866269117" sldId="271"/>
            <ac:picMk id="4" creationId="{CF5712C7-FC6A-B54B-87BC-7D6BD83F7B31}"/>
          </ac:picMkLst>
        </pc:picChg>
        <pc:picChg chg="add del mod">
          <ac:chgData name="Nayak, Sanjay" userId="05202af8-ce57-47de-8e05-e394473e880b" providerId="ADAL" clId="{17DA8FC1-3839-4CAC-8F1A-AE1A8B0F2675}" dt="2022-12-04T23:34:59.804" v="961" actId="21"/>
          <ac:picMkLst>
            <pc:docMk/>
            <pc:sldMk cId="866269117" sldId="271"/>
            <ac:picMk id="5" creationId="{B90E7465-74DD-EF6A-50FA-9CA7B1DBDA87}"/>
          </ac:picMkLst>
        </pc:picChg>
        <pc:picChg chg="add del mod">
          <ac:chgData name="Nayak, Sanjay" userId="05202af8-ce57-47de-8e05-e394473e880b" providerId="ADAL" clId="{17DA8FC1-3839-4CAC-8F1A-AE1A8B0F2675}" dt="2022-12-04T23:35:25.658" v="964" actId="21"/>
          <ac:picMkLst>
            <pc:docMk/>
            <pc:sldMk cId="866269117" sldId="271"/>
            <ac:picMk id="7" creationId="{DDB51E05-840B-1687-2197-BBE85564E0CA}"/>
          </ac:picMkLst>
        </pc:picChg>
        <pc:picChg chg="add del mod">
          <ac:chgData name="Nayak, Sanjay" userId="05202af8-ce57-47de-8e05-e394473e880b" providerId="ADAL" clId="{17DA8FC1-3839-4CAC-8F1A-AE1A8B0F2675}" dt="2022-12-05T00:00:18.005" v="1057" actId="21"/>
          <ac:picMkLst>
            <pc:docMk/>
            <pc:sldMk cId="866269117" sldId="271"/>
            <ac:picMk id="8" creationId="{A46D08EC-B40E-49F4-37C2-CF2F8EF2FC6C}"/>
          </ac:picMkLst>
        </pc:picChg>
        <pc:picChg chg="del">
          <ac:chgData name="Nayak, Sanjay" userId="05202af8-ce57-47de-8e05-e394473e880b" providerId="ADAL" clId="{17DA8FC1-3839-4CAC-8F1A-AE1A8B0F2675}" dt="2022-12-04T23:28:52.568" v="875" actId="21"/>
          <ac:picMkLst>
            <pc:docMk/>
            <pc:sldMk cId="866269117" sldId="271"/>
            <ac:picMk id="6146" creationId="{FB19E9DD-7774-D784-D7A2-3FB117495806}"/>
          </ac:picMkLst>
        </pc:picChg>
        <pc:picChg chg="del">
          <ac:chgData name="Nayak, Sanjay" userId="05202af8-ce57-47de-8e05-e394473e880b" providerId="ADAL" clId="{17DA8FC1-3839-4CAC-8F1A-AE1A8B0F2675}" dt="2022-12-04T23:28:52.568" v="875" actId="21"/>
          <ac:picMkLst>
            <pc:docMk/>
            <pc:sldMk cId="866269117" sldId="271"/>
            <ac:picMk id="6148" creationId="{753D72D1-E675-998C-4DEA-AF304AAC910B}"/>
          </ac:picMkLst>
        </pc:picChg>
      </pc:sldChg>
      <pc:sldChg chg="addSp delSp modSp mod ord">
        <pc:chgData name="Nayak, Sanjay" userId="05202af8-ce57-47de-8e05-e394473e880b" providerId="ADAL" clId="{17DA8FC1-3839-4CAC-8F1A-AE1A8B0F2675}" dt="2022-12-06T02:03:28.277" v="1884" actId="21"/>
        <pc:sldMkLst>
          <pc:docMk/>
          <pc:sldMk cId="1507384018" sldId="272"/>
        </pc:sldMkLst>
        <pc:graphicFrameChg chg="modGraphic">
          <ac:chgData name="Nayak, Sanjay" userId="05202af8-ce57-47de-8e05-e394473e880b" providerId="ADAL" clId="{17DA8FC1-3839-4CAC-8F1A-AE1A8B0F2675}" dt="2022-12-04T23:23:56.384" v="813" actId="2084"/>
          <ac:graphicFrameMkLst>
            <pc:docMk/>
            <pc:sldMk cId="1507384018" sldId="272"/>
            <ac:graphicFrameMk id="6" creationId="{058BA7DD-77B6-4AB2-10C4-7F3F383B9457}"/>
          </ac:graphicFrameMkLst>
        </pc:graphicFrameChg>
        <pc:picChg chg="add del mod">
          <ac:chgData name="Nayak, Sanjay" userId="05202af8-ce57-47de-8e05-e394473e880b" providerId="ADAL" clId="{17DA8FC1-3839-4CAC-8F1A-AE1A8B0F2675}" dt="2022-12-06T02:03:09.325" v="1879"/>
          <ac:picMkLst>
            <pc:docMk/>
            <pc:sldMk cId="1507384018" sldId="272"/>
            <ac:picMk id="3" creationId="{003A27C8-29AE-ECC7-572F-E27AEA063BB1}"/>
          </ac:picMkLst>
        </pc:picChg>
        <pc:picChg chg="add del mod">
          <ac:chgData name="Nayak, Sanjay" userId="05202af8-ce57-47de-8e05-e394473e880b" providerId="ADAL" clId="{17DA8FC1-3839-4CAC-8F1A-AE1A8B0F2675}" dt="2022-12-05T00:00:55.260" v="1064" actId="21"/>
          <ac:picMkLst>
            <pc:docMk/>
            <pc:sldMk cId="1507384018" sldId="272"/>
            <ac:picMk id="3" creationId="{9A468F39-B13F-6804-3707-614B6DA799F9}"/>
          </ac:picMkLst>
        </pc:picChg>
        <pc:picChg chg="add mod">
          <ac:chgData name="Nayak, Sanjay" userId="05202af8-ce57-47de-8e05-e394473e880b" providerId="ADAL" clId="{17DA8FC1-3839-4CAC-8F1A-AE1A8B0F2675}" dt="2022-12-04T23:35:27.792" v="965"/>
          <ac:picMkLst>
            <pc:docMk/>
            <pc:sldMk cId="1507384018" sldId="272"/>
            <ac:picMk id="4" creationId="{23F0C8E0-984C-8F84-FE53-2E81B22AB05F}"/>
          </ac:picMkLst>
        </pc:picChg>
        <pc:picChg chg="add del mod">
          <ac:chgData name="Nayak, Sanjay" userId="05202af8-ce57-47de-8e05-e394473e880b" providerId="ADAL" clId="{17DA8FC1-3839-4CAC-8F1A-AE1A8B0F2675}" dt="2022-12-06T02:03:28.277" v="1884" actId="21"/>
          <ac:picMkLst>
            <pc:docMk/>
            <pc:sldMk cId="1507384018" sldId="272"/>
            <ac:picMk id="5" creationId="{CC532926-F6D1-B539-AA60-B83F427AE5B9}"/>
          </ac:picMkLst>
        </pc:picChg>
        <pc:picChg chg="add del mod">
          <ac:chgData name="Nayak, Sanjay" userId="05202af8-ce57-47de-8e05-e394473e880b" providerId="ADAL" clId="{17DA8FC1-3839-4CAC-8F1A-AE1A8B0F2675}" dt="2022-12-05T00:05:21.501" v="1129" actId="478"/>
          <ac:picMkLst>
            <pc:docMk/>
            <pc:sldMk cId="1507384018" sldId="272"/>
            <ac:picMk id="5" creationId="{F68DB7A8-9C6A-B92D-6A39-F5490D92BA72}"/>
          </ac:picMkLst>
        </pc:picChg>
        <pc:picChg chg="add del mod">
          <ac:chgData name="Nayak, Sanjay" userId="05202af8-ce57-47de-8e05-e394473e880b" providerId="ADAL" clId="{17DA8FC1-3839-4CAC-8F1A-AE1A8B0F2675}" dt="2022-12-05T00:04:16.677" v="1125" actId="21"/>
          <ac:picMkLst>
            <pc:docMk/>
            <pc:sldMk cId="1507384018" sldId="272"/>
            <ac:picMk id="7" creationId="{37D4FC6F-BD50-5623-66AF-3A8D9DD6CBD7}"/>
          </ac:picMkLst>
        </pc:picChg>
        <pc:picChg chg="add del mod">
          <ac:chgData name="Nayak, Sanjay" userId="05202af8-ce57-47de-8e05-e394473e880b" providerId="ADAL" clId="{17DA8FC1-3839-4CAC-8F1A-AE1A8B0F2675}" dt="2022-12-05T00:10:52.004" v="1439" actId="21"/>
          <ac:picMkLst>
            <pc:docMk/>
            <pc:sldMk cId="1507384018" sldId="272"/>
            <ac:picMk id="8" creationId="{8010F589-813A-67B3-CE3D-4AEADF1C5189}"/>
          </ac:picMkLst>
        </pc:picChg>
        <pc:picChg chg="add mod">
          <ac:chgData name="Nayak, Sanjay" userId="05202af8-ce57-47de-8e05-e394473e880b" providerId="ADAL" clId="{17DA8FC1-3839-4CAC-8F1A-AE1A8B0F2675}" dt="2022-12-05T00:11:11.804" v="1458"/>
          <ac:picMkLst>
            <pc:docMk/>
            <pc:sldMk cId="1507384018" sldId="272"/>
            <ac:picMk id="9" creationId="{1A3051AC-EA40-B572-DB0D-94542D582686}"/>
          </ac:picMkLst>
        </pc:picChg>
        <pc:picChg chg="add del mod">
          <ac:chgData name="Nayak, Sanjay" userId="05202af8-ce57-47de-8e05-e394473e880b" providerId="ADAL" clId="{17DA8FC1-3839-4CAC-8F1A-AE1A8B0F2675}" dt="2022-12-05T00:09:19.364" v="1290" actId="21"/>
          <ac:picMkLst>
            <pc:docMk/>
            <pc:sldMk cId="1507384018" sldId="272"/>
            <ac:picMk id="4098" creationId="{DF4596E5-2385-BD57-B131-166EA4F52198}"/>
          </ac:picMkLst>
        </pc:picChg>
        <pc:picChg chg="del">
          <ac:chgData name="Nayak, Sanjay" userId="05202af8-ce57-47de-8e05-e394473e880b" providerId="ADAL" clId="{17DA8FC1-3839-4CAC-8F1A-AE1A8B0F2675}" dt="2022-12-04T23:33:10.505" v="923" actId="21"/>
          <ac:picMkLst>
            <pc:docMk/>
            <pc:sldMk cId="1507384018" sldId="272"/>
            <ac:picMk id="7170" creationId="{8EA7159D-466F-3C64-FD3D-C5CFE8001C00}"/>
          </ac:picMkLst>
        </pc:picChg>
        <pc:picChg chg="del">
          <ac:chgData name="Nayak, Sanjay" userId="05202af8-ce57-47de-8e05-e394473e880b" providerId="ADAL" clId="{17DA8FC1-3839-4CAC-8F1A-AE1A8B0F2675}" dt="2022-12-04T23:33:10.505" v="923" actId="21"/>
          <ac:picMkLst>
            <pc:docMk/>
            <pc:sldMk cId="1507384018" sldId="272"/>
            <ac:picMk id="7172" creationId="{38A4D66E-962E-EFF3-B99F-0E3E2A95B0DC}"/>
          </ac:picMkLst>
        </pc:picChg>
      </pc:sldChg>
      <pc:sldChg chg="addSp delSp modSp mod ord">
        <pc:chgData name="Nayak, Sanjay" userId="05202af8-ce57-47de-8e05-e394473e880b" providerId="ADAL" clId="{17DA8FC1-3839-4CAC-8F1A-AE1A8B0F2675}" dt="2022-12-05T00:06:49.267" v="1173" actId="21"/>
        <pc:sldMkLst>
          <pc:docMk/>
          <pc:sldMk cId="2745541773" sldId="273"/>
        </pc:sldMkLst>
        <pc:graphicFrameChg chg="modGraphic">
          <ac:chgData name="Nayak, Sanjay" userId="05202af8-ce57-47de-8e05-e394473e880b" providerId="ADAL" clId="{17DA8FC1-3839-4CAC-8F1A-AE1A8B0F2675}" dt="2022-12-04T23:24:08.559" v="815" actId="2084"/>
          <ac:graphicFrameMkLst>
            <pc:docMk/>
            <pc:sldMk cId="2745541773" sldId="273"/>
            <ac:graphicFrameMk id="6" creationId="{058BA7DD-77B6-4AB2-10C4-7F3F383B9457}"/>
          </ac:graphicFrameMkLst>
        </pc:graphicFrameChg>
        <pc:picChg chg="add mod">
          <ac:chgData name="Nayak, Sanjay" userId="05202af8-ce57-47de-8e05-e394473e880b" providerId="ADAL" clId="{17DA8FC1-3839-4CAC-8F1A-AE1A8B0F2675}" dt="2022-12-04T23:59:49.384" v="1039"/>
          <ac:picMkLst>
            <pc:docMk/>
            <pc:sldMk cId="2745541773" sldId="273"/>
            <ac:picMk id="3" creationId="{9C5234DE-3FA7-6DFA-417D-2A1302F9402E}"/>
          </ac:picMkLst>
        </pc:picChg>
        <pc:picChg chg="add del mod">
          <ac:chgData name="Nayak, Sanjay" userId="05202af8-ce57-47de-8e05-e394473e880b" providerId="ADAL" clId="{17DA8FC1-3839-4CAC-8F1A-AE1A8B0F2675}" dt="2022-12-05T00:00:30.970" v="1062" actId="21"/>
          <ac:picMkLst>
            <pc:docMk/>
            <pc:sldMk cId="2745541773" sldId="273"/>
            <ac:picMk id="4" creationId="{65AE0D11-8A6D-206E-7934-EF0330ED6124}"/>
          </ac:picMkLst>
        </pc:picChg>
        <pc:picChg chg="add del mod">
          <ac:chgData name="Nayak, Sanjay" userId="05202af8-ce57-47de-8e05-e394473e880b" providerId="ADAL" clId="{17DA8FC1-3839-4CAC-8F1A-AE1A8B0F2675}" dt="2022-12-05T00:06:49.267" v="1173" actId="21"/>
          <ac:picMkLst>
            <pc:docMk/>
            <pc:sldMk cId="2745541773" sldId="273"/>
            <ac:picMk id="5" creationId="{7BFFF2B9-5BC4-98A3-127B-28CB520A1FB8}"/>
          </ac:picMkLst>
        </pc:picChg>
        <pc:picChg chg="del">
          <ac:chgData name="Nayak, Sanjay" userId="05202af8-ce57-47de-8e05-e394473e880b" providerId="ADAL" clId="{17DA8FC1-3839-4CAC-8F1A-AE1A8B0F2675}" dt="2022-12-04T23:59:24.379" v="1022" actId="21"/>
          <ac:picMkLst>
            <pc:docMk/>
            <pc:sldMk cId="2745541773" sldId="273"/>
            <ac:picMk id="8194" creationId="{7AEDA488-4CD5-D71C-6547-9AD50EC301C8}"/>
          </ac:picMkLst>
        </pc:picChg>
      </pc:sldChg>
      <pc:sldChg chg="addSp delSp modSp mod ord">
        <pc:chgData name="Nayak, Sanjay" userId="05202af8-ce57-47de-8e05-e394473e880b" providerId="ADAL" clId="{17DA8FC1-3839-4CAC-8F1A-AE1A8B0F2675}" dt="2022-12-06T02:03:29.744" v="1885"/>
        <pc:sldMkLst>
          <pc:docMk/>
          <pc:sldMk cId="986244719" sldId="274"/>
        </pc:sldMkLst>
        <pc:spChg chg="mod">
          <ac:chgData name="Nayak, Sanjay" userId="05202af8-ce57-47de-8e05-e394473e880b" providerId="ADAL" clId="{17DA8FC1-3839-4CAC-8F1A-AE1A8B0F2675}" dt="2022-12-05T00:24:30.817" v="1650" actId="20577"/>
          <ac:spMkLst>
            <pc:docMk/>
            <pc:sldMk cId="986244719" sldId="274"/>
            <ac:spMk id="2" creationId="{4FEE699B-8374-DECE-00E6-A2DA46AF746B}"/>
          </ac:spMkLst>
        </pc:spChg>
        <pc:spChg chg="del">
          <ac:chgData name="Nayak, Sanjay" userId="05202af8-ce57-47de-8e05-e394473e880b" providerId="ADAL" clId="{17DA8FC1-3839-4CAC-8F1A-AE1A8B0F2675}" dt="2022-12-04T23:24:53.841" v="822" actId="478"/>
          <ac:spMkLst>
            <pc:docMk/>
            <pc:sldMk cId="986244719" sldId="274"/>
            <ac:spMk id="7" creationId="{97984BFA-6EF3-B6AE-DAA6-12B6D7A0B6B9}"/>
          </ac:spMkLst>
        </pc:spChg>
        <pc:graphicFrameChg chg="modGraphic">
          <ac:chgData name="Nayak, Sanjay" userId="05202af8-ce57-47de-8e05-e394473e880b" providerId="ADAL" clId="{17DA8FC1-3839-4CAC-8F1A-AE1A8B0F2675}" dt="2022-12-05T00:07:50.248" v="1182" actId="20577"/>
          <ac:graphicFrameMkLst>
            <pc:docMk/>
            <pc:sldMk cId="986244719" sldId="274"/>
            <ac:graphicFrameMk id="4" creationId="{81687B70-06DC-81CD-6AD4-97A9B387E05B}"/>
          </ac:graphicFrameMkLst>
        </pc:graphicFrameChg>
        <pc:picChg chg="add mod">
          <ac:chgData name="Nayak, Sanjay" userId="05202af8-ce57-47de-8e05-e394473e880b" providerId="ADAL" clId="{17DA8FC1-3839-4CAC-8F1A-AE1A8B0F2675}" dt="2022-12-06T02:03:29.744" v="1885"/>
          <ac:picMkLst>
            <pc:docMk/>
            <pc:sldMk cId="986244719" sldId="274"/>
            <ac:picMk id="3" creationId="{1C43D1B7-D590-DA5B-03A2-29FD24320F92}"/>
          </ac:picMkLst>
        </pc:picChg>
        <pc:picChg chg="add del mod">
          <ac:chgData name="Nayak, Sanjay" userId="05202af8-ce57-47de-8e05-e394473e880b" providerId="ADAL" clId="{17DA8FC1-3839-4CAC-8F1A-AE1A8B0F2675}" dt="2022-12-04T23:49:10.866" v="990"/>
          <ac:picMkLst>
            <pc:docMk/>
            <pc:sldMk cId="986244719" sldId="274"/>
            <ac:picMk id="3" creationId="{28146256-5966-4B8F-5205-B3FA3F28D625}"/>
          </ac:picMkLst>
        </pc:picChg>
        <pc:picChg chg="add del mod">
          <ac:chgData name="Nayak, Sanjay" userId="05202af8-ce57-47de-8e05-e394473e880b" providerId="ADAL" clId="{17DA8FC1-3839-4CAC-8F1A-AE1A8B0F2675}" dt="2022-12-04T23:49:10.523" v="989"/>
          <ac:picMkLst>
            <pc:docMk/>
            <pc:sldMk cId="986244719" sldId="274"/>
            <ac:picMk id="5" creationId="{DB009D53-1CBB-1396-199B-03C171B081AD}"/>
          </ac:picMkLst>
        </pc:picChg>
        <pc:picChg chg="add del mod">
          <ac:chgData name="Nayak, Sanjay" userId="05202af8-ce57-47de-8e05-e394473e880b" providerId="ADAL" clId="{17DA8FC1-3839-4CAC-8F1A-AE1A8B0F2675}" dt="2022-12-05T00:05:25.004" v="1130" actId="478"/>
          <ac:picMkLst>
            <pc:docMk/>
            <pc:sldMk cId="986244719" sldId="274"/>
            <ac:picMk id="6" creationId="{5E933160-C1BA-D489-FEE3-0A95FDF1885D}"/>
          </ac:picMkLst>
        </pc:picChg>
        <pc:picChg chg="add mod">
          <ac:chgData name="Nayak, Sanjay" userId="05202af8-ce57-47de-8e05-e394473e880b" providerId="ADAL" clId="{17DA8FC1-3839-4CAC-8F1A-AE1A8B0F2675}" dt="2022-12-05T00:09:04.157" v="1287"/>
          <ac:picMkLst>
            <pc:docMk/>
            <pc:sldMk cId="986244719" sldId="274"/>
            <ac:picMk id="8" creationId="{CC47744E-677A-8A24-CA2A-4C185952437F}"/>
          </ac:picMkLst>
        </pc:picChg>
        <pc:picChg chg="add del mod">
          <ac:chgData name="Nayak, Sanjay" userId="05202af8-ce57-47de-8e05-e394473e880b" providerId="ADAL" clId="{17DA8FC1-3839-4CAC-8F1A-AE1A8B0F2675}" dt="2022-12-05T00:10:34.595" v="1437" actId="21"/>
          <ac:picMkLst>
            <pc:docMk/>
            <pc:sldMk cId="986244719" sldId="274"/>
            <ac:picMk id="9" creationId="{655AD372-9AD8-E7F0-46A8-C5BFEA441E1C}"/>
          </ac:picMkLst>
        </pc:picChg>
        <pc:picChg chg="add del mod">
          <ac:chgData name="Nayak, Sanjay" userId="05202af8-ce57-47de-8e05-e394473e880b" providerId="ADAL" clId="{17DA8FC1-3839-4CAC-8F1A-AE1A8B0F2675}" dt="2022-12-05T00:07:57.189" v="1184" actId="21"/>
          <ac:picMkLst>
            <pc:docMk/>
            <pc:sldMk cId="986244719" sldId="274"/>
            <ac:picMk id="2050" creationId="{AC5323B7-1DAE-5A3E-3F8F-5BBEE529B5C3}"/>
          </ac:picMkLst>
        </pc:picChg>
        <pc:picChg chg="add del mod">
          <ac:chgData name="Nayak, Sanjay" userId="05202af8-ce57-47de-8e05-e394473e880b" providerId="ADAL" clId="{17DA8FC1-3839-4CAC-8F1A-AE1A8B0F2675}" dt="2022-12-05T00:02:24.269" v="1101" actId="21"/>
          <ac:picMkLst>
            <pc:docMk/>
            <pc:sldMk cId="986244719" sldId="274"/>
            <ac:picMk id="9218" creationId="{09DB7020-2930-B0B6-F931-D0973B557218}"/>
          </ac:picMkLst>
        </pc:picChg>
        <pc:picChg chg="add del mod">
          <ac:chgData name="Nayak, Sanjay" userId="05202af8-ce57-47de-8e05-e394473e880b" providerId="ADAL" clId="{17DA8FC1-3839-4CAC-8F1A-AE1A8B0F2675}" dt="2022-12-06T02:03:23.494" v="1881" actId="21"/>
          <ac:picMkLst>
            <pc:docMk/>
            <pc:sldMk cId="986244719" sldId="274"/>
            <ac:picMk id="9220" creationId="{2DDDF4AC-275E-5848-084B-204A3109AFEC}"/>
          </ac:picMkLst>
        </pc:picChg>
      </pc:sldChg>
      <pc:sldChg chg="mod modShow">
        <pc:chgData name="Nayak, Sanjay" userId="05202af8-ce57-47de-8e05-e394473e880b" providerId="ADAL" clId="{17DA8FC1-3839-4CAC-8F1A-AE1A8B0F2675}" dt="2022-12-05T00:11:30.481" v="1459" actId="729"/>
        <pc:sldMkLst>
          <pc:docMk/>
          <pc:sldMk cId="528790309" sldId="275"/>
        </pc:sldMkLst>
      </pc:sldChg>
      <pc:sldChg chg="addSp delSp modSp mod ord">
        <pc:chgData name="Nayak, Sanjay" userId="05202af8-ce57-47de-8e05-e394473e880b" providerId="ADAL" clId="{17DA8FC1-3839-4CAC-8F1A-AE1A8B0F2675}" dt="2022-12-05T00:11:10.286" v="1457" actId="21"/>
        <pc:sldMkLst>
          <pc:docMk/>
          <pc:sldMk cId="256786751" sldId="277"/>
        </pc:sldMkLst>
        <pc:spChg chg="del">
          <ac:chgData name="Nayak, Sanjay" userId="05202af8-ce57-47de-8e05-e394473e880b" providerId="ADAL" clId="{17DA8FC1-3839-4CAC-8F1A-AE1A8B0F2675}" dt="2022-12-04T23:24:57.695" v="823" actId="478"/>
          <ac:spMkLst>
            <pc:docMk/>
            <pc:sldMk cId="256786751" sldId="277"/>
            <ac:spMk id="7" creationId="{97984BFA-6EF3-B6AE-DAA6-12B6D7A0B6B9}"/>
          </ac:spMkLst>
        </pc:spChg>
        <pc:graphicFrameChg chg="modGraphic">
          <ac:chgData name="Nayak, Sanjay" userId="05202af8-ce57-47de-8e05-e394473e880b" providerId="ADAL" clId="{17DA8FC1-3839-4CAC-8F1A-AE1A8B0F2675}" dt="2022-12-04T23:24:34.972" v="819" actId="2084"/>
          <ac:graphicFrameMkLst>
            <pc:docMk/>
            <pc:sldMk cId="256786751" sldId="277"/>
            <ac:graphicFrameMk id="4" creationId="{81687B70-06DC-81CD-6AD4-97A9B387E05B}"/>
          </ac:graphicFrameMkLst>
        </pc:graphicFrameChg>
        <pc:picChg chg="add del mod">
          <ac:chgData name="Nayak, Sanjay" userId="05202af8-ce57-47de-8e05-e394473e880b" providerId="ADAL" clId="{17DA8FC1-3839-4CAC-8F1A-AE1A8B0F2675}" dt="2022-12-04T23:49:30.612" v="996" actId="478"/>
          <ac:picMkLst>
            <pc:docMk/>
            <pc:sldMk cId="256786751" sldId="277"/>
            <ac:picMk id="3" creationId="{BBFDB42C-3793-0E09-123B-4CADE291D1D6}"/>
          </ac:picMkLst>
        </pc:picChg>
        <pc:picChg chg="add del mod">
          <ac:chgData name="Nayak, Sanjay" userId="05202af8-ce57-47de-8e05-e394473e880b" providerId="ADAL" clId="{17DA8FC1-3839-4CAC-8F1A-AE1A8B0F2675}" dt="2022-12-04T23:50:10.458" v="1002" actId="478"/>
          <ac:picMkLst>
            <pc:docMk/>
            <pc:sldMk cId="256786751" sldId="277"/>
            <ac:picMk id="5" creationId="{2EA037C9-9DBC-49A6-5260-190074118963}"/>
          </ac:picMkLst>
        </pc:picChg>
        <pc:picChg chg="add del mod">
          <ac:chgData name="Nayak, Sanjay" userId="05202af8-ce57-47de-8e05-e394473e880b" providerId="ADAL" clId="{17DA8FC1-3839-4CAC-8F1A-AE1A8B0F2675}" dt="2022-12-05T00:05:28.571" v="1131" actId="478"/>
          <ac:picMkLst>
            <pc:docMk/>
            <pc:sldMk cId="256786751" sldId="277"/>
            <ac:picMk id="6" creationId="{4632829B-E9E6-2B3A-474A-BCE0621D0E22}"/>
          </ac:picMkLst>
        </pc:picChg>
        <pc:picChg chg="add mod">
          <ac:chgData name="Nayak, Sanjay" userId="05202af8-ce57-47de-8e05-e394473e880b" providerId="ADAL" clId="{17DA8FC1-3839-4CAC-8F1A-AE1A8B0F2675}" dt="2022-12-05T00:00:32.559" v="1063"/>
          <ac:picMkLst>
            <pc:docMk/>
            <pc:sldMk cId="256786751" sldId="277"/>
            <ac:picMk id="8" creationId="{EC04984A-27A4-1A20-CEF6-012B4B9D62AD}"/>
          </ac:picMkLst>
        </pc:picChg>
        <pc:picChg chg="add del mod">
          <ac:chgData name="Nayak, Sanjay" userId="05202af8-ce57-47de-8e05-e394473e880b" providerId="ADAL" clId="{17DA8FC1-3839-4CAC-8F1A-AE1A8B0F2675}" dt="2022-12-05T00:01:39.441" v="1095" actId="21"/>
          <ac:picMkLst>
            <pc:docMk/>
            <pc:sldMk cId="256786751" sldId="277"/>
            <ac:picMk id="9" creationId="{2DB47DC4-1B33-FE2C-082C-4B72904E1ECD}"/>
          </ac:picMkLst>
        </pc:picChg>
        <pc:picChg chg="add mod">
          <ac:chgData name="Nayak, Sanjay" userId="05202af8-ce57-47de-8e05-e394473e880b" providerId="ADAL" clId="{17DA8FC1-3839-4CAC-8F1A-AE1A8B0F2675}" dt="2022-12-05T00:06:53.286" v="1175"/>
          <ac:picMkLst>
            <pc:docMk/>
            <pc:sldMk cId="256786751" sldId="277"/>
            <ac:picMk id="10" creationId="{EC4AF630-F749-452B-E85C-0E3A158A9DCF}"/>
          </ac:picMkLst>
        </pc:picChg>
        <pc:picChg chg="add del mod">
          <ac:chgData name="Nayak, Sanjay" userId="05202af8-ce57-47de-8e05-e394473e880b" providerId="ADAL" clId="{17DA8FC1-3839-4CAC-8F1A-AE1A8B0F2675}" dt="2022-12-05T00:08:59.963" v="1286" actId="21"/>
          <ac:picMkLst>
            <pc:docMk/>
            <pc:sldMk cId="256786751" sldId="277"/>
            <ac:picMk id="11" creationId="{0352B780-5C8F-C5FC-7D47-70BF293B9F8F}"/>
          </ac:picMkLst>
        </pc:picChg>
        <pc:picChg chg="add del mod">
          <ac:chgData name="Nayak, Sanjay" userId="05202af8-ce57-47de-8e05-e394473e880b" providerId="ADAL" clId="{17DA8FC1-3839-4CAC-8F1A-AE1A8B0F2675}" dt="2022-12-05T00:11:10.286" v="1457" actId="21"/>
          <ac:picMkLst>
            <pc:docMk/>
            <pc:sldMk cId="256786751" sldId="277"/>
            <ac:picMk id="12" creationId="{2AB5B28E-4FDA-3B9F-803D-DFF5DA34E8FF}"/>
          </ac:picMkLst>
        </pc:picChg>
        <pc:picChg chg="add del mod">
          <ac:chgData name="Nayak, Sanjay" userId="05202af8-ce57-47de-8e05-e394473e880b" providerId="ADAL" clId="{17DA8FC1-3839-4CAC-8F1A-AE1A8B0F2675}" dt="2022-12-05T00:06:52.840" v="1174" actId="478"/>
          <ac:picMkLst>
            <pc:docMk/>
            <pc:sldMk cId="256786751" sldId="277"/>
            <ac:picMk id="1026" creationId="{ACFC3E91-03D7-E52A-3F34-25080C85DBB8}"/>
          </ac:picMkLst>
        </pc:picChg>
        <pc:picChg chg="del mod">
          <ac:chgData name="Nayak, Sanjay" userId="05202af8-ce57-47de-8e05-e394473e880b" providerId="ADAL" clId="{17DA8FC1-3839-4CAC-8F1A-AE1A8B0F2675}" dt="2022-12-05T00:00:00.060" v="1044" actId="21"/>
          <ac:picMkLst>
            <pc:docMk/>
            <pc:sldMk cId="256786751" sldId="277"/>
            <ac:picMk id="11266" creationId="{436D896E-FBDA-E6AF-A70D-06C7EF9F8A4F}"/>
          </ac:picMkLst>
        </pc:picChg>
        <pc:picChg chg="del">
          <ac:chgData name="Nayak, Sanjay" userId="05202af8-ce57-47de-8e05-e394473e880b" providerId="ADAL" clId="{17DA8FC1-3839-4CAC-8F1A-AE1A8B0F2675}" dt="2022-12-05T00:00:25.472" v="1059" actId="21"/>
          <ac:picMkLst>
            <pc:docMk/>
            <pc:sldMk cId="256786751" sldId="277"/>
            <ac:picMk id="11268" creationId="{EB823C5C-13E6-A0BF-483A-EE1920A033E1}"/>
          </ac:picMkLst>
        </pc:picChg>
      </pc:sldChg>
      <pc:sldChg chg="mod modShow">
        <pc:chgData name="Nayak, Sanjay" userId="05202af8-ce57-47de-8e05-e394473e880b" providerId="ADAL" clId="{17DA8FC1-3839-4CAC-8F1A-AE1A8B0F2675}" dt="2022-12-05T00:11:30.481" v="1459" actId="729"/>
        <pc:sldMkLst>
          <pc:docMk/>
          <pc:sldMk cId="2378152101" sldId="278"/>
        </pc:sldMkLst>
      </pc:sldChg>
      <pc:sldChg chg="addSp delSp modSp new mod modClrScheme chgLayout">
        <pc:chgData name="Nayak, Sanjay" userId="05202af8-ce57-47de-8e05-e394473e880b" providerId="ADAL" clId="{17DA8FC1-3839-4CAC-8F1A-AE1A8B0F2675}" dt="2022-12-05T00:26:38.917" v="1766" actId="14100"/>
        <pc:sldMkLst>
          <pc:docMk/>
          <pc:sldMk cId="784161700" sldId="279"/>
        </pc:sldMkLst>
        <pc:spChg chg="del">
          <ac:chgData name="Nayak, Sanjay" userId="05202af8-ce57-47de-8e05-e394473e880b" providerId="ADAL" clId="{17DA8FC1-3839-4CAC-8F1A-AE1A8B0F2675}" dt="2022-12-05T00:22:12.811" v="1597" actId="700"/>
          <ac:spMkLst>
            <pc:docMk/>
            <pc:sldMk cId="784161700" sldId="279"/>
            <ac:spMk id="2" creationId="{8B1AC398-56F4-676A-038D-01CBF5C99EAD}"/>
          </ac:spMkLst>
        </pc:spChg>
        <pc:spChg chg="del">
          <ac:chgData name="Nayak, Sanjay" userId="05202af8-ce57-47de-8e05-e394473e880b" providerId="ADAL" clId="{17DA8FC1-3839-4CAC-8F1A-AE1A8B0F2675}" dt="2022-12-05T00:22:12.811" v="1597" actId="700"/>
          <ac:spMkLst>
            <pc:docMk/>
            <pc:sldMk cId="784161700" sldId="279"/>
            <ac:spMk id="3" creationId="{991855E5-CEE9-5609-4DFF-C8E19E124EBF}"/>
          </ac:spMkLst>
        </pc:spChg>
        <pc:spChg chg="add mod">
          <ac:chgData name="Nayak, Sanjay" userId="05202af8-ce57-47de-8e05-e394473e880b" providerId="ADAL" clId="{17DA8FC1-3839-4CAC-8F1A-AE1A8B0F2675}" dt="2022-12-05T00:22:46.616" v="1614" actId="20577"/>
          <ac:spMkLst>
            <pc:docMk/>
            <pc:sldMk cId="784161700" sldId="279"/>
            <ac:spMk id="6" creationId="{C9170FE6-36FB-365B-99BE-995B0A500176}"/>
          </ac:spMkLst>
        </pc:spChg>
        <pc:spChg chg="add del mod">
          <ac:chgData name="Nayak, Sanjay" userId="05202af8-ce57-47de-8e05-e394473e880b" providerId="ADAL" clId="{17DA8FC1-3839-4CAC-8F1A-AE1A8B0F2675}" dt="2022-12-05T00:22:58.498" v="1616" actId="478"/>
          <ac:spMkLst>
            <pc:docMk/>
            <pc:sldMk cId="784161700" sldId="279"/>
            <ac:spMk id="8" creationId="{AD66C4D2-0817-4690-9FC6-C6E2A76E99E8}"/>
          </ac:spMkLst>
        </pc:spChg>
        <pc:graphicFrameChg chg="add mod modGraphic">
          <ac:chgData name="Nayak, Sanjay" userId="05202af8-ce57-47de-8e05-e394473e880b" providerId="ADAL" clId="{17DA8FC1-3839-4CAC-8F1A-AE1A8B0F2675}" dt="2022-12-05T00:26:38.917" v="1766" actId="14100"/>
          <ac:graphicFrameMkLst>
            <pc:docMk/>
            <pc:sldMk cId="784161700" sldId="279"/>
            <ac:graphicFrameMk id="4" creationId="{CD91828D-A54F-A1B4-8DBF-1703054B1ED8}"/>
          </ac:graphicFrameMkLst>
        </pc:graphicFrameChg>
      </pc:sldChg>
      <pc:sldChg chg="addSp modSp add mod">
        <pc:chgData name="Nayak, Sanjay" userId="05202af8-ce57-47de-8e05-e394473e880b" providerId="ADAL" clId="{17DA8FC1-3839-4CAC-8F1A-AE1A8B0F2675}" dt="2022-12-05T00:32:51.363" v="1832" actId="1076"/>
        <pc:sldMkLst>
          <pc:docMk/>
          <pc:sldMk cId="3278908565" sldId="280"/>
        </pc:sldMkLst>
        <pc:picChg chg="add mod">
          <ac:chgData name="Nayak, Sanjay" userId="05202af8-ce57-47de-8e05-e394473e880b" providerId="ADAL" clId="{17DA8FC1-3839-4CAC-8F1A-AE1A8B0F2675}" dt="2022-12-05T00:32:51.363" v="1832" actId="1076"/>
          <ac:picMkLst>
            <pc:docMk/>
            <pc:sldMk cId="3278908565" sldId="280"/>
            <ac:picMk id="3" creationId="{61FCA373-6BD3-D5D6-4794-A12C36F10811}"/>
          </ac:picMkLst>
        </pc:picChg>
      </pc:sldChg>
    </pc:docChg>
  </pc:docChgLst>
  <pc:docChgLst>
    <pc:chgData name="Nayak, Sanjay" userId="S::sanjaynayak@tamu.edu::05202af8-ce57-47de-8e05-e394473e880b" providerId="AD" clId="Web-{E47CC9E2-5100-ED55-6B3C-6C21803490FF}"/>
    <pc:docChg chg="modSld">
      <pc:chgData name="Nayak, Sanjay" userId="S::sanjaynayak@tamu.edu::05202af8-ce57-47de-8e05-e394473e880b" providerId="AD" clId="Web-{E47CC9E2-5100-ED55-6B3C-6C21803490FF}" dt="2022-12-04T22:52:59.931" v="19" actId="20577"/>
      <pc:docMkLst>
        <pc:docMk/>
      </pc:docMkLst>
      <pc:sldChg chg="modSp">
        <pc:chgData name="Nayak, Sanjay" userId="S::sanjaynayak@tamu.edu::05202af8-ce57-47de-8e05-e394473e880b" providerId="AD" clId="Web-{E47CC9E2-5100-ED55-6B3C-6C21803490FF}" dt="2022-12-04T22:51:36.382" v="9" actId="20577"/>
        <pc:sldMkLst>
          <pc:docMk/>
          <pc:sldMk cId="1354695709" sldId="256"/>
        </pc:sldMkLst>
        <pc:spChg chg="mod">
          <ac:chgData name="Nayak, Sanjay" userId="S::sanjaynayak@tamu.edu::05202af8-ce57-47de-8e05-e394473e880b" providerId="AD" clId="Web-{E47CC9E2-5100-ED55-6B3C-6C21803490FF}" dt="2022-12-04T22:51:36.382" v="9" actId="20577"/>
          <ac:spMkLst>
            <pc:docMk/>
            <pc:sldMk cId="1354695709" sldId="256"/>
            <ac:spMk id="3" creationId="{00000000-0000-0000-0000-000000000000}"/>
          </ac:spMkLst>
        </pc:spChg>
      </pc:sldChg>
      <pc:sldChg chg="modSp">
        <pc:chgData name="Nayak, Sanjay" userId="S::sanjaynayak@tamu.edu::05202af8-ce57-47de-8e05-e394473e880b" providerId="AD" clId="Web-{E47CC9E2-5100-ED55-6B3C-6C21803490FF}" dt="2022-12-04T22:52:59.931" v="19" actId="20577"/>
        <pc:sldMkLst>
          <pc:docMk/>
          <pc:sldMk cId="1515111932" sldId="257"/>
        </pc:sldMkLst>
        <pc:spChg chg="mod">
          <ac:chgData name="Nayak, Sanjay" userId="S::sanjaynayak@tamu.edu::05202af8-ce57-47de-8e05-e394473e880b" providerId="AD" clId="Web-{E47CC9E2-5100-ED55-6B3C-6C21803490FF}" dt="2022-12-04T22:52:59.931" v="19" actId="20577"/>
          <ac:spMkLst>
            <pc:docMk/>
            <pc:sldMk cId="1515111932" sldId="257"/>
            <ac:spMk id="2" creationId="{00000000-0000-0000-0000-000000000000}"/>
          </ac:spMkLst>
        </pc:spChg>
        <pc:spChg chg="mod">
          <ac:chgData name="Nayak, Sanjay" userId="S::sanjaynayak@tamu.edu::05202af8-ce57-47de-8e05-e394473e880b" providerId="AD" clId="Web-{E47CC9E2-5100-ED55-6B3C-6C21803490FF}" dt="2022-12-04T22:52:45.962" v="17" actId="20577"/>
          <ac:spMkLst>
            <pc:docMk/>
            <pc:sldMk cId="1515111932" sldId="257"/>
            <ac:spMk id="3" creationId="{00000000-0000-0000-0000-000000000000}"/>
          </ac:spMkLst>
        </pc:spChg>
      </pc:sldChg>
    </pc:docChg>
  </pc:docChgLst>
  <pc:docChgLst>
    <pc:chgData name="Nayak, Piyush" userId="235e3c71-2738-481e-b7d6-f0f55e48339e" providerId="ADAL" clId="{A328867C-D766-7447-97FA-2416CE56DA16}"/>
    <pc:docChg chg="undo custSel addSld delSld modSld sldOrd">
      <pc:chgData name="Nayak, Piyush" userId="235e3c71-2738-481e-b7d6-f0f55e48339e" providerId="ADAL" clId="{A328867C-D766-7447-97FA-2416CE56DA16}" dt="2022-12-05T00:58:39.368" v="3888" actId="20577"/>
      <pc:docMkLst>
        <pc:docMk/>
      </pc:docMkLst>
      <pc:sldChg chg="addSp delSp modSp mod">
        <pc:chgData name="Nayak, Piyush" userId="235e3c71-2738-481e-b7d6-f0f55e48339e" providerId="ADAL" clId="{A328867C-D766-7447-97FA-2416CE56DA16}" dt="2022-12-05T00:58:39.368" v="3888" actId="20577"/>
        <pc:sldMkLst>
          <pc:docMk/>
          <pc:sldMk cId="1354695709" sldId="256"/>
        </pc:sldMkLst>
        <pc:spChg chg="mod">
          <ac:chgData name="Nayak, Piyush" userId="235e3c71-2738-481e-b7d6-f0f55e48339e" providerId="ADAL" clId="{A328867C-D766-7447-97FA-2416CE56DA16}" dt="2022-12-04T06:19:52.395" v="101" actId="1036"/>
          <ac:spMkLst>
            <pc:docMk/>
            <pc:sldMk cId="1354695709" sldId="256"/>
            <ac:spMk id="2" creationId="{00000000-0000-0000-0000-000000000000}"/>
          </ac:spMkLst>
        </pc:spChg>
        <pc:spChg chg="mod">
          <ac:chgData name="Nayak, Piyush" userId="235e3c71-2738-481e-b7d6-f0f55e48339e" providerId="ADAL" clId="{A328867C-D766-7447-97FA-2416CE56DA16}" dt="2022-12-05T00:58:39.368" v="3888" actId="20577"/>
          <ac:spMkLst>
            <pc:docMk/>
            <pc:sldMk cId="1354695709" sldId="256"/>
            <ac:spMk id="3" creationId="{00000000-0000-0000-0000-000000000000}"/>
          </ac:spMkLst>
        </pc:spChg>
        <pc:spChg chg="add del mod">
          <ac:chgData name="Nayak, Piyush" userId="235e3c71-2738-481e-b7d6-f0f55e48339e" providerId="ADAL" clId="{A328867C-D766-7447-97FA-2416CE56DA16}" dt="2022-12-04T06:16:19.745" v="4"/>
          <ac:spMkLst>
            <pc:docMk/>
            <pc:sldMk cId="1354695709" sldId="256"/>
            <ac:spMk id="4" creationId="{0E7324B8-7F59-65CD-BA98-057DF49A8EC6}"/>
          </ac:spMkLst>
        </pc:spChg>
        <pc:spChg chg="add del mod">
          <ac:chgData name="Nayak, Piyush" userId="235e3c71-2738-481e-b7d6-f0f55e48339e" providerId="ADAL" clId="{A328867C-D766-7447-97FA-2416CE56DA16}" dt="2022-12-04T06:16:21.082" v="6"/>
          <ac:spMkLst>
            <pc:docMk/>
            <pc:sldMk cId="1354695709" sldId="256"/>
            <ac:spMk id="6" creationId="{0DDC6FD9-19B0-6018-8D33-3CD8F7841539}"/>
          </ac:spMkLst>
        </pc:spChg>
      </pc:sldChg>
      <pc:sldChg chg="modSp mod">
        <pc:chgData name="Nayak, Piyush" userId="235e3c71-2738-481e-b7d6-f0f55e48339e" providerId="ADAL" clId="{A328867C-D766-7447-97FA-2416CE56DA16}" dt="2022-12-04T10:17:05.771" v="2284" actId="2711"/>
        <pc:sldMkLst>
          <pc:docMk/>
          <pc:sldMk cId="1515111932" sldId="257"/>
        </pc:sldMkLst>
        <pc:spChg chg="mod">
          <ac:chgData name="Nayak, Piyush" userId="235e3c71-2738-481e-b7d6-f0f55e48339e" providerId="ADAL" clId="{A328867C-D766-7447-97FA-2416CE56DA16}" dt="2022-12-04T06:41:05.034" v="269" actId="20577"/>
          <ac:spMkLst>
            <pc:docMk/>
            <pc:sldMk cId="1515111932" sldId="257"/>
            <ac:spMk id="2" creationId="{00000000-0000-0000-0000-000000000000}"/>
          </ac:spMkLst>
        </pc:spChg>
        <pc:spChg chg="mod">
          <ac:chgData name="Nayak, Piyush" userId="235e3c71-2738-481e-b7d6-f0f55e48339e" providerId="ADAL" clId="{A328867C-D766-7447-97FA-2416CE56DA16}" dt="2022-12-04T10:17:05.771" v="2284" actId="2711"/>
          <ac:spMkLst>
            <pc:docMk/>
            <pc:sldMk cId="1515111932" sldId="257"/>
            <ac:spMk id="3" creationId="{00000000-0000-0000-0000-000000000000}"/>
          </ac:spMkLst>
        </pc:spChg>
      </pc:sldChg>
      <pc:sldChg chg="modSp mod">
        <pc:chgData name="Nayak, Piyush" userId="235e3c71-2738-481e-b7d6-f0f55e48339e" providerId="ADAL" clId="{A328867C-D766-7447-97FA-2416CE56DA16}" dt="2022-12-04T17:54:56.832" v="3560" actId="20577"/>
        <pc:sldMkLst>
          <pc:docMk/>
          <pc:sldMk cId="1714915707" sldId="258"/>
        </pc:sldMkLst>
        <pc:spChg chg="mod">
          <ac:chgData name="Nayak, Piyush" userId="235e3c71-2738-481e-b7d6-f0f55e48339e" providerId="ADAL" clId="{A328867C-D766-7447-97FA-2416CE56DA16}" dt="2022-12-04T17:54:56.832" v="3560" actId="20577"/>
          <ac:spMkLst>
            <pc:docMk/>
            <pc:sldMk cId="1714915707" sldId="258"/>
            <ac:spMk id="2" creationId="{00000000-0000-0000-0000-000000000000}"/>
          </ac:spMkLst>
        </pc:spChg>
      </pc:sldChg>
      <pc:sldChg chg="modSp mod">
        <pc:chgData name="Nayak, Piyush" userId="235e3c71-2738-481e-b7d6-f0f55e48339e" providerId="ADAL" clId="{A328867C-D766-7447-97FA-2416CE56DA16}" dt="2022-12-04T18:19:10.077" v="3840" actId="20577"/>
        <pc:sldMkLst>
          <pc:docMk/>
          <pc:sldMk cId="569481107" sldId="259"/>
        </pc:sldMkLst>
        <pc:spChg chg="mod">
          <ac:chgData name="Nayak, Piyush" userId="235e3c71-2738-481e-b7d6-f0f55e48339e" providerId="ADAL" clId="{A328867C-D766-7447-97FA-2416CE56DA16}" dt="2022-12-04T18:19:10.077" v="3840" actId="20577"/>
          <ac:spMkLst>
            <pc:docMk/>
            <pc:sldMk cId="569481107" sldId="259"/>
            <ac:spMk id="2" creationId="{00000000-0000-0000-0000-000000000000}"/>
          </ac:spMkLst>
        </pc:spChg>
      </pc:sldChg>
      <pc:sldChg chg="addSp delSp modSp new mod modClrScheme chgLayout">
        <pc:chgData name="Nayak, Piyush" userId="235e3c71-2738-481e-b7d6-f0f55e48339e" providerId="ADAL" clId="{A328867C-D766-7447-97FA-2416CE56DA16}" dt="2022-12-04T10:17:12.465" v="2285" actId="2711"/>
        <pc:sldMkLst>
          <pc:docMk/>
          <pc:sldMk cId="3287103860" sldId="260"/>
        </pc:sldMkLst>
        <pc:spChg chg="mod">
          <ac:chgData name="Nayak, Piyush" userId="235e3c71-2738-481e-b7d6-f0f55e48339e" providerId="ADAL" clId="{A328867C-D766-7447-97FA-2416CE56DA16}" dt="2022-12-04T06:43:02.690" v="323" actId="26606"/>
          <ac:spMkLst>
            <pc:docMk/>
            <pc:sldMk cId="3287103860" sldId="260"/>
            <ac:spMk id="2" creationId="{FE44D214-1003-6EE8-1B5E-A95D0263174C}"/>
          </ac:spMkLst>
        </pc:spChg>
        <pc:spChg chg="del mod">
          <ac:chgData name="Nayak, Piyush" userId="235e3c71-2738-481e-b7d6-f0f55e48339e" providerId="ADAL" clId="{A328867C-D766-7447-97FA-2416CE56DA16}" dt="2022-12-04T06:42:48.779" v="320"/>
          <ac:spMkLst>
            <pc:docMk/>
            <pc:sldMk cId="3287103860" sldId="260"/>
            <ac:spMk id="3" creationId="{8D4DC3E4-D916-E669-756C-DDEF95E1B65F}"/>
          </ac:spMkLst>
        </pc:spChg>
        <pc:spChg chg="add del mod">
          <ac:chgData name="Nayak, Piyush" userId="235e3c71-2738-481e-b7d6-f0f55e48339e" providerId="ADAL" clId="{A328867C-D766-7447-97FA-2416CE56DA16}" dt="2022-12-04T06:42:38.160" v="319"/>
          <ac:spMkLst>
            <pc:docMk/>
            <pc:sldMk cId="3287103860" sldId="260"/>
            <ac:spMk id="4" creationId="{3BDB2AAF-A02F-A18B-72DE-C7923890E963}"/>
          </ac:spMkLst>
        </pc:spChg>
        <pc:spChg chg="add mod">
          <ac:chgData name="Nayak, Piyush" userId="235e3c71-2738-481e-b7d6-f0f55e48339e" providerId="ADAL" clId="{A328867C-D766-7447-97FA-2416CE56DA16}" dt="2022-12-04T10:17:12.465" v="2285" actId="2711"/>
          <ac:spMkLst>
            <pc:docMk/>
            <pc:sldMk cId="3287103860" sldId="260"/>
            <ac:spMk id="6" creationId="{A5FB9B94-23A3-BD85-838E-2BE82450E0ED}"/>
          </ac:spMkLst>
        </pc:spChg>
        <pc:spChg chg="add del mod">
          <ac:chgData name="Nayak, Piyush" userId="235e3c71-2738-481e-b7d6-f0f55e48339e" providerId="ADAL" clId="{A328867C-D766-7447-97FA-2416CE56DA16}" dt="2022-12-04T06:43:02.690" v="323" actId="26606"/>
          <ac:spMkLst>
            <pc:docMk/>
            <pc:sldMk cId="3287103860" sldId="260"/>
            <ac:spMk id="1036" creationId="{EE07A99E-011E-69CD-DBBC-865D5D2A4CB1}"/>
          </ac:spMkLst>
        </pc:spChg>
        <pc:picChg chg="add del mod">
          <ac:chgData name="Nayak, Piyush" userId="235e3c71-2738-481e-b7d6-f0f55e48339e" providerId="ADAL" clId="{A328867C-D766-7447-97FA-2416CE56DA16}" dt="2022-12-04T06:42:38.160" v="319"/>
          <ac:picMkLst>
            <pc:docMk/>
            <pc:sldMk cId="3287103860" sldId="260"/>
            <ac:picMk id="1026" creationId="{79230CEF-FB08-A592-83AC-4922FD9C3554}"/>
          </ac:picMkLst>
        </pc:picChg>
        <pc:picChg chg="add del mod">
          <ac:chgData name="Nayak, Piyush" userId="235e3c71-2738-481e-b7d6-f0f55e48339e" providerId="ADAL" clId="{A328867C-D766-7447-97FA-2416CE56DA16}" dt="2022-12-04T06:42:38.160" v="319"/>
          <ac:picMkLst>
            <pc:docMk/>
            <pc:sldMk cId="3287103860" sldId="260"/>
            <ac:picMk id="1027" creationId="{A061F0F6-38C0-18AB-4016-BD831E784FD7}"/>
          </ac:picMkLst>
        </pc:picChg>
        <pc:picChg chg="add del mod">
          <ac:chgData name="Nayak, Piyush" userId="235e3c71-2738-481e-b7d6-f0f55e48339e" providerId="ADAL" clId="{A328867C-D766-7447-97FA-2416CE56DA16}" dt="2022-12-04T06:42:38.160" v="319"/>
          <ac:picMkLst>
            <pc:docMk/>
            <pc:sldMk cId="3287103860" sldId="260"/>
            <ac:picMk id="1028" creationId="{CC79A843-DF9A-3438-617C-7379BD107798}"/>
          </ac:picMkLst>
        </pc:picChg>
        <pc:picChg chg="add del mod">
          <ac:chgData name="Nayak, Piyush" userId="235e3c71-2738-481e-b7d6-f0f55e48339e" providerId="ADAL" clId="{A328867C-D766-7447-97FA-2416CE56DA16}" dt="2022-12-04T06:42:38.160" v="319"/>
          <ac:picMkLst>
            <pc:docMk/>
            <pc:sldMk cId="3287103860" sldId="260"/>
            <ac:picMk id="1029" creationId="{C1C407C7-1832-4FE2-1179-0047F3710878}"/>
          </ac:picMkLst>
        </pc:picChg>
        <pc:picChg chg="add mod">
          <ac:chgData name="Nayak, Piyush" userId="235e3c71-2738-481e-b7d6-f0f55e48339e" providerId="ADAL" clId="{A328867C-D766-7447-97FA-2416CE56DA16}" dt="2022-12-04T06:45:49.183" v="400" actId="1076"/>
          <ac:picMkLst>
            <pc:docMk/>
            <pc:sldMk cId="3287103860" sldId="260"/>
            <ac:picMk id="1031" creationId="{AA5DF10F-E945-56CF-2655-E23326CB151D}"/>
          </ac:picMkLst>
        </pc:picChg>
        <pc:picChg chg="add mod">
          <ac:chgData name="Nayak, Piyush" userId="235e3c71-2738-481e-b7d6-f0f55e48339e" providerId="ADAL" clId="{A328867C-D766-7447-97FA-2416CE56DA16}" dt="2022-12-04T06:45:49.183" v="400" actId="1076"/>
          <ac:picMkLst>
            <pc:docMk/>
            <pc:sldMk cId="3287103860" sldId="260"/>
            <ac:picMk id="1033" creationId="{1ABA0CBC-86E0-F75F-D44E-E090DD301429}"/>
          </ac:picMkLst>
        </pc:picChg>
        <pc:picChg chg="add mod">
          <ac:chgData name="Nayak, Piyush" userId="235e3c71-2738-481e-b7d6-f0f55e48339e" providerId="ADAL" clId="{A328867C-D766-7447-97FA-2416CE56DA16}" dt="2022-12-04T06:45:49.183" v="400" actId="1076"/>
          <ac:picMkLst>
            <pc:docMk/>
            <pc:sldMk cId="3287103860" sldId="260"/>
            <ac:picMk id="1035" creationId="{CB466369-A372-C3C2-4963-91B3F1B17E95}"/>
          </ac:picMkLst>
        </pc:picChg>
        <pc:picChg chg="add mod">
          <ac:chgData name="Nayak, Piyush" userId="235e3c71-2738-481e-b7d6-f0f55e48339e" providerId="ADAL" clId="{A328867C-D766-7447-97FA-2416CE56DA16}" dt="2022-12-04T06:45:49.183" v="400" actId="1076"/>
          <ac:picMkLst>
            <pc:docMk/>
            <pc:sldMk cId="3287103860" sldId="260"/>
            <ac:picMk id="1037" creationId="{AECBB00E-F7CB-E65D-80EE-B262C5B67210}"/>
          </ac:picMkLst>
        </pc:picChg>
      </pc:sldChg>
      <pc:sldChg chg="addSp delSp modSp new mod">
        <pc:chgData name="Nayak, Piyush" userId="235e3c71-2738-481e-b7d6-f0f55e48339e" providerId="ADAL" clId="{A328867C-D766-7447-97FA-2416CE56DA16}" dt="2022-12-04T10:17:19.246" v="2286" actId="2711"/>
        <pc:sldMkLst>
          <pc:docMk/>
          <pc:sldMk cId="1370783598" sldId="261"/>
        </pc:sldMkLst>
        <pc:spChg chg="mod">
          <ac:chgData name="Nayak, Piyush" userId="235e3c71-2738-481e-b7d6-f0f55e48339e" providerId="ADAL" clId="{A328867C-D766-7447-97FA-2416CE56DA16}" dt="2022-12-04T06:47:19.813" v="431" actId="20577"/>
          <ac:spMkLst>
            <pc:docMk/>
            <pc:sldMk cId="1370783598" sldId="261"/>
            <ac:spMk id="2" creationId="{67D9B392-4CBC-79D5-AD44-84A4C6F5B05B}"/>
          </ac:spMkLst>
        </pc:spChg>
        <pc:spChg chg="del">
          <ac:chgData name="Nayak, Piyush" userId="235e3c71-2738-481e-b7d6-f0f55e48339e" providerId="ADAL" clId="{A328867C-D766-7447-97FA-2416CE56DA16}" dt="2022-12-04T06:47:27.734" v="432"/>
          <ac:spMkLst>
            <pc:docMk/>
            <pc:sldMk cId="1370783598" sldId="261"/>
            <ac:spMk id="3" creationId="{870FED3F-EF1B-3D02-6224-C760417A707E}"/>
          </ac:spMkLst>
        </pc:spChg>
        <pc:spChg chg="add mod">
          <ac:chgData name="Nayak, Piyush" userId="235e3c71-2738-481e-b7d6-f0f55e48339e" providerId="ADAL" clId="{A328867C-D766-7447-97FA-2416CE56DA16}" dt="2022-12-04T10:17:19.246" v="2286" actId="2711"/>
          <ac:spMkLst>
            <pc:docMk/>
            <pc:sldMk cId="1370783598" sldId="261"/>
            <ac:spMk id="5" creationId="{8370864B-1095-7393-757F-44591357B4E9}"/>
          </ac:spMkLst>
        </pc:spChg>
        <pc:picChg chg="add mod">
          <ac:chgData name="Nayak, Piyush" userId="235e3c71-2738-481e-b7d6-f0f55e48339e" providerId="ADAL" clId="{A328867C-D766-7447-97FA-2416CE56DA16}" dt="2022-12-04T06:49:22.467" v="464" actId="14100"/>
          <ac:picMkLst>
            <pc:docMk/>
            <pc:sldMk cId="1370783598" sldId="261"/>
            <ac:picMk id="2050" creationId="{04EEFD66-ED40-35CE-0090-764D5F24F4C0}"/>
          </ac:picMkLst>
        </pc:picChg>
      </pc:sldChg>
      <pc:sldChg chg="modSp new mod">
        <pc:chgData name="Nayak, Piyush" userId="235e3c71-2738-481e-b7d6-f0f55e48339e" providerId="ADAL" clId="{A328867C-D766-7447-97FA-2416CE56DA16}" dt="2022-12-04T08:06:00.952" v="1067" actId="20577"/>
        <pc:sldMkLst>
          <pc:docMk/>
          <pc:sldMk cId="315503246" sldId="262"/>
        </pc:sldMkLst>
        <pc:spChg chg="mod">
          <ac:chgData name="Nayak, Piyush" userId="235e3c71-2738-481e-b7d6-f0f55e48339e" providerId="ADAL" clId="{A328867C-D766-7447-97FA-2416CE56DA16}" dt="2022-12-04T07:58:11.411" v="530" actId="12"/>
          <ac:spMkLst>
            <pc:docMk/>
            <pc:sldMk cId="315503246" sldId="262"/>
            <ac:spMk id="2" creationId="{A30AEE26-CC1E-39BA-95C0-AF916F7739D6}"/>
          </ac:spMkLst>
        </pc:spChg>
        <pc:spChg chg="mod">
          <ac:chgData name="Nayak, Piyush" userId="235e3c71-2738-481e-b7d6-f0f55e48339e" providerId="ADAL" clId="{A328867C-D766-7447-97FA-2416CE56DA16}" dt="2022-12-04T08:06:00.952" v="1067" actId="20577"/>
          <ac:spMkLst>
            <pc:docMk/>
            <pc:sldMk cId="315503246" sldId="262"/>
            <ac:spMk id="3" creationId="{2874A6B6-C507-712A-9106-6F195348A6D8}"/>
          </ac:spMkLst>
        </pc:spChg>
      </pc:sldChg>
      <pc:sldChg chg="modSp new mod modNotesTx">
        <pc:chgData name="Nayak, Piyush" userId="235e3c71-2738-481e-b7d6-f0f55e48339e" providerId="ADAL" clId="{A328867C-D766-7447-97FA-2416CE56DA16}" dt="2022-12-04T09:38:48.305" v="1340" actId="20577"/>
        <pc:sldMkLst>
          <pc:docMk/>
          <pc:sldMk cId="2134807996" sldId="263"/>
        </pc:sldMkLst>
        <pc:spChg chg="mod">
          <ac:chgData name="Nayak, Piyush" userId="235e3c71-2738-481e-b7d6-f0f55e48339e" providerId="ADAL" clId="{A328867C-D766-7447-97FA-2416CE56DA16}" dt="2022-12-04T08:06:26.306" v="1110" actId="20577"/>
          <ac:spMkLst>
            <pc:docMk/>
            <pc:sldMk cId="2134807996" sldId="263"/>
            <ac:spMk id="2" creationId="{05C84619-4333-0B73-1967-89CB47E06084}"/>
          </ac:spMkLst>
        </pc:spChg>
        <pc:spChg chg="mod">
          <ac:chgData name="Nayak, Piyush" userId="235e3c71-2738-481e-b7d6-f0f55e48339e" providerId="ADAL" clId="{A328867C-D766-7447-97FA-2416CE56DA16}" dt="2022-12-04T09:38:48.305" v="1340" actId="20577"/>
          <ac:spMkLst>
            <pc:docMk/>
            <pc:sldMk cId="2134807996" sldId="263"/>
            <ac:spMk id="3" creationId="{5044E9BB-29E1-26FA-B3BD-DC1C29024A5F}"/>
          </ac:spMkLst>
        </pc:spChg>
      </pc:sldChg>
      <pc:sldChg chg="addSp delSp modSp add mod ord">
        <pc:chgData name="Nayak, Piyush" userId="235e3c71-2738-481e-b7d6-f0f55e48339e" providerId="ADAL" clId="{A328867C-D766-7447-97FA-2416CE56DA16}" dt="2022-12-04T09:44:06.227" v="1525" actId="1036"/>
        <pc:sldMkLst>
          <pc:docMk/>
          <pc:sldMk cId="747110545" sldId="264"/>
        </pc:sldMkLst>
        <pc:spChg chg="add del">
          <ac:chgData name="Nayak, Piyush" userId="235e3c71-2738-481e-b7d6-f0f55e48339e" providerId="ADAL" clId="{A328867C-D766-7447-97FA-2416CE56DA16}" dt="2022-12-04T09:41:58.655" v="1362" actId="478"/>
          <ac:spMkLst>
            <pc:docMk/>
            <pc:sldMk cId="747110545" sldId="264"/>
            <ac:spMk id="3" creationId="{5044E9BB-29E1-26FA-B3BD-DC1C29024A5F}"/>
          </ac:spMkLst>
        </pc:spChg>
        <pc:spChg chg="add del mod">
          <ac:chgData name="Nayak, Piyush" userId="235e3c71-2738-481e-b7d6-f0f55e48339e" providerId="ADAL" clId="{A328867C-D766-7447-97FA-2416CE56DA16}" dt="2022-12-04T09:41:36.884" v="1357" actId="478"/>
          <ac:spMkLst>
            <pc:docMk/>
            <pc:sldMk cId="747110545" sldId="264"/>
            <ac:spMk id="4" creationId="{7AF287F7-5B14-9283-3612-C7698DA3B685}"/>
          </ac:spMkLst>
        </pc:spChg>
        <pc:spChg chg="add del">
          <ac:chgData name="Nayak, Piyush" userId="235e3c71-2738-481e-b7d6-f0f55e48339e" providerId="ADAL" clId="{A328867C-D766-7447-97FA-2416CE56DA16}" dt="2022-12-04T09:41:58.655" v="1362" actId="478"/>
          <ac:spMkLst>
            <pc:docMk/>
            <pc:sldMk cId="747110545" sldId="264"/>
            <ac:spMk id="5" creationId="{20204B66-CAC6-10DB-A232-157087E619F1}"/>
          </ac:spMkLst>
        </pc:spChg>
        <pc:spChg chg="add del mod">
          <ac:chgData name="Nayak, Piyush" userId="235e3c71-2738-481e-b7d6-f0f55e48339e" providerId="ADAL" clId="{A328867C-D766-7447-97FA-2416CE56DA16}" dt="2022-12-04T09:41:49.487" v="1360" actId="478"/>
          <ac:spMkLst>
            <pc:docMk/>
            <pc:sldMk cId="747110545" sldId="264"/>
            <ac:spMk id="6" creationId="{F2877758-D5DE-E0A5-FC91-500A03F2DEB3}"/>
          </ac:spMkLst>
        </pc:spChg>
        <pc:spChg chg="add del mod">
          <ac:chgData name="Nayak, Piyush" userId="235e3c71-2738-481e-b7d6-f0f55e48339e" providerId="ADAL" clId="{A328867C-D766-7447-97FA-2416CE56DA16}" dt="2022-12-04T09:41:58.655" v="1362" actId="478"/>
          <ac:spMkLst>
            <pc:docMk/>
            <pc:sldMk cId="747110545" sldId="264"/>
            <ac:spMk id="7" creationId="{B8790C42-2313-5AC4-BE9F-E9A193000343}"/>
          </ac:spMkLst>
        </pc:spChg>
        <pc:picChg chg="add mod">
          <ac:chgData name="Nayak, Piyush" userId="235e3c71-2738-481e-b7d6-f0f55e48339e" providerId="ADAL" clId="{A328867C-D766-7447-97FA-2416CE56DA16}" dt="2022-12-04T09:44:06.227" v="1525" actId="1036"/>
          <ac:picMkLst>
            <pc:docMk/>
            <pc:sldMk cId="747110545" sldId="264"/>
            <ac:picMk id="9" creationId="{849FBFBF-ABFA-D2A2-128A-CF0B3F6CBCCB}"/>
          </ac:picMkLst>
        </pc:picChg>
        <pc:picChg chg="add del mod">
          <ac:chgData name="Nayak, Piyush" userId="235e3c71-2738-481e-b7d6-f0f55e48339e" providerId="ADAL" clId="{A328867C-D766-7447-97FA-2416CE56DA16}" dt="2022-12-04T09:40:31.168" v="1346" actId="478"/>
          <ac:picMkLst>
            <pc:docMk/>
            <pc:sldMk cId="747110545" sldId="264"/>
            <ac:picMk id="3074" creationId="{A6B2C70C-E152-4F92-6644-E242057873F3}"/>
          </ac:picMkLst>
        </pc:picChg>
        <pc:picChg chg="add del">
          <ac:chgData name="Nayak, Piyush" userId="235e3c71-2738-481e-b7d6-f0f55e48339e" providerId="ADAL" clId="{A328867C-D766-7447-97FA-2416CE56DA16}" dt="2022-12-04T09:40:56.218" v="1348" actId="478"/>
          <ac:picMkLst>
            <pc:docMk/>
            <pc:sldMk cId="747110545" sldId="264"/>
            <ac:picMk id="3076" creationId="{679AA050-4723-5647-03B6-57E17AEBED05}"/>
          </ac:picMkLst>
        </pc:picChg>
        <pc:picChg chg="add del mod">
          <ac:chgData name="Nayak, Piyush" userId="235e3c71-2738-481e-b7d6-f0f55e48339e" providerId="ADAL" clId="{A328867C-D766-7447-97FA-2416CE56DA16}" dt="2022-12-04T09:41:23.004" v="1354" actId="478"/>
          <ac:picMkLst>
            <pc:docMk/>
            <pc:sldMk cId="747110545" sldId="264"/>
            <ac:picMk id="3078" creationId="{5D94D866-4284-72E0-6A79-FEFF3B7847F6}"/>
          </ac:picMkLst>
        </pc:picChg>
        <pc:picChg chg="add del mod">
          <ac:chgData name="Nayak, Piyush" userId="235e3c71-2738-481e-b7d6-f0f55e48339e" providerId="ADAL" clId="{A328867C-D766-7447-97FA-2416CE56DA16}" dt="2022-12-04T09:42:34.425" v="1515" actId="478"/>
          <ac:picMkLst>
            <pc:docMk/>
            <pc:sldMk cId="747110545" sldId="264"/>
            <ac:picMk id="3084" creationId="{87252D0C-315D-63EE-DD60-8D85777F63D0}"/>
          </ac:picMkLst>
        </pc:picChg>
      </pc:sldChg>
      <pc:sldChg chg="modSp new mod">
        <pc:chgData name="Nayak, Piyush" userId="235e3c71-2738-481e-b7d6-f0f55e48339e" providerId="ADAL" clId="{A328867C-D766-7447-97FA-2416CE56DA16}" dt="2022-12-04T10:05:18.778" v="2281" actId="20577"/>
        <pc:sldMkLst>
          <pc:docMk/>
          <pc:sldMk cId="4227667099" sldId="265"/>
        </pc:sldMkLst>
        <pc:spChg chg="mod">
          <ac:chgData name="Nayak, Piyush" userId="235e3c71-2738-481e-b7d6-f0f55e48339e" providerId="ADAL" clId="{A328867C-D766-7447-97FA-2416CE56DA16}" dt="2022-12-04T09:45:48.284" v="1540" actId="20577"/>
          <ac:spMkLst>
            <pc:docMk/>
            <pc:sldMk cId="4227667099" sldId="265"/>
            <ac:spMk id="2" creationId="{BC7B50AC-48D6-E545-BAA1-6AB5677AB202}"/>
          </ac:spMkLst>
        </pc:spChg>
        <pc:spChg chg="mod">
          <ac:chgData name="Nayak, Piyush" userId="235e3c71-2738-481e-b7d6-f0f55e48339e" providerId="ADAL" clId="{A328867C-D766-7447-97FA-2416CE56DA16}" dt="2022-12-04T10:05:18.778" v="2281" actId="20577"/>
          <ac:spMkLst>
            <pc:docMk/>
            <pc:sldMk cId="4227667099" sldId="265"/>
            <ac:spMk id="3" creationId="{CA4E8610-1FA3-570E-E359-A8E2F0C3EF0E}"/>
          </ac:spMkLst>
        </pc:spChg>
      </pc:sldChg>
      <pc:sldChg chg="modSp new mod">
        <pc:chgData name="Nayak, Piyush" userId="235e3c71-2738-481e-b7d6-f0f55e48339e" providerId="ADAL" clId="{A328867C-D766-7447-97FA-2416CE56DA16}" dt="2022-12-04T17:17:19.129" v="3135" actId="20577"/>
        <pc:sldMkLst>
          <pc:docMk/>
          <pc:sldMk cId="1582620786" sldId="266"/>
        </pc:sldMkLst>
        <pc:spChg chg="mod">
          <ac:chgData name="Nayak, Piyush" userId="235e3c71-2738-481e-b7d6-f0f55e48339e" providerId="ADAL" clId="{A328867C-D766-7447-97FA-2416CE56DA16}" dt="2022-12-04T09:47:42.860" v="1810" actId="20577"/>
          <ac:spMkLst>
            <pc:docMk/>
            <pc:sldMk cId="1582620786" sldId="266"/>
            <ac:spMk id="2" creationId="{BA7941DE-8570-17A2-3B3B-5B44712CEECD}"/>
          </ac:spMkLst>
        </pc:spChg>
        <pc:spChg chg="mod">
          <ac:chgData name="Nayak, Piyush" userId="235e3c71-2738-481e-b7d6-f0f55e48339e" providerId="ADAL" clId="{A328867C-D766-7447-97FA-2416CE56DA16}" dt="2022-12-04T17:17:19.129" v="3135" actId="20577"/>
          <ac:spMkLst>
            <pc:docMk/>
            <pc:sldMk cId="1582620786" sldId="266"/>
            <ac:spMk id="3" creationId="{E2D63007-DBEA-A4F5-CE8E-F44AAB1A6300}"/>
          </ac:spMkLst>
        </pc:spChg>
      </pc:sldChg>
      <pc:sldChg chg="modSp new mod">
        <pc:chgData name="Nayak, Piyush" userId="235e3c71-2738-481e-b7d6-f0f55e48339e" providerId="ADAL" clId="{A328867C-D766-7447-97FA-2416CE56DA16}" dt="2022-12-04T17:12:35.877" v="2674" actId="113"/>
        <pc:sldMkLst>
          <pc:docMk/>
          <pc:sldMk cId="4167279683" sldId="267"/>
        </pc:sldMkLst>
        <pc:spChg chg="mod">
          <ac:chgData name="Nayak, Piyush" userId="235e3c71-2738-481e-b7d6-f0f55e48339e" providerId="ADAL" clId="{A328867C-D766-7447-97FA-2416CE56DA16}" dt="2022-12-04T10:14:38.148" v="2283" actId="20577"/>
          <ac:spMkLst>
            <pc:docMk/>
            <pc:sldMk cId="4167279683" sldId="267"/>
            <ac:spMk id="2" creationId="{FA327B4C-504C-18BB-44B7-0221B22D60F5}"/>
          </ac:spMkLst>
        </pc:spChg>
        <pc:spChg chg="mod">
          <ac:chgData name="Nayak, Piyush" userId="235e3c71-2738-481e-b7d6-f0f55e48339e" providerId="ADAL" clId="{A328867C-D766-7447-97FA-2416CE56DA16}" dt="2022-12-04T17:12:35.877" v="2674" actId="113"/>
          <ac:spMkLst>
            <pc:docMk/>
            <pc:sldMk cId="4167279683" sldId="267"/>
            <ac:spMk id="3" creationId="{009DE45B-B9D9-E5C4-22B4-E9ECD3BDF067}"/>
          </ac:spMkLst>
        </pc:spChg>
      </pc:sldChg>
      <pc:sldChg chg="modSp new mod">
        <pc:chgData name="Nayak, Piyush" userId="235e3c71-2738-481e-b7d6-f0f55e48339e" providerId="ADAL" clId="{A328867C-D766-7447-97FA-2416CE56DA16}" dt="2022-12-04T17:17:07.535" v="3130" actId="20577"/>
        <pc:sldMkLst>
          <pc:docMk/>
          <pc:sldMk cId="3686440538" sldId="268"/>
        </pc:sldMkLst>
        <pc:spChg chg="mod">
          <ac:chgData name="Nayak, Piyush" userId="235e3c71-2738-481e-b7d6-f0f55e48339e" providerId="ADAL" clId="{A328867C-D766-7447-97FA-2416CE56DA16}" dt="2022-12-04T17:13:10.031" v="2710" actId="20577"/>
          <ac:spMkLst>
            <pc:docMk/>
            <pc:sldMk cId="3686440538" sldId="268"/>
            <ac:spMk id="2" creationId="{96FFA02F-BB07-E90C-BFBF-631332904068}"/>
          </ac:spMkLst>
        </pc:spChg>
        <pc:spChg chg="mod">
          <ac:chgData name="Nayak, Piyush" userId="235e3c71-2738-481e-b7d6-f0f55e48339e" providerId="ADAL" clId="{A328867C-D766-7447-97FA-2416CE56DA16}" dt="2022-12-04T17:17:07.535" v="3130" actId="20577"/>
          <ac:spMkLst>
            <pc:docMk/>
            <pc:sldMk cId="3686440538" sldId="268"/>
            <ac:spMk id="3" creationId="{A369215E-85C6-0002-4691-CA26C3F10612}"/>
          </ac:spMkLst>
        </pc:spChg>
      </pc:sldChg>
      <pc:sldChg chg="addSp delSp modSp new mod">
        <pc:chgData name="Nayak, Piyush" userId="235e3c71-2738-481e-b7d6-f0f55e48339e" providerId="ADAL" clId="{A328867C-D766-7447-97FA-2416CE56DA16}" dt="2022-12-04T17:22:46.804" v="3282" actId="20577"/>
        <pc:sldMkLst>
          <pc:docMk/>
          <pc:sldMk cId="4189069364" sldId="269"/>
        </pc:sldMkLst>
        <pc:spChg chg="mod">
          <ac:chgData name="Nayak, Piyush" userId="235e3c71-2738-481e-b7d6-f0f55e48339e" providerId="ADAL" clId="{A328867C-D766-7447-97FA-2416CE56DA16}" dt="2022-12-04T17:18:45.229" v="3163" actId="20577"/>
          <ac:spMkLst>
            <pc:docMk/>
            <pc:sldMk cId="4189069364" sldId="269"/>
            <ac:spMk id="2" creationId="{CB73EB20-DC5D-C8C0-452C-C215424894F5}"/>
          </ac:spMkLst>
        </pc:spChg>
        <pc:spChg chg="del">
          <ac:chgData name="Nayak, Piyush" userId="235e3c71-2738-481e-b7d6-f0f55e48339e" providerId="ADAL" clId="{A328867C-D766-7447-97FA-2416CE56DA16}" dt="2022-12-04T17:19:03.606" v="3167" actId="478"/>
          <ac:spMkLst>
            <pc:docMk/>
            <pc:sldMk cId="4189069364" sldId="269"/>
            <ac:spMk id="3" creationId="{6133E30E-0BE8-D40A-61CE-51AC882D9F27}"/>
          </ac:spMkLst>
        </pc:spChg>
        <pc:spChg chg="add del mod">
          <ac:chgData name="Nayak, Piyush" userId="235e3c71-2738-481e-b7d6-f0f55e48339e" providerId="ADAL" clId="{A328867C-D766-7447-97FA-2416CE56DA16}" dt="2022-12-04T17:19:58.404" v="3184" actId="478"/>
          <ac:spMkLst>
            <pc:docMk/>
            <pc:sldMk cId="4189069364" sldId="269"/>
            <ac:spMk id="5" creationId="{6B92476B-A0C6-9187-DF65-7F8864FD8425}"/>
          </ac:spMkLst>
        </pc:spChg>
        <pc:graphicFrameChg chg="add mod modGraphic">
          <ac:chgData name="Nayak, Piyush" userId="235e3c71-2738-481e-b7d6-f0f55e48339e" providerId="ADAL" clId="{A328867C-D766-7447-97FA-2416CE56DA16}" dt="2022-12-04T17:22:46.804" v="3282" actId="20577"/>
          <ac:graphicFrameMkLst>
            <pc:docMk/>
            <pc:sldMk cId="4189069364" sldId="269"/>
            <ac:graphicFrameMk id="6" creationId="{058BA7DD-77B6-4AB2-10C4-7F3F383B9457}"/>
          </ac:graphicFrameMkLst>
        </pc:graphicFrameChg>
        <pc:picChg chg="add mod">
          <ac:chgData name="Nayak, Piyush" userId="235e3c71-2738-481e-b7d6-f0f55e48339e" providerId="ADAL" clId="{A328867C-D766-7447-97FA-2416CE56DA16}" dt="2022-12-04T17:19:31.235" v="3179" actId="14100"/>
          <ac:picMkLst>
            <pc:docMk/>
            <pc:sldMk cId="4189069364" sldId="269"/>
            <ac:picMk id="4098" creationId="{178054BA-A460-E308-F8EC-D84365F88BE5}"/>
          </ac:picMkLst>
        </pc:picChg>
        <pc:picChg chg="add del mod">
          <ac:chgData name="Nayak, Piyush" userId="235e3c71-2738-481e-b7d6-f0f55e48339e" providerId="ADAL" clId="{A328867C-D766-7447-97FA-2416CE56DA16}" dt="2022-12-04T17:19:18.064" v="3176"/>
          <ac:picMkLst>
            <pc:docMk/>
            <pc:sldMk cId="4189069364" sldId="269"/>
            <ac:picMk id="4100" creationId="{ED92E2C8-36E2-5176-20EB-B52BF9B874BB}"/>
          </ac:picMkLst>
        </pc:picChg>
        <pc:picChg chg="add mod">
          <ac:chgData name="Nayak, Piyush" userId="235e3c71-2738-481e-b7d6-f0f55e48339e" providerId="ADAL" clId="{A328867C-D766-7447-97FA-2416CE56DA16}" dt="2022-12-04T17:19:40.036" v="3181" actId="14100"/>
          <ac:picMkLst>
            <pc:docMk/>
            <pc:sldMk cId="4189069364" sldId="269"/>
            <ac:picMk id="4102" creationId="{462410E5-E7F1-1EBF-29BB-5D577D225906}"/>
          </ac:picMkLst>
        </pc:picChg>
      </pc:sldChg>
      <pc:sldChg chg="addSp delSp modSp add mod">
        <pc:chgData name="Nayak, Piyush" userId="235e3c71-2738-481e-b7d6-f0f55e48339e" providerId="ADAL" clId="{A328867C-D766-7447-97FA-2416CE56DA16}" dt="2022-12-04T17:24:35.592" v="3348" actId="20577"/>
        <pc:sldMkLst>
          <pc:docMk/>
          <pc:sldMk cId="1828278212" sldId="270"/>
        </pc:sldMkLst>
        <pc:spChg chg="mod">
          <ac:chgData name="Nayak, Piyush" userId="235e3c71-2738-481e-b7d6-f0f55e48339e" providerId="ADAL" clId="{A328867C-D766-7447-97FA-2416CE56DA16}" dt="2022-12-04T17:24:35.592" v="3348" actId="20577"/>
          <ac:spMkLst>
            <pc:docMk/>
            <pc:sldMk cId="1828278212" sldId="270"/>
            <ac:spMk id="2" creationId="{CB73EB20-DC5D-C8C0-452C-C215424894F5}"/>
          </ac:spMkLst>
        </pc:spChg>
        <pc:graphicFrameChg chg="modGraphic">
          <ac:chgData name="Nayak, Piyush" userId="235e3c71-2738-481e-b7d6-f0f55e48339e" providerId="ADAL" clId="{A328867C-D766-7447-97FA-2416CE56DA16}" dt="2022-12-04T17:24:14.718" v="3328" actId="20577"/>
          <ac:graphicFrameMkLst>
            <pc:docMk/>
            <pc:sldMk cId="1828278212" sldId="270"/>
            <ac:graphicFrameMk id="6" creationId="{058BA7DD-77B6-4AB2-10C4-7F3F383B9457}"/>
          </ac:graphicFrameMkLst>
        </pc:graphicFrameChg>
        <pc:picChg chg="del">
          <ac:chgData name="Nayak, Piyush" userId="235e3c71-2738-481e-b7d6-f0f55e48339e" providerId="ADAL" clId="{A328867C-D766-7447-97FA-2416CE56DA16}" dt="2022-12-04T17:23:22.210" v="3300" actId="478"/>
          <ac:picMkLst>
            <pc:docMk/>
            <pc:sldMk cId="1828278212" sldId="270"/>
            <ac:picMk id="4098" creationId="{178054BA-A460-E308-F8EC-D84365F88BE5}"/>
          </ac:picMkLst>
        </pc:picChg>
        <pc:picChg chg="del">
          <ac:chgData name="Nayak, Piyush" userId="235e3c71-2738-481e-b7d6-f0f55e48339e" providerId="ADAL" clId="{A328867C-D766-7447-97FA-2416CE56DA16}" dt="2022-12-04T17:23:37.064" v="3304" actId="478"/>
          <ac:picMkLst>
            <pc:docMk/>
            <pc:sldMk cId="1828278212" sldId="270"/>
            <ac:picMk id="4102" creationId="{462410E5-E7F1-1EBF-29BB-5D577D225906}"/>
          </ac:picMkLst>
        </pc:picChg>
        <pc:picChg chg="add mod">
          <ac:chgData name="Nayak, Piyush" userId="235e3c71-2738-481e-b7d6-f0f55e48339e" providerId="ADAL" clId="{A328867C-D766-7447-97FA-2416CE56DA16}" dt="2022-12-04T17:23:30.140" v="3303" actId="14100"/>
          <ac:picMkLst>
            <pc:docMk/>
            <pc:sldMk cId="1828278212" sldId="270"/>
            <ac:picMk id="5122" creationId="{C1C5A7AE-48CD-0405-A1C9-CEE881414B5B}"/>
          </ac:picMkLst>
        </pc:picChg>
        <pc:picChg chg="add mod">
          <ac:chgData name="Nayak, Piyush" userId="235e3c71-2738-481e-b7d6-f0f55e48339e" providerId="ADAL" clId="{A328867C-D766-7447-97FA-2416CE56DA16}" dt="2022-12-04T17:23:47.439" v="3308" actId="14100"/>
          <ac:picMkLst>
            <pc:docMk/>
            <pc:sldMk cId="1828278212" sldId="270"/>
            <ac:picMk id="5124" creationId="{E79472D1-283F-78BC-A65B-F98832BE5090}"/>
          </ac:picMkLst>
        </pc:picChg>
      </pc:sldChg>
      <pc:sldChg chg="addSp delSp modSp add mod">
        <pc:chgData name="Nayak, Piyush" userId="235e3c71-2738-481e-b7d6-f0f55e48339e" providerId="ADAL" clId="{A328867C-D766-7447-97FA-2416CE56DA16}" dt="2022-12-04T17:25:46.077" v="3398" actId="20577"/>
        <pc:sldMkLst>
          <pc:docMk/>
          <pc:sldMk cId="866269117" sldId="271"/>
        </pc:sldMkLst>
        <pc:spChg chg="mod">
          <ac:chgData name="Nayak, Piyush" userId="235e3c71-2738-481e-b7d6-f0f55e48339e" providerId="ADAL" clId="{A328867C-D766-7447-97FA-2416CE56DA16}" dt="2022-12-04T17:24:58.228" v="3372" actId="20577"/>
          <ac:spMkLst>
            <pc:docMk/>
            <pc:sldMk cId="866269117" sldId="271"/>
            <ac:spMk id="2" creationId="{CB73EB20-DC5D-C8C0-452C-C215424894F5}"/>
          </ac:spMkLst>
        </pc:spChg>
        <pc:graphicFrameChg chg="modGraphic">
          <ac:chgData name="Nayak, Piyush" userId="235e3c71-2738-481e-b7d6-f0f55e48339e" providerId="ADAL" clId="{A328867C-D766-7447-97FA-2416CE56DA16}" dt="2022-12-04T17:25:46.077" v="3398" actId="20577"/>
          <ac:graphicFrameMkLst>
            <pc:docMk/>
            <pc:sldMk cId="866269117" sldId="271"/>
            <ac:graphicFrameMk id="6" creationId="{058BA7DD-77B6-4AB2-10C4-7F3F383B9457}"/>
          </ac:graphicFrameMkLst>
        </pc:graphicFrameChg>
        <pc:picChg chg="del">
          <ac:chgData name="Nayak, Piyush" userId="235e3c71-2738-481e-b7d6-f0f55e48339e" providerId="ADAL" clId="{A328867C-D766-7447-97FA-2416CE56DA16}" dt="2022-12-04T17:25:00.721" v="3373" actId="478"/>
          <ac:picMkLst>
            <pc:docMk/>
            <pc:sldMk cId="866269117" sldId="271"/>
            <ac:picMk id="4098" creationId="{178054BA-A460-E308-F8EC-D84365F88BE5}"/>
          </ac:picMkLst>
        </pc:picChg>
        <pc:picChg chg="del">
          <ac:chgData name="Nayak, Piyush" userId="235e3c71-2738-481e-b7d6-f0f55e48339e" providerId="ADAL" clId="{A328867C-D766-7447-97FA-2416CE56DA16}" dt="2022-12-04T17:25:14.825" v="3377" actId="478"/>
          <ac:picMkLst>
            <pc:docMk/>
            <pc:sldMk cId="866269117" sldId="271"/>
            <ac:picMk id="4102" creationId="{462410E5-E7F1-1EBF-29BB-5D577D225906}"/>
          </ac:picMkLst>
        </pc:picChg>
        <pc:picChg chg="add mod">
          <ac:chgData name="Nayak, Piyush" userId="235e3c71-2738-481e-b7d6-f0f55e48339e" providerId="ADAL" clId="{A328867C-D766-7447-97FA-2416CE56DA16}" dt="2022-12-04T17:25:13.740" v="3376" actId="14100"/>
          <ac:picMkLst>
            <pc:docMk/>
            <pc:sldMk cId="866269117" sldId="271"/>
            <ac:picMk id="6146" creationId="{FB19E9DD-7774-D784-D7A2-3FB117495806}"/>
          </ac:picMkLst>
        </pc:picChg>
        <pc:picChg chg="add mod">
          <ac:chgData name="Nayak, Piyush" userId="235e3c71-2738-481e-b7d6-f0f55e48339e" providerId="ADAL" clId="{A328867C-D766-7447-97FA-2416CE56DA16}" dt="2022-12-04T17:25:29.378" v="3380" actId="14100"/>
          <ac:picMkLst>
            <pc:docMk/>
            <pc:sldMk cId="866269117" sldId="271"/>
            <ac:picMk id="6148" creationId="{753D72D1-E675-998C-4DEA-AF304AAC910B}"/>
          </ac:picMkLst>
        </pc:picChg>
      </pc:sldChg>
      <pc:sldChg chg="addSp delSp modSp add mod">
        <pc:chgData name="Nayak, Piyush" userId="235e3c71-2738-481e-b7d6-f0f55e48339e" providerId="ADAL" clId="{A328867C-D766-7447-97FA-2416CE56DA16}" dt="2022-12-04T17:27:06.544" v="3445" actId="20577"/>
        <pc:sldMkLst>
          <pc:docMk/>
          <pc:sldMk cId="1507384018" sldId="272"/>
        </pc:sldMkLst>
        <pc:spChg chg="mod">
          <ac:chgData name="Nayak, Piyush" userId="235e3c71-2738-481e-b7d6-f0f55e48339e" providerId="ADAL" clId="{A328867C-D766-7447-97FA-2416CE56DA16}" dt="2022-12-04T17:26:07.768" v="3415" actId="20577"/>
          <ac:spMkLst>
            <pc:docMk/>
            <pc:sldMk cId="1507384018" sldId="272"/>
            <ac:spMk id="2" creationId="{CB73EB20-DC5D-C8C0-452C-C215424894F5}"/>
          </ac:spMkLst>
        </pc:spChg>
        <pc:graphicFrameChg chg="modGraphic">
          <ac:chgData name="Nayak, Piyush" userId="235e3c71-2738-481e-b7d6-f0f55e48339e" providerId="ADAL" clId="{A328867C-D766-7447-97FA-2416CE56DA16}" dt="2022-12-04T17:27:06.544" v="3445" actId="20577"/>
          <ac:graphicFrameMkLst>
            <pc:docMk/>
            <pc:sldMk cId="1507384018" sldId="272"/>
            <ac:graphicFrameMk id="6" creationId="{058BA7DD-77B6-4AB2-10C4-7F3F383B9457}"/>
          </ac:graphicFrameMkLst>
        </pc:graphicFrameChg>
        <pc:picChg chg="del">
          <ac:chgData name="Nayak, Piyush" userId="235e3c71-2738-481e-b7d6-f0f55e48339e" providerId="ADAL" clId="{A328867C-D766-7447-97FA-2416CE56DA16}" dt="2022-12-04T17:26:21.335" v="3416" actId="478"/>
          <ac:picMkLst>
            <pc:docMk/>
            <pc:sldMk cId="1507384018" sldId="272"/>
            <ac:picMk id="4098" creationId="{178054BA-A460-E308-F8EC-D84365F88BE5}"/>
          </ac:picMkLst>
        </pc:picChg>
        <pc:picChg chg="del">
          <ac:chgData name="Nayak, Piyush" userId="235e3c71-2738-481e-b7d6-f0f55e48339e" providerId="ADAL" clId="{A328867C-D766-7447-97FA-2416CE56DA16}" dt="2022-12-04T17:26:36.161" v="3420" actId="478"/>
          <ac:picMkLst>
            <pc:docMk/>
            <pc:sldMk cId="1507384018" sldId="272"/>
            <ac:picMk id="4102" creationId="{462410E5-E7F1-1EBF-29BB-5D577D225906}"/>
          </ac:picMkLst>
        </pc:picChg>
        <pc:picChg chg="add mod">
          <ac:chgData name="Nayak, Piyush" userId="235e3c71-2738-481e-b7d6-f0f55e48339e" providerId="ADAL" clId="{A328867C-D766-7447-97FA-2416CE56DA16}" dt="2022-12-04T17:26:28.851" v="3419" actId="14100"/>
          <ac:picMkLst>
            <pc:docMk/>
            <pc:sldMk cId="1507384018" sldId="272"/>
            <ac:picMk id="7170" creationId="{8EA7159D-466F-3C64-FD3D-C5CFE8001C00}"/>
          </ac:picMkLst>
        </pc:picChg>
        <pc:picChg chg="add mod">
          <ac:chgData name="Nayak, Piyush" userId="235e3c71-2738-481e-b7d6-f0f55e48339e" providerId="ADAL" clId="{A328867C-D766-7447-97FA-2416CE56DA16}" dt="2022-12-04T17:26:40.389" v="3422" actId="1076"/>
          <ac:picMkLst>
            <pc:docMk/>
            <pc:sldMk cId="1507384018" sldId="272"/>
            <ac:picMk id="7172" creationId="{38A4D66E-962E-EFF3-B99F-0E3E2A95B0DC}"/>
          </ac:picMkLst>
        </pc:picChg>
      </pc:sldChg>
      <pc:sldChg chg="addSp delSp modSp add mod">
        <pc:chgData name="Nayak, Piyush" userId="235e3c71-2738-481e-b7d6-f0f55e48339e" providerId="ADAL" clId="{A328867C-D766-7447-97FA-2416CE56DA16}" dt="2022-12-04T17:28:14.842" v="3492" actId="20577"/>
        <pc:sldMkLst>
          <pc:docMk/>
          <pc:sldMk cId="2745541773" sldId="273"/>
        </pc:sldMkLst>
        <pc:spChg chg="mod">
          <ac:chgData name="Nayak, Piyush" userId="235e3c71-2738-481e-b7d6-f0f55e48339e" providerId="ADAL" clId="{A328867C-D766-7447-97FA-2416CE56DA16}" dt="2022-12-04T17:27:31.404" v="3465" actId="20577"/>
          <ac:spMkLst>
            <pc:docMk/>
            <pc:sldMk cId="2745541773" sldId="273"/>
            <ac:spMk id="2" creationId="{CB73EB20-DC5D-C8C0-452C-C215424894F5}"/>
          </ac:spMkLst>
        </pc:spChg>
        <pc:graphicFrameChg chg="modGraphic">
          <ac:chgData name="Nayak, Piyush" userId="235e3c71-2738-481e-b7d6-f0f55e48339e" providerId="ADAL" clId="{A328867C-D766-7447-97FA-2416CE56DA16}" dt="2022-12-04T17:28:14.842" v="3492" actId="20577"/>
          <ac:graphicFrameMkLst>
            <pc:docMk/>
            <pc:sldMk cId="2745541773" sldId="273"/>
            <ac:graphicFrameMk id="6" creationId="{058BA7DD-77B6-4AB2-10C4-7F3F383B9457}"/>
          </ac:graphicFrameMkLst>
        </pc:graphicFrameChg>
        <pc:picChg chg="del">
          <ac:chgData name="Nayak, Piyush" userId="235e3c71-2738-481e-b7d6-f0f55e48339e" providerId="ADAL" clId="{A328867C-D766-7447-97FA-2416CE56DA16}" dt="2022-12-04T17:27:35.272" v="3466" actId="478"/>
          <ac:picMkLst>
            <pc:docMk/>
            <pc:sldMk cId="2745541773" sldId="273"/>
            <ac:picMk id="4098" creationId="{178054BA-A460-E308-F8EC-D84365F88BE5}"/>
          </ac:picMkLst>
        </pc:picChg>
        <pc:picChg chg="del">
          <ac:chgData name="Nayak, Piyush" userId="235e3c71-2738-481e-b7d6-f0f55e48339e" providerId="ADAL" clId="{A328867C-D766-7447-97FA-2416CE56DA16}" dt="2022-12-04T17:27:52.993" v="3470" actId="478"/>
          <ac:picMkLst>
            <pc:docMk/>
            <pc:sldMk cId="2745541773" sldId="273"/>
            <ac:picMk id="4102" creationId="{462410E5-E7F1-1EBF-29BB-5D577D225906}"/>
          </ac:picMkLst>
        </pc:picChg>
        <pc:picChg chg="add mod">
          <ac:chgData name="Nayak, Piyush" userId="235e3c71-2738-481e-b7d6-f0f55e48339e" providerId="ADAL" clId="{A328867C-D766-7447-97FA-2416CE56DA16}" dt="2022-12-04T17:27:46.874" v="3469" actId="14100"/>
          <ac:picMkLst>
            <pc:docMk/>
            <pc:sldMk cId="2745541773" sldId="273"/>
            <ac:picMk id="8194" creationId="{7AEDA488-4CD5-D71C-6547-9AD50EC301C8}"/>
          </ac:picMkLst>
        </pc:picChg>
        <pc:picChg chg="add mod">
          <ac:chgData name="Nayak, Piyush" userId="235e3c71-2738-481e-b7d6-f0f55e48339e" providerId="ADAL" clId="{A328867C-D766-7447-97FA-2416CE56DA16}" dt="2022-12-04T17:27:58.246" v="3472" actId="1076"/>
          <ac:picMkLst>
            <pc:docMk/>
            <pc:sldMk cId="2745541773" sldId="273"/>
            <ac:picMk id="8196" creationId="{4463F4BF-0B68-F87A-0B60-12A0029BBC79}"/>
          </ac:picMkLst>
        </pc:picChg>
      </pc:sldChg>
      <pc:sldChg chg="addSp delSp modSp new mod">
        <pc:chgData name="Nayak, Piyush" userId="235e3c71-2738-481e-b7d6-f0f55e48339e" providerId="ADAL" clId="{A328867C-D766-7447-97FA-2416CE56DA16}" dt="2022-12-04T18:01:11.202" v="3647" actId="20577"/>
        <pc:sldMkLst>
          <pc:docMk/>
          <pc:sldMk cId="986244719" sldId="274"/>
        </pc:sldMkLst>
        <pc:spChg chg="mod">
          <ac:chgData name="Nayak, Piyush" userId="235e3c71-2738-481e-b7d6-f0f55e48339e" providerId="ADAL" clId="{A328867C-D766-7447-97FA-2416CE56DA16}" dt="2022-12-04T17:50:06.082" v="3524" actId="20577"/>
          <ac:spMkLst>
            <pc:docMk/>
            <pc:sldMk cId="986244719" sldId="274"/>
            <ac:spMk id="2" creationId="{4FEE699B-8374-DECE-00E6-A2DA46AF746B}"/>
          </ac:spMkLst>
        </pc:spChg>
        <pc:spChg chg="del">
          <ac:chgData name="Nayak, Piyush" userId="235e3c71-2738-481e-b7d6-f0f55e48339e" providerId="ADAL" clId="{A328867C-D766-7447-97FA-2416CE56DA16}" dt="2022-12-04T17:53:16.081" v="3525" actId="478"/>
          <ac:spMkLst>
            <pc:docMk/>
            <pc:sldMk cId="986244719" sldId="274"/>
            <ac:spMk id="3" creationId="{514ED990-8696-E986-4CB0-5D19F7B4DC25}"/>
          </ac:spMkLst>
        </pc:spChg>
        <pc:spChg chg="add mod">
          <ac:chgData name="Nayak, Piyush" userId="235e3c71-2738-481e-b7d6-f0f55e48339e" providerId="ADAL" clId="{A328867C-D766-7447-97FA-2416CE56DA16}" dt="2022-12-04T17:57:31.953" v="3629"/>
          <ac:spMkLst>
            <pc:docMk/>
            <pc:sldMk cId="986244719" sldId="274"/>
            <ac:spMk id="7" creationId="{97984BFA-6EF3-B6AE-DAA6-12B6D7A0B6B9}"/>
          </ac:spMkLst>
        </pc:spChg>
        <pc:graphicFrameChg chg="add mod modGraphic">
          <ac:chgData name="Nayak, Piyush" userId="235e3c71-2738-481e-b7d6-f0f55e48339e" providerId="ADAL" clId="{A328867C-D766-7447-97FA-2416CE56DA16}" dt="2022-12-04T18:01:11.202" v="3647" actId="20577"/>
          <ac:graphicFrameMkLst>
            <pc:docMk/>
            <pc:sldMk cId="986244719" sldId="274"/>
            <ac:graphicFrameMk id="4" creationId="{81687B70-06DC-81CD-6AD4-97A9B387E05B}"/>
          </ac:graphicFrameMkLst>
        </pc:graphicFrameChg>
        <pc:picChg chg="add del mod">
          <ac:chgData name="Nayak, Piyush" userId="235e3c71-2738-481e-b7d6-f0f55e48339e" providerId="ADAL" clId="{A328867C-D766-7447-97FA-2416CE56DA16}" dt="2022-12-04T17:53:26.464" v="3527" actId="478"/>
          <ac:picMkLst>
            <pc:docMk/>
            <pc:sldMk cId="986244719" sldId="274"/>
            <ac:picMk id="5" creationId="{9EB862F1-CD6D-C0FA-E52B-C7D619A31D02}"/>
          </ac:picMkLst>
        </pc:picChg>
        <pc:picChg chg="add del mod">
          <ac:chgData name="Nayak, Piyush" userId="235e3c71-2738-481e-b7d6-f0f55e48339e" providerId="ADAL" clId="{A328867C-D766-7447-97FA-2416CE56DA16}" dt="2022-12-04T17:53:35.361" v="3531" actId="478"/>
          <ac:picMkLst>
            <pc:docMk/>
            <pc:sldMk cId="986244719" sldId="274"/>
            <ac:picMk id="6" creationId="{AC2611B2-435D-2E82-14C1-C3380AFD50CE}"/>
          </ac:picMkLst>
        </pc:picChg>
        <pc:picChg chg="add mod">
          <ac:chgData name="Nayak, Piyush" userId="235e3c71-2738-481e-b7d6-f0f55e48339e" providerId="ADAL" clId="{A328867C-D766-7447-97FA-2416CE56DA16}" dt="2022-12-04T17:53:34.332" v="3530" actId="14100"/>
          <ac:picMkLst>
            <pc:docMk/>
            <pc:sldMk cId="986244719" sldId="274"/>
            <ac:picMk id="9218" creationId="{09DB7020-2930-B0B6-F931-D0973B557218}"/>
          </ac:picMkLst>
        </pc:picChg>
        <pc:picChg chg="add mod">
          <ac:chgData name="Nayak, Piyush" userId="235e3c71-2738-481e-b7d6-f0f55e48339e" providerId="ADAL" clId="{A328867C-D766-7447-97FA-2416CE56DA16}" dt="2022-12-04T17:53:48.290" v="3534" actId="14100"/>
          <ac:picMkLst>
            <pc:docMk/>
            <pc:sldMk cId="986244719" sldId="274"/>
            <ac:picMk id="9220" creationId="{2DDDF4AC-275E-5848-084B-204A3109AFEC}"/>
          </ac:picMkLst>
        </pc:picChg>
      </pc:sldChg>
      <pc:sldChg chg="addSp modSp new mod">
        <pc:chgData name="Nayak, Piyush" userId="235e3c71-2738-481e-b7d6-f0f55e48339e" providerId="ADAL" clId="{A328867C-D766-7447-97FA-2416CE56DA16}" dt="2022-12-04T17:58:33.409" v="3632" actId="14100"/>
        <pc:sldMkLst>
          <pc:docMk/>
          <pc:sldMk cId="528790309" sldId="275"/>
        </pc:sldMkLst>
        <pc:spChg chg="add mod">
          <ac:chgData name="Nayak, Piyush" userId="235e3c71-2738-481e-b7d6-f0f55e48339e" providerId="ADAL" clId="{A328867C-D766-7447-97FA-2416CE56DA16}" dt="2022-12-04T17:56:51.706" v="3627" actId="20577"/>
          <ac:spMkLst>
            <pc:docMk/>
            <pc:sldMk cId="528790309" sldId="275"/>
            <ac:spMk id="2" creationId="{D0BD07B7-DE23-C864-944B-F218E856834F}"/>
          </ac:spMkLst>
        </pc:spChg>
        <pc:spChg chg="add mod">
          <ac:chgData name="Nayak, Piyush" userId="235e3c71-2738-481e-b7d6-f0f55e48339e" providerId="ADAL" clId="{A328867C-D766-7447-97FA-2416CE56DA16}" dt="2022-12-04T17:58:33.409" v="3632" actId="14100"/>
          <ac:spMkLst>
            <pc:docMk/>
            <pc:sldMk cId="528790309" sldId="275"/>
            <ac:spMk id="3" creationId="{04BFE21C-A4A8-706E-0651-FFD448EF1B21}"/>
          </ac:spMkLst>
        </pc:spChg>
      </pc:sldChg>
      <pc:sldChg chg="add del">
        <pc:chgData name="Nayak, Piyush" userId="235e3c71-2738-481e-b7d6-f0f55e48339e" providerId="ADAL" clId="{A328867C-D766-7447-97FA-2416CE56DA16}" dt="2022-12-04T17:59:03.296" v="3635" actId="2696"/>
        <pc:sldMkLst>
          <pc:docMk/>
          <pc:sldMk cId="3866263029" sldId="276"/>
        </pc:sldMkLst>
      </pc:sldChg>
      <pc:sldChg chg="addSp delSp modSp add mod">
        <pc:chgData name="Nayak, Piyush" userId="235e3c71-2738-481e-b7d6-f0f55e48339e" providerId="ADAL" clId="{A328867C-D766-7447-97FA-2416CE56DA16}" dt="2022-12-04T18:19:50.986" v="3842" actId="20577"/>
        <pc:sldMkLst>
          <pc:docMk/>
          <pc:sldMk cId="256786751" sldId="277"/>
        </pc:sldMkLst>
        <pc:spChg chg="mod">
          <ac:chgData name="Nayak, Piyush" userId="235e3c71-2738-481e-b7d6-f0f55e48339e" providerId="ADAL" clId="{A328867C-D766-7447-97FA-2416CE56DA16}" dt="2022-12-04T18:19:50.986" v="3842" actId="20577"/>
          <ac:spMkLst>
            <pc:docMk/>
            <pc:sldMk cId="256786751" sldId="277"/>
            <ac:spMk id="2" creationId="{4FEE699B-8374-DECE-00E6-A2DA46AF746B}"/>
          </ac:spMkLst>
        </pc:spChg>
        <pc:spChg chg="mod">
          <ac:chgData name="Nayak, Piyush" userId="235e3c71-2738-481e-b7d6-f0f55e48339e" providerId="ADAL" clId="{A328867C-D766-7447-97FA-2416CE56DA16}" dt="2022-12-04T18:18:49.533" v="3824"/>
          <ac:spMkLst>
            <pc:docMk/>
            <pc:sldMk cId="256786751" sldId="277"/>
            <ac:spMk id="7" creationId="{97984BFA-6EF3-B6AE-DAA6-12B6D7A0B6B9}"/>
          </ac:spMkLst>
        </pc:spChg>
        <pc:graphicFrameChg chg="modGraphic">
          <ac:chgData name="Nayak, Piyush" userId="235e3c71-2738-481e-b7d6-f0f55e48339e" providerId="ADAL" clId="{A328867C-D766-7447-97FA-2416CE56DA16}" dt="2022-12-04T18:13:06.747" v="3698" actId="20577"/>
          <ac:graphicFrameMkLst>
            <pc:docMk/>
            <pc:sldMk cId="256786751" sldId="277"/>
            <ac:graphicFrameMk id="4" creationId="{81687B70-06DC-81CD-6AD4-97A9B387E05B}"/>
          </ac:graphicFrameMkLst>
        </pc:graphicFrameChg>
        <pc:picChg chg="del">
          <ac:chgData name="Nayak, Piyush" userId="235e3c71-2738-481e-b7d6-f0f55e48339e" providerId="ADAL" clId="{A328867C-D766-7447-97FA-2416CE56DA16}" dt="2022-12-04T18:11:02.410" v="3671" actId="478"/>
          <ac:picMkLst>
            <pc:docMk/>
            <pc:sldMk cId="256786751" sldId="277"/>
            <ac:picMk id="9218" creationId="{09DB7020-2930-B0B6-F931-D0973B557218}"/>
          </ac:picMkLst>
        </pc:picChg>
        <pc:picChg chg="del">
          <ac:chgData name="Nayak, Piyush" userId="235e3c71-2738-481e-b7d6-f0f55e48339e" providerId="ADAL" clId="{A328867C-D766-7447-97FA-2416CE56DA16}" dt="2022-12-04T18:11:18.098" v="3675" actId="478"/>
          <ac:picMkLst>
            <pc:docMk/>
            <pc:sldMk cId="256786751" sldId="277"/>
            <ac:picMk id="9220" creationId="{2DDDF4AC-275E-5848-084B-204A3109AFEC}"/>
          </ac:picMkLst>
        </pc:picChg>
        <pc:picChg chg="add mod">
          <ac:chgData name="Nayak, Piyush" userId="235e3c71-2738-481e-b7d6-f0f55e48339e" providerId="ADAL" clId="{A328867C-D766-7447-97FA-2416CE56DA16}" dt="2022-12-04T18:11:16.333" v="3674" actId="14100"/>
          <ac:picMkLst>
            <pc:docMk/>
            <pc:sldMk cId="256786751" sldId="277"/>
            <ac:picMk id="11266" creationId="{436D896E-FBDA-E6AF-A70D-06C7EF9F8A4F}"/>
          </ac:picMkLst>
        </pc:picChg>
        <pc:picChg chg="add mod">
          <ac:chgData name="Nayak, Piyush" userId="235e3c71-2738-481e-b7d6-f0f55e48339e" providerId="ADAL" clId="{A328867C-D766-7447-97FA-2416CE56DA16}" dt="2022-12-04T18:11:32.815" v="3678" actId="1076"/>
          <ac:picMkLst>
            <pc:docMk/>
            <pc:sldMk cId="256786751" sldId="277"/>
            <ac:picMk id="11268" creationId="{EB823C5C-13E6-A0BF-483A-EE1920A033E1}"/>
          </ac:picMkLst>
        </pc:picChg>
      </pc:sldChg>
      <pc:sldChg chg="addSp modSp new mod">
        <pc:chgData name="Nayak, Piyush" userId="235e3c71-2738-481e-b7d6-f0f55e48339e" providerId="ADAL" clId="{A328867C-D766-7447-97FA-2416CE56DA16}" dt="2022-12-04T18:18:38.487" v="3823"/>
        <pc:sldMkLst>
          <pc:docMk/>
          <pc:sldMk cId="2378152101" sldId="278"/>
        </pc:sldMkLst>
        <pc:spChg chg="add mod">
          <ac:chgData name="Nayak, Piyush" userId="235e3c71-2738-481e-b7d6-f0f55e48339e" providerId="ADAL" clId="{A328867C-D766-7447-97FA-2416CE56DA16}" dt="2022-12-04T18:18:18.409" v="3821" actId="1076"/>
          <ac:spMkLst>
            <pc:docMk/>
            <pc:sldMk cId="2378152101" sldId="278"/>
            <ac:spMk id="2" creationId="{107F2096-0BBE-4696-7773-F979E464CEFC}"/>
          </ac:spMkLst>
        </pc:spChg>
        <pc:spChg chg="add mod">
          <ac:chgData name="Nayak, Piyush" userId="235e3c71-2738-481e-b7d6-f0f55e48339e" providerId="ADAL" clId="{A328867C-D766-7447-97FA-2416CE56DA16}" dt="2022-12-04T18:18:38.487" v="3823"/>
          <ac:spMkLst>
            <pc:docMk/>
            <pc:sldMk cId="2378152101" sldId="278"/>
            <ac:spMk id="3" creationId="{0ABA037C-3FC9-CA15-7618-C015CB9042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Not possible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Not possible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cademicBdl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459" y="207095"/>
            <a:ext cx="11663082" cy="64536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7000" b="0">
                <a:solidFill>
                  <a:schemeClr val="bg1"/>
                </a:solidFill>
                <a:latin typeface="Tungsten Book" charset="0"/>
                <a:ea typeface="Tungsten Book" charset="0"/>
                <a:cs typeface="Tungsten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776" y="819398"/>
            <a:ext cx="896448" cy="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latin typeface="Tungsten Book" charset="0"/>
                <a:ea typeface="Tungsten Book" charset="0"/>
                <a:cs typeface="Tungsten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464732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</p:spPr>
        <p:txBody>
          <a:bodyPr>
            <a:normAutofit/>
          </a:bodyPr>
          <a:lstStyle>
            <a:lvl1pPr>
              <a:defRPr sz="48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6" name="Picture 15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468" y="1424596"/>
            <a:ext cx="1303064" cy="1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07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41588"/>
            <a:ext cx="10972800" cy="37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n w="3175" cmpd="sng">
                <a:solidFill>
                  <a:srgbClr val="000000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3" y="231831"/>
            <a:ext cx="11424356" cy="92629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agifa/ethereum-frauddetection-dataset?resource=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10267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/>
              <a:t>Ethereum Based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976" y="4217461"/>
            <a:ext cx="8624047" cy="17815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Piyush Nayak (232004130)</a:t>
            </a:r>
          </a:p>
          <a:p>
            <a:r>
              <a:rPr lang="en-US"/>
              <a:t>Sanjay Nayak (832000624)</a:t>
            </a:r>
          </a:p>
          <a:p>
            <a:r>
              <a:rPr lang="en-US" sz="1400">
                <a:latin typeface="Apple Symbols" panose="02000000000000000000" pitchFamily="2" charset="-79"/>
                <a:ea typeface="Apple Symbols" panose="02000000000000000000" pitchFamily="2" charset="-79"/>
                <a:cs typeface="Apple Symbols"/>
              </a:rPr>
              <a:t>Department of Computer Science</a:t>
            </a:r>
          </a:p>
          <a:p>
            <a:r>
              <a:rPr lang="en-US" sz="1400">
                <a:latin typeface="Apple Symbols" panose="02000000000000000000" pitchFamily="2" charset="-79"/>
                <a:ea typeface="Apple Symbols" panose="02000000000000000000" pitchFamily="2" charset="-79"/>
                <a:cs typeface="Apple Symbols"/>
              </a:rPr>
              <a:t>Texas A&amp;M University</a:t>
            </a:r>
            <a:endParaRPr lang="en-US">
              <a:ea typeface="Apple Symbols" panose="02000000000000000000" pitchFamily="2" charset="-79"/>
              <a:cs typeface="Apple Symbols"/>
            </a:endParaRPr>
          </a:p>
          <a:p>
            <a:r>
              <a:rPr lang="en-US" sz="1400">
                <a:latin typeface="Georgia"/>
                <a:cs typeface="Apple Symbols"/>
              </a:rPr>
              <a:t>College Station</a:t>
            </a:r>
            <a:endParaRPr lang="en-US" sz="1400">
              <a:cs typeface="Apple Symbol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2717" y="396894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02F-BB07-E90C-BFBF-6313329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9B42E-3E0D-3F12-A26B-08A3CC0F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244601"/>
            <a:ext cx="10972799" cy="373647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SMOTE is used to cure the imbalance in the dataset, with </a:t>
            </a:r>
            <a:r>
              <a:rPr lang="en-US" sz="2000" b="1" u="sng">
                <a:solidFill>
                  <a:schemeClr val="tx1"/>
                </a:solidFill>
              </a:rPr>
              <a:t>78:22</a:t>
            </a:r>
            <a:r>
              <a:rPr lang="en-US" sz="2000">
                <a:solidFill>
                  <a:schemeClr val="tx1"/>
                </a:solidFill>
              </a:rPr>
              <a:t> non fraudulent to fraudulent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Min-Max scaler is used to preserve the shape of the original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Recursive Feature Elimination is used to check for the final set of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 features are chosen at the end which would be treated as the independent variables</a:t>
            </a:r>
            <a:endParaRPr lang="en-US" sz="20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B20-DC5D-C8C0-452C-C2154248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Random Forest(Depth – 100)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8BA7DD-77B6-4AB2-10C4-7F3F383B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16285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97.866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129670-8982-1809-DD07-360913DA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9" y="1390836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8EF7A91-0C6E-C7E8-18D5-3BD0E659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4" y="1390836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7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B20-DC5D-C8C0-452C-C2154248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8BA7DD-77B6-4AB2-10C4-7F3F383B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95604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74.301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0C0CF13-D552-E4A2-51E5-99F043A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9" y="1391852"/>
            <a:ext cx="5002360" cy="35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F5712C7-FC6A-B54B-87BC-7D6BD83F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7" y="1391852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B20-DC5D-C8C0-452C-C2154248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XGBoost</a:t>
            </a:r>
            <a:r>
              <a:rPr lang="en-US"/>
              <a:t> Classifier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8BA7DD-77B6-4AB2-10C4-7F3F383B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30901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97.105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4463F4BF-0B68-F87A-0B60-12A0029B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6" y="1391852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5234DE-3FA7-6DFA-417D-2A1302F94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9" y="1391852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4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B20-DC5D-C8C0-452C-C2154248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8BA7DD-77B6-4AB2-10C4-7F3F383B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44847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23F0C8E0-984C-8F84-FE53-2E81B22A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7" y="1390836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A3051AC-EA40-B572-DB0D-94542D58268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8" y="1394221"/>
            <a:ext cx="522000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8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699B-8374-DECE-00E6-A2DA46AF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01601"/>
            <a:ext cx="8127003" cy="1143000"/>
          </a:xfrm>
        </p:spPr>
        <p:txBody>
          <a:bodyPr/>
          <a:lstStyle/>
          <a:p>
            <a:r>
              <a:rPr lang="en-US"/>
              <a:t>Logistic Regression (</a:t>
            </a:r>
            <a:r>
              <a:rPr lang="en-US" err="1"/>
              <a:t>PyTorch</a:t>
            </a:r>
            <a:r>
              <a:rPr lang="en-US"/>
              <a:t>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1687B70-06DC-81CD-6AD4-97A9B387E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61914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82.843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CC47744E-677A-8A24-CA2A-4C185952437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3" y="1394221"/>
            <a:ext cx="5004000" cy="351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3D1B7-D590-DA5B-03A2-29FD2432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7" y="1390836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4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699B-8374-DECE-00E6-A2DA46AF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Neural Networks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1687B70-06DC-81CD-6AD4-97A9B387E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25379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95.752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EC04984A-27A4-1A20-CEF6-012B4B9D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40" y="1391852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C4AF630-F749-452B-E85C-0E3A158A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9" y="1391846"/>
            <a:ext cx="4896000" cy="351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170FE6-36FB-365B-99BE-995B0A50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/>
          <a:lstStyle/>
          <a:p>
            <a:r>
              <a:rPr lang="en-US"/>
              <a:t>Model Analysis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D91828D-A54F-A1B4-8DBF-1703054B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85437"/>
              </p:ext>
            </p:extLst>
          </p:nvPr>
        </p:nvGraphicFramePr>
        <p:xfrm>
          <a:off x="643465" y="1835073"/>
          <a:ext cx="10930912" cy="2865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32728">
                  <a:extLst>
                    <a:ext uri="{9D8B030D-6E8A-4147-A177-3AD203B41FA5}">
                      <a16:colId xmlns:a16="http://schemas.microsoft.com/office/drawing/2014/main" val="3645509746"/>
                    </a:ext>
                  </a:extLst>
                </a:gridCol>
                <a:gridCol w="2732728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32728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32728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97.866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74.301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XGBoost</a:t>
                      </a:r>
                      <a:r>
                        <a:rPr lang="en-US"/>
                        <a:t>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97.105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Naïve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7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Logistic Regression (Pytorch)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82.843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94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Advanced Neural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95.752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88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16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“Thank You”</a:t>
            </a:r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B20-DC5D-C8C0-452C-C2154248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Vanilla Logistic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8BA7DD-77B6-4AB2-10C4-7F3F383B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88110"/>
              </p:ext>
            </p:extLst>
          </p:nvPr>
        </p:nvGraphicFramePr>
        <p:xfrm>
          <a:off x="2032000" y="5266953"/>
          <a:ext cx="8127999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103706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60408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862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 (Class : Fraud)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0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57.186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976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E626C36E-8EE7-6BC6-92F0-3792E98E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34" y="1391852"/>
            <a:ext cx="5003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F8A9524-FE6A-9214-B6A7-DD5344B2A126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171" y="1390836"/>
            <a:ext cx="4968000" cy="35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8198721" cy="1143000"/>
          </a:xfrm>
        </p:spPr>
        <p:txBody>
          <a:bodyPr/>
          <a:lstStyle/>
          <a:p>
            <a:r>
              <a:rPr lang="en-US">
                <a:latin typeface="Tungsten Book"/>
              </a:rPr>
              <a:t>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32" y="1230960"/>
            <a:ext cx="11157284" cy="38270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 blockchain is a mechanism to reach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of events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among a 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of entities.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of blockchain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ecentralized P2P system</a:t>
            </a:r>
          </a:p>
          <a:p>
            <a:pPr marL="342900" indent="-342900" algn="l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 information which is ordered &amp; immutable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Working of Blockchain</a:t>
            </a:r>
            <a:endParaRPr lang="en-US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block is a batch of transactions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block also has a block header which has - a block number, timestamp and a cryptographic hash of the contents of the previous block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Blocks are chained together to become a blockchain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4B65B6-9E09-F5F0-F5B5-93E70CCF3E71}"/>
              </a:ext>
            </a:extLst>
          </p:cNvPr>
          <p:cNvGrpSpPr/>
          <p:nvPr/>
        </p:nvGrpSpPr>
        <p:grpSpPr>
          <a:xfrm>
            <a:off x="3573817" y="4868976"/>
            <a:ext cx="7070557" cy="1678734"/>
            <a:chOff x="2206888" y="4694474"/>
            <a:chExt cx="7483865" cy="1777642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35F00DBE-486E-23EF-E9D3-8B89D90D5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888" y="4694474"/>
              <a:ext cx="1333758" cy="174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BEA89282-66D9-7250-9EA3-4E233CD94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7"/>
            <a:stretch/>
          </p:blipFill>
          <p:spPr bwMode="auto">
            <a:xfrm>
              <a:off x="3458515" y="4726594"/>
              <a:ext cx="1726228" cy="1745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85CCA484-B115-CDB0-4171-B870963B4F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4"/>
            <a:stretch/>
          </p:blipFill>
          <p:spPr bwMode="auto">
            <a:xfrm>
              <a:off x="5147035" y="4739010"/>
              <a:ext cx="1726228" cy="1665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6909D857-073D-83C1-C082-765A29F1D5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899"/>
            <a:stretch/>
          </p:blipFill>
          <p:spPr bwMode="auto">
            <a:xfrm>
              <a:off x="6849216" y="4696405"/>
              <a:ext cx="2841537" cy="170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D07B7-DE23-C864-944B-F218E856834F}"/>
              </a:ext>
            </a:extLst>
          </p:cNvPr>
          <p:cNvSpPr txBox="1"/>
          <p:nvPr/>
        </p:nvSpPr>
        <p:spPr>
          <a:xfrm>
            <a:off x="1705233" y="2001794"/>
            <a:ext cx="8995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(linear): Linear(</a:t>
            </a:r>
            <a:r>
              <a:rPr lang="en-US" sz="28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in_features</a:t>
            </a:r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=15, </a:t>
            </a:r>
            <a:r>
              <a:rPr lang="en-US" sz="28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out_features</a:t>
            </a:r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=2, bias=True)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	(sigmoid) :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in_features</a:t>
            </a:r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=15, </a:t>
            </a:r>
            <a:r>
              <a:rPr lang="en-US" sz="28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out_features</a:t>
            </a:r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</a:p>
          <a:p>
            <a:r>
              <a:rPr lang="en-US" sz="28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Left Arrow 2">
            <a:hlinkClick r:id="rId2" action="ppaction://hlinksldjump"/>
            <a:extLst>
              <a:ext uri="{FF2B5EF4-FFF2-40B4-BE49-F238E27FC236}">
                <a16:creationId xmlns:a16="http://schemas.microsoft.com/office/drawing/2014/main" id="{04BFE21C-A4A8-706E-0651-FFD448EF1B21}"/>
              </a:ext>
            </a:extLst>
          </p:cNvPr>
          <p:cNvSpPr/>
          <p:nvPr/>
        </p:nvSpPr>
        <p:spPr>
          <a:xfrm>
            <a:off x="10956325" y="5955957"/>
            <a:ext cx="724930" cy="37070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F2096-0BBE-4696-7773-F979E464CEFC}"/>
              </a:ext>
            </a:extLst>
          </p:cNvPr>
          <p:cNvSpPr txBox="1"/>
          <p:nvPr/>
        </p:nvSpPr>
        <p:spPr>
          <a:xfrm>
            <a:off x="852616" y="1227436"/>
            <a:ext cx="104867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my_Model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endParaRPr lang="en-US" sz="16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(layer_1): Linear(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in_features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=15,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out_features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=20, bias=True) 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(batchnorm1): BatchNorm1d(20, eps=1e-05, momentum=0.9, affine=True,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track_running_stats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 </a:t>
            </a:r>
          </a:p>
          <a:p>
            <a:endParaRPr lang="en-US" sz="16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(layer_2): Linear(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in_features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=20,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out_features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=8, bias=True)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(batchnorm2): BatchNorm1d(8, eps=1e-05, momentum=0.9, affine=True,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track_running_stats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</a:p>
          <a:p>
            <a:endParaRPr lang="en-US" sz="16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(dropout): Dropout(p=0.1,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</a:p>
          <a:p>
            <a:endParaRPr lang="en-US" sz="16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(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layer_out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Linear(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in_features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=8, </a:t>
            </a:r>
            <a:r>
              <a:rPr lang="en-US" sz="16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out_features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=2, bias=True) </a:t>
            </a:r>
          </a:p>
          <a:p>
            <a:endParaRPr lang="en-US" sz="16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(sigmoid): Sigmoid() 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Left Arrow 2">
            <a:hlinkClick r:id="rId2" action="ppaction://hlinksldjump"/>
            <a:extLst>
              <a:ext uri="{FF2B5EF4-FFF2-40B4-BE49-F238E27FC236}">
                <a16:creationId xmlns:a16="http://schemas.microsoft.com/office/drawing/2014/main" id="{0ABA037C-3FC9-CA15-7618-C015CB904258}"/>
              </a:ext>
            </a:extLst>
          </p:cNvPr>
          <p:cNvSpPr/>
          <p:nvPr/>
        </p:nvSpPr>
        <p:spPr>
          <a:xfrm>
            <a:off x="10956325" y="5955957"/>
            <a:ext cx="724930" cy="37070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B392-4CBC-79D5-AD44-84A4C6F5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Ethereum?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EEFD66-ED40-35CE-0090-764D5F24F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73" y="1412221"/>
            <a:ext cx="4434381" cy="468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8FF6F-EB50-0BF5-BAB4-1F06338EBD73}"/>
              </a:ext>
            </a:extLst>
          </p:cNvPr>
          <p:cNvSpPr txBox="1"/>
          <p:nvPr/>
        </p:nvSpPr>
        <p:spPr>
          <a:xfrm>
            <a:off x="393032" y="1244601"/>
            <a:ext cx="65754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Ethereum introduced by </a:t>
            </a:r>
            <a:r>
              <a:rPr lang="en-US" sz="20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Vitalik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Buterin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formally specified by Gavin Wood in 2014 with smart contracts as its fundamental building block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contracts are small computer programs behaving like traditional contracts in digital world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current market cap of $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billion dollars, Ethereum is the second largest 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currency in world after Bitcoin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is programmable in nature allowing users to build applications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Ethereum uses 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proof-of-stake consensus to add blocks</a:t>
            </a:r>
          </a:p>
        </p:txBody>
      </p:sp>
    </p:spTree>
    <p:extLst>
      <p:ext uri="{BB962C8B-B14F-4D97-AF65-F5344CB8AC3E}">
        <p14:creationId xmlns:p14="http://schemas.microsoft.com/office/powerpoint/2010/main" val="13707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EE26-CC1E-39BA-95C0-AF916F77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Is fraud detection necessary?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9F51B9-0620-9A24-D713-817A240CFE1A}"/>
              </a:ext>
            </a:extLst>
          </p:cNvPr>
          <p:cNvSpPr txBox="1">
            <a:spLocks/>
          </p:cNvSpPr>
          <p:nvPr/>
        </p:nvSpPr>
        <p:spPr>
          <a:xfrm>
            <a:off x="390803" y="1244601"/>
            <a:ext cx="5968889" cy="4999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Cryptocurrency has contributed a lot to finance owing to its cheaper, faster and more secure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It possesses the potential to disrupt the payment 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Ethereum, especially due to its smart contracts is being accepted more as a reliable form of transaction medium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Due to the anonymity of blockchain and high cash flows, it has also become the target of fraudsters</a:t>
            </a:r>
          </a:p>
        </p:txBody>
      </p:sp>
      <p:pic>
        <p:nvPicPr>
          <p:cNvPr id="7170" name="Picture 2" descr="How COVID-19 Is Infecting the Payment Fraud Landscape - Banking Exchange">
            <a:extLst>
              <a:ext uri="{FF2B5EF4-FFF2-40B4-BE49-F238E27FC236}">
                <a16:creationId xmlns:a16="http://schemas.microsoft.com/office/drawing/2014/main" id="{76960037-919C-025A-836C-793A7017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92" y="1884571"/>
            <a:ext cx="5392021" cy="30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4619-4333-0B73-1967-89CB47E0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detect fraud?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67CD6A-92FD-E716-7D64-D5F0706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02" y="1237918"/>
            <a:ext cx="5288103" cy="114300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Establish a manual workforce who scan through transactions and detect them</a:t>
            </a:r>
          </a:p>
        </p:txBody>
      </p:sp>
      <p:pic>
        <p:nvPicPr>
          <p:cNvPr id="14" name="Picture 2" descr="Fraud Detection &amp; Prevention Explained: How to Find a Solution">
            <a:extLst>
              <a:ext uri="{FF2B5EF4-FFF2-40B4-BE49-F238E27FC236}">
                <a16:creationId xmlns:a16="http://schemas.microsoft.com/office/drawing/2014/main" id="{6CF5386F-AD50-61CB-FF4D-2C9D6E80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9538" y="2358189"/>
            <a:ext cx="2825417" cy="282541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5" name="Picture 4" descr="How Machine Learning Can Help with Fraud Detection">
            <a:extLst>
              <a:ext uri="{FF2B5EF4-FFF2-40B4-BE49-F238E27FC236}">
                <a16:creationId xmlns:a16="http://schemas.microsoft.com/office/drawing/2014/main" id="{A883DDA2-EFB2-3F8C-F563-D6FC8C93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03" y="2722285"/>
            <a:ext cx="4878175" cy="23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E465AE-8A02-8538-C250-1ADC32260952}"/>
              </a:ext>
            </a:extLst>
          </p:cNvPr>
          <p:cNvSpPr txBox="1"/>
          <p:nvPr/>
        </p:nvSpPr>
        <p:spPr>
          <a:xfrm>
            <a:off x="6252631" y="1247976"/>
            <a:ext cx="5288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coherent machine designed infrastructure which can detect fraud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13480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4619-4333-0B73-1967-89CB47E0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detect fraud?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67CD6A-92FD-E716-7D64-D5F0706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02" y="1237918"/>
            <a:ext cx="5288103" cy="114300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Establish a manual workforce who scan through transactions and detect them</a:t>
            </a:r>
          </a:p>
        </p:txBody>
      </p:sp>
      <p:pic>
        <p:nvPicPr>
          <p:cNvPr id="14" name="Picture 2" descr="Fraud Detection &amp; Prevention Explained: How to Find a Solution">
            <a:extLst>
              <a:ext uri="{FF2B5EF4-FFF2-40B4-BE49-F238E27FC236}">
                <a16:creationId xmlns:a16="http://schemas.microsoft.com/office/drawing/2014/main" id="{6CF5386F-AD50-61CB-FF4D-2C9D6E80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9538" y="2358189"/>
            <a:ext cx="2825417" cy="282541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5" name="Picture 4" descr="How Machine Learning Can Help with Fraud Detection">
            <a:extLst>
              <a:ext uri="{FF2B5EF4-FFF2-40B4-BE49-F238E27FC236}">
                <a16:creationId xmlns:a16="http://schemas.microsoft.com/office/drawing/2014/main" id="{A883DDA2-EFB2-3F8C-F563-D6FC8C93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03" y="2722285"/>
            <a:ext cx="4878175" cy="23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E465AE-8A02-8538-C250-1ADC32260952}"/>
              </a:ext>
            </a:extLst>
          </p:cNvPr>
          <p:cNvSpPr txBox="1"/>
          <p:nvPr/>
        </p:nvSpPr>
        <p:spPr>
          <a:xfrm>
            <a:off x="6252631" y="1247976"/>
            <a:ext cx="5288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coherent machine designed infrastructure which can detect fraud in real time</a:t>
            </a: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1FCA373-6BD3-D5D6-4794-A12C36F10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2954" y="1898644"/>
            <a:ext cx="594318" cy="5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0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50AC-48D6-E545-BAA1-6AB5677A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7BF417-7166-572A-CFA6-5AA167439A56}"/>
              </a:ext>
            </a:extLst>
          </p:cNvPr>
          <p:cNvSpPr txBox="1">
            <a:spLocks/>
          </p:cNvSpPr>
          <p:nvPr/>
        </p:nvSpPr>
        <p:spPr>
          <a:xfrm>
            <a:off x="393031" y="1244601"/>
            <a:ext cx="10972799" cy="4193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Source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Pre-Processing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Build heuristic models to look for the best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Start training with various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Model comparison and hyperparameter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Final Testing and output delivery</a:t>
            </a:r>
          </a:p>
        </p:txBody>
      </p:sp>
    </p:spTree>
    <p:extLst>
      <p:ext uri="{BB962C8B-B14F-4D97-AF65-F5344CB8AC3E}">
        <p14:creationId xmlns:p14="http://schemas.microsoft.com/office/powerpoint/2010/main" val="42276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41DE-8570-17A2-3B3B-5B44712C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does the data look like?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8BDD2F-EF9C-BB5E-2091-A0E8E295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44601"/>
            <a:ext cx="10972799" cy="33337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The Ethereum fraud detection dataset has been sourced from </a:t>
            </a:r>
            <a:r>
              <a:rPr lang="en-US" sz="2000">
                <a:solidFill>
                  <a:schemeClr val="tx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. It has been developed by </a:t>
            </a:r>
            <a:r>
              <a:rPr lang="en-US" sz="2000" b="0" i="0" u="none" strike="noStrike">
                <a:solidFill>
                  <a:srgbClr val="202124"/>
                </a:solidFill>
                <a:effectLst/>
                <a:latin typeface="Arial"/>
                <a:cs typeface="Arial"/>
              </a:rPr>
              <a:t>Vagif Aliyev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02124"/>
                </a:solidFill>
                <a:latin typeface="Arial"/>
                <a:cs typeface="Arial"/>
              </a:rPr>
              <a:t>There are </a:t>
            </a:r>
            <a:r>
              <a:rPr lang="en-US" sz="2000" b="1" u="sng">
                <a:solidFill>
                  <a:srgbClr val="202124"/>
                </a:solidFill>
                <a:latin typeface="Arial"/>
                <a:cs typeface="Arial"/>
              </a:rPr>
              <a:t>9,841</a:t>
            </a:r>
            <a:r>
              <a:rPr lang="en-US" sz="2000">
                <a:solidFill>
                  <a:srgbClr val="202124"/>
                </a:solidFill>
                <a:latin typeface="Arial"/>
                <a:cs typeface="Arial"/>
              </a:rPr>
              <a:t> rows and </a:t>
            </a:r>
            <a:r>
              <a:rPr lang="en-US" sz="2000" b="1" u="sng">
                <a:solidFill>
                  <a:srgbClr val="202124"/>
                </a:solidFill>
                <a:latin typeface="Arial"/>
                <a:cs typeface="Arial"/>
              </a:rPr>
              <a:t>51</a:t>
            </a:r>
            <a:r>
              <a:rPr lang="en-US" sz="2000">
                <a:solidFill>
                  <a:srgbClr val="202124"/>
                </a:solidFill>
                <a:latin typeface="Arial"/>
                <a:cs typeface="Arial"/>
              </a:rPr>
              <a:t> columns in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02124"/>
                </a:solidFill>
                <a:latin typeface="Arial"/>
                <a:cs typeface="Arial"/>
              </a:rPr>
              <a:t>The 51 columns collectively describe each transaction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02124"/>
                </a:solidFill>
                <a:latin typeface="Arial"/>
                <a:cs typeface="Arial"/>
              </a:rPr>
              <a:t>50 of the columns describe the transaction’s features, whereas the FLAG column define it is a fraud transaction or not</a:t>
            </a:r>
          </a:p>
        </p:txBody>
      </p:sp>
    </p:spTree>
    <p:extLst>
      <p:ext uri="{BB962C8B-B14F-4D97-AF65-F5344CB8AC3E}">
        <p14:creationId xmlns:p14="http://schemas.microsoft.com/office/powerpoint/2010/main" val="158262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B4C-504C-18BB-44B7-0221B22D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0FA184-56C0-D6F4-3D9B-C1E83C9FA438}"/>
              </a:ext>
            </a:extLst>
          </p:cNvPr>
          <p:cNvSpPr txBox="1">
            <a:spLocks/>
          </p:cNvSpPr>
          <p:nvPr/>
        </p:nvSpPr>
        <p:spPr>
          <a:xfrm>
            <a:off x="381000" y="1244600"/>
            <a:ext cx="10972799" cy="37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Null value treatment is carried out on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Necessary features are kept which add in clarity to the data, while the rest are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Features with “0” covariance were weeded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Pair plots were used to filter out features with very low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Data was divided into train and test with an </a:t>
            </a:r>
            <a:r>
              <a:rPr lang="en-US" sz="2000" b="1">
                <a:solidFill>
                  <a:schemeClr val="tx1"/>
                </a:solidFill>
                <a:latin typeface="Arial"/>
                <a:cs typeface="Arial"/>
              </a:rPr>
              <a:t>80-20</a:t>
            </a: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 ratio</a:t>
            </a:r>
          </a:p>
        </p:txBody>
      </p:sp>
    </p:spTree>
    <p:extLst>
      <p:ext uri="{BB962C8B-B14F-4D97-AF65-F5344CB8AC3E}">
        <p14:creationId xmlns:p14="http://schemas.microsoft.com/office/powerpoint/2010/main" val="416727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186</Paragraphs>
  <Slides>22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Apple Symbols</vt:lpstr>
      <vt:lpstr>Arial</vt:lpstr>
      <vt:lpstr>Calibri</vt:lpstr>
      <vt:lpstr>Georgia</vt:lpstr>
      <vt:lpstr>Tungsten Book</vt:lpstr>
      <vt:lpstr>Tungsten Medium</vt:lpstr>
      <vt:lpstr>Office Theme</vt:lpstr>
      <vt:lpstr>Ethereum Based Fraud Detection</vt:lpstr>
      <vt:lpstr>Blockchain</vt:lpstr>
      <vt:lpstr>What is Ethereum?</vt:lpstr>
      <vt:lpstr>Is fraud detection necessary?</vt:lpstr>
      <vt:lpstr>How can we detect fraud?</vt:lpstr>
      <vt:lpstr>How can we detect fraud?</vt:lpstr>
      <vt:lpstr>Design Process</vt:lpstr>
      <vt:lpstr>How does the data look like?</vt:lpstr>
      <vt:lpstr>Data Preprocessing</vt:lpstr>
      <vt:lpstr>Feature Selection</vt:lpstr>
      <vt:lpstr>Random Forest(Depth – 100)</vt:lpstr>
      <vt:lpstr>Support Vector Machine</vt:lpstr>
      <vt:lpstr>XGBoost Classifier</vt:lpstr>
      <vt:lpstr>Naive Bayes</vt:lpstr>
      <vt:lpstr>Logistic Regression (PyTorch)</vt:lpstr>
      <vt:lpstr>Advanced Neural Networks</vt:lpstr>
      <vt:lpstr>Model Analysis</vt:lpstr>
      <vt:lpstr>“Thank You”</vt:lpstr>
      <vt:lpstr>Vanilla Logistic Regression</vt:lpstr>
      <vt:lpstr>Appendix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Nayak, Sanjay</cp:lastModifiedBy>
  <cp:revision>1</cp:revision>
  <dcterms:created xsi:type="dcterms:W3CDTF">2017-04-06T15:59:40Z</dcterms:created>
  <dcterms:modified xsi:type="dcterms:W3CDTF">2022-12-06T02:03:30Z</dcterms:modified>
</cp:coreProperties>
</file>