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70" autoAdjust="0"/>
    <p:restoredTop sz="94660"/>
  </p:normalViewPr>
  <p:slideViewPr>
    <p:cSldViewPr showGuides="1">
      <p:cViewPr varScale="1">
        <p:scale>
          <a:sx n="86" d="100"/>
          <a:sy n="86" d="100"/>
        </p:scale>
        <p:origin x="64" y="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A41D-D740-4864-8C7A-47B8FB611220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BC-A35F-4C31-BAC7-F7C8BD4A8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59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A41D-D740-4864-8C7A-47B8FB611220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BC-A35F-4C31-BAC7-F7C8BD4A8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83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A41D-D740-4864-8C7A-47B8FB611220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BC-A35F-4C31-BAC7-F7C8BD4A8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2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A41D-D740-4864-8C7A-47B8FB611220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BC-A35F-4C31-BAC7-F7C8BD4A8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16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A41D-D740-4864-8C7A-47B8FB611220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BC-A35F-4C31-BAC7-F7C8BD4A8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17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A41D-D740-4864-8C7A-47B8FB611220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BC-A35F-4C31-BAC7-F7C8BD4A8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35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A41D-D740-4864-8C7A-47B8FB611220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BC-A35F-4C31-BAC7-F7C8BD4A8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1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A41D-D740-4864-8C7A-47B8FB611220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BC-A35F-4C31-BAC7-F7C8BD4A8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66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A41D-D740-4864-8C7A-47B8FB611220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BC-A35F-4C31-BAC7-F7C8BD4A8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81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A41D-D740-4864-8C7A-47B8FB611220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BC-A35F-4C31-BAC7-F7C8BD4A8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15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A41D-D740-4864-8C7A-47B8FB611220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834BC-A35F-4C31-BAC7-F7C8BD4A8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76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A41D-D740-4864-8C7A-47B8FB611220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34BC-A35F-4C31-BAC7-F7C8BD4A8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87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293812" y="1052736"/>
            <a:ext cx="9604375" cy="17010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sz="2800" b="1" kern="1200">
                <a:solidFill>
                  <a:schemeClr val="accent1"/>
                </a:solidFill>
                <a:latin typeface="+mj-lt"/>
                <a:ea typeface="Meiryo UI" panose="020B0604030504040204" pitchFamily="50" charset="-128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0" b="1" i="0" u="none" strike="noStrike" kern="1200" cap="none" spc="0" normalizeH="0" baseline="0" noProof="0" dirty="0">
                <a:ln>
                  <a:noFill/>
                </a:ln>
                <a:solidFill>
                  <a:srgbClr val="D15A3E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j-cs"/>
              </a:rPr>
              <a:t>I </a:t>
            </a:r>
            <a:r>
              <a:rPr kumimoji="1" lang="ja-JP" altLang="en-US" sz="12000" b="1" i="0" u="none" strike="noStrike" kern="1200" cap="none" spc="0" normalizeH="0" baseline="0" noProof="0" dirty="0">
                <a:ln>
                  <a:noFill/>
                </a:ln>
                <a:solidFill>
                  <a:srgbClr val="D15A3E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j-cs"/>
              </a:rPr>
              <a:t>実</a:t>
            </a:r>
            <a:r>
              <a:rPr kumimoji="1" lang="ja-JP" altLang="en-US" sz="12000" b="1" i="0" u="none" strike="noStrike" kern="1200" cap="none" spc="0" normalizeH="0" baseline="0" noProof="0" dirty="0">
                <a:ln>
                  <a:noFill/>
                </a:ln>
                <a:solidFill>
                  <a:srgbClr val="D15A3E"/>
                </a:solidFill>
                <a:effectLst/>
                <a:uLnTx/>
                <a:uFillTx/>
                <a:latin typeface="Arial"/>
                <a:ea typeface="HG丸ｺﾞｼｯｸM-PRO" panose="020F0600000000000000" pitchFamily="50" charset="-128"/>
                <a:cs typeface="+mj-cs"/>
              </a:rPr>
              <a:t>験  </a:t>
            </a:r>
            <a:r>
              <a:rPr kumimoji="1" lang="ja-JP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D15A3E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  <a:cs typeface="+mj-cs"/>
              </a:rPr>
              <a:t>　</a:t>
            </a: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1293811" y="2996952"/>
            <a:ext cx="9604375" cy="295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20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8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6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D15A3E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1" lang="ja-JP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第</a:t>
            </a: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26</a:t>
            </a:r>
            <a:r>
              <a:rPr kumimoji="1" lang="ja-JP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班 </a:t>
            </a:r>
            <a:r>
              <a:rPr kumimoji="1" lang="en-US" altLang="ja-JP" sz="40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A</a:t>
            </a:r>
            <a:r>
              <a:rPr kumimoji="1" lang="ja-JP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グループ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D15A3E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1" lang="ja-JP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電気電子工学科 池田夏輝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D15A3E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1" lang="ja-JP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rPr>
              <a:t>電気電子工学科 武田剣志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15A3E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9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1293811" y="2924944"/>
            <a:ext cx="9604375" cy="18716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sz="2800" b="1" kern="1200">
                <a:solidFill>
                  <a:schemeClr val="accent1"/>
                </a:solidFill>
                <a:latin typeface="+mj-lt"/>
                <a:ea typeface="Meiryo UI" panose="020B0604030504040204" pitchFamily="50" charset="-128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3300" b="1" i="0" u="none" strike="noStrike" kern="1200" cap="none" spc="0" normalizeH="0" baseline="0" noProof="0" dirty="0">
                <a:ln>
                  <a:noFill/>
                </a:ln>
                <a:solidFill>
                  <a:srgbClr val="D15A3E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j-cs"/>
              </a:rPr>
              <a:t>4</a:t>
            </a:r>
            <a:r>
              <a:rPr kumimoji="1" lang="ja-JP" altLang="en-US" sz="7800" b="1" i="0" u="none" strike="noStrike" kern="1200" cap="none" spc="0" normalizeH="0" baseline="0" noProof="0" dirty="0">
                <a:ln>
                  <a:noFill/>
                </a:ln>
                <a:solidFill>
                  <a:srgbClr val="D15A3E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j-cs"/>
              </a:rPr>
              <a:t>人中</a:t>
            </a:r>
            <a:r>
              <a:rPr kumimoji="1" lang="en-US" altLang="ja-JP" sz="13300" b="1" i="0" u="none" strike="noStrike" kern="1200" cap="none" spc="0" normalizeH="0" baseline="0" noProof="0" dirty="0">
                <a:ln>
                  <a:noFill/>
                </a:ln>
                <a:solidFill>
                  <a:srgbClr val="D15A3E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j-cs"/>
              </a:rPr>
              <a:t>1</a:t>
            </a:r>
            <a:r>
              <a:rPr kumimoji="1" lang="ja-JP" altLang="en-US" sz="7800" b="1" i="0" u="none" strike="noStrike" kern="1200" cap="none" spc="0" normalizeH="0" baseline="0" noProof="0" dirty="0">
                <a:ln>
                  <a:noFill/>
                </a:ln>
                <a:solidFill>
                  <a:srgbClr val="D15A3E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j-cs"/>
              </a:rPr>
              <a:t>人</a:t>
            </a:r>
            <a:r>
              <a:rPr kumimoji="1" lang="ja-JP" altLang="en-US" sz="9000" b="1" i="0" u="none" strike="noStrike" kern="1200" cap="none" spc="0" normalizeH="0" baseline="0" noProof="0" dirty="0">
                <a:ln>
                  <a:noFill/>
                </a:ln>
                <a:solidFill>
                  <a:srgbClr val="D15A3E"/>
                </a:solidFill>
                <a:effectLst/>
                <a:uLnTx/>
                <a:uFillTx/>
                <a:latin typeface="Arial"/>
                <a:ea typeface="HG丸ｺﾞｼｯｸM-PRO" panose="020F0600000000000000" pitchFamily="50" charset="-128"/>
                <a:cs typeface="+mj-cs"/>
              </a:rPr>
              <a:t>  </a:t>
            </a:r>
            <a:r>
              <a:rPr kumimoji="1" lang="ja-JP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D15A3E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  <a:cs typeface="+mj-cs"/>
              </a:rPr>
              <a:t>　</a:t>
            </a: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293812" y="980728"/>
            <a:ext cx="9604375" cy="18716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sz="2800" b="1" kern="1200">
                <a:solidFill>
                  <a:schemeClr val="accent1"/>
                </a:solidFill>
                <a:latin typeface="+mj-lt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en-US" altLang="ja-JP" sz="7200" dirty="0">
                <a:solidFill>
                  <a:srgbClr val="D15A3E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65</a:t>
            </a:r>
            <a:r>
              <a:rPr altLang="en-US" sz="7200" dirty="0">
                <a:solidFill>
                  <a:srgbClr val="D15A3E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歳以上</a:t>
            </a:r>
            <a:r>
              <a:rPr altLang="en-US" sz="7200" dirty="0">
                <a:solidFill>
                  <a:srgbClr val="D15A3E"/>
                </a:solidFill>
                <a:latin typeface="Arial"/>
                <a:ea typeface="HG丸ｺﾞｼｯｸM-PRO" panose="020F0600000000000000" pitchFamily="50" charset="-128"/>
              </a:rPr>
              <a:t>  </a:t>
            </a:r>
            <a:r>
              <a:rPr altLang="en-US" sz="7200" dirty="0">
                <a:solidFill>
                  <a:srgbClr val="D15A3E"/>
                </a:solidFill>
                <a:latin typeface="Arial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20537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563166" y="2348880"/>
            <a:ext cx="11065667" cy="18716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sz="2800" b="1" kern="1200">
                <a:solidFill>
                  <a:schemeClr val="accent1"/>
                </a:solidFill>
                <a:latin typeface="+mj-lt"/>
                <a:ea typeface="Meiryo UI" panose="020B0604030504040204" pitchFamily="50" charset="-128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3300" b="1" i="0" u="none" strike="noStrike" kern="1200" cap="none" spc="0" normalizeH="0" baseline="0" noProof="0">
                <a:ln>
                  <a:noFill/>
                </a:ln>
                <a:solidFill>
                  <a:srgbClr val="D15A3E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j-cs"/>
              </a:rPr>
              <a:t>ゆっく～り電話</a:t>
            </a:r>
            <a:r>
              <a:rPr kumimoji="1" lang="ja-JP" altLang="en-US" sz="9000" b="1" i="0" u="none" strike="noStrike" kern="1200" cap="none" spc="0" normalizeH="0" baseline="0" noProof="0">
                <a:ln>
                  <a:noFill/>
                </a:ln>
                <a:solidFill>
                  <a:srgbClr val="D15A3E"/>
                </a:solidFill>
                <a:effectLst/>
                <a:uLnTx/>
                <a:uFillTx/>
                <a:latin typeface="Arial"/>
                <a:ea typeface="HG丸ｺﾞｼｯｸM-PRO" panose="020F0600000000000000" pitchFamily="50" charset="-128"/>
                <a:cs typeface="+mj-cs"/>
              </a:rPr>
              <a:t>  </a:t>
            </a:r>
            <a:r>
              <a:rPr kumimoji="1" lang="ja-JP" altLang="en-US" sz="7200" b="1" i="0" u="none" strike="noStrike" kern="1200" cap="none" spc="0" normalizeH="0" baseline="0" noProof="0">
                <a:ln>
                  <a:noFill/>
                </a:ln>
                <a:solidFill>
                  <a:srgbClr val="D15A3E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  <a:cs typeface="+mj-cs"/>
              </a:rPr>
              <a:t>　</a:t>
            </a:r>
            <a:endParaRPr kumimoji="1" lang="ja-JP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D15A3E"/>
              </a:solidFill>
              <a:effectLst/>
              <a:uLnTx/>
              <a:uFillTx/>
              <a:latin typeface="Arial"/>
              <a:ea typeface="Meiryo UI" panose="020B0604030504040204" pitchFamily="50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75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16" y="2060848"/>
            <a:ext cx="1472417" cy="235895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33" y="2060848"/>
            <a:ext cx="1472417" cy="235895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99" y="2060848"/>
            <a:ext cx="1472417" cy="23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0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791" y="764704"/>
            <a:ext cx="1472417" cy="235895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08" y="764704"/>
            <a:ext cx="1472417" cy="235895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74" y="764704"/>
            <a:ext cx="1472417" cy="235895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994" y="3717032"/>
            <a:ext cx="2176146" cy="252028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348" y="3717032"/>
            <a:ext cx="2176146" cy="252028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3717032"/>
            <a:ext cx="217614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1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583" y="764704"/>
            <a:ext cx="1472417" cy="235895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4704"/>
            <a:ext cx="1472417" cy="235895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166" y="764704"/>
            <a:ext cx="1472417" cy="235895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417" y="764704"/>
            <a:ext cx="1472417" cy="235895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166" y="3573016"/>
            <a:ext cx="1472417" cy="235895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583" y="3573016"/>
            <a:ext cx="1472417" cy="235895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49" y="3573016"/>
            <a:ext cx="1472417" cy="235895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73016"/>
            <a:ext cx="1472417" cy="235895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417" y="3573015"/>
            <a:ext cx="1472417" cy="235895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834" y="3573014"/>
            <a:ext cx="1472417" cy="23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>
          <a:xfrm>
            <a:off x="767408" y="1628800"/>
            <a:ext cx="10418811" cy="2520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sz="2800" b="1" kern="1200">
                <a:solidFill>
                  <a:schemeClr val="accent1"/>
                </a:solidFill>
                <a:latin typeface="+mj-lt"/>
                <a:ea typeface="Meiryo UI" panose="020B0604030504040204" pitchFamily="50" charset="-128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3300" b="1" i="0" u="none" strike="noStrike" kern="1200" cap="none" spc="0" normalizeH="0" baseline="0" noProof="0" dirty="0">
                <a:ln>
                  <a:noFill/>
                </a:ln>
                <a:solidFill>
                  <a:srgbClr val="D15A3E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j-cs"/>
              </a:rPr>
              <a:t>自己相関関数</a:t>
            </a:r>
            <a:r>
              <a:rPr lang="ja-JP" altLang="en-US" sz="8500" dirty="0">
                <a:solidFill>
                  <a:srgbClr val="D15A3E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で</a:t>
            </a:r>
            <a:endParaRPr kumimoji="1" lang="en-US" altLang="ja-JP" sz="8500" b="1" i="0" u="none" strike="noStrike" kern="1200" cap="none" spc="0" normalizeH="0" baseline="0" noProof="0" dirty="0">
              <a:ln>
                <a:noFill/>
              </a:ln>
              <a:solidFill>
                <a:srgbClr val="D15A3E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0" b="1" i="0" u="none" strike="noStrike" kern="1200" cap="none" spc="0" normalizeH="0" baseline="0" noProof="0" dirty="0">
                <a:ln>
                  <a:noFill/>
                </a:ln>
                <a:solidFill>
                  <a:srgbClr val="D15A3E"/>
                </a:solidFill>
                <a:effectLst/>
                <a:uLnTx/>
                <a:uFillTx/>
                <a:latin typeface="Arial"/>
                <a:ea typeface="HG丸ｺﾞｼｯｸM-PRO" panose="020F0600000000000000" pitchFamily="50" charset="-128"/>
                <a:cs typeface="+mj-cs"/>
              </a:rPr>
              <a:t>  </a:t>
            </a:r>
            <a:r>
              <a:rPr kumimoji="1" lang="ja-JP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D15A3E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  <a:cs typeface="+mj-cs"/>
              </a:rPr>
              <a:t>　</a:t>
            </a: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983432" y="3429000"/>
            <a:ext cx="9604375" cy="18716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sz="2800" b="1" kern="1200">
                <a:solidFill>
                  <a:schemeClr val="accent1"/>
                </a:solidFill>
                <a:latin typeface="+mj-lt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ja-JP" altLang="en-US" sz="10300" dirty="0">
                <a:solidFill>
                  <a:srgbClr val="D15A3E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周期性</a:t>
            </a:r>
            <a:r>
              <a:rPr lang="ja-JP" altLang="en-US" sz="7200" dirty="0">
                <a:solidFill>
                  <a:srgbClr val="D15A3E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求める</a:t>
            </a:r>
            <a:r>
              <a:rPr altLang="en-US" sz="7200" dirty="0">
                <a:solidFill>
                  <a:srgbClr val="D15A3E"/>
                </a:solidFill>
                <a:latin typeface="Arial"/>
                <a:ea typeface="HG丸ｺﾞｼｯｸM-PRO" panose="020F0600000000000000" pitchFamily="50" charset="-128"/>
              </a:rPr>
              <a:t>  </a:t>
            </a:r>
            <a:r>
              <a:rPr altLang="en-US" sz="7200" dirty="0">
                <a:solidFill>
                  <a:srgbClr val="D15A3E"/>
                </a:solidFill>
                <a:latin typeface="Arial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4738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35</Words>
  <Application>Microsoft Office PowerPoint</Application>
  <PresentationFormat>ワイド画面</PresentationFormat>
  <Paragraphs>10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HG丸ｺﾞｼｯｸM-PRO</vt:lpstr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池田夏輝</dc:creator>
  <cp:lastModifiedBy>池田夏輝</cp:lastModifiedBy>
  <cp:revision>9</cp:revision>
  <dcterms:created xsi:type="dcterms:W3CDTF">2016-07-10T16:48:14Z</dcterms:created>
  <dcterms:modified xsi:type="dcterms:W3CDTF">2016-07-12T06:47:09Z</dcterms:modified>
</cp:coreProperties>
</file>