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4" r:id="rId7"/>
    <p:sldId id="270" r:id="rId8"/>
    <p:sldId id="262" r:id="rId9"/>
    <p:sldId id="265" r:id="rId10"/>
    <p:sldId id="266" r:id="rId11"/>
    <p:sldId id="267" r:id="rId12"/>
    <p:sldId id="268" r:id="rId13"/>
    <p:sldId id="269" r:id="rId14"/>
    <p:sldId id="272" r:id="rId1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4D67DD5-884B-4C2A-8A24-B5866A5D14C7}">
          <p14:sldIdLst>
            <p14:sldId id="256"/>
            <p14:sldId id="257"/>
          </p14:sldIdLst>
        </p14:section>
        <p14:section name="前回のおさらい" id="{CF1CE4DF-AE0D-436E-8C5A-FF014C9D3132}">
          <p14:sldIdLst>
            <p14:sldId id="258"/>
            <p14:sldId id="260"/>
          </p14:sldIdLst>
        </p14:section>
        <p14:section name="Git移行してみて" id="{B4A18090-4038-4D85-9AEB-EBCC85C5F1B2}">
          <p14:sldIdLst>
            <p14:sldId id="259"/>
            <p14:sldId id="264"/>
          </p14:sldIdLst>
        </p14:section>
        <p14:section name="GitとGitHub" id="{F4A4A9F5-DF89-40A2-A37E-F6DE8303B535}">
          <p14:sldIdLst>
            <p14:sldId id="270"/>
            <p14:sldId id="262"/>
            <p14:sldId id="265"/>
          </p14:sldIdLst>
        </p14:section>
        <p14:section name="GitHubの機能" id="{8F2D352D-2BDC-4DC8-84C6-98D9E2BAE735}">
          <p14:sldIdLst>
            <p14:sldId id="266"/>
            <p14:sldId id="267"/>
            <p14:sldId id="268"/>
          </p14:sldIdLst>
        </p14:section>
        <p14:section name="まとめ" id="{E1778E35-22D4-4894-929F-8BF58523233B}">
          <p14:sldIdLst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76B"/>
    <a:srgbClr val="CC9900"/>
    <a:srgbClr val="FF7C80"/>
    <a:srgbClr val="DC612A"/>
    <a:srgbClr val="B5690D"/>
    <a:srgbClr val="EF8D17"/>
    <a:srgbClr val="F19A31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77479" autoAdjust="0"/>
  </p:normalViewPr>
  <p:slideViewPr>
    <p:cSldViewPr snapToGrid="0" showGuides="1">
      <p:cViewPr varScale="1">
        <p:scale>
          <a:sx n="61" d="100"/>
          <a:sy n="61" d="100"/>
        </p:scale>
        <p:origin x="1836" y="66"/>
      </p:cViewPr>
      <p:guideLst>
        <p:guide orient="horz" pos="2160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C1576F-09BB-40B5-9D48-BCC219EB7EC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3450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114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「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Issue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」は、日本語訳すると「問題」や「課題」といった意味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GitHub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の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Issues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機能もプロジェクトやソースコードの課題を管理するための機能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b="0" dirty="0" smtClean="0"/>
          </a:p>
          <a:p>
            <a:endParaRPr kumimoji="1" lang="en-US" altLang="ja-JP" b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418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Slack</a:t>
            </a:r>
            <a:r>
              <a:rPr kumimoji="1" lang="ja-JP" altLang="en-US" dirty="0" smtClean="0"/>
              <a:t>←コミット・プッシュなどのアクションに対して、アカウントやチャンネルにアラートを自動で飛ばせる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 ビルドの自動化</a:t>
            </a:r>
          </a:p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の最もポピュラーな使い方はビルドの自動化です。</a:t>
            </a:r>
          </a:p>
          <a:p>
            <a:r>
              <a:rPr kumimoji="1" lang="ja-JP" altLang="en-US" dirty="0" smtClean="0"/>
              <a:t>バージョン管理システム（</a:t>
            </a:r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）と連携し、ソースがコミットされたタイミングでビルドが実行されます。</a:t>
            </a:r>
          </a:p>
          <a:p>
            <a:r>
              <a:rPr kumimoji="1" lang="ja-JP" altLang="en-US" dirty="0" smtClean="0"/>
              <a:t>デプロイの自動化</a:t>
            </a:r>
            <a:endParaRPr kumimoji="1" lang="en-US" altLang="ja-JP" dirty="0" smtClean="0"/>
          </a:p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はビルドしたプログラムを開発サーバや本番サーバにデプロイすることができます。</a:t>
            </a:r>
          </a:p>
          <a:p>
            <a:r>
              <a:rPr kumimoji="1" lang="ja-JP" altLang="en-US" dirty="0" smtClean="0"/>
              <a:t> テストの自動化</a:t>
            </a:r>
          </a:p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JUnit</a:t>
            </a:r>
            <a:r>
              <a:rPr kumimoji="1" lang="ja-JP" altLang="en-US" dirty="0" smtClean="0"/>
              <a:t>等のテストフレームワークを使ったテストができます。</a:t>
            </a:r>
          </a:p>
          <a:p>
            <a:r>
              <a:rPr kumimoji="1" lang="ja-JP" altLang="en-US" dirty="0" smtClean="0"/>
              <a:t> 静的コード解析の自動化</a:t>
            </a:r>
          </a:p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Checkstyle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FindBugs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Step Counter</a:t>
            </a:r>
            <a:r>
              <a:rPr kumimoji="1" lang="ja-JP" altLang="en-US" dirty="0" smtClean="0"/>
              <a:t>等の静的コード解析ができます。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129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 smtClean="0"/>
          </a:p>
          <a:p>
            <a:endParaRPr kumimoji="1" lang="en-US" altLang="ja-JP" b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238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955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前回のおさらい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ファイルの変更履歴を管理するための「バージョン管理システム」の一種で、その中でも「分散型」とよばれ、</a:t>
            </a:r>
            <a:endParaRPr kumimoji="1" lang="en-US" altLang="ja-JP" dirty="0" smtClean="0"/>
          </a:p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ローカル環境（自分のパソコンなど）に、全ての変更履歴を含む完全なリポジトリの複製が作成されるため、オフラインの状態でも自由にファイルの編集やその反映が可能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対義語として「集中型バージョン管理システム」というのがあります。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にゃんこ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ではスクラム初期は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SVN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を使っててコレがそれに当たる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これは中央のサーバーに対して直接変更をかけに行くので作業中は常にネットワークに接続しておく必要がある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089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移行してみて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感想・・・</a:t>
            </a:r>
            <a:endParaRPr kumimoji="1" lang="en-US" altLang="ja-JP" dirty="0" smtClean="0"/>
          </a:p>
          <a:p>
            <a:r>
              <a:rPr kumimoji="1" lang="ja-JP" altLang="en-US" dirty="0" smtClean="0"/>
              <a:t>ネットにあふれているようなありきたりなものではあるが・・・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8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説明して面白い部分ではないのでサラッと流す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導入の事例はネットにたくさんあるのでそれらを参考にして、</a:t>
            </a:r>
            <a:r>
              <a:rPr kumimoji="1" lang="ja-JP" altLang="en-US" dirty="0" err="1" smtClean="0"/>
              <a:t>にゃんこで</a:t>
            </a:r>
            <a:r>
              <a:rPr kumimoji="1" lang="ja-JP" altLang="en-US" dirty="0" smtClean="0"/>
              <a:t>運用していくにあたってのルールを決定した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図にあるのはブランチ運用ルール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先程も説明したとおり、ブランチが簡単に作成できる≒乱立するってことでもあるのでしっかりとルールを決めて運用している。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一番オーソドックスな形を採用しているので、今のところ問題は起きていない。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その他の細かいルールはコンフル上にまとめてある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062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前回あまり説明ができていなかった、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の関係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自分自身調べが足らず、混同していた部分があった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194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とは・・・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によって集団で開発をする際に使える、便利な機能を提供してくれるホスティングサービス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のホスティングサービスはたくさんある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この「便利な機能」について紹介する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653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GitLab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は</a:t>
            </a:r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GitBucket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や後述する</a:t>
            </a:r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Redmine</a:t>
            </a:r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、</a:t>
            </a:r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Trac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などと比べてリポジトリ管理関連機能が最も充実しており、リポジトリの作成やユーザーの管理、フォークやプルリクエストといった処理をすべて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Web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+mn-cs"/>
              </a:rPr>
              <a:t>ブラウザからの操作で実行できる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+mn-cs"/>
            </a:endParaRP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GitLab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BitBucket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アトラシアン製品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課金の仕方とかがそれぞれ大きく違う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032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576F-09BB-40B5-9D48-BCC219EB7EC5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436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6850" y="2286000"/>
            <a:ext cx="699135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0888" y="3910013"/>
            <a:ext cx="6400800" cy="1752600"/>
          </a:xfrm>
        </p:spPr>
        <p:txBody>
          <a:bodyPr anchor="b"/>
          <a:lstStyle>
            <a:lvl1pPr marL="0" indent="0" algn="r">
              <a:buFont typeface="Times New Roman" panose="02020603050405020304" pitchFamily="18" charset="0"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fld id="{87659C61-AAD0-441D-8F10-AC45D0883ECE}" type="slidenum">
              <a:rPr lang="en-US" altLang="ja-JP"/>
              <a:pPr/>
              <a:t>‹#›</a:t>
            </a:fld>
            <a:endParaRPr lang="en-US" altLang="ja-JP"/>
          </a:p>
        </p:txBody>
      </p:sp>
      <p:grpSp>
        <p:nvGrpSpPr>
          <p:cNvPr id="4602" name="Group 506"/>
          <p:cNvGrpSpPr>
            <a:grpSpLocks/>
          </p:cNvGrpSpPr>
          <p:nvPr/>
        </p:nvGrpSpPr>
        <p:grpSpPr bwMode="auto">
          <a:xfrm>
            <a:off x="350838" y="2592388"/>
            <a:ext cx="8115300" cy="812800"/>
            <a:chOff x="221" y="1633"/>
            <a:chExt cx="5112" cy="512"/>
          </a:xfrm>
        </p:grpSpPr>
        <p:sp>
          <p:nvSpPr>
            <p:cNvPr id="4118" name="Freeform 22"/>
            <p:cNvSpPr>
              <a:spLocks/>
            </p:cNvSpPr>
            <p:nvPr/>
          </p:nvSpPr>
          <p:spPr bwMode="auto">
            <a:xfrm flipH="1">
              <a:off x="221" y="1633"/>
              <a:ext cx="706" cy="466"/>
            </a:xfrm>
            <a:custGeom>
              <a:avLst/>
              <a:gdLst>
                <a:gd name="T0" fmla="*/ 70 w 513"/>
                <a:gd name="T1" fmla="*/ 392 h 428"/>
                <a:gd name="T2" fmla="*/ 86 w 513"/>
                <a:gd name="T3" fmla="*/ 304 h 428"/>
                <a:gd name="T4" fmla="*/ 162 w 513"/>
                <a:gd name="T5" fmla="*/ 261 h 428"/>
                <a:gd name="T6" fmla="*/ 151 w 513"/>
                <a:gd name="T7" fmla="*/ 347 h 428"/>
                <a:gd name="T8" fmla="*/ 221 w 513"/>
                <a:gd name="T9" fmla="*/ 395 h 428"/>
                <a:gd name="T10" fmla="*/ 188 w 513"/>
                <a:gd name="T11" fmla="*/ 362 h 428"/>
                <a:gd name="T12" fmla="*/ 227 w 513"/>
                <a:gd name="T13" fmla="*/ 310 h 428"/>
                <a:gd name="T14" fmla="*/ 293 w 513"/>
                <a:gd name="T15" fmla="*/ 292 h 428"/>
                <a:gd name="T16" fmla="*/ 291 w 513"/>
                <a:gd name="T17" fmla="*/ 377 h 428"/>
                <a:gd name="T18" fmla="*/ 305 w 513"/>
                <a:gd name="T19" fmla="*/ 406 h 428"/>
                <a:gd name="T20" fmla="*/ 329 w 513"/>
                <a:gd name="T21" fmla="*/ 397 h 428"/>
                <a:gd name="T22" fmla="*/ 315 w 513"/>
                <a:gd name="T23" fmla="*/ 379 h 428"/>
                <a:gd name="T24" fmla="*/ 325 w 513"/>
                <a:gd name="T25" fmla="*/ 312 h 428"/>
                <a:gd name="T26" fmla="*/ 365 w 513"/>
                <a:gd name="T27" fmla="*/ 280 h 428"/>
                <a:gd name="T28" fmla="*/ 407 w 513"/>
                <a:gd name="T29" fmla="*/ 317 h 428"/>
                <a:gd name="T30" fmla="*/ 466 w 513"/>
                <a:gd name="T31" fmla="*/ 410 h 428"/>
                <a:gd name="T32" fmla="*/ 476 w 513"/>
                <a:gd name="T33" fmla="*/ 374 h 428"/>
                <a:gd name="T34" fmla="*/ 443 w 513"/>
                <a:gd name="T35" fmla="*/ 303 h 428"/>
                <a:gd name="T36" fmla="*/ 443 w 513"/>
                <a:gd name="T37" fmla="*/ 240 h 428"/>
                <a:gd name="T38" fmla="*/ 472 w 513"/>
                <a:gd name="T39" fmla="*/ 221 h 428"/>
                <a:gd name="T40" fmla="*/ 502 w 513"/>
                <a:gd name="T41" fmla="*/ 181 h 428"/>
                <a:gd name="T42" fmla="*/ 494 w 513"/>
                <a:gd name="T43" fmla="*/ 139 h 428"/>
                <a:gd name="T44" fmla="*/ 511 w 513"/>
                <a:gd name="T45" fmla="*/ 97 h 428"/>
                <a:gd name="T46" fmla="*/ 480 w 513"/>
                <a:gd name="T47" fmla="*/ 117 h 428"/>
                <a:gd name="T48" fmla="*/ 443 w 513"/>
                <a:gd name="T49" fmla="*/ 84 h 428"/>
                <a:gd name="T50" fmla="*/ 420 w 513"/>
                <a:gd name="T51" fmla="*/ 120 h 428"/>
                <a:gd name="T52" fmla="*/ 354 w 513"/>
                <a:gd name="T53" fmla="*/ 113 h 428"/>
                <a:gd name="T54" fmla="*/ 280 w 513"/>
                <a:gd name="T55" fmla="*/ 106 h 428"/>
                <a:gd name="T56" fmla="*/ 174 w 513"/>
                <a:gd name="T57" fmla="*/ 99 h 428"/>
                <a:gd name="T58" fmla="*/ 132 w 513"/>
                <a:gd name="T59" fmla="*/ 119 h 428"/>
                <a:gd name="T60" fmla="*/ 86 w 513"/>
                <a:gd name="T61" fmla="*/ 140 h 428"/>
                <a:gd name="T62" fmla="*/ 82 w 513"/>
                <a:gd name="T63" fmla="*/ 68 h 428"/>
                <a:gd name="T64" fmla="*/ 57 w 513"/>
                <a:gd name="T65" fmla="*/ 3 h 428"/>
                <a:gd name="T66" fmla="*/ 0 w 513"/>
                <a:gd name="T67" fmla="*/ 51 h 428"/>
                <a:gd name="T68" fmla="*/ 21 w 513"/>
                <a:gd name="T69" fmla="*/ 38 h 428"/>
                <a:gd name="T70" fmla="*/ 58 w 513"/>
                <a:gd name="T71" fmla="*/ 25 h 428"/>
                <a:gd name="T72" fmla="*/ 61 w 513"/>
                <a:gd name="T73" fmla="*/ 71 h 428"/>
                <a:gd name="T74" fmla="*/ 59 w 513"/>
                <a:gd name="T75" fmla="*/ 142 h 428"/>
                <a:gd name="T76" fmla="*/ 108 w 513"/>
                <a:gd name="T77" fmla="*/ 173 h 428"/>
                <a:gd name="T78" fmla="*/ 70 w 513"/>
                <a:gd name="T79" fmla="*/ 264 h 428"/>
                <a:gd name="T80" fmla="*/ 40 w 513"/>
                <a:gd name="T81" fmla="*/ 35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428">
                  <a:moveTo>
                    <a:pt x="46" y="394"/>
                  </a:moveTo>
                  <a:cubicBezTo>
                    <a:pt x="57" y="401"/>
                    <a:pt x="67" y="402"/>
                    <a:pt x="70" y="392"/>
                  </a:cubicBezTo>
                  <a:cubicBezTo>
                    <a:pt x="73" y="382"/>
                    <a:pt x="63" y="351"/>
                    <a:pt x="66" y="336"/>
                  </a:cubicBezTo>
                  <a:cubicBezTo>
                    <a:pt x="69" y="321"/>
                    <a:pt x="73" y="312"/>
                    <a:pt x="86" y="304"/>
                  </a:cubicBezTo>
                  <a:cubicBezTo>
                    <a:pt x="99" y="296"/>
                    <a:pt x="131" y="293"/>
                    <a:pt x="144" y="286"/>
                  </a:cubicBezTo>
                  <a:cubicBezTo>
                    <a:pt x="157" y="279"/>
                    <a:pt x="158" y="257"/>
                    <a:pt x="162" y="261"/>
                  </a:cubicBezTo>
                  <a:cubicBezTo>
                    <a:pt x="166" y="265"/>
                    <a:pt x="168" y="299"/>
                    <a:pt x="166" y="313"/>
                  </a:cubicBezTo>
                  <a:cubicBezTo>
                    <a:pt x="164" y="327"/>
                    <a:pt x="147" y="329"/>
                    <a:pt x="151" y="347"/>
                  </a:cubicBezTo>
                  <a:cubicBezTo>
                    <a:pt x="156" y="364"/>
                    <a:pt x="182" y="412"/>
                    <a:pt x="194" y="420"/>
                  </a:cubicBezTo>
                  <a:cubicBezTo>
                    <a:pt x="206" y="428"/>
                    <a:pt x="219" y="401"/>
                    <a:pt x="221" y="395"/>
                  </a:cubicBezTo>
                  <a:cubicBezTo>
                    <a:pt x="222" y="388"/>
                    <a:pt x="208" y="384"/>
                    <a:pt x="202" y="379"/>
                  </a:cubicBezTo>
                  <a:cubicBezTo>
                    <a:pt x="197" y="374"/>
                    <a:pt x="188" y="369"/>
                    <a:pt x="188" y="362"/>
                  </a:cubicBezTo>
                  <a:cubicBezTo>
                    <a:pt x="188" y="355"/>
                    <a:pt x="194" y="348"/>
                    <a:pt x="201" y="339"/>
                  </a:cubicBezTo>
                  <a:cubicBezTo>
                    <a:pt x="207" y="330"/>
                    <a:pt x="221" y="318"/>
                    <a:pt x="227" y="310"/>
                  </a:cubicBezTo>
                  <a:cubicBezTo>
                    <a:pt x="232" y="303"/>
                    <a:pt x="225" y="296"/>
                    <a:pt x="236" y="292"/>
                  </a:cubicBezTo>
                  <a:cubicBezTo>
                    <a:pt x="247" y="289"/>
                    <a:pt x="284" y="284"/>
                    <a:pt x="293" y="292"/>
                  </a:cubicBezTo>
                  <a:cubicBezTo>
                    <a:pt x="302" y="299"/>
                    <a:pt x="289" y="326"/>
                    <a:pt x="289" y="340"/>
                  </a:cubicBezTo>
                  <a:cubicBezTo>
                    <a:pt x="289" y="354"/>
                    <a:pt x="290" y="368"/>
                    <a:pt x="291" y="377"/>
                  </a:cubicBezTo>
                  <a:cubicBezTo>
                    <a:pt x="292" y="386"/>
                    <a:pt x="291" y="394"/>
                    <a:pt x="294" y="398"/>
                  </a:cubicBezTo>
                  <a:cubicBezTo>
                    <a:pt x="297" y="403"/>
                    <a:pt x="300" y="405"/>
                    <a:pt x="305" y="406"/>
                  </a:cubicBezTo>
                  <a:cubicBezTo>
                    <a:pt x="310" y="408"/>
                    <a:pt x="320" y="407"/>
                    <a:pt x="324" y="405"/>
                  </a:cubicBezTo>
                  <a:cubicBezTo>
                    <a:pt x="328" y="404"/>
                    <a:pt x="330" y="400"/>
                    <a:pt x="329" y="397"/>
                  </a:cubicBezTo>
                  <a:cubicBezTo>
                    <a:pt x="329" y="393"/>
                    <a:pt x="325" y="388"/>
                    <a:pt x="322" y="386"/>
                  </a:cubicBezTo>
                  <a:cubicBezTo>
                    <a:pt x="320" y="383"/>
                    <a:pt x="315" y="384"/>
                    <a:pt x="315" y="379"/>
                  </a:cubicBezTo>
                  <a:cubicBezTo>
                    <a:pt x="314" y="373"/>
                    <a:pt x="317" y="363"/>
                    <a:pt x="318" y="352"/>
                  </a:cubicBezTo>
                  <a:cubicBezTo>
                    <a:pt x="320" y="342"/>
                    <a:pt x="322" y="322"/>
                    <a:pt x="325" y="312"/>
                  </a:cubicBezTo>
                  <a:cubicBezTo>
                    <a:pt x="328" y="302"/>
                    <a:pt x="330" y="296"/>
                    <a:pt x="337" y="290"/>
                  </a:cubicBezTo>
                  <a:cubicBezTo>
                    <a:pt x="344" y="285"/>
                    <a:pt x="358" y="281"/>
                    <a:pt x="365" y="280"/>
                  </a:cubicBezTo>
                  <a:cubicBezTo>
                    <a:pt x="371" y="279"/>
                    <a:pt x="369" y="279"/>
                    <a:pt x="376" y="285"/>
                  </a:cubicBezTo>
                  <a:cubicBezTo>
                    <a:pt x="383" y="291"/>
                    <a:pt x="395" y="303"/>
                    <a:pt x="407" y="317"/>
                  </a:cubicBezTo>
                  <a:cubicBezTo>
                    <a:pt x="419" y="331"/>
                    <a:pt x="438" y="353"/>
                    <a:pt x="448" y="369"/>
                  </a:cubicBezTo>
                  <a:cubicBezTo>
                    <a:pt x="458" y="384"/>
                    <a:pt x="460" y="405"/>
                    <a:pt x="466" y="410"/>
                  </a:cubicBezTo>
                  <a:cubicBezTo>
                    <a:pt x="472" y="414"/>
                    <a:pt x="481" y="402"/>
                    <a:pt x="483" y="396"/>
                  </a:cubicBezTo>
                  <a:cubicBezTo>
                    <a:pt x="484" y="390"/>
                    <a:pt x="480" y="383"/>
                    <a:pt x="476" y="374"/>
                  </a:cubicBezTo>
                  <a:cubicBezTo>
                    <a:pt x="472" y="364"/>
                    <a:pt x="464" y="350"/>
                    <a:pt x="458" y="338"/>
                  </a:cubicBezTo>
                  <a:cubicBezTo>
                    <a:pt x="453" y="326"/>
                    <a:pt x="445" y="312"/>
                    <a:pt x="443" y="303"/>
                  </a:cubicBezTo>
                  <a:cubicBezTo>
                    <a:pt x="440" y="293"/>
                    <a:pt x="441" y="293"/>
                    <a:pt x="442" y="283"/>
                  </a:cubicBezTo>
                  <a:cubicBezTo>
                    <a:pt x="442" y="273"/>
                    <a:pt x="442" y="252"/>
                    <a:pt x="443" y="240"/>
                  </a:cubicBezTo>
                  <a:cubicBezTo>
                    <a:pt x="444" y="228"/>
                    <a:pt x="443" y="213"/>
                    <a:pt x="448" y="210"/>
                  </a:cubicBezTo>
                  <a:cubicBezTo>
                    <a:pt x="453" y="207"/>
                    <a:pt x="465" y="221"/>
                    <a:pt x="472" y="221"/>
                  </a:cubicBezTo>
                  <a:cubicBezTo>
                    <a:pt x="479" y="221"/>
                    <a:pt x="488" y="216"/>
                    <a:pt x="493" y="210"/>
                  </a:cubicBezTo>
                  <a:cubicBezTo>
                    <a:pt x="498" y="203"/>
                    <a:pt x="501" y="190"/>
                    <a:pt x="502" y="181"/>
                  </a:cubicBezTo>
                  <a:cubicBezTo>
                    <a:pt x="503" y="172"/>
                    <a:pt x="502" y="161"/>
                    <a:pt x="501" y="154"/>
                  </a:cubicBezTo>
                  <a:cubicBezTo>
                    <a:pt x="499" y="147"/>
                    <a:pt x="494" y="144"/>
                    <a:pt x="494" y="139"/>
                  </a:cubicBezTo>
                  <a:cubicBezTo>
                    <a:pt x="495" y="133"/>
                    <a:pt x="501" y="128"/>
                    <a:pt x="504" y="121"/>
                  </a:cubicBezTo>
                  <a:cubicBezTo>
                    <a:pt x="507" y="114"/>
                    <a:pt x="513" y="100"/>
                    <a:pt x="511" y="97"/>
                  </a:cubicBezTo>
                  <a:cubicBezTo>
                    <a:pt x="509" y="94"/>
                    <a:pt x="497" y="103"/>
                    <a:pt x="492" y="106"/>
                  </a:cubicBezTo>
                  <a:cubicBezTo>
                    <a:pt x="487" y="109"/>
                    <a:pt x="486" y="116"/>
                    <a:pt x="480" y="117"/>
                  </a:cubicBezTo>
                  <a:cubicBezTo>
                    <a:pt x="476" y="118"/>
                    <a:pt x="468" y="119"/>
                    <a:pt x="462" y="113"/>
                  </a:cubicBezTo>
                  <a:cubicBezTo>
                    <a:pt x="456" y="107"/>
                    <a:pt x="448" y="85"/>
                    <a:pt x="443" y="84"/>
                  </a:cubicBezTo>
                  <a:cubicBezTo>
                    <a:pt x="437" y="83"/>
                    <a:pt x="431" y="101"/>
                    <a:pt x="427" y="107"/>
                  </a:cubicBezTo>
                  <a:cubicBezTo>
                    <a:pt x="424" y="113"/>
                    <a:pt x="424" y="119"/>
                    <a:pt x="420" y="120"/>
                  </a:cubicBezTo>
                  <a:cubicBezTo>
                    <a:pt x="415" y="122"/>
                    <a:pt x="411" y="119"/>
                    <a:pt x="401" y="117"/>
                  </a:cubicBezTo>
                  <a:cubicBezTo>
                    <a:pt x="390" y="115"/>
                    <a:pt x="368" y="113"/>
                    <a:pt x="354" y="113"/>
                  </a:cubicBezTo>
                  <a:cubicBezTo>
                    <a:pt x="340" y="112"/>
                    <a:pt x="330" y="116"/>
                    <a:pt x="318" y="114"/>
                  </a:cubicBezTo>
                  <a:cubicBezTo>
                    <a:pt x="305" y="113"/>
                    <a:pt x="301" y="108"/>
                    <a:pt x="280" y="106"/>
                  </a:cubicBezTo>
                  <a:cubicBezTo>
                    <a:pt x="259" y="103"/>
                    <a:pt x="208" y="101"/>
                    <a:pt x="190" y="100"/>
                  </a:cubicBezTo>
                  <a:cubicBezTo>
                    <a:pt x="173" y="99"/>
                    <a:pt x="180" y="98"/>
                    <a:pt x="174" y="99"/>
                  </a:cubicBezTo>
                  <a:cubicBezTo>
                    <a:pt x="168" y="99"/>
                    <a:pt x="161" y="101"/>
                    <a:pt x="154" y="104"/>
                  </a:cubicBezTo>
                  <a:cubicBezTo>
                    <a:pt x="147" y="107"/>
                    <a:pt x="138" y="112"/>
                    <a:pt x="132" y="119"/>
                  </a:cubicBezTo>
                  <a:cubicBezTo>
                    <a:pt x="126" y="126"/>
                    <a:pt x="125" y="145"/>
                    <a:pt x="117" y="149"/>
                  </a:cubicBezTo>
                  <a:cubicBezTo>
                    <a:pt x="109" y="152"/>
                    <a:pt x="93" y="146"/>
                    <a:pt x="86" y="140"/>
                  </a:cubicBezTo>
                  <a:cubicBezTo>
                    <a:pt x="79" y="134"/>
                    <a:pt x="74" y="123"/>
                    <a:pt x="74" y="111"/>
                  </a:cubicBezTo>
                  <a:cubicBezTo>
                    <a:pt x="73" y="99"/>
                    <a:pt x="80" y="82"/>
                    <a:pt x="82" y="68"/>
                  </a:cubicBezTo>
                  <a:cubicBezTo>
                    <a:pt x="85" y="54"/>
                    <a:pt x="93" y="37"/>
                    <a:pt x="89" y="27"/>
                  </a:cubicBezTo>
                  <a:cubicBezTo>
                    <a:pt x="85" y="16"/>
                    <a:pt x="70" y="6"/>
                    <a:pt x="57" y="3"/>
                  </a:cubicBezTo>
                  <a:cubicBezTo>
                    <a:pt x="45" y="0"/>
                    <a:pt x="21" y="1"/>
                    <a:pt x="12" y="10"/>
                  </a:cubicBezTo>
                  <a:cubicBezTo>
                    <a:pt x="2" y="18"/>
                    <a:pt x="0" y="42"/>
                    <a:pt x="0" y="51"/>
                  </a:cubicBezTo>
                  <a:cubicBezTo>
                    <a:pt x="0" y="59"/>
                    <a:pt x="9" y="64"/>
                    <a:pt x="13" y="62"/>
                  </a:cubicBezTo>
                  <a:cubicBezTo>
                    <a:pt x="16" y="59"/>
                    <a:pt x="18" y="44"/>
                    <a:pt x="21" y="38"/>
                  </a:cubicBezTo>
                  <a:cubicBezTo>
                    <a:pt x="24" y="31"/>
                    <a:pt x="26" y="25"/>
                    <a:pt x="32" y="23"/>
                  </a:cubicBezTo>
                  <a:cubicBezTo>
                    <a:pt x="38" y="21"/>
                    <a:pt x="51" y="22"/>
                    <a:pt x="58" y="25"/>
                  </a:cubicBezTo>
                  <a:cubicBezTo>
                    <a:pt x="65" y="28"/>
                    <a:pt x="72" y="33"/>
                    <a:pt x="73" y="41"/>
                  </a:cubicBezTo>
                  <a:cubicBezTo>
                    <a:pt x="73" y="48"/>
                    <a:pt x="64" y="59"/>
                    <a:pt x="61" y="71"/>
                  </a:cubicBezTo>
                  <a:cubicBezTo>
                    <a:pt x="59" y="82"/>
                    <a:pt x="56" y="99"/>
                    <a:pt x="56" y="110"/>
                  </a:cubicBezTo>
                  <a:cubicBezTo>
                    <a:pt x="55" y="122"/>
                    <a:pt x="54" y="133"/>
                    <a:pt x="59" y="142"/>
                  </a:cubicBezTo>
                  <a:cubicBezTo>
                    <a:pt x="63" y="150"/>
                    <a:pt x="75" y="158"/>
                    <a:pt x="84" y="163"/>
                  </a:cubicBezTo>
                  <a:cubicBezTo>
                    <a:pt x="92" y="168"/>
                    <a:pt x="107" y="161"/>
                    <a:pt x="108" y="173"/>
                  </a:cubicBezTo>
                  <a:cubicBezTo>
                    <a:pt x="109" y="185"/>
                    <a:pt x="98" y="219"/>
                    <a:pt x="92" y="234"/>
                  </a:cubicBezTo>
                  <a:cubicBezTo>
                    <a:pt x="86" y="249"/>
                    <a:pt x="79" y="251"/>
                    <a:pt x="70" y="264"/>
                  </a:cubicBezTo>
                  <a:cubicBezTo>
                    <a:pt x="61" y="277"/>
                    <a:pt x="41" y="295"/>
                    <a:pt x="36" y="310"/>
                  </a:cubicBezTo>
                  <a:cubicBezTo>
                    <a:pt x="31" y="325"/>
                    <a:pt x="38" y="338"/>
                    <a:pt x="40" y="352"/>
                  </a:cubicBezTo>
                  <a:cubicBezTo>
                    <a:pt x="42" y="366"/>
                    <a:pt x="45" y="385"/>
                    <a:pt x="46" y="3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4119" name="Group 23"/>
            <p:cNvGrpSpPr>
              <a:grpSpLocks/>
            </p:cNvGrpSpPr>
            <p:nvPr/>
          </p:nvGrpSpPr>
          <p:grpSpPr bwMode="auto">
            <a:xfrm rot="16734544" flipH="1">
              <a:off x="932" y="2083"/>
              <a:ext cx="18" cy="54"/>
              <a:chOff x="174" y="1584"/>
              <a:chExt cx="762" cy="576"/>
            </a:xfrm>
          </p:grpSpPr>
          <p:sp>
            <p:nvSpPr>
              <p:cNvPr id="4120" name="Oval 2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1" name="Oval 2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2" name="Oval 2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3" name="Oval 2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4" name="Freeform 2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25" name="Group 29"/>
            <p:cNvGrpSpPr>
              <a:grpSpLocks/>
            </p:cNvGrpSpPr>
            <p:nvPr/>
          </p:nvGrpSpPr>
          <p:grpSpPr bwMode="auto">
            <a:xfrm rot="16734544" flipH="1">
              <a:off x="1061" y="2052"/>
              <a:ext cx="18" cy="54"/>
              <a:chOff x="174" y="1584"/>
              <a:chExt cx="762" cy="576"/>
            </a:xfrm>
          </p:grpSpPr>
          <p:sp>
            <p:nvSpPr>
              <p:cNvPr id="4126" name="Oval 3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7" name="Oval 3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8" name="Oval 3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29" name="Oval 3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0" name="Freeform 3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31" name="Group 35"/>
            <p:cNvGrpSpPr>
              <a:grpSpLocks/>
            </p:cNvGrpSpPr>
            <p:nvPr/>
          </p:nvGrpSpPr>
          <p:grpSpPr bwMode="auto">
            <a:xfrm rot="16734544" flipH="1">
              <a:off x="1168" y="2089"/>
              <a:ext cx="18" cy="54"/>
              <a:chOff x="174" y="1584"/>
              <a:chExt cx="762" cy="576"/>
            </a:xfrm>
          </p:grpSpPr>
          <p:sp>
            <p:nvSpPr>
              <p:cNvPr id="4132" name="Oval 3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3" name="Oval 3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4" name="Oval 3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5" name="Oval 3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6" name="Freeform 4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37" name="Group 41"/>
            <p:cNvGrpSpPr>
              <a:grpSpLocks/>
            </p:cNvGrpSpPr>
            <p:nvPr/>
          </p:nvGrpSpPr>
          <p:grpSpPr bwMode="auto">
            <a:xfrm rot="16734544" flipH="1">
              <a:off x="1278" y="2066"/>
              <a:ext cx="18" cy="54"/>
              <a:chOff x="174" y="1584"/>
              <a:chExt cx="762" cy="576"/>
            </a:xfrm>
          </p:grpSpPr>
          <p:sp>
            <p:nvSpPr>
              <p:cNvPr id="4138" name="Oval 4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39" name="Oval 4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0" name="Oval 4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1" name="Oval 4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2" name="Freeform 4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43" name="Group 47"/>
            <p:cNvGrpSpPr>
              <a:grpSpLocks/>
            </p:cNvGrpSpPr>
            <p:nvPr/>
          </p:nvGrpSpPr>
          <p:grpSpPr bwMode="auto">
            <a:xfrm rot="16734544" flipH="1">
              <a:off x="1403" y="2096"/>
              <a:ext cx="18" cy="54"/>
              <a:chOff x="174" y="1584"/>
              <a:chExt cx="762" cy="576"/>
            </a:xfrm>
          </p:grpSpPr>
          <p:sp>
            <p:nvSpPr>
              <p:cNvPr id="4144" name="Oval 4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5" name="Oval 4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6" name="Oval 5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7" name="Oval 5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48" name="Freeform 5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49" name="Group 53"/>
            <p:cNvGrpSpPr>
              <a:grpSpLocks/>
            </p:cNvGrpSpPr>
            <p:nvPr/>
          </p:nvGrpSpPr>
          <p:grpSpPr bwMode="auto">
            <a:xfrm rot="16734544" flipH="1">
              <a:off x="1532" y="2065"/>
              <a:ext cx="18" cy="54"/>
              <a:chOff x="174" y="1584"/>
              <a:chExt cx="762" cy="576"/>
            </a:xfrm>
          </p:grpSpPr>
          <p:sp>
            <p:nvSpPr>
              <p:cNvPr id="4150" name="Oval 5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1" name="Oval 5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2" name="Oval 5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3" name="Oval 5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4" name="Freeform 5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 rot="16734544" flipH="1">
              <a:off x="1639" y="2102"/>
              <a:ext cx="18" cy="54"/>
              <a:chOff x="174" y="1584"/>
              <a:chExt cx="762" cy="576"/>
            </a:xfrm>
          </p:grpSpPr>
          <p:sp>
            <p:nvSpPr>
              <p:cNvPr id="4156" name="Oval 6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7" name="Oval 6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8" name="Oval 6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59" name="Oval 6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0" name="Freeform 6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61" name="Group 65"/>
            <p:cNvGrpSpPr>
              <a:grpSpLocks/>
            </p:cNvGrpSpPr>
            <p:nvPr/>
          </p:nvGrpSpPr>
          <p:grpSpPr bwMode="auto">
            <a:xfrm rot="16734544" flipH="1">
              <a:off x="1749" y="2079"/>
              <a:ext cx="18" cy="54"/>
              <a:chOff x="174" y="1584"/>
              <a:chExt cx="762" cy="576"/>
            </a:xfrm>
          </p:grpSpPr>
          <p:sp>
            <p:nvSpPr>
              <p:cNvPr id="4162" name="Oval 6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3" name="Oval 6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4" name="Oval 6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5" name="Oval 6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6" name="Freeform 7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67" name="Group 71"/>
            <p:cNvGrpSpPr>
              <a:grpSpLocks/>
            </p:cNvGrpSpPr>
            <p:nvPr/>
          </p:nvGrpSpPr>
          <p:grpSpPr bwMode="auto">
            <a:xfrm rot="16734544" flipH="1">
              <a:off x="1850" y="2108"/>
              <a:ext cx="18" cy="54"/>
              <a:chOff x="174" y="1584"/>
              <a:chExt cx="762" cy="576"/>
            </a:xfrm>
          </p:grpSpPr>
          <p:sp>
            <p:nvSpPr>
              <p:cNvPr id="4168" name="Oval 7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69" name="Oval 7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0" name="Oval 7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1" name="Oval 7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2" name="Freeform 7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73" name="Group 77"/>
            <p:cNvGrpSpPr>
              <a:grpSpLocks/>
            </p:cNvGrpSpPr>
            <p:nvPr/>
          </p:nvGrpSpPr>
          <p:grpSpPr bwMode="auto">
            <a:xfrm rot="16734544" flipH="1">
              <a:off x="1960" y="2085"/>
              <a:ext cx="18" cy="54"/>
              <a:chOff x="174" y="1584"/>
              <a:chExt cx="762" cy="576"/>
            </a:xfrm>
          </p:grpSpPr>
          <p:sp>
            <p:nvSpPr>
              <p:cNvPr id="4174" name="Oval 7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5" name="Oval 7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6" name="Oval 8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7" name="Oval 8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78" name="Freeform 8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79" name="Group 83"/>
            <p:cNvGrpSpPr>
              <a:grpSpLocks/>
            </p:cNvGrpSpPr>
            <p:nvPr/>
          </p:nvGrpSpPr>
          <p:grpSpPr bwMode="auto">
            <a:xfrm rot="16734544" flipH="1">
              <a:off x="2075" y="2106"/>
              <a:ext cx="18" cy="54"/>
              <a:chOff x="174" y="1584"/>
              <a:chExt cx="762" cy="576"/>
            </a:xfrm>
          </p:grpSpPr>
          <p:sp>
            <p:nvSpPr>
              <p:cNvPr id="4180" name="Oval 8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1" name="Oval 8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2" name="Oval 8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3" name="Oval 8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4" name="Freeform 8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85" name="Group 89"/>
            <p:cNvGrpSpPr>
              <a:grpSpLocks/>
            </p:cNvGrpSpPr>
            <p:nvPr/>
          </p:nvGrpSpPr>
          <p:grpSpPr bwMode="auto">
            <a:xfrm rot="16734544" flipH="1">
              <a:off x="2185" y="2083"/>
              <a:ext cx="18" cy="54"/>
              <a:chOff x="174" y="1584"/>
              <a:chExt cx="762" cy="576"/>
            </a:xfrm>
          </p:grpSpPr>
          <p:sp>
            <p:nvSpPr>
              <p:cNvPr id="4186" name="Oval 9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7" name="Oval 9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8" name="Oval 9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89" name="Oval 9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0" name="Freeform 9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91" name="Group 95"/>
            <p:cNvGrpSpPr>
              <a:grpSpLocks/>
            </p:cNvGrpSpPr>
            <p:nvPr/>
          </p:nvGrpSpPr>
          <p:grpSpPr bwMode="auto">
            <a:xfrm rot="16734544" flipH="1">
              <a:off x="2315" y="2107"/>
              <a:ext cx="18" cy="54"/>
              <a:chOff x="174" y="1584"/>
              <a:chExt cx="762" cy="576"/>
            </a:xfrm>
          </p:grpSpPr>
          <p:sp>
            <p:nvSpPr>
              <p:cNvPr id="4192" name="Oval 9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3" name="Oval 9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4" name="Oval 9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5" name="Oval 9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6" name="Freeform 10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197" name="Group 101"/>
            <p:cNvGrpSpPr>
              <a:grpSpLocks/>
            </p:cNvGrpSpPr>
            <p:nvPr/>
          </p:nvGrpSpPr>
          <p:grpSpPr bwMode="auto">
            <a:xfrm rot="16734544" flipH="1">
              <a:off x="2425" y="2084"/>
              <a:ext cx="18" cy="54"/>
              <a:chOff x="174" y="1584"/>
              <a:chExt cx="762" cy="576"/>
            </a:xfrm>
          </p:grpSpPr>
          <p:sp>
            <p:nvSpPr>
              <p:cNvPr id="4198" name="Oval 10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199" name="Oval 10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0" name="Oval 10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1" name="Oval 10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2" name="Freeform 10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03" name="Group 107"/>
            <p:cNvGrpSpPr>
              <a:grpSpLocks/>
            </p:cNvGrpSpPr>
            <p:nvPr/>
          </p:nvGrpSpPr>
          <p:grpSpPr bwMode="auto">
            <a:xfrm rot="16734544" flipH="1">
              <a:off x="2542" y="2107"/>
              <a:ext cx="18" cy="54"/>
              <a:chOff x="174" y="1584"/>
              <a:chExt cx="762" cy="576"/>
            </a:xfrm>
          </p:grpSpPr>
          <p:sp>
            <p:nvSpPr>
              <p:cNvPr id="4204" name="Oval 10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5" name="Oval 10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6" name="Oval 11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7" name="Oval 11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08" name="Freeform 11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09" name="Group 113"/>
            <p:cNvGrpSpPr>
              <a:grpSpLocks/>
            </p:cNvGrpSpPr>
            <p:nvPr/>
          </p:nvGrpSpPr>
          <p:grpSpPr bwMode="auto">
            <a:xfrm rot="16734544" flipH="1">
              <a:off x="2652" y="2084"/>
              <a:ext cx="18" cy="54"/>
              <a:chOff x="174" y="1584"/>
              <a:chExt cx="762" cy="576"/>
            </a:xfrm>
          </p:grpSpPr>
          <p:sp>
            <p:nvSpPr>
              <p:cNvPr id="4210" name="Oval 11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1" name="Oval 11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2" name="Oval 11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3" name="Oval 11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4" name="Freeform 11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15" name="Group 119"/>
            <p:cNvGrpSpPr>
              <a:grpSpLocks/>
            </p:cNvGrpSpPr>
            <p:nvPr/>
          </p:nvGrpSpPr>
          <p:grpSpPr bwMode="auto">
            <a:xfrm rot="16734544" flipH="1">
              <a:off x="2764" y="2106"/>
              <a:ext cx="18" cy="54"/>
              <a:chOff x="174" y="1584"/>
              <a:chExt cx="762" cy="576"/>
            </a:xfrm>
          </p:grpSpPr>
          <p:sp>
            <p:nvSpPr>
              <p:cNvPr id="4216" name="Oval 12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7" name="Oval 12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8" name="Oval 12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19" name="Oval 12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0" name="Freeform 12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21" name="Group 125"/>
            <p:cNvGrpSpPr>
              <a:grpSpLocks/>
            </p:cNvGrpSpPr>
            <p:nvPr/>
          </p:nvGrpSpPr>
          <p:grpSpPr bwMode="auto">
            <a:xfrm rot="16734544" flipH="1">
              <a:off x="2874" y="2083"/>
              <a:ext cx="18" cy="54"/>
              <a:chOff x="174" y="1584"/>
              <a:chExt cx="762" cy="576"/>
            </a:xfrm>
          </p:grpSpPr>
          <p:sp>
            <p:nvSpPr>
              <p:cNvPr id="4222" name="Oval 12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3" name="Oval 12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4" name="Oval 12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5" name="Oval 12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6" name="Freeform 13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27" name="Group 131"/>
            <p:cNvGrpSpPr>
              <a:grpSpLocks/>
            </p:cNvGrpSpPr>
            <p:nvPr/>
          </p:nvGrpSpPr>
          <p:grpSpPr bwMode="auto">
            <a:xfrm rot="16734544" flipH="1">
              <a:off x="2984" y="2109"/>
              <a:ext cx="18" cy="54"/>
              <a:chOff x="174" y="1584"/>
              <a:chExt cx="762" cy="576"/>
            </a:xfrm>
          </p:grpSpPr>
          <p:sp>
            <p:nvSpPr>
              <p:cNvPr id="4228" name="Oval 13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29" name="Oval 13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0" name="Oval 13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1" name="Oval 13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2" name="Freeform 13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33" name="Group 137"/>
            <p:cNvGrpSpPr>
              <a:grpSpLocks/>
            </p:cNvGrpSpPr>
            <p:nvPr/>
          </p:nvGrpSpPr>
          <p:grpSpPr bwMode="auto">
            <a:xfrm rot="16734544" flipH="1">
              <a:off x="3094" y="2086"/>
              <a:ext cx="18" cy="54"/>
              <a:chOff x="174" y="1584"/>
              <a:chExt cx="762" cy="576"/>
            </a:xfrm>
          </p:grpSpPr>
          <p:sp>
            <p:nvSpPr>
              <p:cNvPr id="4234" name="Oval 13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5" name="Oval 13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6" name="Oval 14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7" name="Oval 14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38" name="Freeform 14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39" name="Group 143"/>
            <p:cNvGrpSpPr>
              <a:grpSpLocks/>
            </p:cNvGrpSpPr>
            <p:nvPr/>
          </p:nvGrpSpPr>
          <p:grpSpPr bwMode="auto">
            <a:xfrm rot="16734544" flipH="1">
              <a:off x="3213" y="2106"/>
              <a:ext cx="18" cy="54"/>
              <a:chOff x="174" y="1584"/>
              <a:chExt cx="762" cy="576"/>
            </a:xfrm>
          </p:grpSpPr>
          <p:sp>
            <p:nvSpPr>
              <p:cNvPr id="4240" name="Oval 14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1" name="Oval 14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2" name="Oval 14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3" name="Oval 14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4" name="Freeform 14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45" name="Group 149"/>
            <p:cNvGrpSpPr>
              <a:grpSpLocks/>
            </p:cNvGrpSpPr>
            <p:nvPr/>
          </p:nvGrpSpPr>
          <p:grpSpPr bwMode="auto">
            <a:xfrm rot="16734544" flipH="1">
              <a:off x="3323" y="2083"/>
              <a:ext cx="18" cy="54"/>
              <a:chOff x="174" y="1584"/>
              <a:chExt cx="762" cy="576"/>
            </a:xfrm>
          </p:grpSpPr>
          <p:sp>
            <p:nvSpPr>
              <p:cNvPr id="4246" name="Oval 15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7" name="Oval 15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8" name="Oval 15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49" name="Oval 15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0" name="Freeform 15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51" name="Group 155"/>
            <p:cNvGrpSpPr>
              <a:grpSpLocks/>
            </p:cNvGrpSpPr>
            <p:nvPr/>
          </p:nvGrpSpPr>
          <p:grpSpPr bwMode="auto">
            <a:xfrm rot="16734544" flipH="1">
              <a:off x="3447" y="2106"/>
              <a:ext cx="18" cy="54"/>
              <a:chOff x="174" y="1584"/>
              <a:chExt cx="762" cy="576"/>
            </a:xfrm>
          </p:grpSpPr>
          <p:sp>
            <p:nvSpPr>
              <p:cNvPr id="4252" name="Oval 15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3" name="Oval 15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4" name="Oval 15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5" name="Oval 15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6" name="Freeform 16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57" name="Group 161"/>
            <p:cNvGrpSpPr>
              <a:grpSpLocks/>
            </p:cNvGrpSpPr>
            <p:nvPr/>
          </p:nvGrpSpPr>
          <p:grpSpPr bwMode="auto">
            <a:xfrm rot="16734544" flipH="1">
              <a:off x="3557" y="2083"/>
              <a:ext cx="18" cy="54"/>
              <a:chOff x="174" y="1584"/>
              <a:chExt cx="762" cy="576"/>
            </a:xfrm>
          </p:grpSpPr>
          <p:sp>
            <p:nvSpPr>
              <p:cNvPr id="4258" name="Oval 16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59" name="Oval 16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0" name="Oval 16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1" name="Oval 16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2" name="Freeform 16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63" name="Group 167"/>
            <p:cNvGrpSpPr>
              <a:grpSpLocks/>
            </p:cNvGrpSpPr>
            <p:nvPr/>
          </p:nvGrpSpPr>
          <p:grpSpPr bwMode="auto">
            <a:xfrm rot="16734544" flipH="1">
              <a:off x="3669" y="2109"/>
              <a:ext cx="18" cy="54"/>
              <a:chOff x="174" y="1584"/>
              <a:chExt cx="762" cy="576"/>
            </a:xfrm>
          </p:grpSpPr>
          <p:sp>
            <p:nvSpPr>
              <p:cNvPr id="4264" name="Oval 16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5" name="Oval 16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6" name="Oval 17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7" name="Oval 17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68" name="Freeform 17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69" name="Group 173"/>
            <p:cNvGrpSpPr>
              <a:grpSpLocks/>
            </p:cNvGrpSpPr>
            <p:nvPr/>
          </p:nvGrpSpPr>
          <p:grpSpPr bwMode="auto">
            <a:xfrm rot="16734544" flipH="1">
              <a:off x="3779" y="2086"/>
              <a:ext cx="18" cy="54"/>
              <a:chOff x="174" y="1584"/>
              <a:chExt cx="762" cy="576"/>
            </a:xfrm>
          </p:grpSpPr>
          <p:sp>
            <p:nvSpPr>
              <p:cNvPr id="4270" name="Oval 17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1" name="Oval 17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2" name="Oval 17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3" name="Oval 17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4" name="Freeform 17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75" name="Group 179"/>
            <p:cNvGrpSpPr>
              <a:grpSpLocks/>
            </p:cNvGrpSpPr>
            <p:nvPr/>
          </p:nvGrpSpPr>
          <p:grpSpPr bwMode="auto">
            <a:xfrm rot="16734544" flipH="1">
              <a:off x="3887" y="2106"/>
              <a:ext cx="18" cy="54"/>
              <a:chOff x="174" y="1584"/>
              <a:chExt cx="762" cy="576"/>
            </a:xfrm>
          </p:grpSpPr>
          <p:sp>
            <p:nvSpPr>
              <p:cNvPr id="4276" name="Oval 18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7" name="Oval 18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8" name="Oval 18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79" name="Oval 18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0" name="Freeform 18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81" name="Group 185"/>
            <p:cNvGrpSpPr>
              <a:grpSpLocks/>
            </p:cNvGrpSpPr>
            <p:nvPr/>
          </p:nvGrpSpPr>
          <p:grpSpPr bwMode="auto">
            <a:xfrm rot="16734544" flipH="1">
              <a:off x="3997" y="2083"/>
              <a:ext cx="18" cy="54"/>
              <a:chOff x="174" y="1584"/>
              <a:chExt cx="762" cy="576"/>
            </a:xfrm>
          </p:grpSpPr>
          <p:sp>
            <p:nvSpPr>
              <p:cNvPr id="4282" name="Oval 18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3" name="Oval 18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4" name="Oval 18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5" name="Oval 18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6" name="Freeform 19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87" name="Group 191"/>
            <p:cNvGrpSpPr>
              <a:grpSpLocks/>
            </p:cNvGrpSpPr>
            <p:nvPr/>
          </p:nvGrpSpPr>
          <p:grpSpPr bwMode="auto">
            <a:xfrm rot="16734544" flipH="1">
              <a:off x="4101" y="2106"/>
              <a:ext cx="18" cy="54"/>
              <a:chOff x="174" y="1584"/>
              <a:chExt cx="762" cy="576"/>
            </a:xfrm>
          </p:grpSpPr>
          <p:sp>
            <p:nvSpPr>
              <p:cNvPr id="4288" name="Oval 19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89" name="Oval 19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0" name="Oval 19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1" name="Oval 19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2" name="Freeform 19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93" name="Group 197"/>
            <p:cNvGrpSpPr>
              <a:grpSpLocks/>
            </p:cNvGrpSpPr>
            <p:nvPr/>
          </p:nvGrpSpPr>
          <p:grpSpPr bwMode="auto">
            <a:xfrm rot="16734544" flipH="1">
              <a:off x="4211" y="2083"/>
              <a:ext cx="18" cy="54"/>
              <a:chOff x="174" y="1584"/>
              <a:chExt cx="762" cy="576"/>
            </a:xfrm>
          </p:grpSpPr>
          <p:sp>
            <p:nvSpPr>
              <p:cNvPr id="4294" name="Oval 19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5" name="Oval 19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6" name="Oval 20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7" name="Oval 20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298" name="Freeform 20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299" name="Group 203"/>
            <p:cNvGrpSpPr>
              <a:grpSpLocks/>
            </p:cNvGrpSpPr>
            <p:nvPr/>
          </p:nvGrpSpPr>
          <p:grpSpPr bwMode="auto">
            <a:xfrm rot="16734544" flipH="1">
              <a:off x="4317" y="2105"/>
              <a:ext cx="18" cy="54"/>
              <a:chOff x="174" y="1584"/>
              <a:chExt cx="762" cy="576"/>
            </a:xfrm>
          </p:grpSpPr>
          <p:sp>
            <p:nvSpPr>
              <p:cNvPr id="4300" name="Oval 20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1" name="Oval 20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2" name="Oval 20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3" name="Oval 20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4" name="Freeform 20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05" name="Group 209"/>
            <p:cNvGrpSpPr>
              <a:grpSpLocks/>
            </p:cNvGrpSpPr>
            <p:nvPr/>
          </p:nvGrpSpPr>
          <p:grpSpPr bwMode="auto">
            <a:xfrm rot="16734544" flipH="1">
              <a:off x="4427" y="2082"/>
              <a:ext cx="18" cy="54"/>
              <a:chOff x="174" y="1584"/>
              <a:chExt cx="762" cy="576"/>
            </a:xfrm>
          </p:grpSpPr>
          <p:sp>
            <p:nvSpPr>
              <p:cNvPr id="4306" name="Oval 21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7" name="Oval 21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8" name="Oval 21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9" name="Oval 21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0" name="Freeform 21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11" name="Group 215"/>
            <p:cNvGrpSpPr>
              <a:grpSpLocks/>
            </p:cNvGrpSpPr>
            <p:nvPr/>
          </p:nvGrpSpPr>
          <p:grpSpPr bwMode="auto">
            <a:xfrm rot="16734544" flipH="1">
              <a:off x="4532" y="2106"/>
              <a:ext cx="18" cy="54"/>
              <a:chOff x="174" y="1584"/>
              <a:chExt cx="762" cy="576"/>
            </a:xfrm>
          </p:grpSpPr>
          <p:sp>
            <p:nvSpPr>
              <p:cNvPr id="4312" name="Oval 21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3" name="Oval 21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4" name="Oval 21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5" name="Oval 21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6" name="Freeform 22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17" name="Group 221"/>
            <p:cNvGrpSpPr>
              <a:grpSpLocks/>
            </p:cNvGrpSpPr>
            <p:nvPr/>
          </p:nvGrpSpPr>
          <p:grpSpPr bwMode="auto">
            <a:xfrm rot="16734544" flipH="1">
              <a:off x="4642" y="2083"/>
              <a:ext cx="18" cy="54"/>
              <a:chOff x="174" y="1584"/>
              <a:chExt cx="762" cy="576"/>
            </a:xfrm>
          </p:grpSpPr>
          <p:sp>
            <p:nvSpPr>
              <p:cNvPr id="4318" name="Oval 22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19" name="Oval 22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0" name="Oval 22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1" name="Oval 22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2" name="Freeform 22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23" name="Group 227"/>
            <p:cNvGrpSpPr>
              <a:grpSpLocks/>
            </p:cNvGrpSpPr>
            <p:nvPr/>
          </p:nvGrpSpPr>
          <p:grpSpPr bwMode="auto">
            <a:xfrm rot="16734544" flipH="1">
              <a:off x="4757" y="2104"/>
              <a:ext cx="18" cy="54"/>
              <a:chOff x="174" y="1584"/>
              <a:chExt cx="762" cy="576"/>
            </a:xfrm>
          </p:grpSpPr>
          <p:sp>
            <p:nvSpPr>
              <p:cNvPr id="4324" name="Oval 22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5" name="Oval 22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6" name="Oval 23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7" name="Oval 23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28" name="Freeform 23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29" name="Group 233"/>
            <p:cNvGrpSpPr>
              <a:grpSpLocks/>
            </p:cNvGrpSpPr>
            <p:nvPr/>
          </p:nvGrpSpPr>
          <p:grpSpPr bwMode="auto">
            <a:xfrm rot="16734544" flipH="1">
              <a:off x="4867" y="2081"/>
              <a:ext cx="18" cy="54"/>
              <a:chOff x="174" y="1584"/>
              <a:chExt cx="762" cy="576"/>
            </a:xfrm>
          </p:grpSpPr>
          <p:sp>
            <p:nvSpPr>
              <p:cNvPr id="4330" name="Oval 234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1" name="Oval 235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2" name="Oval 236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3" name="Oval 237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4" name="Freeform 238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35" name="Group 239"/>
            <p:cNvGrpSpPr>
              <a:grpSpLocks/>
            </p:cNvGrpSpPr>
            <p:nvPr/>
          </p:nvGrpSpPr>
          <p:grpSpPr bwMode="auto">
            <a:xfrm rot="16734544" flipH="1">
              <a:off x="4971" y="2106"/>
              <a:ext cx="18" cy="54"/>
              <a:chOff x="174" y="1584"/>
              <a:chExt cx="762" cy="576"/>
            </a:xfrm>
          </p:grpSpPr>
          <p:sp>
            <p:nvSpPr>
              <p:cNvPr id="4336" name="Oval 240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7" name="Oval 241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8" name="Oval 242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39" name="Oval 243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0" name="Freeform 244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41" name="Group 245"/>
            <p:cNvGrpSpPr>
              <a:grpSpLocks/>
            </p:cNvGrpSpPr>
            <p:nvPr/>
          </p:nvGrpSpPr>
          <p:grpSpPr bwMode="auto">
            <a:xfrm rot="16734544" flipH="1">
              <a:off x="5081" y="2083"/>
              <a:ext cx="18" cy="54"/>
              <a:chOff x="174" y="1584"/>
              <a:chExt cx="762" cy="576"/>
            </a:xfrm>
          </p:grpSpPr>
          <p:sp>
            <p:nvSpPr>
              <p:cNvPr id="4342" name="Oval 246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3" name="Oval 247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4" name="Oval 248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5" name="Oval 249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6" name="Freeform 250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47" name="Group 251"/>
            <p:cNvGrpSpPr>
              <a:grpSpLocks/>
            </p:cNvGrpSpPr>
            <p:nvPr/>
          </p:nvGrpSpPr>
          <p:grpSpPr bwMode="auto">
            <a:xfrm rot="16734544" flipH="1">
              <a:off x="5187" y="2109"/>
              <a:ext cx="18" cy="54"/>
              <a:chOff x="174" y="1584"/>
              <a:chExt cx="762" cy="576"/>
            </a:xfrm>
          </p:grpSpPr>
          <p:sp>
            <p:nvSpPr>
              <p:cNvPr id="4348" name="Oval 252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49" name="Oval 253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0" name="Oval 254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1" name="Oval 255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2" name="Freeform 256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4353" name="Group 257"/>
            <p:cNvGrpSpPr>
              <a:grpSpLocks/>
            </p:cNvGrpSpPr>
            <p:nvPr/>
          </p:nvGrpSpPr>
          <p:grpSpPr bwMode="auto">
            <a:xfrm rot="16734544" flipH="1">
              <a:off x="5297" y="2086"/>
              <a:ext cx="18" cy="54"/>
              <a:chOff x="174" y="1584"/>
              <a:chExt cx="762" cy="576"/>
            </a:xfrm>
          </p:grpSpPr>
          <p:sp>
            <p:nvSpPr>
              <p:cNvPr id="4354" name="Oval 258"/>
              <p:cNvSpPr>
                <a:spLocks noChangeArrowheads="1"/>
              </p:cNvSpPr>
              <p:nvPr userDrawn="1"/>
            </p:nvSpPr>
            <p:spPr bwMode="auto">
              <a:xfrm>
                <a:off x="762" y="1739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5" name="Oval 259"/>
              <p:cNvSpPr>
                <a:spLocks noChangeArrowheads="1"/>
              </p:cNvSpPr>
              <p:nvPr userDrawn="1"/>
            </p:nvSpPr>
            <p:spPr bwMode="auto">
              <a:xfrm>
                <a:off x="570" y="1585"/>
                <a:ext cx="174" cy="2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6" name="Oval 260"/>
              <p:cNvSpPr>
                <a:spLocks noChangeArrowheads="1"/>
              </p:cNvSpPr>
              <p:nvPr userDrawn="1"/>
            </p:nvSpPr>
            <p:spPr bwMode="auto">
              <a:xfrm>
                <a:off x="357" y="1584"/>
                <a:ext cx="174" cy="2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7" name="Oval 261"/>
              <p:cNvSpPr>
                <a:spLocks noChangeArrowheads="1"/>
              </p:cNvSpPr>
              <p:nvPr userDrawn="1"/>
            </p:nvSpPr>
            <p:spPr bwMode="auto">
              <a:xfrm>
                <a:off x="174" y="1747"/>
                <a:ext cx="174" cy="19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58" name="Freeform 262"/>
              <p:cNvSpPr>
                <a:spLocks/>
              </p:cNvSpPr>
              <p:nvPr userDrawn="1"/>
            </p:nvSpPr>
            <p:spPr bwMode="auto">
              <a:xfrm>
                <a:off x="278" y="1860"/>
                <a:ext cx="523" cy="300"/>
              </a:xfrm>
              <a:custGeom>
                <a:avLst/>
                <a:gdLst>
                  <a:gd name="T0" fmla="*/ 267 w 523"/>
                  <a:gd name="T1" fmla="*/ 260 h 300"/>
                  <a:gd name="T2" fmla="*/ 83 w 523"/>
                  <a:gd name="T3" fmla="*/ 267 h 300"/>
                  <a:gd name="T4" fmla="*/ 14 w 523"/>
                  <a:gd name="T5" fmla="*/ 168 h 300"/>
                  <a:gd name="T6" fmla="*/ 167 w 523"/>
                  <a:gd name="T7" fmla="*/ 29 h 300"/>
                  <a:gd name="T8" fmla="*/ 336 w 523"/>
                  <a:gd name="T9" fmla="*/ 22 h 300"/>
                  <a:gd name="T10" fmla="*/ 505 w 523"/>
                  <a:gd name="T11" fmla="*/ 160 h 300"/>
                  <a:gd name="T12" fmla="*/ 444 w 523"/>
                  <a:gd name="T13" fmla="*/ 283 h 300"/>
                  <a:gd name="T14" fmla="*/ 267 w 523"/>
                  <a:gd name="T15" fmla="*/ 26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3" h="300">
                    <a:moveTo>
                      <a:pt x="267" y="260"/>
                    </a:moveTo>
                    <a:cubicBezTo>
                      <a:pt x="207" y="257"/>
                      <a:pt x="125" y="282"/>
                      <a:pt x="83" y="267"/>
                    </a:cubicBezTo>
                    <a:cubicBezTo>
                      <a:pt x="41" y="252"/>
                      <a:pt x="0" y="208"/>
                      <a:pt x="14" y="168"/>
                    </a:cubicBezTo>
                    <a:cubicBezTo>
                      <a:pt x="28" y="128"/>
                      <a:pt x="113" y="53"/>
                      <a:pt x="167" y="29"/>
                    </a:cubicBezTo>
                    <a:cubicBezTo>
                      <a:pt x="221" y="5"/>
                      <a:pt x="280" y="0"/>
                      <a:pt x="336" y="22"/>
                    </a:cubicBezTo>
                    <a:cubicBezTo>
                      <a:pt x="392" y="44"/>
                      <a:pt x="487" y="116"/>
                      <a:pt x="505" y="160"/>
                    </a:cubicBezTo>
                    <a:cubicBezTo>
                      <a:pt x="523" y="204"/>
                      <a:pt x="484" y="266"/>
                      <a:pt x="444" y="283"/>
                    </a:cubicBezTo>
                    <a:cubicBezTo>
                      <a:pt x="404" y="300"/>
                      <a:pt x="327" y="263"/>
                      <a:pt x="267" y="2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4434" name="Group 338"/>
          <p:cNvGrpSpPr>
            <a:grpSpLocks/>
          </p:cNvGrpSpPr>
          <p:nvPr/>
        </p:nvGrpSpPr>
        <p:grpSpPr bwMode="auto">
          <a:xfrm rot="4865456">
            <a:off x="8902700" y="5630863"/>
            <a:ext cx="28575" cy="85725"/>
            <a:chOff x="174" y="1584"/>
            <a:chExt cx="762" cy="576"/>
          </a:xfrm>
        </p:grpSpPr>
        <p:sp>
          <p:nvSpPr>
            <p:cNvPr id="4435" name="Oval 33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36" name="Oval 34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37" name="Oval 34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38" name="Oval 34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39" name="Freeform 34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40" name="Group 344"/>
          <p:cNvGrpSpPr>
            <a:grpSpLocks/>
          </p:cNvGrpSpPr>
          <p:nvPr/>
        </p:nvGrpSpPr>
        <p:grpSpPr bwMode="auto">
          <a:xfrm rot="4865456">
            <a:off x="8728075" y="5594350"/>
            <a:ext cx="28575" cy="85725"/>
            <a:chOff x="174" y="1584"/>
            <a:chExt cx="762" cy="576"/>
          </a:xfrm>
        </p:grpSpPr>
        <p:sp>
          <p:nvSpPr>
            <p:cNvPr id="4441" name="Oval 34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2" name="Oval 34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3" name="Oval 34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4" name="Oval 34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5" name="Freeform 34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46" name="Group 350"/>
          <p:cNvGrpSpPr>
            <a:grpSpLocks/>
          </p:cNvGrpSpPr>
          <p:nvPr/>
        </p:nvGrpSpPr>
        <p:grpSpPr bwMode="auto">
          <a:xfrm rot="4865456">
            <a:off x="8542338" y="5630863"/>
            <a:ext cx="28575" cy="85725"/>
            <a:chOff x="174" y="1584"/>
            <a:chExt cx="762" cy="576"/>
          </a:xfrm>
        </p:grpSpPr>
        <p:sp>
          <p:nvSpPr>
            <p:cNvPr id="4447" name="Oval 35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8" name="Oval 35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49" name="Oval 35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0" name="Oval 35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1" name="Freeform 35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52" name="Group 356"/>
          <p:cNvGrpSpPr>
            <a:grpSpLocks/>
          </p:cNvGrpSpPr>
          <p:nvPr/>
        </p:nvGrpSpPr>
        <p:grpSpPr bwMode="auto">
          <a:xfrm rot="4865456">
            <a:off x="8367713" y="5594350"/>
            <a:ext cx="28575" cy="85725"/>
            <a:chOff x="174" y="1584"/>
            <a:chExt cx="762" cy="576"/>
          </a:xfrm>
        </p:grpSpPr>
        <p:sp>
          <p:nvSpPr>
            <p:cNvPr id="4453" name="Oval 35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4" name="Oval 35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5" name="Oval 35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6" name="Oval 36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57" name="Freeform 36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58" name="Group 362"/>
          <p:cNvGrpSpPr>
            <a:grpSpLocks/>
          </p:cNvGrpSpPr>
          <p:nvPr/>
        </p:nvGrpSpPr>
        <p:grpSpPr bwMode="auto">
          <a:xfrm rot="4865456">
            <a:off x="8189913" y="5629275"/>
            <a:ext cx="28575" cy="85725"/>
            <a:chOff x="174" y="1584"/>
            <a:chExt cx="762" cy="576"/>
          </a:xfrm>
        </p:grpSpPr>
        <p:sp>
          <p:nvSpPr>
            <p:cNvPr id="4459" name="Oval 36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0" name="Oval 36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1" name="Oval 36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2" name="Oval 36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3" name="Freeform 36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64" name="Group 368"/>
          <p:cNvGrpSpPr>
            <a:grpSpLocks/>
          </p:cNvGrpSpPr>
          <p:nvPr/>
        </p:nvGrpSpPr>
        <p:grpSpPr bwMode="auto">
          <a:xfrm rot="4865456">
            <a:off x="8015288" y="5592763"/>
            <a:ext cx="28575" cy="85725"/>
            <a:chOff x="174" y="1584"/>
            <a:chExt cx="762" cy="576"/>
          </a:xfrm>
        </p:grpSpPr>
        <p:sp>
          <p:nvSpPr>
            <p:cNvPr id="4465" name="Oval 36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6" name="Oval 37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7" name="Oval 37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8" name="Oval 37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69" name="Freeform 37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70" name="Group 374"/>
          <p:cNvGrpSpPr>
            <a:grpSpLocks/>
          </p:cNvGrpSpPr>
          <p:nvPr/>
        </p:nvGrpSpPr>
        <p:grpSpPr bwMode="auto">
          <a:xfrm rot="4865456">
            <a:off x="7840663" y="5634038"/>
            <a:ext cx="28575" cy="85725"/>
            <a:chOff x="174" y="1584"/>
            <a:chExt cx="762" cy="576"/>
          </a:xfrm>
        </p:grpSpPr>
        <p:sp>
          <p:nvSpPr>
            <p:cNvPr id="4471" name="Oval 37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2" name="Oval 37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3" name="Oval 37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4" name="Oval 37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5" name="Freeform 37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76" name="Group 380"/>
          <p:cNvGrpSpPr>
            <a:grpSpLocks/>
          </p:cNvGrpSpPr>
          <p:nvPr/>
        </p:nvGrpSpPr>
        <p:grpSpPr bwMode="auto">
          <a:xfrm rot="4865456">
            <a:off x="7666038" y="5597525"/>
            <a:ext cx="28575" cy="85725"/>
            <a:chOff x="174" y="1584"/>
            <a:chExt cx="762" cy="576"/>
          </a:xfrm>
        </p:grpSpPr>
        <p:sp>
          <p:nvSpPr>
            <p:cNvPr id="4477" name="Oval 38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8" name="Oval 38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79" name="Oval 38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0" name="Oval 38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1" name="Freeform 38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82" name="Group 386"/>
          <p:cNvGrpSpPr>
            <a:grpSpLocks/>
          </p:cNvGrpSpPr>
          <p:nvPr/>
        </p:nvGrpSpPr>
        <p:grpSpPr bwMode="auto">
          <a:xfrm rot="4865456">
            <a:off x="7477125" y="5629275"/>
            <a:ext cx="28575" cy="85725"/>
            <a:chOff x="174" y="1584"/>
            <a:chExt cx="762" cy="576"/>
          </a:xfrm>
        </p:grpSpPr>
        <p:sp>
          <p:nvSpPr>
            <p:cNvPr id="4483" name="Oval 38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4" name="Oval 38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5" name="Oval 38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6" name="Oval 39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87" name="Freeform 39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88" name="Group 392"/>
          <p:cNvGrpSpPr>
            <a:grpSpLocks/>
          </p:cNvGrpSpPr>
          <p:nvPr/>
        </p:nvGrpSpPr>
        <p:grpSpPr bwMode="auto">
          <a:xfrm rot="4865456">
            <a:off x="7302500" y="5592763"/>
            <a:ext cx="28575" cy="85725"/>
            <a:chOff x="174" y="1584"/>
            <a:chExt cx="762" cy="576"/>
          </a:xfrm>
        </p:grpSpPr>
        <p:sp>
          <p:nvSpPr>
            <p:cNvPr id="4489" name="Oval 39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0" name="Oval 39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1" name="Oval 39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2" name="Oval 39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3" name="Freeform 39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494" name="Group 398"/>
          <p:cNvGrpSpPr>
            <a:grpSpLocks/>
          </p:cNvGrpSpPr>
          <p:nvPr/>
        </p:nvGrpSpPr>
        <p:grpSpPr bwMode="auto">
          <a:xfrm rot="4865456">
            <a:off x="7105650" y="5629275"/>
            <a:ext cx="28575" cy="85725"/>
            <a:chOff x="174" y="1584"/>
            <a:chExt cx="762" cy="576"/>
          </a:xfrm>
        </p:grpSpPr>
        <p:sp>
          <p:nvSpPr>
            <p:cNvPr id="4495" name="Oval 39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6" name="Oval 40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7" name="Oval 40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8" name="Oval 40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99" name="Freeform 40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00" name="Group 404"/>
          <p:cNvGrpSpPr>
            <a:grpSpLocks/>
          </p:cNvGrpSpPr>
          <p:nvPr/>
        </p:nvGrpSpPr>
        <p:grpSpPr bwMode="auto">
          <a:xfrm rot="4865456">
            <a:off x="6931025" y="5592763"/>
            <a:ext cx="28575" cy="85725"/>
            <a:chOff x="174" y="1584"/>
            <a:chExt cx="762" cy="576"/>
          </a:xfrm>
        </p:grpSpPr>
        <p:sp>
          <p:nvSpPr>
            <p:cNvPr id="4501" name="Oval 40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2" name="Oval 40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3" name="Oval 40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4" name="Oval 40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5" name="Freeform 40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06" name="Group 410"/>
          <p:cNvGrpSpPr>
            <a:grpSpLocks/>
          </p:cNvGrpSpPr>
          <p:nvPr/>
        </p:nvGrpSpPr>
        <p:grpSpPr bwMode="auto">
          <a:xfrm rot="4865456">
            <a:off x="6753225" y="5634038"/>
            <a:ext cx="28575" cy="85725"/>
            <a:chOff x="174" y="1584"/>
            <a:chExt cx="762" cy="576"/>
          </a:xfrm>
        </p:grpSpPr>
        <p:sp>
          <p:nvSpPr>
            <p:cNvPr id="4507" name="Oval 41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8" name="Oval 41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09" name="Oval 41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0" name="Oval 41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1" name="Freeform 41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12" name="Group 416"/>
          <p:cNvGrpSpPr>
            <a:grpSpLocks/>
          </p:cNvGrpSpPr>
          <p:nvPr/>
        </p:nvGrpSpPr>
        <p:grpSpPr bwMode="auto">
          <a:xfrm rot="4865456">
            <a:off x="6578600" y="5597525"/>
            <a:ext cx="28575" cy="85725"/>
            <a:chOff x="174" y="1584"/>
            <a:chExt cx="762" cy="576"/>
          </a:xfrm>
        </p:grpSpPr>
        <p:sp>
          <p:nvSpPr>
            <p:cNvPr id="4513" name="Oval 41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4" name="Oval 41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5" name="Oval 41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6" name="Oval 42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7" name="Freeform 42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18" name="Group 422"/>
          <p:cNvGrpSpPr>
            <a:grpSpLocks/>
          </p:cNvGrpSpPr>
          <p:nvPr/>
        </p:nvGrpSpPr>
        <p:grpSpPr bwMode="auto">
          <a:xfrm rot="4865456">
            <a:off x="6407150" y="5629275"/>
            <a:ext cx="28575" cy="85725"/>
            <a:chOff x="174" y="1584"/>
            <a:chExt cx="762" cy="576"/>
          </a:xfrm>
        </p:grpSpPr>
        <p:sp>
          <p:nvSpPr>
            <p:cNvPr id="4519" name="Oval 42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0" name="Oval 42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1" name="Oval 42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2" name="Oval 42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3" name="Freeform 42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24" name="Group 428"/>
          <p:cNvGrpSpPr>
            <a:grpSpLocks/>
          </p:cNvGrpSpPr>
          <p:nvPr/>
        </p:nvGrpSpPr>
        <p:grpSpPr bwMode="auto">
          <a:xfrm rot="4865456">
            <a:off x="6232525" y="5592763"/>
            <a:ext cx="28575" cy="85725"/>
            <a:chOff x="174" y="1584"/>
            <a:chExt cx="762" cy="576"/>
          </a:xfrm>
        </p:grpSpPr>
        <p:sp>
          <p:nvSpPr>
            <p:cNvPr id="4525" name="Oval 42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6" name="Oval 43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7" name="Oval 43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8" name="Oval 43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29" name="Freeform 43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30" name="Group 434"/>
          <p:cNvGrpSpPr>
            <a:grpSpLocks/>
          </p:cNvGrpSpPr>
          <p:nvPr/>
        </p:nvGrpSpPr>
        <p:grpSpPr bwMode="auto">
          <a:xfrm rot="4865456">
            <a:off x="6067425" y="5629275"/>
            <a:ext cx="28575" cy="85725"/>
            <a:chOff x="174" y="1584"/>
            <a:chExt cx="762" cy="576"/>
          </a:xfrm>
        </p:grpSpPr>
        <p:sp>
          <p:nvSpPr>
            <p:cNvPr id="4531" name="Oval 43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2" name="Oval 43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3" name="Oval 43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4" name="Oval 43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5" name="Freeform 43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36" name="Group 440"/>
          <p:cNvGrpSpPr>
            <a:grpSpLocks/>
          </p:cNvGrpSpPr>
          <p:nvPr/>
        </p:nvGrpSpPr>
        <p:grpSpPr bwMode="auto">
          <a:xfrm rot="4865456">
            <a:off x="5892800" y="5592763"/>
            <a:ext cx="28575" cy="85725"/>
            <a:chOff x="174" y="1584"/>
            <a:chExt cx="762" cy="576"/>
          </a:xfrm>
        </p:grpSpPr>
        <p:sp>
          <p:nvSpPr>
            <p:cNvPr id="4537" name="Oval 44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8" name="Oval 44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39" name="Oval 44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0" name="Oval 44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1" name="Freeform 44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42" name="Group 446"/>
          <p:cNvGrpSpPr>
            <a:grpSpLocks/>
          </p:cNvGrpSpPr>
          <p:nvPr/>
        </p:nvGrpSpPr>
        <p:grpSpPr bwMode="auto">
          <a:xfrm rot="4865456">
            <a:off x="5724525" y="5627688"/>
            <a:ext cx="28575" cy="85725"/>
            <a:chOff x="174" y="1584"/>
            <a:chExt cx="762" cy="576"/>
          </a:xfrm>
        </p:grpSpPr>
        <p:sp>
          <p:nvSpPr>
            <p:cNvPr id="4543" name="Oval 44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4" name="Oval 44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5" name="Oval 44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6" name="Oval 45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47" name="Freeform 45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48" name="Group 452"/>
          <p:cNvGrpSpPr>
            <a:grpSpLocks/>
          </p:cNvGrpSpPr>
          <p:nvPr/>
        </p:nvGrpSpPr>
        <p:grpSpPr bwMode="auto">
          <a:xfrm rot="4865456">
            <a:off x="5549900" y="5591175"/>
            <a:ext cx="28575" cy="85725"/>
            <a:chOff x="174" y="1584"/>
            <a:chExt cx="762" cy="576"/>
          </a:xfrm>
        </p:grpSpPr>
        <p:sp>
          <p:nvSpPr>
            <p:cNvPr id="4549" name="Oval 45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0" name="Oval 45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1" name="Oval 45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2" name="Oval 45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3" name="Freeform 45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54" name="Group 458"/>
          <p:cNvGrpSpPr>
            <a:grpSpLocks/>
          </p:cNvGrpSpPr>
          <p:nvPr/>
        </p:nvGrpSpPr>
        <p:grpSpPr bwMode="auto">
          <a:xfrm rot="4865456">
            <a:off x="5383213" y="5629275"/>
            <a:ext cx="28575" cy="85725"/>
            <a:chOff x="174" y="1584"/>
            <a:chExt cx="762" cy="576"/>
          </a:xfrm>
        </p:grpSpPr>
        <p:sp>
          <p:nvSpPr>
            <p:cNvPr id="4555" name="Oval 45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6" name="Oval 46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7" name="Oval 46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8" name="Oval 46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59" name="Freeform 46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60" name="Group 464"/>
          <p:cNvGrpSpPr>
            <a:grpSpLocks/>
          </p:cNvGrpSpPr>
          <p:nvPr/>
        </p:nvGrpSpPr>
        <p:grpSpPr bwMode="auto">
          <a:xfrm rot="4865456">
            <a:off x="5208588" y="5592763"/>
            <a:ext cx="28575" cy="85725"/>
            <a:chOff x="174" y="1584"/>
            <a:chExt cx="762" cy="576"/>
          </a:xfrm>
        </p:grpSpPr>
        <p:sp>
          <p:nvSpPr>
            <p:cNvPr id="4561" name="Oval 46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2" name="Oval 46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3" name="Oval 46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4" name="Oval 46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5" name="Freeform 46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66" name="Group 470"/>
          <p:cNvGrpSpPr>
            <a:grpSpLocks/>
          </p:cNvGrpSpPr>
          <p:nvPr/>
        </p:nvGrpSpPr>
        <p:grpSpPr bwMode="auto">
          <a:xfrm rot="4865456">
            <a:off x="5026025" y="5626100"/>
            <a:ext cx="28575" cy="85725"/>
            <a:chOff x="174" y="1584"/>
            <a:chExt cx="762" cy="576"/>
          </a:xfrm>
        </p:grpSpPr>
        <p:sp>
          <p:nvSpPr>
            <p:cNvPr id="4567" name="Oval 47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8" name="Oval 47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69" name="Oval 47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0" name="Oval 47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1" name="Freeform 47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72" name="Group 476"/>
          <p:cNvGrpSpPr>
            <a:grpSpLocks/>
          </p:cNvGrpSpPr>
          <p:nvPr/>
        </p:nvGrpSpPr>
        <p:grpSpPr bwMode="auto">
          <a:xfrm rot="4865456">
            <a:off x="4851400" y="5589588"/>
            <a:ext cx="28575" cy="85725"/>
            <a:chOff x="174" y="1584"/>
            <a:chExt cx="762" cy="576"/>
          </a:xfrm>
        </p:grpSpPr>
        <p:sp>
          <p:nvSpPr>
            <p:cNvPr id="4573" name="Oval 47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4" name="Oval 47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5" name="Oval 47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6" name="Oval 48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77" name="Freeform 48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78" name="Group 482"/>
          <p:cNvGrpSpPr>
            <a:grpSpLocks/>
          </p:cNvGrpSpPr>
          <p:nvPr/>
        </p:nvGrpSpPr>
        <p:grpSpPr bwMode="auto">
          <a:xfrm rot="4865456">
            <a:off x="4686300" y="5629275"/>
            <a:ext cx="28575" cy="85725"/>
            <a:chOff x="174" y="1584"/>
            <a:chExt cx="762" cy="576"/>
          </a:xfrm>
        </p:grpSpPr>
        <p:sp>
          <p:nvSpPr>
            <p:cNvPr id="4579" name="Oval 483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0" name="Oval 484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1" name="Oval 485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2" name="Oval 486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3" name="Freeform 487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84" name="Group 488"/>
          <p:cNvGrpSpPr>
            <a:grpSpLocks/>
          </p:cNvGrpSpPr>
          <p:nvPr/>
        </p:nvGrpSpPr>
        <p:grpSpPr bwMode="auto">
          <a:xfrm rot="4865456">
            <a:off x="4511675" y="5592763"/>
            <a:ext cx="28575" cy="85725"/>
            <a:chOff x="174" y="1584"/>
            <a:chExt cx="762" cy="576"/>
          </a:xfrm>
        </p:grpSpPr>
        <p:sp>
          <p:nvSpPr>
            <p:cNvPr id="4585" name="Oval 489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6" name="Oval 490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7" name="Oval 491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8" name="Oval 492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89" name="Freeform 493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90" name="Group 494"/>
          <p:cNvGrpSpPr>
            <a:grpSpLocks/>
          </p:cNvGrpSpPr>
          <p:nvPr/>
        </p:nvGrpSpPr>
        <p:grpSpPr bwMode="auto">
          <a:xfrm rot="4865456">
            <a:off x="4343400" y="5634038"/>
            <a:ext cx="28575" cy="85725"/>
            <a:chOff x="174" y="1584"/>
            <a:chExt cx="762" cy="576"/>
          </a:xfrm>
        </p:grpSpPr>
        <p:sp>
          <p:nvSpPr>
            <p:cNvPr id="4591" name="Oval 49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2" name="Oval 49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3" name="Oval 49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4" name="Oval 49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5" name="Freeform 49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596" name="Group 500"/>
          <p:cNvGrpSpPr>
            <a:grpSpLocks/>
          </p:cNvGrpSpPr>
          <p:nvPr/>
        </p:nvGrpSpPr>
        <p:grpSpPr bwMode="auto">
          <a:xfrm rot="4865456">
            <a:off x="4168775" y="5597525"/>
            <a:ext cx="28575" cy="85725"/>
            <a:chOff x="174" y="1584"/>
            <a:chExt cx="762" cy="576"/>
          </a:xfrm>
        </p:grpSpPr>
        <p:sp>
          <p:nvSpPr>
            <p:cNvPr id="4597" name="Oval 50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8" name="Oval 50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99" name="Oval 50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00" name="Oval 50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01" name="Freeform 50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2552F-3153-4113-AC53-E31A2AF1896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696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4213" y="609600"/>
            <a:ext cx="5678487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A9302-8534-45B7-8EAC-284F862DE57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24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070DA-E8EF-4439-BC40-80519EE44B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4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71976-91A1-4578-945D-D6B7F013F0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519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D829C-06B9-4717-9E31-703B44277A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659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6BBAB-14EA-4336-9A14-685175B112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220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0BD1D-9225-4F3B-BCDE-BEF10C7F3C1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189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22783-A044-4EE5-BA0B-70868B04159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43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C5FAF-507F-4B43-B498-8AEE694B15A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16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924F-FF21-4F92-AF9E-78DE7066E4F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594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50"/>
          <p:cNvGrpSpPr>
            <a:grpSpLocks/>
          </p:cNvGrpSpPr>
          <p:nvPr/>
        </p:nvGrpSpPr>
        <p:grpSpPr bwMode="auto">
          <a:xfrm>
            <a:off x="7832725" y="5930900"/>
            <a:ext cx="752475" cy="638175"/>
            <a:chOff x="174" y="1584"/>
            <a:chExt cx="762" cy="576"/>
          </a:xfrm>
        </p:grpSpPr>
        <p:sp>
          <p:nvSpPr>
            <p:cNvPr id="1075" name="Oval 5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8" name="Oval 5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9" name="Freeform 5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609600"/>
            <a:ext cx="6551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0200" y="6248400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F9795D9D-6F8A-4FE7-964F-5A9B7D96ECD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73" name="Freeform 49"/>
          <p:cNvSpPr>
            <a:spLocks/>
          </p:cNvSpPr>
          <p:nvPr/>
        </p:nvSpPr>
        <p:spPr bwMode="auto">
          <a:xfrm>
            <a:off x="7235825" y="981075"/>
            <a:ext cx="1120775" cy="739775"/>
          </a:xfrm>
          <a:custGeom>
            <a:avLst/>
            <a:gdLst>
              <a:gd name="T0" fmla="*/ 70 w 513"/>
              <a:gd name="T1" fmla="*/ 392 h 428"/>
              <a:gd name="T2" fmla="*/ 86 w 513"/>
              <a:gd name="T3" fmla="*/ 304 h 428"/>
              <a:gd name="T4" fmla="*/ 162 w 513"/>
              <a:gd name="T5" fmla="*/ 261 h 428"/>
              <a:gd name="T6" fmla="*/ 151 w 513"/>
              <a:gd name="T7" fmla="*/ 347 h 428"/>
              <a:gd name="T8" fmla="*/ 221 w 513"/>
              <a:gd name="T9" fmla="*/ 395 h 428"/>
              <a:gd name="T10" fmla="*/ 188 w 513"/>
              <a:gd name="T11" fmla="*/ 362 h 428"/>
              <a:gd name="T12" fmla="*/ 227 w 513"/>
              <a:gd name="T13" fmla="*/ 310 h 428"/>
              <a:gd name="T14" fmla="*/ 293 w 513"/>
              <a:gd name="T15" fmla="*/ 292 h 428"/>
              <a:gd name="T16" fmla="*/ 291 w 513"/>
              <a:gd name="T17" fmla="*/ 377 h 428"/>
              <a:gd name="T18" fmla="*/ 305 w 513"/>
              <a:gd name="T19" fmla="*/ 406 h 428"/>
              <a:gd name="T20" fmla="*/ 329 w 513"/>
              <a:gd name="T21" fmla="*/ 397 h 428"/>
              <a:gd name="T22" fmla="*/ 315 w 513"/>
              <a:gd name="T23" fmla="*/ 379 h 428"/>
              <a:gd name="T24" fmla="*/ 325 w 513"/>
              <a:gd name="T25" fmla="*/ 312 h 428"/>
              <a:gd name="T26" fmla="*/ 365 w 513"/>
              <a:gd name="T27" fmla="*/ 280 h 428"/>
              <a:gd name="T28" fmla="*/ 407 w 513"/>
              <a:gd name="T29" fmla="*/ 317 h 428"/>
              <a:gd name="T30" fmla="*/ 466 w 513"/>
              <a:gd name="T31" fmla="*/ 410 h 428"/>
              <a:gd name="T32" fmla="*/ 476 w 513"/>
              <a:gd name="T33" fmla="*/ 374 h 428"/>
              <a:gd name="T34" fmla="*/ 443 w 513"/>
              <a:gd name="T35" fmla="*/ 303 h 428"/>
              <a:gd name="T36" fmla="*/ 443 w 513"/>
              <a:gd name="T37" fmla="*/ 240 h 428"/>
              <a:gd name="T38" fmla="*/ 472 w 513"/>
              <a:gd name="T39" fmla="*/ 221 h 428"/>
              <a:gd name="T40" fmla="*/ 502 w 513"/>
              <a:gd name="T41" fmla="*/ 181 h 428"/>
              <a:gd name="T42" fmla="*/ 494 w 513"/>
              <a:gd name="T43" fmla="*/ 139 h 428"/>
              <a:gd name="T44" fmla="*/ 511 w 513"/>
              <a:gd name="T45" fmla="*/ 97 h 428"/>
              <a:gd name="T46" fmla="*/ 480 w 513"/>
              <a:gd name="T47" fmla="*/ 117 h 428"/>
              <a:gd name="T48" fmla="*/ 443 w 513"/>
              <a:gd name="T49" fmla="*/ 84 h 428"/>
              <a:gd name="T50" fmla="*/ 420 w 513"/>
              <a:gd name="T51" fmla="*/ 120 h 428"/>
              <a:gd name="T52" fmla="*/ 354 w 513"/>
              <a:gd name="T53" fmla="*/ 113 h 428"/>
              <a:gd name="T54" fmla="*/ 280 w 513"/>
              <a:gd name="T55" fmla="*/ 106 h 428"/>
              <a:gd name="T56" fmla="*/ 174 w 513"/>
              <a:gd name="T57" fmla="*/ 99 h 428"/>
              <a:gd name="T58" fmla="*/ 132 w 513"/>
              <a:gd name="T59" fmla="*/ 119 h 428"/>
              <a:gd name="T60" fmla="*/ 86 w 513"/>
              <a:gd name="T61" fmla="*/ 140 h 428"/>
              <a:gd name="T62" fmla="*/ 82 w 513"/>
              <a:gd name="T63" fmla="*/ 68 h 428"/>
              <a:gd name="T64" fmla="*/ 57 w 513"/>
              <a:gd name="T65" fmla="*/ 3 h 428"/>
              <a:gd name="T66" fmla="*/ 0 w 513"/>
              <a:gd name="T67" fmla="*/ 51 h 428"/>
              <a:gd name="T68" fmla="*/ 21 w 513"/>
              <a:gd name="T69" fmla="*/ 38 h 428"/>
              <a:gd name="T70" fmla="*/ 58 w 513"/>
              <a:gd name="T71" fmla="*/ 25 h 428"/>
              <a:gd name="T72" fmla="*/ 61 w 513"/>
              <a:gd name="T73" fmla="*/ 71 h 428"/>
              <a:gd name="T74" fmla="*/ 59 w 513"/>
              <a:gd name="T75" fmla="*/ 142 h 428"/>
              <a:gd name="T76" fmla="*/ 108 w 513"/>
              <a:gd name="T77" fmla="*/ 173 h 428"/>
              <a:gd name="T78" fmla="*/ 70 w 513"/>
              <a:gd name="T79" fmla="*/ 264 h 428"/>
              <a:gd name="T80" fmla="*/ 40 w 513"/>
              <a:gd name="T81" fmla="*/ 352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3" h="428">
                <a:moveTo>
                  <a:pt x="46" y="394"/>
                </a:moveTo>
                <a:cubicBezTo>
                  <a:pt x="57" y="401"/>
                  <a:pt x="67" y="402"/>
                  <a:pt x="70" y="392"/>
                </a:cubicBezTo>
                <a:cubicBezTo>
                  <a:pt x="73" y="382"/>
                  <a:pt x="63" y="351"/>
                  <a:pt x="66" y="336"/>
                </a:cubicBezTo>
                <a:cubicBezTo>
                  <a:pt x="69" y="321"/>
                  <a:pt x="73" y="312"/>
                  <a:pt x="86" y="304"/>
                </a:cubicBezTo>
                <a:cubicBezTo>
                  <a:pt x="99" y="296"/>
                  <a:pt x="131" y="293"/>
                  <a:pt x="144" y="286"/>
                </a:cubicBezTo>
                <a:cubicBezTo>
                  <a:pt x="157" y="279"/>
                  <a:pt x="158" y="257"/>
                  <a:pt x="162" y="261"/>
                </a:cubicBezTo>
                <a:cubicBezTo>
                  <a:pt x="166" y="265"/>
                  <a:pt x="168" y="299"/>
                  <a:pt x="166" y="313"/>
                </a:cubicBezTo>
                <a:cubicBezTo>
                  <a:pt x="164" y="327"/>
                  <a:pt x="147" y="329"/>
                  <a:pt x="151" y="347"/>
                </a:cubicBezTo>
                <a:cubicBezTo>
                  <a:pt x="156" y="364"/>
                  <a:pt x="182" y="412"/>
                  <a:pt x="194" y="420"/>
                </a:cubicBezTo>
                <a:cubicBezTo>
                  <a:pt x="206" y="428"/>
                  <a:pt x="219" y="401"/>
                  <a:pt x="221" y="395"/>
                </a:cubicBezTo>
                <a:cubicBezTo>
                  <a:pt x="222" y="388"/>
                  <a:pt x="208" y="384"/>
                  <a:pt x="202" y="379"/>
                </a:cubicBezTo>
                <a:cubicBezTo>
                  <a:pt x="197" y="374"/>
                  <a:pt x="188" y="369"/>
                  <a:pt x="188" y="362"/>
                </a:cubicBezTo>
                <a:cubicBezTo>
                  <a:pt x="188" y="355"/>
                  <a:pt x="194" y="348"/>
                  <a:pt x="201" y="339"/>
                </a:cubicBezTo>
                <a:cubicBezTo>
                  <a:pt x="207" y="330"/>
                  <a:pt x="221" y="318"/>
                  <a:pt x="227" y="310"/>
                </a:cubicBezTo>
                <a:cubicBezTo>
                  <a:pt x="232" y="303"/>
                  <a:pt x="225" y="296"/>
                  <a:pt x="236" y="292"/>
                </a:cubicBezTo>
                <a:cubicBezTo>
                  <a:pt x="247" y="289"/>
                  <a:pt x="284" y="284"/>
                  <a:pt x="293" y="292"/>
                </a:cubicBezTo>
                <a:cubicBezTo>
                  <a:pt x="302" y="299"/>
                  <a:pt x="289" y="326"/>
                  <a:pt x="289" y="340"/>
                </a:cubicBezTo>
                <a:cubicBezTo>
                  <a:pt x="289" y="354"/>
                  <a:pt x="290" y="368"/>
                  <a:pt x="291" y="377"/>
                </a:cubicBezTo>
                <a:cubicBezTo>
                  <a:pt x="292" y="386"/>
                  <a:pt x="291" y="394"/>
                  <a:pt x="294" y="398"/>
                </a:cubicBezTo>
                <a:cubicBezTo>
                  <a:pt x="297" y="403"/>
                  <a:pt x="300" y="405"/>
                  <a:pt x="305" y="406"/>
                </a:cubicBezTo>
                <a:cubicBezTo>
                  <a:pt x="310" y="408"/>
                  <a:pt x="320" y="407"/>
                  <a:pt x="324" y="405"/>
                </a:cubicBezTo>
                <a:cubicBezTo>
                  <a:pt x="328" y="404"/>
                  <a:pt x="330" y="400"/>
                  <a:pt x="329" y="397"/>
                </a:cubicBezTo>
                <a:cubicBezTo>
                  <a:pt x="329" y="393"/>
                  <a:pt x="325" y="388"/>
                  <a:pt x="322" y="386"/>
                </a:cubicBezTo>
                <a:cubicBezTo>
                  <a:pt x="320" y="383"/>
                  <a:pt x="315" y="384"/>
                  <a:pt x="315" y="379"/>
                </a:cubicBezTo>
                <a:cubicBezTo>
                  <a:pt x="314" y="373"/>
                  <a:pt x="317" y="363"/>
                  <a:pt x="318" y="352"/>
                </a:cubicBezTo>
                <a:cubicBezTo>
                  <a:pt x="320" y="342"/>
                  <a:pt x="322" y="322"/>
                  <a:pt x="325" y="312"/>
                </a:cubicBezTo>
                <a:cubicBezTo>
                  <a:pt x="328" y="302"/>
                  <a:pt x="330" y="296"/>
                  <a:pt x="337" y="290"/>
                </a:cubicBezTo>
                <a:cubicBezTo>
                  <a:pt x="344" y="285"/>
                  <a:pt x="358" y="281"/>
                  <a:pt x="365" y="280"/>
                </a:cubicBezTo>
                <a:cubicBezTo>
                  <a:pt x="371" y="279"/>
                  <a:pt x="369" y="279"/>
                  <a:pt x="376" y="285"/>
                </a:cubicBezTo>
                <a:cubicBezTo>
                  <a:pt x="383" y="291"/>
                  <a:pt x="395" y="303"/>
                  <a:pt x="407" y="317"/>
                </a:cubicBezTo>
                <a:cubicBezTo>
                  <a:pt x="419" y="331"/>
                  <a:pt x="438" y="353"/>
                  <a:pt x="448" y="369"/>
                </a:cubicBezTo>
                <a:cubicBezTo>
                  <a:pt x="458" y="384"/>
                  <a:pt x="460" y="405"/>
                  <a:pt x="466" y="410"/>
                </a:cubicBezTo>
                <a:cubicBezTo>
                  <a:pt x="472" y="414"/>
                  <a:pt x="481" y="402"/>
                  <a:pt x="483" y="396"/>
                </a:cubicBezTo>
                <a:cubicBezTo>
                  <a:pt x="484" y="390"/>
                  <a:pt x="480" y="383"/>
                  <a:pt x="476" y="374"/>
                </a:cubicBezTo>
                <a:cubicBezTo>
                  <a:pt x="472" y="364"/>
                  <a:pt x="464" y="350"/>
                  <a:pt x="458" y="338"/>
                </a:cubicBezTo>
                <a:cubicBezTo>
                  <a:pt x="453" y="326"/>
                  <a:pt x="445" y="312"/>
                  <a:pt x="443" y="303"/>
                </a:cubicBezTo>
                <a:cubicBezTo>
                  <a:pt x="440" y="293"/>
                  <a:pt x="441" y="293"/>
                  <a:pt x="442" y="283"/>
                </a:cubicBezTo>
                <a:cubicBezTo>
                  <a:pt x="442" y="273"/>
                  <a:pt x="442" y="252"/>
                  <a:pt x="443" y="240"/>
                </a:cubicBezTo>
                <a:cubicBezTo>
                  <a:pt x="444" y="228"/>
                  <a:pt x="443" y="213"/>
                  <a:pt x="448" y="210"/>
                </a:cubicBezTo>
                <a:cubicBezTo>
                  <a:pt x="453" y="207"/>
                  <a:pt x="465" y="221"/>
                  <a:pt x="472" y="221"/>
                </a:cubicBezTo>
                <a:cubicBezTo>
                  <a:pt x="479" y="221"/>
                  <a:pt x="488" y="216"/>
                  <a:pt x="493" y="210"/>
                </a:cubicBezTo>
                <a:cubicBezTo>
                  <a:pt x="498" y="203"/>
                  <a:pt x="501" y="190"/>
                  <a:pt x="502" y="181"/>
                </a:cubicBezTo>
                <a:cubicBezTo>
                  <a:pt x="503" y="172"/>
                  <a:pt x="502" y="161"/>
                  <a:pt x="501" y="154"/>
                </a:cubicBezTo>
                <a:cubicBezTo>
                  <a:pt x="499" y="147"/>
                  <a:pt x="494" y="144"/>
                  <a:pt x="494" y="139"/>
                </a:cubicBezTo>
                <a:cubicBezTo>
                  <a:pt x="495" y="133"/>
                  <a:pt x="501" y="128"/>
                  <a:pt x="504" y="121"/>
                </a:cubicBezTo>
                <a:cubicBezTo>
                  <a:pt x="507" y="114"/>
                  <a:pt x="513" y="100"/>
                  <a:pt x="511" y="97"/>
                </a:cubicBezTo>
                <a:cubicBezTo>
                  <a:pt x="509" y="94"/>
                  <a:pt x="497" y="103"/>
                  <a:pt x="492" y="106"/>
                </a:cubicBezTo>
                <a:cubicBezTo>
                  <a:pt x="487" y="109"/>
                  <a:pt x="486" y="116"/>
                  <a:pt x="480" y="117"/>
                </a:cubicBezTo>
                <a:cubicBezTo>
                  <a:pt x="476" y="118"/>
                  <a:pt x="468" y="119"/>
                  <a:pt x="462" y="113"/>
                </a:cubicBezTo>
                <a:cubicBezTo>
                  <a:pt x="456" y="107"/>
                  <a:pt x="448" y="85"/>
                  <a:pt x="443" y="84"/>
                </a:cubicBezTo>
                <a:cubicBezTo>
                  <a:pt x="437" y="83"/>
                  <a:pt x="431" y="101"/>
                  <a:pt x="427" y="107"/>
                </a:cubicBezTo>
                <a:cubicBezTo>
                  <a:pt x="424" y="113"/>
                  <a:pt x="424" y="119"/>
                  <a:pt x="420" y="120"/>
                </a:cubicBezTo>
                <a:cubicBezTo>
                  <a:pt x="415" y="122"/>
                  <a:pt x="411" y="119"/>
                  <a:pt x="401" y="117"/>
                </a:cubicBezTo>
                <a:cubicBezTo>
                  <a:pt x="390" y="115"/>
                  <a:pt x="368" y="113"/>
                  <a:pt x="354" y="113"/>
                </a:cubicBezTo>
                <a:cubicBezTo>
                  <a:pt x="340" y="112"/>
                  <a:pt x="330" y="116"/>
                  <a:pt x="318" y="114"/>
                </a:cubicBezTo>
                <a:cubicBezTo>
                  <a:pt x="305" y="113"/>
                  <a:pt x="301" y="108"/>
                  <a:pt x="280" y="106"/>
                </a:cubicBezTo>
                <a:cubicBezTo>
                  <a:pt x="259" y="103"/>
                  <a:pt x="208" y="101"/>
                  <a:pt x="190" y="100"/>
                </a:cubicBezTo>
                <a:cubicBezTo>
                  <a:pt x="173" y="99"/>
                  <a:pt x="180" y="98"/>
                  <a:pt x="174" y="99"/>
                </a:cubicBezTo>
                <a:cubicBezTo>
                  <a:pt x="168" y="99"/>
                  <a:pt x="161" y="101"/>
                  <a:pt x="154" y="104"/>
                </a:cubicBezTo>
                <a:cubicBezTo>
                  <a:pt x="147" y="107"/>
                  <a:pt x="138" y="112"/>
                  <a:pt x="132" y="119"/>
                </a:cubicBezTo>
                <a:cubicBezTo>
                  <a:pt x="126" y="126"/>
                  <a:pt x="125" y="145"/>
                  <a:pt x="117" y="149"/>
                </a:cubicBezTo>
                <a:cubicBezTo>
                  <a:pt x="109" y="152"/>
                  <a:pt x="93" y="146"/>
                  <a:pt x="86" y="140"/>
                </a:cubicBezTo>
                <a:cubicBezTo>
                  <a:pt x="79" y="134"/>
                  <a:pt x="74" y="123"/>
                  <a:pt x="74" y="111"/>
                </a:cubicBezTo>
                <a:cubicBezTo>
                  <a:pt x="73" y="99"/>
                  <a:pt x="80" y="82"/>
                  <a:pt x="82" y="68"/>
                </a:cubicBezTo>
                <a:cubicBezTo>
                  <a:pt x="85" y="54"/>
                  <a:pt x="93" y="37"/>
                  <a:pt x="89" y="27"/>
                </a:cubicBezTo>
                <a:cubicBezTo>
                  <a:pt x="85" y="16"/>
                  <a:pt x="70" y="6"/>
                  <a:pt x="57" y="3"/>
                </a:cubicBezTo>
                <a:cubicBezTo>
                  <a:pt x="45" y="0"/>
                  <a:pt x="21" y="1"/>
                  <a:pt x="12" y="10"/>
                </a:cubicBezTo>
                <a:cubicBezTo>
                  <a:pt x="2" y="18"/>
                  <a:pt x="0" y="42"/>
                  <a:pt x="0" y="51"/>
                </a:cubicBezTo>
                <a:cubicBezTo>
                  <a:pt x="0" y="59"/>
                  <a:pt x="9" y="64"/>
                  <a:pt x="13" y="62"/>
                </a:cubicBezTo>
                <a:cubicBezTo>
                  <a:pt x="16" y="59"/>
                  <a:pt x="18" y="44"/>
                  <a:pt x="21" y="38"/>
                </a:cubicBezTo>
                <a:cubicBezTo>
                  <a:pt x="24" y="31"/>
                  <a:pt x="26" y="25"/>
                  <a:pt x="32" y="23"/>
                </a:cubicBezTo>
                <a:cubicBezTo>
                  <a:pt x="38" y="21"/>
                  <a:pt x="51" y="22"/>
                  <a:pt x="58" y="25"/>
                </a:cubicBezTo>
                <a:cubicBezTo>
                  <a:pt x="65" y="28"/>
                  <a:pt x="72" y="33"/>
                  <a:pt x="73" y="41"/>
                </a:cubicBezTo>
                <a:cubicBezTo>
                  <a:pt x="73" y="48"/>
                  <a:pt x="64" y="59"/>
                  <a:pt x="61" y="71"/>
                </a:cubicBezTo>
                <a:cubicBezTo>
                  <a:pt x="59" y="82"/>
                  <a:pt x="56" y="99"/>
                  <a:pt x="56" y="110"/>
                </a:cubicBezTo>
                <a:cubicBezTo>
                  <a:pt x="55" y="122"/>
                  <a:pt x="54" y="133"/>
                  <a:pt x="59" y="142"/>
                </a:cubicBezTo>
                <a:cubicBezTo>
                  <a:pt x="63" y="150"/>
                  <a:pt x="75" y="158"/>
                  <a:pt x="84" y="163"/>
                </a:cubicBezTo>
                <a:cubicBezTo>
                  <a:pt x="92" y="168"/>
                  <a:pt x="107" y="161"/>
                  <a:pt x="108" y="173"/>
                </a:cubicBezTo>
                <a:cubicBezTo>
                  <a:pt x="109" y="185"/>
                  <a:pt x="98" y="219"/>
                  <a:pt x="92" y="234"/>
                </a:cubicBezTo>
                <a:cubicBezTo>
                  <a:pt x="86" y="249"/>
                  <a:pt x="79" y="251"/>
                  <a:pt x="70" y="264"/>
                </a:cubicBezTo>
                <a:cubicBezTo>
                  <a:pt x="61" y="277"/>
                  <a:pt x="41" y="295"/>
                  <a:pt x="36" y="310"/>
                </a:cubicBezTo>
                <a:cubicBezTo>
                  <a:pt x="31" y="325"/>
                  <a:pt x="38" y="338"/>
                  <a:pt x="40" y="352"/>
                </a:cubicBezTo>
                <a:cubicBezTo>
                  <a:pt x="42" y="366"/>
                  <a:pt x="45" y="385"/>
                  <a:pt x="46" y="3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080" name="Group 56"/>
          <p:cNvGrpSpPr>
            <a:grpSpLocks/>
          </p:cNvGrpSpPr>
          <p:nvPr/>
        </p:nvGrpSpPr>
        <p:grpSpPr bwMode="auto">
          <a:xfrm rot="4865456">
            <a:off x="7199313" y="1695450"/>
            <a:ext cx="28575" cy="85725"/>
            <a:chOff x="174" y="1584"/>
            <a:chExt cx="762" cy="576"/>
          </a:xfrm>
        </p:grpSpPr>
        <p:sp>
          <p:nvSpPr>
            <p:cNvPr id="1081" name="Oval 5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2" name="Oval 5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3" name="Oval 5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4" name="Oval 6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5" name="Freeform 6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088" name="Group 64"/>
          <p:cNvGrpSpPr>
            <a:grpSpLocks/>
          </p:cNvGrpSpPr>
          <p:nvPr/>
        </p:nvGrpSpPr>
        <p:grpSpPr bwMode="auto">
          <a:xfrm rot="4865456">
            <a:off x="6994525" y="1646238"/>
            <a:ext cx="28575" cy="85725"/>
            <a:chOff x="174" y="1584"/>
            <a:chExt cx="762" cy="576"/>
          </a:xfrm>
        </p:grpSpPr>
        <p:sp>
          <p:nvSpPr>
            <p:cNvPr id="1089" name="Oval 65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0" name="Oval 66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1" name="Oval 67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2" name="Oval 68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3" name="Freeform 69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094" name="Group 70"/>
          <p:cNvGrpSpPr>
            <a:grpSpLocks/>
          </p:cNvGrpSpPr>
          <p:nvPr/>
        </p:nvGrpSpPr>
        <p:grpSpPr bwMode="auto">
          <a:xfrm rot="4865456">
            <a:off x="6824663" y="1704975"/>
            <a:ext cx="28575" cy="85725"/>
            <a:chOff x="174" y="1584"/>
            <a:chExt cx="762" cy="576"/>
          </a:xfrm>
        </p:grpSpPr>
        <p:sp>
          <p:nvSpPr>
            <p:cNvPr id="1095" name="Oval 71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6" name="Oval 72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7" name="Oval 73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8" name="Oval 74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9" name="Freeform 75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00" name="Group 76"/>
          <p:cNvGrpSpPr>
            <a:grpSpLocks/>
          </p:cNvGrpSpPr>
          <p:nvPr/>
        </p:nvGrpSpPr>
        <p:grpSpPr bwMode="auto">
          <a:xfrm rot="4865456">
            <a:off x="6650038" y="1668463"/>
            <a:ext cx="28575" cy="85725"/>
            <a:chOff x="174" y="1584"/>
            <a:chExt cx="762" cy="576"/>
          </a:xfrm>
        </p:grpSpPr>
        <p:sp>
          <p:nvSpPr>
            <p:cNvPr id="1101" name="Oval 77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2" name="Oval 78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3" name="Oval 79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4" name="Oval 80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5" name="Freeform 81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07" name="Group 83"/>
          <p:cNvGrpSpPr>
            <a:grpSpLocks/>
          </p:cNvGrpSpPr>
          <p:nvPr/>
        </p:nvGrpSpPr>
        <p:grpSpPr bwMode="auto">
          <a:xfrm rot="4865456">
            <a:off x="6451600" y="1716088"/>
            <a:ext cx="28575" cy="85725"/>
            <a:chOff x="174" y="1584"/>
            <a:chExt cx="762" cy="576"/>
          </a:xfrm>
        </p:grpSpPr>
        <p:sp>
          <p:nvSpPr>
            <p:cNvPr id="1108" name="Oval 8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9" name="Oval 8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0" name="Oval 8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1" name="Oval 8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2" name="Freeform 8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13" name="Group 89"/>
          <p:cNvGrpSpPr>
            <a:grpSpLocks/>
          </p:cNvGrpSpPr>
          <p:nvPr/>
        </p:nvGrpSpPr>
        <p:grpSpPr bwMode="auto">
          <a:xfrm rot="4865456">
            <a:off x="6246813" y="1666875"/>
            <a:ext cx="28575" cy="85725"/>
            <a:chOff x="174" y="1584"/>
            <a:chExt cx="762" cy="576"/>
          </a:xfrm>
        </p:grpSpPr>
        <p:sp>
          <p:nvSpPr>
            <p:cNvPr id="1114" name="Oval 9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5" name="Oval 9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6" name="Oval 9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7" name="Oval 9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8" name="Freeform 9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19" name="Group 95"/>
          <p:cNvGrpSpPr>
            <a:grpSpLocks/>
          </p:cNvGrpSpPr>
          <p:nvPr/>
        </p:nvGrpSpPr>
        <p:grpSpPr bwMode="auto">
          <a:xfrm rot="4865456">
            <a:off x="6076950" y="1725613"/>
            <a:ext cx="28575" cy="85725"/>
            <a:chOff x="174" y="1584"/>
            <a:chExt cx="762" cy="576"/>
          </a:xfrm>
        </p:grpSpPr>
        <p:sp>
          <p:nvSpPr>
            <p:cNvPr id="1120" name="Oval 9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1" name="Oval 9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2" name="Oval 9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3" name="Oval 9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4" name="Freeform 10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25" name="Group 101"/>
          <p:cNvGrpSpPr>
            <a:grpSpLocks/>
          </p:cNvGrpSpPr>
          <p:nvPr/>
        </p:nvGrpSpPr>
        <p:grpSpPr bwMode="auto">
          <a:xfrm rot="4865456">
            <a:off x="5902325" y="1689100"/>
            <a:ext cx="28575" cy="85725"/>
            <a:chOff x="174" y="1584"/>
            <a:chExt cx="762" cy="576"/>
          </a:xfrm>
        </p:grpSpPr>
        <p:sp>
          <p:nvSpPr>
            <p:cNvPr id="1126" name="Oval 10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7" name="Oval 10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8" name="Oval 10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9" name="Oval 10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0" name="Freeform 10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31" name="Group 107"/>
          <p:cNvGrpSpPr>
            <a:grpSpLocks/>
          </p:cNvGrpSpPr>
          <p:nvPr/>
        </p:nvGrpSpPr>
        <p:grpSpPr bwMode="auto">
          <a:xfrm rot="4865456">
            <a:off x="5741988" y="1735138"/>
            <a:ext cx="28575" cy="85725"/>
            <a:chOff x="174" y="1584"/>
            <a:chExt cx="762" cy="576"/>
          </a:xfrm>
        </p:grpSpPr>
        <p:sp>
          <p:nvSpPr>
            <p:cNvPr id="1132" name="Oval 10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3" name="Oval 10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4" name="Oval 11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5" name="Oval 11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6" name="Freeform 11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37" name="Group 113"/>
          <p:cNvGrpSpPr>
            <a:grpSpLocks/>
          </p:cNvGrpSpPr>
          <p:nvPr/>
        </p:nvGrpSpPr>
        <p:grpSpPr bwMode="auto">
          <a:xfrm rot="4865456">
            <a:off x="5567363" y="1698625"/>
            <a:ext cx="28575" cy="85725"/>
            <a:chOff x="174" y="1584"/>
            <a:chExt cx="762" cy="576"/>
          </a:xfrm>
        </p:grpSpPr>
        <p:sp>
          <p:nvSpPr>
            <p:cNvPr id="1138" name="Oval 11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9" name="Oval 11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0" name="Oval 11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1" name="Oval 11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2" name="Freeform 11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3" name="Group 119"/>
          <p:cNvGrpSpPr>
            <a:grpSpLocks/>
          </p:cNvGrpSpPr>
          <p:nvPr/>
        </p:nvGrpSpPr>
        <p:grpSpPr bwMode="auto">
          <a:xfrm rot="4865456">
            <a:off x="5384800" y="1731963"/>
            <a:ext cx="28575" cy="85725"/>
            <a:chOff x="174" y="1584"/>
            <a:chExt cx="762" cy="576"/>
          </a:xfrm>
        </p:grpSpPr>
        <p:sp>
          <p:nvSpPr>
            <p:cNvPr id="1144" name="Oval 12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5" name="Oval 12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6" name="Oval 12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7" name="Oval 12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8" name="Freeform 12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9" name="Group 125"/>
          <p:cNvGrpSpPr>
            <a:grpSpLocks/>
          </p:cNvGrpSpPr>
          <p:nvPr/>
        </p:nvGrpSpPr>
        <p:grpSpPr bwMode="auto">
          <a:xfrm rot="4865456">
            <a:off x="5210175" y="1695450"/>
            <a:ext cx="28575" cy="85725"/>
            <a:chOff x="174" y="1584"/>
            <a:chExt cx="762" cy="576"/>
          </a:xfrm>
        </p:grpSpPr>
        <p:sp>
          <p:nvSpPr>
            <p:cNvPr id="1150" name="Oval 12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1" name="Oval 12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2" name="Oval 12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3" name="Oval 12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4" name="Freeform 13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55" name="Group 131"/>
          <p:cNvGrpSpPr>
            <a:grpSpLocks/>
          </p:cNvGrpSpPr>
          <p:nvPr/>
        </p:nvGrpSpPr>
        <p:grpSpPr bwMode="auto">
          <a:xfrm rot="4865456">
            <a:off x="5003800" y="1733550"/>
            <a:ext cx="28575" cy="85725"/>
            <a:chOff x="174" y="1584"/>
            <a:chExt cx="762" cy="576"/>
          </a:xfrm>
        </p:grpSpPr>
        <p:sp>
          <p:nvSpPr>
            <p:cNvPr id="1156" name="Oval 13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7" name="Oval 13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8" name="Oval 13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9" name="Oval 13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0" name="Freeform 13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61" name="Group 137"/>
          <p:cNvGrpSpPr>
            <a:grpSpLocks/>
          </p:cNvGrpSpPr>
          <p:nvPr/>
        </p:nvGrpSpPr>
        <p:grpSpPr bwMode="auto">
          <a:xfrm rot="4865456">
            <a:off x="4829175" y="1697038"/>
            <a:ext cx="28575" cy="85725"/>
            <a:chOff x="174" y="1584"/>
            <a:chExt cx="762" cy="576"/>
          </a:xfrm>
        </p:grpSpPr>
        <p:sp>
          <p:nvSpPr>
            <p:cNvPr id="1162" name="Oval 13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3" name="Oval 13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4" name="Oval 14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5" name="Oval 14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6" name="Freeform 14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67" name="Group 143"/>
          <p:cNvGrpSpPr>
            <a:grpSpLocks/>
          </p:cNvGrpSpPr>
          <p:nvPr/>
        </p:nvGrpSpPr>
        <p:grpSpPr bwMode="auto">
          <a:xfrm rot="4865456">
            <a:off x="4643438" y="1733550"/>
            <a:ext cx="28575" cy="85725"/>
            <a:chOff x="174" y="1584"/>
            <a:chExt cx="762" cy="576"/>
          </a:xfrm>
        </p:grpSpPr>
        <p:sp>
          <p:nvSpPr>
            <p:cNvPr id="1168" name="Oval 14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9" name="Oval 14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0" name="Oval 14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1" name="Oval 14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2" name="Freeform 14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73" name="Group 149"/>
          <p:cNvGrpSpPr>
            <a:grpSpLocks/>
          </p:cNvGrpSpPr>
          <p:nvPr/>
        </p:nvGrpSpPr>
        <p:grpSpPr bwMode="auto">
          <a:xfrm rot="4865456">
            <a:off x="4468813" y="1697038"/>
            <a:ext cx="28575" cy="85725"/>
            <a:chOff x="174" y="1584"/>
            <a:chExt cx="762" cy="576"/>
          </a:xfrm>
        </p:grpSpPr>
        <p:sp>
          <p:nvSpPr>
            <p:cNvPr id="1174" name="Oval 15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5" name="Oval 15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6" name="Oval 15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7" name="Oval 15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8" name="Freeform 15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79" name="Group 155"/>
          <p:cNvGrpSpPr>
            <a:grpSpLocks/>
          </p:cNvGrpSpPr>
          <p:nvPr/>
        </p:nvGrpSpPr>
        <p:grpSpPr bwMode="auto">
          <a:xfrm rot="4865456">
            <a:off x="4291013" y="1731963"/>
            <a:ext cx="28575" cy="85725"/>
            <a:chOff x="174" y="1584"/>
            <a:chExt cx="762" cy="576"/>
          </a:xfrm>
        </p:grpSpPr>
        <p:sp>
          <p:nvSpPr>
            <p:cNvPr id="1180" name="Oval 15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1" name="Oval 15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2" name="Oval 15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3" name="Oval 15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4" name="Freeform 16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85" name="Group 161"/>
          <p:cNvGrpSpPr>
            <a:grpSpLocks/>
          </p:cNvGrpSpPr>
          <p:nvPr/>
        </p:nvGrpSpPr>
        <p:grpSpPr bwMode="auto">
          <a:xfrm rot="4865456">
            <a:off x="4116388" y="1695450"/>
            <a:ext cx="28575" cy="85725"/>
            <a:chOff x="174" y="1584"/>
            <a:chExt cx="762" cy="576"/>
          </a:xfrm>
        </p:grpSpPr>
        <p:sp>
          <p:nvSpPr>
            <p:cNvPr id="1186" name="Oval 16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7" name="Oval 16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8" name="Oval 16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9" name="Oval 16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0" name="Freeform 16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91" name="Group 167"/>
          <p:cNvGrpSpPr>
            <a:grpSpLocks/>
          </p:cNvGrpSpPr>
          <p:nvPr/>
        </p:nvGrpSpPr>
        <p:grpSpPr bwMode="auto">
          <a:xfrm rot="4865456">
            <a:off x="3941763" y="1736725"/>
            <a:ext cx="28575" cy="85725"/>
            <a:chOff x="174" y="1584"/>
            <a:chExt cx="762" cy="576"/>
          </a:xfrm>
        </p:grpSpPr>
        <p:sp>
          <p:nvSpPr>
            <p:cNvPr id="1192" name="Oval 16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3" name="Oval 16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4" name="Oval 17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5" name="Oval 17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6" name="Freeform 17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97" name="Group 173"/>
          <p:cNvGrpSpPr>
            <a:grpSpLocks/>
          </p:cNvGrpSpPr>
          <p:nvPr/>
        </p:nvGrpSpPr>
        <p:grpSpPr bwMode="auto">
          <a:xfrm rot="4865456">
            <a:off x="3767138" y="1700213"/>
            <a:ext cx="28575" cy="85725"/>
            <a:chOff x="174" y="1584"/>
            <a:chExt cx="762" cy="576"/>
          </a:xfrm>
        </p:grpSpPr>
        <p:sp>
          <p:nvSpPr>
            <p:cNvPr id="1198" name="Oval 17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9" name="Oval 17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0" name="Oval 17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1" name="Oval 17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2" name="Freeform 17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03" name="Group 179"/>
          <p:cNvGrpSpPr>
            <a:grpSpLocks/>
          </p:cNvGrpSpPr>
          <p:nvPr/>
        </p:nvGrpSpPr>
        <p:grpSpPr bwMode="auto">
          <a:xfrm rot="4865456">
            <a:off x="3578225" y="1731963"/>
            <a:ext cx="28575" cy="85725"/>
            <a:chOff x="174" y="1584"/>
            <a:chExt cx="762" cy="576"/>
          </a:xfrm>
        </p:grpSpPr>
        <p:sp>
          <p:nvSpPr>
            <p:cNvPr id="1204" name="Oval 18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5" name="Oval 18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6" name="Oval 18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7" name="Oval 18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8" name="Freeform 18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09" name="Group 185"/>
          <p:cNvGrpSpPr>
            <a:grpSpLocks/>
          </p:cNvGrpSpPr>
          <p:nvPr/>
        </p:nvGrpSpPr>
        <p:grpSpPr bwMode="auto">
          <a:xfrm rot="4865456">
            <a:off x="3403600" y="1695450"/>
            <a:ext cx="28575" cy="85725"/>
            <a:chOff x="174" y="1584"/>
            <a:chExt cx="762" cy="576"/>
          </a:xfrm>
        </p:grpSpPr>
        <p:sp>
          <p:nvSpPr>
            <p:cNvPr id="1210" name="Oval 18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1" name="Oval 18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2" name="Oval 18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3" name="Oval 18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4" name="Freeform 19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15" name="Group 191"/>
          <p:cNvGrpSpPr>
            <a:grpSpLocks/>
          </p:cNvGrpSpPr>
          <p:nvPr/>
        </p:nvGrpSpPr>
        <p:grpSpPr bwMode="auto">
          <a:xfrm rot="4865456">
            <a:off x="3206750" y="1731963"/>
            <a:ext cx="28575" cy="85725"/>
            <a:chOff x="174" y="1584"/>
            <a:chExt cx="762" cy="576"/>
          </a:xfrm>
        </p:grpSpPr>
        <p:sp>
          <p:nvSpPr>
            <p:cNvPr id="1216" name="Oval 19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7" name="Oval 19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8" name="Oval 19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9" name="Oval 19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0" name="Freeform 19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21" name="Group 197"/>
          <p:cNvGrpSpPr>
            <a:grpSpLocks/>
          </p:cNvGrpSpPr>
          <p:nvPr/>
        </p:nvGrpSpPr>
        <p:grpSpPr bwMode="auto">
          <a:xfrm rot="4865456">
            <a:off x="3032125" y="1695450"/>
            <a:ext cx="28575" cy="85725"/>
            <a:chOff x="174" y="1584"/>
            <a:chExt cx="762" cy="576"/>
          </a:xfrm>
        </p:grpSpPr>
        <p:sp>
          <p:nvSpPr>
            <p:cNvPr id="1222" name="Oval 19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3" name="Oval 19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4" name="Oval 20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5" name="Oval 20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6" name="Freeform 20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27" name="Group 203"/>
          <p:cNvGrpSpPr>
            <a:grpSpLocks/>
          </p:cNvGrpSpPr>
          <p:nvPr/>
        </p:nvGrpSpPr>
        <p:grpSpPr bwMode="auto">
          <a:xfrm rot="4865456">
            <a:off x="2854325" y="1736725"/>
            <a:ext cx="28575" cy="85725"/>
            <a:chOff x="174" y="1584"/>
            <a:chExt cx="762" cy="576"/>
          </a:xfrm>
        </p:grpSpPr>
        <p:sp>
          <p:nvSpPr>
            <p:cNvPr id="1228" name="Oval 20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9" name="Oval 20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0" name="Oval 20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1" name="Oval 20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2" name="Freeform 20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33" name="Group 209"/>
          <p:cNvGrpSpPr>
            <a:grpSpLocks/>
          </p:cNvGrpSpPr>
          <p:nvPr/>
        </p:nvGrpSpPr>
        <p:grpSpPr bwMode="auto">
          <a:xfrm rot="4865456">
            <a:off x="2679700" y="1700213"/>
            <a:ext cx="28575" cy="85725"/>
            <a:chOff x="174" y="1584"/>
            <a:chExt cx="762" cy="576"/>
          </a:xfrm>
        </p:grpSpPr>
        <p:sp>
          <p:nvSpPr>
            <p:cNvPr id="1234" name="Oval 21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5" name="Oval 21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6" name="Oval 21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7" name="Oval 21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8" name="Freeform 21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39" name="Group 215"/>
          <p:cNvGrpSpPr>
            <a:grpSpLocks/>
          </p:cNvGrpSpPr>
          <p:nvPr/>
        </p:nvGrpSpPr>
        <p:grpSpPr bwMode="auto">
          <a:xfrm rot="4865456">
            <a:off x="2508250" y="1731963"/>
            <a:ext cx="28575" cy="85725"/>
            <a:chOff x="174" y="1584"/>
            <a:chExt cx="762" cy="576"/>
          </a:xfrm>
        </p:grpSpPr>
        <p:sp>
          <p:nvSpPr>
            <p:cNvPr id="1240" name="Oval 21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" name="Oval 21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2" name="Oval 21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3" name="Oval 21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4" name="Freeform 22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45" name="Group 221"/>
          <p:cNvGrpSpPr>
            <a:grpSpLocks/>
          </p:cNvGrpSpPr>
          <p:nvPr/>
        </p:nvGrpSpPr>
        <p:grpSpPr bwMode="auto">
          <a:xfrm rot="4865456">
            <a:off x="2333625" y="1695450"/>
            <a:ext cx="28575" cy="85725"/>
            <a:chOff x="174" y="1584"/>
            <a:chExt cx="762" cy="576"/>
          </a:xfrm>
        </p:grpSpPr>
        <p:sp>
          <p:nvSpPr>
            <p:cNvPr id="1246" name="Oval 22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7" name="Oval 22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8" name="Oval 22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9" name="Oval 22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0" name="Freeform 22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51" name="Group 227"/>
          <p:cNvGrpSpPr>
            <a:grpSpLocks/>
          </p:cNvGrpSpPr>
          <p:nvPr/>
        </p:nvGrpSpPr>
        <p:grpSpPr bwMode="auto">
          <a:xfrm rot="4865456">
            <a:off x="2168525" y="1731963"/>
            <a:ext cx="28575" cy="85725"/>
            <a:chOff x="174" y="1584"/>
            <a:chExt cx="762" cy="576"/>
          </a:xfrm>
        </p:grpSpPr>
        <p:sp>
          <p:nvSpPr>
            <p:cNvPr id="1252" name="Oval 22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3" name="Oval 22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4" name="Oval 23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5" name="Oval 23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6" name="Freeform 23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57" name="Group 233"/>
          <p:cNvGrpSpPr>
            <a:grpSpLocks/>
          </p:cNvGrpSpPr>
          <p:nvPr/>
        </p:nvGrpSpPr>
        <p:grpSpPr bwMode="auto">
          <a:xfrm rot="4865456">
            <a:off x="1993900" y="1695450"/>
            <a:ext cx="28575" cy="85725"/>
            <a:chOff x="174" y="1584"/>
            <a:chExt cx="762" cy="576"/>
          </a:xfrm>
        </p:grpSpPr>
        <p:sp>
          <p:nvSpPr>
            <p:cNvPr id="1258" name="Oval 23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9" name="Oval 23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0" name="Oval 23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1" name="Oval 23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2" name="Freeform 23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63" name="Group 239"/>
          <p:cNvGrpSpPr>
            <a:grpSpLocks/>
          </p:cNvGrpSpPr>
          <p:nvPr/>
        </p:nvGrpSpPr>
        <p:grpSpPr bwMode="auto">
          <a:xfrm rot="4865456">
            <a:off x="1825625" y="1730375"/>
            <a:ext cx="28575" cy="85725"/>
            <a:chOff x="174" y="1584"/>
            <a:chExt cx="762" cy="576"/>
          </a:xfrm>
        </p:grpSpPr>
        <p:sp>
          <p:nvSpPr>
            <p:cNvPr id="1264" name="Oval 24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5" name="Oval 24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6" name="Oval 24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7" name="Oval 24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8" name="Freeform 24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69" name="Group 245"/>
          <p:cNvGrpSpPr>
            <a:grpSpLocks/>
          </p:cNvGrpSpPr>
          <p:nvPr/>
        </p:nvGrpSpPr>
        <p:grpSpPr bwMode="auto">
          <a:xfrm rot="4865456">
            <a:off x="1651000" y="1693863"/>
            <a:ext cx="28575" cy="85725"/>
            <a:chOff x="174" y="1584"/>
            <a:chExt cx="762" cy="576"/>
          </a:xfrm>
        </p:grpSpPr>
        <p:sp>
          <p:nvSpPr>
            <p:cNvPr id="1270" name="Oval 24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1" name="Oval 24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2" name="Oval 24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3" name="Oval 24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4" name="Freeform 25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75" name="Group 251"/>
          <p:cNvGrpSpPr>
            <a:grpSpLocks/>
          </p:cNvGrpSpPr>
          <p:nvPr/>
        </p:nvGrpSpPr>
        <p:grpSpPr bwMode="auto">
          <a:xfrm rot="4865456">
            <a:off x="1484313" y="1731963"/>
            <a:ext cx="28575" cy="85725"/>
            <a:chOff x="174" y="1584"/>
            <a:chExt cx="762" cy="576"/>
          </a:xfrm>
        </p:grpSpPr>
        <p:sp>
          <p:nvSpPr>
            <p:cNvPr id="1276" name="Oval 25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7" name="Oval 25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8" name="Oval 25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9" name="Oval 25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0" name="Freeform 25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81" name="Group 257"/>
          <p:cNvGrpSpPr>
            <a:grpSpLocks/>
          </p:cNvGrpSpPr>
          <p:nvPr/>
        </p:nvGrpSpPr>
        <p:grpSpPr bwMode="auto">
          <a:xfrm rot="4865456">
            <a:off x="1309688" y="1695450"/>
            <a:ext cx="28575" cy="85725"/>
            <a:chOff x="174" y="1584"/>
            <a:chExt cx="762" cy="576"/>
          </a:xfrm>
        </p:grpSpPr>
        <p:sp>
          <p:nvSpPr>
            <p:cNvPr id="1282" name="Oval 25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3" name="Oval 25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4" name="Oval 26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5" name="Oval 26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6" name="Freeform 26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87" name="Group 263"/>
          <p:cNvGrpSpPr>
            <a:grpSpLocks/>
          </p:cNvGrpSpPr>
          <p:nvPr/>
        </p:nvGrpSpPr>
        <p:grpSpPr bwMode="auto">
          <a:xfrm rot="4865456">
            <a:off x="1127125" y="1728788"/>
            <a:ext cx="28575" cy="85725"/>
            <a:chOff x="174" y="1584"/>
            <a:chExt cx="762" cy="576"/>
          </a:xfrm>
        </p:grpSpPr>
        <p:sp>
          <p:nvSpPr>
            <p:cNvPr id="1288" name="Oval 26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9" name="Oval 26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0" name="Oval 26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1" name="Oval 26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2" name="Freeform 26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93" name="Group 269"/>
          <p:cNvGrpSpPr>
            <a:grpSpLocks/>
          </p:cNvGrpSpPr>
          <p:nvPr/>
        </p:nvGrpSpPr>
        <p:grpSpPr bwMode="auto">
          <a:xfrm rot="4865456">
            <a:off x="952500" y="1692275"/>
            <a:ext cx="28575" cy="85725"/>
            <a:chOff x="174" y="1584"/>
            <a:chExt cx="762" cy="576"/>
          </a:xfrm>
        </p:grpSpPr>
        <p:sp>
          <p:nvSpPr>
            <p:cNvPr id="1294" name="Oval 270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5" name="Oval 271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6" name="Oval 272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7" name="Oval 273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8" name="Freeform 274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99" name="Group 275"/>
          <p:cNvGrpSpPr>
            <a:grpSpLocks/>
          </p:cNvGrpSpPr>
          <p:nvPr/>
        </p:nvGrpSpPr>
        <p:grpSpPr bwMode="auto">
          <a:xfrm rot="4865456">
            <a:off x="787400" y="1731963"/>
            <a:ext cx="28575" cy="85725"/>
            <a:chOff x="174" y="1584"/>
            <a:chExt cx="762" cy="576"/>
          </a:xfrm>
        </p:grpSpPr>
        <p:sp>
          <p:nvSpPr>
            <p:cNvPr id="1300" name="Oval 276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1" name="Oval 277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2" name="Oval 278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3" name="Oval 279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4" name="Freeform 280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305" name="Group 281"/>
          <p:cNvGrpSpPr>
            <a:grpSpLocks/>
          </p:cNvGrpSpPr>
          <p:nvPr/>
        </p:nvGrpSpPr>
        <p:grpSpPr bwMode="auto">
          <a:xfrm rot="4865456">
            <a:off x="612775" y="1695450"/>
            <a:ext cx="28575" cy="85725"/>
            <a:chOff x="174" y="1584"/>
            <a:chExt cx="762" cy="576"/>
          </a:xfrm>
        </p:grpSpPr>
        <p:sp>
          <p:nvSpPr>
            <p:cNvPr id="1306" name="Oval 282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7" name="Oval 283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8" name="Oval 284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9" name="Oval 285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0" name="Freeform 286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311" name="Group 287"/>
          <p:cNvGrpSpPr>
            <a:grpSpLocks/>
          </p:cNvGrpSpPr>
          <p:nvPr/>
        </p:nvGrpSpPr>
        <p:grpSpPr bwMode="auto">
          <a:xfrm rot="4865456">
            <a:off x="444500" y="1736725"/>
            <a:ext cx="28575" cy="85725"/>
            <a:chOff x="174" y="1584"/>
            <a:chExt cx="762" cy="576"/>
          </a:xfrm>
        </p:grpSpPr>
        <p:sp>
          <p:nvSpPr>
            <p:cNvPr id="1312" name="Oval 288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3" name="Oval 289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4" name="Oval 290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5" name="Oval 291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6" name="Freeform 292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317" name="Group 293"/>
          <p:cNvGrpSpPr>
            <a:grpSpLocks/>
          </p:cNvGrpSpPr>
          <p:nvPr/>
        </p:nvGrpSpPr>
        <p:grpSpPr bwMode="auto">
          <a:xfrm rot="4865456">
            <a:off x="269875" y="1700213"/>
            <a:ext cx="28575" cy="85725"/>
            <a:chOff x="174" y="1584"/>
            <a:chExt cx="762" cy="576"/>
          </a:xfrm>
        </p:grpSpPr>
        <p:sp>
          <p:nvSpPr>
            <p:cNvPr id="1318" name="Oval 294"/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9" name="Oval 295"/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20" name="Oval 296"/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21" name="Oval 297"/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22" name="Freeform 298"/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Times New Roman" panose="02020603050405020304" pitchFamily="18" charset="0"/>
        <a:buChar char="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Times New Roman" panose="02020603050405020304" pitchFamily="18" charset="0"/>
        <a:buChar char="■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Times New Roman" panose="02020603050405020304" pitchFamily="18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Times New Roman" panose="02020603050405020304" pitchFamily="18" charset="0"/>
        <a:buChar char="◘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myshopify.com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のお勉強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2016/1/19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にゃんこ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の機能紹介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10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2800350"/>
            <a:ext cx="7772400" cy="21336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現在、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にゃんこ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チームでは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としての機能しか使っていないが・・・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実は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めっちゃ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便利な機能があった・・・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8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の機能紹介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950200" y="5448300"/>
            <a:ext cx="508000" cy="457200"/>
          </a:xfrm>
        </p:spPr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11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3" y="2505075"/>
            <a:ext cx="7772400" cy="184785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Issues</a:t>
            </a:r>
          </a:p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簡易的なチケット管理の機能が使える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コミットと連動してチケットのクローズなどもできる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684213" y="4057650"/>
            <a:ext cx="7772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■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◘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Projects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!!</a:t>
            </a:r>
            <a:endParaRPr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カンバンボードの機能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5" r="1340" b="15187"/>
          <a:stretch/>
        </p:blipFill>
        <p:spPr>
          <a:xfrm>
            <a:off x="4882490" y="4757315"/>
            <a:ext cx="3956710" cy="10826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90" y="2946664"/>
            <a:ext cx="3575710" cy="14022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304800" y="552450"/>
            <a:ext cx="7235825" cy="1143000"/>
          </a:xfrm>
        </p:spPr>
        <p:txBody>
          <a:bodyPr/>
          <a:lstStyle/>
          <a:p>
            <a:pPr algn="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「あんなこといいなできらいいな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構できそう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12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239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他サービスとの連携ができる！！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3962400"/>
            <a:ext cx="3829050" cy="10636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5193271"/>
            <a:ext cx="3461693" cy="11133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844624"/>
            <a:ext cx="3067056" cy="1283052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684213" y="3163658"/>
            <a:ext cx="7608588" cy="2336448"/>
          </a:xfrm>
          <a:prstGeom prst="roundRect">
            <a:avLst/>
          </a:prstGeom>
          <a:solidFill>
            <a:schemeClr val="accent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簡単なデモ</a:t>
            </a:r>
            <a:r>
              <a:rPr kumimoji="1" lang="ja-JP" altLang="en-US" sz="4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やってみます！！</a:t>
            </a:r>
            <a:endParaRPr kumimoji="1" lang="ja-JP" altLang="en-US" sz="4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55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まとめ！！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13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05765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夏休みの宿題時点では</a:t>
            </a:r>
            <a:r>
              <a:rPr lang="ja-JP" altLang="en-US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の基本的な使い方がわかった！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移行後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SVN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より使いやすいかも！！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の機能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今後使ったら便利になりそうな機能やサービス連携について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調べる機会になりました！！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832" y="2076450"/>
            <a:ext cx="495013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5237317" y="895350"/>
            <a:ext cx="4059083" cy="2209800"/>
          </a:xfrm>
          <a:prstGeom prst="wedgeRoundRectCallout">
            <a:avLst>
              <a:gd name="adj1" fmla="val -59786"/>
              <a:gd name="adj2" fmla="val 668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ご清聴ありがとう</a:t>
            </a:r>
            <a:endParaRPr lang="en-US" altLang="ja-JP" sz="3600" dirty="0"/>
          </a:p>
          <a:p>
            <a:r>
              <a:rPr lang="ja-JP" altLang="en-US" sz="3600" dirty="0" smtClean="0"/>
              <a:t>ございました！！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21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アジェンダ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前回の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おさらい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移行してみて・・・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にゃんこ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チームでの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運用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・軽く、</a:t>
            </a:r>
            <a:r>
              <a:rPr lang="ja-JP" altLang="en-US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めっちゃ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軽く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の機能紹介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・「あんなこといいなできらいいな」が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できそう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前回のおさらい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のメリット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の基本的なコマンド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軽くデモ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6" name="角丸四角形 5"/>
          <p:cNvSpPr/>
          <p:nvPr/>
        </p:nvSpPr>
        <p:spPr>
          <a:xfrm>
            <a:off x="476250" y="1905000"/>
            <a:ext cx="2743200" cy="1333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17813" y="609600"/>
            <a:ext cx="1144587" cy="1143000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2573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変更履歴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を管理する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バージョン管理システム」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4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" y="735414"/>
            <a:ext cx="2162175" cy="9028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99" y="3288693"/>
            <a:ext cx="3471101" cy="2609850"/>
          </a:xfrm>
          <a:prstGeom prst="rect">
            <a:avLst/>
          </a:prstGeom>
        </p:spPr>
      </p:pic>
      <p:pic>
        <p:nvPicPr>
          <p:cNvPr id="7" name="コンテンツ プレースホルダ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56" y="3467100"/>
            <a:ext cx="3124200" cy="243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1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実際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移行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してみて・・・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ブランチ作成と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マージ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が超簡単！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ボタン一個で出来ちゃう！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ローカルで変更保持できる！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他の人の作業に影響与えない！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5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6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6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5800" y="5276850"/>
            <a:ext cx="7772400" cy="9715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細かい運用ルールに関しては、コンフルに記載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r">
              <a:buNone/>
            </a:pPr>
            <a:r>
              <a:rPr lang="en-US" altLang="ja-JP" sz="14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http://confluence.rjbdev.jp/confluence/pages/viewpage.action?pageId=6227041</a:t>
            </a:r>
            <a:endParaRPr kumimoji="1" lang="ja-JP" altLang="en-US" sz="1400" u="sng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 bwMode="auto">
          <a:xfrm>
            <a:off x="685800" y="1981200"/>
            <a:ext cx="77724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■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◘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152650"/>
            <a:ext cx="5715000" cy="29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7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5800" y="2266950"/>
            <a:ext cx="7772400" cy="6477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お恥ずかしい話・・・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 bwMode="auto">
          <a:xfrm>
            <a:off x="685800" y="2990850"/>
            <a:ext cx="77724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■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◘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夏休み後の第一回時点で</a:t>
            </a:r>
            <a:endParaRPr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altLang="ja-JP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の違いについて</a:t>
            </a:r>
            <a:endParaRPr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あまり理解できていなかった・・・</a:t>
            </a:r>
            <a:endParaRPr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7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のリモートリポジトリと</a:t>
            </a:r>
            <a:r>
              <a:rPr lang="ja-JP" altLang="en-US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開発支援機能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提供するサービス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6463" y="609600"/>
            <a:ext cx="1049337" cy="1143000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8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コンテンツ プレースホルダー 10"/>
          <p:cNvSpPr txBox="1">
            <a:spLocks/>
          </p:cNvSpPr>
          <p:nvPr/>
        </p:nvSpPr>
        <p:spPr bwMode="auto">
          <a:xfrm>
            <a:off x="2387408" y="41910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■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Times New Roman" panose="02020603050405020304" pitchFamily="18" charset="0"/>
              <a:buChar char="◘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33938"/>
            <a:ext cx="1701608" cy="1414462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2158808" y="3298746"/>
            <a:ext cx="6527992" cy="1276350"/>
          </a:xfrm>
          <a:prstGeom prst="wedgeRoundRectCallout">
            <a:avLst>
              <a:gd name="adj1" fmla="val -53164"/>
              <a:gd name="adj2" fmla="val 7970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lang="ja-JP" altLang="en-US" sz="28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が普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及した理由は</a:t>
            </a:r>
            <a:r>
              <a:rPr lang="en-US" altLang="ja-JP" sz="28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のおかげ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endParaRPr lang="ja-JP" altLang="en-US" sz="2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8012" y="6243935"/>
            <a:ext cx="147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Octocat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2" y="400050"/>
            <a:ext cx="3383697" cy="1387316"/>
          </a:xfrm>
          <a:prstGeom prst="rect">
            <a:avLst/>
          </a:prstGeom>
        </p:spPr>
      </p:pic>
      <p:sp>
        <p:nvSpPr>
          <p:cNvPr id="19" name="角丸四角形吹き出し 18"/>
          <p:cNvSpPr/>
          <p:nvPr/>
        </p:nvSpPr>
        <p:spPr>
          <a:xfrm>
            <a:off x="3110514" y="5359717"/>
            <a:ext cx="4839686" cy="853917"/>
          </a:xfrm>
          <a:prstGeom prst="wedgeRoundRectCallout">
            <a:avLst>
              <a:gd name="adj1" fmla="val -70465"/>
              <a:gd name="adj2" fmla="val -5079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グッズ販売もやって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る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よ！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2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http://github.myshopify.com/</a:t>
            </a:r>
            <a:endParaRPr lang="ja-JP" altLang="en-US" sz="1200" u="sng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87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609600"/>
            <a:ext cx="7773987" cy="1143000"/>
          </a:xfrm>
        </p:spPr>
        <p:txBody>
          <a:bodyPr/>
          <a:lstStyle/>
          <a:p>
            <a:r>
              <a:rPr kumimoji="1"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kumimoji="1"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kumimoji="1"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en-US" altLang="ja-JP" sz="36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kumimoji="1"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のホスティングサービス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DA-E8EF-4439-BC40-80519EE44B1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9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016367"/>
            <a:ext cx="4076700" cy="901215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0" y="3181349"/>
            <a:ext cx="3790950" cy="134771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3909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yanplate002">
  <a:themeElements>
    <a:clrScheme name="nyanplate00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yanplate002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yanplate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nplate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nyanplate002-gray-</Template>
  <TotalTime>529</TotalTime>
  <Words>845</Words>
  <Application>Microsoft Office PowerPoint</Application>
  <PresentationFormat>画面に合わせる (4:3)</PresentationFormat>
  <Paragraphs>135</Paragraphs>
  <Slides>14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Meiryo UI</vt:lpstr>
      <vt:lpstr>ＭＳ Ｐゴシック</vt:lpstr>
      <vt:lpstr>ＭＳ Ｐ明朝</vt:lpstr>
      <vt:lpstr>Arial</vt:lpstr>
      <vt:lpstr>Times New Roman</vt:lpstr>
      <vt:lpstr>nyanplate002</vt:lpstr>
      <vt:lpstr>Gitのお勉強 part.2</vt:lpstr>
      <vt:lpstr>アジェンダ</vt:lpstr>
      <vt:lpstr>前回のおさらい</vt:lpstr>
      <vt:lpstr>とは</vt:lpstr>
      <vt:lpstr>実際Git移行してみて・・・</vt:lpstr>
      <vt:lpstr>Gitでの運用</vt:lpstr>
      <vt:lpstr>GitとGitHub</vt:lpstr>
      <vt:lpstr>とは</vt:lpstr>
      <vt:lpstr>&lt;参考&gt;Gitのホスティングサービス</vt:lpstr>
      <vt:lpstr>GitHubの機能紹介</vt:lpstr>
      <vt:lpstr>GitHubの機能紹介</vt:lpstr>
      <vt:lpstr>「あんなこといいなできらいいな」 が結構できそう</vt:lpstr>
      <vt:lpstr>まとめ！！</vt:lpstr>
      <vt:lpstr>PowerPoint プレゼンテーション</vt:lpstr>
    </vt:vector>
  </TitlesOfParts>
  <Company>RECRUIT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ねこ</dc:title>
  <dc:creator>坂西　夏樹</dc:creator>
  <cp:lastModifiedBy>坂西　夏樹</cp:lastModifiedBy>
  <cp:revision>71</cp:revision>
  <dcterms:created xsi:type="dcterms:W3CDTF">2016-11-14T07:38:58Z</dcterms:created>
  <dcterms:modified xsi:type="dcterms:W3CDTF">2017-01-18T07:53:43Z</dcterms:modified>
</cp:coreProperties>
</file>