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handoutMasterIdLst>
    <p:handoutMasterId r:id="rId15"/>
  </p:handoutMasterIdLst>
  <p:sldIdLst>
    <p:sldId id="256" r:id="rId2"/>
    <p:sldId id="848" r:id="rId3"/>
    <p:sldId id="889" r:id="rId4"/>
    <p:sldId id="890" r:id="rId5"/>
    <p:sldId id="891" r:id="rId6"/>
    <p:sldId id="882" r:id="rId7"/>
    <p:sldId id="892" r:id="rId8"/>
    <p:sldId id="887" r:id="rId9"/>
    <p:sldId id="894" r:id="rId10"/>
    <p:sldId id="883" r:id="rId11"/>
    <p:sldId id="895" r:id="rId12"/>
    <p:sldId id="886" r:id="rId13"/>
  </p:sldIdLst>
  <p:sldSz cx="9144000" cy="6858000" type="screen4x3"/>
  <p:notesSz cx="9875838" cy="6742113"/>
  <p:defaultTextStyle>
    <a:defPPr>
      <a:defRPr lang="ja-JP"/>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23" userDrawn="1">
          <p15:clr>
            <a:srgbClr val="A4A3A4"/>
          </p15:clr>
        </p15:guide>
        <p15:guide id="2" pos="311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risaki" initials="k"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00"/>
    <a:srgbClr val="0119FD"/>
    <a:srgbClr val="FFFF99"/>
    <a:srgbClr val="990033"/>
    <a:srgbClr val="99FFCC"/>
    <a:srgbClr val="3399FF"/>
    <a:srgbClr val="FFCC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6" autoAdjust="0"/>
    <p:restoredTop sz="95742" autoAdjust="0"/>
  </p:normalViewPr>
  <p:slideViewPr>
    <p:cSldViewPr>
      <p:cViewPr varScale="1">
        <p:scale>
          <a:sx n="102" d="100"/>
          <a:sy n="102" d="100"/>
        </p:scale>
        <p:origin x="120"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1122" y="-78"/>
      </p:cViewPr>
      <p:guideLst>
        <p:guide orient="horz" pos="2123"/>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wano\Desktop\S50C_1.txt"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none"/>
          </c:marker>
          <c:xVal>
            <c:numRef>
              <c:f>S50C_1!$A$1:$A$1001</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numCache>
            </c:numRef>
          </c:xVal>
          <c:yVal>
            <c:numRef>
              <c:f>S50C_1!$D$1:$D$1001</c:f>
              <c:numCache>
                <c:formatCode>General</c:formatCode>
                <c:ptCount val="1001"/>
                <c:pt idx="0">
                  <c:v>-0.43701059850391744</c:v>
                </c:pt>
                <c:pt idx="1">
                  <c:v>-0.18521059850391541</c:v>
                </c:pt>
                <c:pt idx="2">
                  <c:v>6.653940149607962E-2</c:v>
                </c:pt>
                <c:pt idx="3">
                  <c:v>6.653940149607962E-2</c:v>
                </c:pt>
                <c:pt idx="4">
                  <c:v>-0.18521059850391541</c:v>
                </c:pt>
                <c:pt idx="5">
                  <c:v>-0.18521059850391541</c:v>
                </c:pt>
                <c:pt idx="6">
                  <c:v>6.653940149607962E-2</c:v>
                </c:pt>
                <c:pt idx="7">
                  <c:v>-0.18521059850391541</c:v>
                </c:pt>
                <c:pt idx="8">
                  <c:v>6.653940149607962E-2</c:v>
                </c:pt>
                <c:pt idx="9">
                  <c:v>0.31833940149608164</c:v>
                </c:pt>
                <c:pt idx="10">
                  <c:v>-0.18521059850391541</c:v>
                </c:pt>
                <c:pt idx="11">
                  <c:v>-0.18521059850391541</c:v>
                </c:pt>
                <c:pt idx="12">
                  <c:v>6.653940149607962E-2</c:v>
                </c:pt>
                <c:pt idx="13">
                  <c:v>6.653940149607962E-2</c:v>
                </c:pt>
                <c:pt idx="14">
                  <c:v>6.653940149607962E-2</c:v>
                </c:pt>
                <c:pt idx="15">
                  <c:v>-0.18521059850391541</c:v>
                </c:pt>
                <c:pt idx="16">
                  <c:v>-0.18521059850391541</c:v>
                </c:pt>
                <c:pt idx="17">
                  <c:v>6.653940149607962E-2</c:v>
                </c:pt>
                <c:pt idx="18">
                  <c:v>-0.18521059850391541</c:v>
                </c:pt>
                <c:pt idx="19">
                  <c:v>6.653940149607962E-2</c:v>
                </c:pt>
                <c:pt idx="20">
                  <c:v>-0.94061059850392148</c:v>
                </c:pt>
                <c:pt idx="21">
                  <c:v>-0.43701059850391744</c:v>
                </c:pt>
                <c:pt idx="22">
                  <c:v>0.31833940149608164</c:v>
                </c:pt>
                <c:pt idx="23">
                  <c:v>0.31833940149608164</c:v>
                </c:pt>
                <c:pt idx="24">
                  <c:v>6.653940149607962E-2</c:v>
                </c:pt>
                <c:pt idx="25">
                  <c:v>-0.43701059850391744</c:v>
                </c:pt>
                <c:pt idx="26">
                  <c:v>-0.18521059850391541</c:v>
                </c:pt>
                <c:pt idx="27">
                  <c:v>0.57013940149608366</c:v>
                </c:pt>
                <c:pt idx="28">
                  <c:v>6.653940149607962E-2</c:v>
                </c:pt>
                <c:pt idx="29">
                  <c:v>-0.18521059850391541</c:v>
                </c:pt>
                <c:pt idx="30">
                  <c:v>6.653940149607962E-2</c:v>
                </c:pt>
                <c:pt idx="31">
                  <c:v>-0.18521059850391541</c:v>
                </c:pt>
                <c:pt idx="32">
                  <c:v>6.653940149607962E-2</c:v>
                </c:pt>
                <c:pt idx="33">
                  <c:v>0.31833940149608164</c:v>
                </c:pt>
                <c:pt idx="34">
                  <c:v>6.653940149607962E-2</c:v>
                </c:pt>
                <c:pt idx="35">
                  <c:v>6.653940149607962E-2</c:v>
                </c:pt>
                <c:pt idx="36">
                  <c:v>6.653940149607962E-2</c:v>
                </c:pt>
                <c:pt idx="37">
                  <c:v>0.82193940149608569</c:v>
                </c:pt>
                <c:pt idx="38">
                  <c:v>6.653940149607962E-2</c:v>
                </c:pt>
                <c:pt idx="39">
                  <c:v>6.653940149607962E-2</c:v>
                </c:pt>
                <c:pt idx="40">
                  <c:v>6.653940149607962E-2</c:v>
                </c:pt>
                <c:pt idx="41">
                  <c:v>6.653940149607962E-2</c:v>
                </c:pt>
                <c:pt idx="42">
                  <c:v>-0.18521059850391541</c:v>
                </c:pt>
                <c:pt idx="43">
                  <c:v>6.653940149607962E-2</c:v>
                </c:pt>
                <c:pt idx="44">
                  <c:v>6.653940149607962E-2</c:v>
                </c:pt>
                <c:pt idx="45">
                  <c:v>-0.43701059850391744</c:v>
                </c:pt>
                <c:pt idx="46">
                  <c:v>6.653940149607962E-2</c:v>
                </c:pt>
                <c:pt idx="47">
                  <c:v>0.57013940149608366</c:v>
                </c:pt>
                <c:pt idx="48">
                  <c:v>0.31833940149608164</c:v>
                </c:pt>
                <c:pt idx="49">
                  <c:v>-0.18521059850391541</c:v>
                </c:pt>
                <c:pt idx="50">
                  <c:v>-0.18521059850391541</c:v>
                </c:pt>
                <c:pt idx="51">
                  <c:v>-0.68881059850391946</c:v>
                </c:pt>
                <c:pt idx="52">
                  <c:v>0.31833940149608164</c:v>
                </c:pt>
                <c:pt idx="53">
                  <c:v>0.31833940149608164</c:v>
                </c:pt>
                <c:pt idx="54">
                  <c:v>0.31833940149608164</c:v>
                </c:pt>
                <c:pt idx="55">
                  <c:v>0.31833940149608164</c:v>
                </c:pt>
                <c:pt idx="56">
                  <c:v>6.653940149607962E-2</c:v>
                </c:pt>
                <c:pt idx="57">
                  <c:v>6.653940149607962E-2</c:v>
                </c:pt>
                <c:pt idx="58">
                  <c:v>-0.18521059850391541</c:v>
                </c:pt>
                <c:pt idx="59">
                  <c:v>-0.18521059850391541</c:v>
                </c:pt>
                <c:pt idx="60">
                  <c:v>-0.18521059850391541</c:v>
                </c:pt>
                <c:pt idx="61">
                  <c:v>0.57013940149608366</c:v>
                </c:pt>
                <c:pt idx="62">
                  <c:v>-0.18521059850391541</c:v>
                </c:pt>
                <c:pt idx="63">
                  <c:v>6.653940149607962E-2</c:v>
                </c:pt>
                <c:pt idx="64">
                  <c:v>-0.43701059850391744</c:v>
                </c:pt>
                <c:pt idx="65">
                  <c:v>-0.43701059850391744</c:v>
                </c:pt>
                <c:pt idx="66">
                  <c:v>-0.68881059850391946</c:v>
                </c:pt>
                <c:pt idx="67">
                  <c:v>-0.18521059850391541</c:v>
                </c:pt>
                <c:pt idx="68">
                  <c:v>0.31833940149608164</c:v>
                </c:pt>
                <c:pt idx="69">
                  <c:v>-0.18521059850391541</c:v>
                </c:pt>
                <c:pt idx="70">
                  <c:v>-0.18521059850391541</c:v>
                </c:pt>
                <c:pt idx="71">
                  <c:v>-0.18521059850391541</c:v>
                </c:pt>
                <c:pt idx="72">
                  <c:v>0.82193940149608569</c:v>
                </c:pt>
                <c:pt idx="73">
                  <c:v>0.31833940149608164</c:v>
                </c:pt>
                <c:pt idx="74">
                  <c:v>0.31833940149608164</c:v>
                </c:pt>
                <c:pt idx="75">
                  <c:v>6.653940149607962E-2</c:v>
                </c:pt>
                <c:pt idx="76">
                  <c:v>0.31833940149608164</c:v>
                </c:pt>
                <c:pt idx="77">
                  <c:v>0.31833940149608164</c:v>
                </c:pt>
                <c:pt idx="78">
                  <c:v>0.31833940149608164</c:v>
                </c:pt>
                <c:pt idx="79">
                  <c:v>-0.18521059850391541</c:v>
                </c:pt>
                <c:pt idx="80">
                  <c:v>-0.94061059850392148</c:v>
                </c:pt>
                <c:pt idx="81">
                  <c:v>6.653940149607962E-2</c:v>
                </c:pt>
                <c:pt idx="82">
                  <c:v>6.653940149607962E-2</c:v>
                </c:pt>
                <c:pt idx="83">
                  <c:v>-0.18521059850391541</c:v>
                </c:pt>
                <c:pt idx="84">
                  <c:v>6.653940149607962E-2</c:v>
                </c:pt>
                <c:pt idx="85">
                  <c:v>6.653940149607962E-2</c:v>
                </c:pt>
                <c:pt idx="86">
                  <c:v>6.653940149607962E-2</c:v>
                </c:pt>
                <c:pt idx="87">
                  <c:v>0.31833940149608164</c:v>
                </c:pt>
                <c:pt idx="88">
                  <c:v>0.31833940149608164</c:v>
                </c:pt>
                <c:pt idx="89">
                  <c:v>6.653940149607962E-2</c:v>
                </c:pt>
                <c:pt idx="90">
                  <c:v>-0.18521059850391541</c:v>
                </c:pt>
                <c:pt idx="91">
                  <c:v>6.653940149607962E-2</c:v>
                </c:pt>
                <c:pt idx="92">
                  <c:v>0.31833940149608164</c:v>
                </c:pt>
                <c:pt idx="93">
                  <c:v>6.653940149607962E-2</c:v>
                </c:pt>
                <c:pt idx="94">
                  <c:v>6.653940149607962E-2</c:v>
                </c:pt>
                <c:pt idx="95">
                  <c:v>0.57013940149608366</c:v>
                </c:pt>
                <c:pt idx="96">
                  <c:v>6.653940149607962E-2</c:v>
                </c:pt>
                <c:pt idx="97">
                  <c:v>0.82193940149608569</c:v>
                </c:pt>
                <c:pt idx="98">
                  <c:v>6.653940149607962E-2</c:v>
                </c:pt>
                <c:pt idx="99">
                  <c:v>0.31833940149608164</c:v>
                </c:pt>
                <c:pt idx="100">
                  <c:v>-0.18521059850391541</c:v>
                </c:pt>
                <c:pt idx="101">
                  <c:v>-0.68881059850391946</c:v>
                </c:pt>
                <c:pt idx="102">
                  <c:v>0.31833940149608164</c:v>
                </c:pt>
                <c:pt idx="103">
                  <c:v>6.653940149607962E-2</c:v>
                </c:pt>
                <c:pt idx="104">
                  <c:v>6.653940149607962E-2</c:v>
                </c:pt>
                <c:pt idx="105">
                  <c:v>-0.43701059850391744</c:v>
                </c:pt>
                <c:pt idx="106">
                  <c:v>6.653940149607962E-2</c:v>
                </c:pt>
                <c:pt idx="107">
                  <c:v>-0.18521059850391541</c:v>
                </c:pt>
                <c:pt idx="108">
                  <c:v>-0.18521059850391541</c:v>
                </c:pt>
                <c:pt idx="109">
                  <c:v>0.31833940149608164</c:v>
                </c:pt>
                <c:pt idx="110">
                  <c:v>-0.43701059850391744</c:v>
                </c:pt>
                <c:pt idx="111">
                  <c:v>-0.18521059850391541</c:v>
                </c:pt>
                <c:pt idx="112">
                  <c:v>-0.18521059850391541</c:v>
                </c:pt>
                <c:pt idx="113">
                  <c:v>0.57013940149608366</c:v>
                </c:pt>
                <c:pt idx="114">
                  <c:v>-0.18521059850391541</c:v>
                </c:pt>
                <c:pt idx="115">
                  <c:v>-0.43701059850391744</c:v>
                </c:pt>
                <c:pt idx="116">
                  <c:v>-0.18521059850391541</c:v>
                </c:pt>
                <c:pt idx="117">
                  <c:v>6.653940149607962E-2</c:v>
                </c:pt>
                <c:pt idx="118">
                  <c:v>6.653940149607962E-2</c:v>
                </c:pt>
                <c:pt idx="119">
                  <c:v>-0.43701059850391744</c:v>
                </c:pt>
                <c:pt idx="120">
                  <c:v>-0.43701059850391744</c:v>
                </c:pt>
                <c:pt idx="121">
                  <c:v>-0.43701059850391744</c:v>
                </c:pt>
                <c:pt idx="122">
                  <c:v>0.31833940149608164</c:v>
                </c:pt>
                <c:pt idx="123">
                  <c:v>0.31833940149608164</c:v>
                </c:pt>
                <c:pt idx="124">
                  <c:v>-0.18521059850391541</c:v>
                </c:pt>
                <c:pt idx="125">
                  <c:v>6.653940149607962E-2</c:v>
                </c:pt>
                <c:pt idx="126">
                  <c:v>0.82193940149608569</c:v>
                </c:pt>
                <c:pt idx="127">
                  <c:v>6.653940149607962E-2</c:v>
                </c:pt>
                <c:pt idx="128">
                  <c:v>0.57013940149608366</c:v>
                </c:pt>
                <c:pt idx="129">
                  <c:v>6.653940149607962E-2</c:v>
                </c:pt>
                <c:pt idx="130">
                  <c:v>-0.18521059850391541</c:v>
                </c:pt>
                <c:pt idx="131">
                  <c:v>6.653940149607962E-2</c:v>
                </c:pt>
                <c:pt idx="132">
                  <c:v>6.653940149607962E-2</c:v>
                </c:pt>
                <c:pt idx="133">
                  <c:v>0.31833940149608164</c:v>
                </c:pt>
                <c:pt idx="134">
                  <c:v>6.653940149607962E-2</c:v>
                </c:pt>
                <c:pt idx="135">
                  <c:v>-0.43701059850391744</c:v>
                </c:pt>
                <c:pt idx="136">
                  <c:v>-0.18521059850391541</c:v>
                </c:pt>
                <c:pt idx="137">
                  <c:v>6.653940149607962E-2</c:v>
                </c:pt>
                <c:pt idx="138">
                  <c:v>-0.18521059850391541</c:v>
                </c:pt>
                <c:pt idx="139">
                  <c:v>-0.18521059850391541</c:v>
                </c:pt>
                <c:pt idx="140">
                  <c:v>-0.43701059850391744</c:v>
                </c:pt>
                <c:pt idx="141">
                  <c:v>0.57013940149608366</c:v>
                </c:pt>
                <c:pt idx="142">
                  <c:v>6.653940149607962E-2</c:v>
                </c:pt>
                <c:pt idx="143">
                  <c:v>0.57013940149608366</c:v>
                </c:pt>
                <c:pt idx="144">
                  <c:v>6.653940149607962E-2</c:v>
                </c:pt>
                <c:pt idx="145">
                  <c:v>-0.18521059850391541</c:v>
                </c:pt>
                <c:pt idx="146">
                  <c:v>0.31833940149608164</c:v>
                </c:pt>
                <c:pt idx="147">
                  <c:v>1.0736894014960807</c:v>
                </c:pt>
                <c:pt idx="148">
                  <c:v>6.653940149607962E-2</c:v>
                </c:pt>
                <c:pt idx="149">
                  <c:v>6.653940149607962E-2</c:v>
                </c:pt>
                <c:pt idx="150">
                  <c:v>-0.18521059850391541</c:v>
                </c:pt>
                <c:pt idx="151">
                  <c:v>0.31833940149608164</c:v>
                </c:pt>
                <c:pt idx="152">
                  <c:v>0.57013940149608366</c:v>
                </c:pt>
                <c:pt idx="153">
                  <c:v>-0.18521059850391541</c:v>
                </c:pt>
                <c:pt idx="154">
                  <c:v>6.653940149607962E-2</c:v>
                </c:pt>
                <c:pt idx="155">
                  <c:v>-0.43701059850391744</c:v>
                </c:pt>
                <c:pt idx="156">
                  <c:v>-0.68881059850391946</c:v>
                </c:pt>
                <c:pt idx="157">
                  <c:v>6.653940149607962E-2</c:v>
                </c:pt>
                <c:pt idx="158">
                  <c:v>6.653940149607962E-2</c:v>
                </c:pt>
                <c:pt idx="159">
                  <c:v>-0.94061059850392148</c:v>
                </c:pt>
                <c:pt idx="160">
                  <c:v>-0.18521059850391541</c:v>
                </c:pt>
                <c:pt idx="161">
                  <c:v>0.31833940149608164</c:v>
                </c:pt>
                <c:pt idx="162">
                  <c:v>6.653940149607962E-2</c:v>
                </c:pt>
                <c:pt idx="163">
                  <c:v>-0.18521059850391541</c:v>
                </c:pt>
                <c:pt idx="164">
                  <c:v>-0.18521059850391541</c:v>
                </c:pt>
                <c:pt idx="165">
                  <c:v>6.653940149607962E-2</c:v>
                </c:pt>
                <c:pt idx="166">
                  <c:v>-0.43701059850391744</c:v>
                </c:pt>
                <c:pt idx="167">
                  <c:v>0.31833940149608164</c:v>
                </c:pt>
                <c:pt idx="168">
                  <c:v>-0.18521059850391541</c:v>
                </c:pt>
                <c:pt idx="169">
                  <c:v>-0.43701059850391744</c:v>
                </c:pt>
                <c:pt idx="170">
                  <c:v>-0.43701059850391744</c:v>
                </c:pt>
                <c:pt idx="171">
                  <c:v>6.653940149607962E-2</c:v>
                </c:pt>
                <c:pt idx="172">
                  <c:v>0.57013940149608366</c:v>
                </c:pt>
                <c:pt idx="173">
                  <c:v>0.31833940149608164</c:v>
                </c:pt>
                <c:pt idx="174">
                  <c:v>6.653940149607962E-2</c:v>
                </c:pt>
                <c:pt idx="175">
                  <c:v>-0.18521059850391541</c:v>
                </c:pt>
                <c:pt idx="176">
                  <c:v>6.653940149607962E-2</c:v>
                </c:pt>
                <c:pt idx="177">
                  <c:v>-0.43701059850391744</c:v>
                </c:pt>
                <c:pt idx="178">
                  <c:v>-0.43701059850391744</c:v>
                </c:pt>
                <c:pt idx="179">
                  <c:v>-0.43701059850391744</c:v>
                </c:pt>
                <c:pt idx="180">
                  <c:v>6.653940149607962E-2</c:v>
                </c:pt>
                <c:pt idx="181">
                  <c:v>6.653940149607962E-2</c:v>
                </c:pt>
                <c:pt idx="182">
                  <c:v>6.653940149607962E-2</c:v>
                </c:pt>
                <c:pt idx="183">
                  <c:v>6.653940149607962E-2</c:v>
                </c:pt>
                <c:pt idx="184">
                  <c:v>6.653940149607962E-2</c:v>
                </c:pt>
                <c:pt idx="185">
                  <c:v>6.653940149607962E-2</c:v>
                </c:pt>
                <c:pt idx="186">
                  <c:v>6.653940149607962E-2</c:v>
                </c:pt>
                <c:pt idx="187">
                  <c:v>-0.18521059850391541</c:v>
                </c:pt>
                <c:pt idx="188">
                  <c:v>6.653940149607962E-2</c:v>
                </c:pt>
                <c:pt idx="189">
                  <c:v>-0.18521059850391541</c:v>
                </c:pt>
                <c:pt idx="190">
                  <c:v>-0.18521059850391541</c:v>
                </c:pt>
                <c:pt idx="191">
                  <c:v>0.31833940149608164</c:v>
                </c:pt>
                <c:pt idx="192">
                  <c:v>6.653940149607962E-2</c:v>
                </c:pt>
                <c:pt idx="193">
                  <c:v>6.653940149607962E-2</c:v>
                </c:pt>
                <c:pt idx="194">
                  <c:v>-0.18521059850391541</c:v>
                </c:pt>
                <c:pt idx="195">
                  <c:v>0.31833940149608164</c:v>
                </c:pt>
                <c:pt idx="196">
                  <c:v>0.31833940149608164</c:v>
                </c:pt>
                <c:pt idx="197">
                  <c:v>1.0736894014960807</c:v>
                </c:pt>
                <c:pt idx="198">
                  <c:v>-0.18521059850391541</c:v>
                </c:pt>
                <c:pt idx="199">
                  <c:v>6.653940149607962E-2</c:v>
                </c:pt>
                <c:pt idx="200">
                  <c:v>-0.18521059850391541</c:v>
                </c:pt>
                <c:pt idx="201">
                  <c:v>-0.18521059850391541</c:v>
                </c:pt>
                <c:pt idx="202">
                  <c:v>0.31833940149608164</c:v>
                </c:pt>
                <c:pt idx="203">
                  <c:v>-0.18521059850391541</c:v>
                </c:pt>
                <c:pt idx="204">
                  <c:v>6.653940149607962E-2</c:v>
                </c:pt>
                <c:pt idx="205">
                  <c:v>6.653940149607962E-2</c:v>
                </c:pt>
                <c:pt idx="206">
                  <c:v>0.82193940149608569</c:v>
                </c:pt>
                <c:pt idx="207">
                  <c:v>-0.18521059850391541</c:v>
                </c:pt>
                <c:pt idx="208">
                  <c:v>-0.18521059850391541</c:v>
                </c:pt>
                <c:pt idx="209">
                  <c:v>6.653940149607962E-2</c:v>
                </c:pt>
                <c:pt idx="210">
                  <c:v>6.653940149607962E-2</c:v>
                </c:pt>
                <c:pt idx="211">
                  <c:v>-0.43701059850391744</c:v>
                </c:pt>
                <c:pt idx="212">
                  <c:v>0.57013940149608366</c:v>
                </c:pt>
                <c:pt idx="213">
                  <c:v>-0.18521059850391541</c:v>
                </c:pt>
                <c:pt idx="214">
                  <c:v>6.653940149607962E-2</c:v>
                </c:pt>
                <c:pt idx="215">
                  <c:v>-0.18521059850391541</c:v>
                </c:pt>
                <c:pt idx="216">
                  <c:v>0.57013940149608366</c:v>
                </c:pt>
                <c:pt idx="217">
                  <c:v>0.57013940149608366</c:v>
                </c:pt>
                <c:pt idx="218">
                  <c:v>-0.18521059850391541</c:v>
                </c:pt>
                <c:pt idx="219">
                  <c:v>0.31833940149608164</c:v>
                </c:pt>
                <c:pt idx="220">
                  <c:v>-0.18521059850391541</c:v>
                </c:pt>
                <c:pt idx="221">
                  <c:v>0.31833940149608164</c:v>
                </c:pt>
                <c:pt idx="222">
                  <c:v>0.57013940149608366</c:v>
                </c:pt>
                <c:pt idx="223">
                  <c:v>6.653940149607962E-2</c:v>
                </c:pt>
                <c:pt idx="224">
                  <c:v>6.653940149607962E-2</c:v>
                </c:pt>
                <c:pt idx="225">
                  <c:v>6.653940149607962E-2</c:v>
                </c:pt>
                <c:pt idx="226">
                  <c:v>6.653940149607962E-2</c:v>
                </c:pt>
                <c:pt idx="227">
                  <c:v>6.653940149607962E-2</c:v>
                </c:pt>
                <c:pt idx="228">
                  <c:v>6.653940149607962E-2</c:v>
                </c:pt>
                <c:pt idx="229">
                  <c:v>-0.43701059850391744</c:v>
                </c:pt>
                <c:pt idx="230">
                  <c:v>6.653940149607962E-2</c:v>
                </c:pt>
                <c:pt idx="231">
                  <c:v>-0.18521059850391541</c:v>
                </c:pt>
                <c:pt idx="232">
                  <c:v>6.653940149607962E-2</c:v>
                </c:pt>
                <c:pt idx="233">
                  <c:v>0.31833940149608164</c:v>
                </c:pt>
                <c:pt idx="234">
                  <c:v>-0.18521059850391541</c:v>
                </c:pt>
                <c:pt idx="235">
                  <c:v>-0.18521059850391541</c:v>
                </c:pt>
                <c:pt idx="236">
                  <c:v>0.31833940149608164</c:v>
                </c:pt>
                <c:pt idx="237">
                  <c:v>0.57013940149608366</c:v>
                </c:pt>
                <c:pt idx="238">
                  <c:v>6.653940149607962E-2</c:v>
                </c:pt>
                <c:pt idx="239">
                  <c:v>-0.43701059850391744</c:v>
                </c:pt>
                <c:pt idx="240">
                  <c:v>-0.18521059850391541</c:v>
                </c:pt>
                <c:pt idx="241">
                  <c:v>6.653940149607962E-2</c:v>
                </c:pt>
                <c:pt idx="242">
                  <c:v>6.653940149607962E-2</c:v>
                </c:pt>
                <c:pt idx="243">
                  <c:v>6.653940149607962E-2</c:v>
                </c:pt>
                <c:pt idx="244">
                  <c:v>-0.18521059850391541</c:v>
                </c:pt>
                <c:pt idx="245">
                  <c:v>6.653940149607962E-2</c:v>
                </c:pt>
                <c:pt idx="246">
                  <c:v>6.653940149607962E-2</c:v>
                </c:pt>
                <c:pt idx="247">
                  <c:v>0.31833940149608164</c:v>
                </c:pt>
                <c:pt idx="248">
                  <c:v>-0.18521059850391541</c:v>
                </c:pt>
                <c:pt idx="249">
                  <c:v>-0.43701059850391744</c:v>
                </c:pt>
                <c:pt idx="250">
                  <c:v>-0.18521059850391541</c:v>
                </c:pt>
                <c:pt idx="251">
                  <c:v>6.653940149607962E-2</c:v>
                </c:pt>
                <c:pt idx="252">
                  <c:v>0.31833940149608164</c:v>
                </c:pt>
                <c:pt idx="253">
                  <c:v>-0.18521059850391541</c:v>
                </c:pt>
                <c:pt idx="254">
                  <c:v>6.653940149607962E-2</c:v>
                </c:pt>
                <c:pt idx="255">
                  <c:v>6.653940149607962E-2</c:v>
                </c:pt>
                <c:pt idx="256">
                  <c:v>6.653940149607962E-2</c:v>
                </c:pt>
                <c:pt idx="257">
                  <c:v>6.653940149607962E-2</c:v>
                </c:pt>
                <c:pt idx="258">
                  <c:v>-0.18521059850391541</c:v>
                </c:pt>
                <c:pt idx="259">
                  <c:v>-0.43701059850391744</c:v>
                </c:pt>
                <c:pt idx="260">
                  <c:v>-0.18521059850391541</c:v>
                </c:pt>
                <c:pt idx="261">
                  <c:v>0.57013940149608366</c:v>
                </c:pt>
                <c:pt idx="262">
                  <c:v>-0.18521059850391541</c:v>
                </c:pt>
                <c:pt idx="263">
                  <c:v>-0.68881059850391946</c:v>
                </c:pt>
                <c:pt idx="264">
                  <c:v>-0.43701059850391744</c:v>
                </c:pt>
                <c:pt idx="265">
                  <c:v>-0.43701059850391744</c:v>
                </c:pt>
                <c:pt idx="266">
                  <c:v>6.653940149607962E-2</c:v>
                </c:pt>
                <c:pt idx="267">
                  <c:v>-0.18521059850391541</c:v>
                </c:pt>
                <c:pt idx="268">
                  <c:v>6.653940149607962E-2</c:v>
                </c:pt>
                <c:pt idx="269">
                  <c:v>6.653940149607962E-2</c:v>
                </c:pt>
                <c:pt idx="270">
                  <c:v>-0.18521059850391541</c:v>
                </c:pt>
                <c:pt idx="271">
                  <c:v>0.57013940149608366</c:v>
                </c:pt>
                <c:pt idx="272">
                  <c:v>0.31833940149608164</c:v>
                </c:pt>
                <c:pt idx="273">
                  <c:v>-0.43701059850391744</c:v>
                </c:pt>
                <c:pt idx="274">
                  <c:v>-0.18521059850391541</c:v>
                </c:pt>
                <c:pt idx="275">
                  <c:v>-0.18521059850391541</c:v>
                </c:pt>
                <c:pt idx="276">
                  <c:v>-0.43701059850391744</c:v>
                </c:pt>
                <c:pt idx="277">
                  <c:v>-0.18521059850391541</c:v>
                </c:pt>
                <c:pt idx="278">
                  <c:v>-0.18521059850391541</c:v>
                </c:pt>
                <c:pt idx="279">
                  <c:v>-0.43701059850391744</c:v>
                </c:pt>
                <c:pt idx="280">
                  <c:v>6.653940149607962E-2</c:v>
                </c:pt>
                <c:pt idx="281">
                  <c:v>0.31833940149608164</c:v>
                </c:pt>
                <c:pt idx="282">
                  <c:v>0.82193940149608569</c:v>
                </c:pt>
                <c:pt idx="283">
                  <c:v>6.653940149607962E-2</c:v>
                </c:pt>
                <c:pt idx="284">
                  <c:v>-0.18521059850391541</c:v>
                </c:pt>
                <c:pt idx="285">
                  <c:v>-0.18521059850391541</c:v>
                </c:pt>
                <c:pt idx="286">
                  <c:v>0.31833940149608164</c:v>
                </c:pt>
                <c:pt idx="287">
                  <c:v>6.653940149607962E-2</c:v>
                </c:pt>
                <c:pt idx="288">
                  <c:v>-0.18521059850391541</c:v>
                </c:pt>
                <c:pt idx="289">
                  <c:v>-0.18521059850391541</c:v>
                </c:pt>
                <c:pt idx="290">
                  <c:v>-0.43701059850391744</c:v>
                </c:pt>
                <c:pt idx="291">
                  <c:v>-0.18521059850391541</c:v>
                </c:pt>
                <c:pt idx="292">
                  <c:v>0.57013940149608366</c:v>
                </c:pt>
                <c:pt idx="293">
                  <c:v>0.31833940149608164</c:v>
                </c:pt>
                <c:pt idx="294">
                  <c:v>0.31833940149608164</c:v>
                </c:pt>
                <c:pt idx="295">
                  <c:v>0.31833940149608164</c:v>
                </c:pt>
                <c:pt idx="296">
                  <c:v>6.653940149607962E-2</c:v>
                </c:pt>
                <c:pt idx="297">
                  <c:v>0.31833940149608164</c:v>
                </c:pt>
                <c:pt idx="298">
                  <c:v>-0.18521059850391541</c:v>
                </c:pt>
                <c:pt idx="299">
                  <c:v>6.653940149607962E-2</c:v>
                </c:pt>
                <c:pt idx="300">
                  <c:v>0.57013940149608366</c:v>
                </c:pt>
                <c:pt idx="301">
                  <c:v>6.653940149607962E-2</c:v>
                </c:pt>
                <c:pt idx="302">
                  <c:v>-0.18521059850391541</c:v>
                </c:pt>
                <c:pt idx="303">
                  <c:v>6.653940149607962E-2</c:v>
                </c:pt>
                <c:pt idx="304">
                  <c:v>-0.43701059850391744</c:v>
                </c:pt>
                <c:pt idx="305">
                  <c:v>0.31833940149608164</c:v>
                </c:pt>
                <c:pt idx="306">
                  <c:v>6.653940149607962E-2</c:v>
                </c:pt>
                <c:pt idx="307">
                  <c:v>6.653940149607962E-2</c:v>
                </c:pt>
                <c:pt idx="308">
                  <c:v>6.653940149607962E-2</c:v>
                </c:pt>
                <c:pt idx="309">
                  <c:v>-0.43701059850391744</c:v>
                </c:pt>
                <c:pt idx="310">
                  <c:v>-0.43701059850391744</c:v>
                </c:pt>
                <c:pt idx="311">
                  <c:v>6.653940149607962E-2</c:v>
                </c:pt>
                <c:pt idx="312">
                  <c:v>-0.18521059850391541</c:v>
                </c:pt>
                <c:pt idx="313">
                  <c:v>-0.18521059850391541</c:v>
                </c:pt>
                <c:pt idx="314">
                  <c:v>-0.43701059850391744</c:v>
                </c:pt>
                <c:pt idx="315">
                  <c:v>-0.43701059850391744</c:v>
                </c:pt>
                <c:pt idx="316">
                  <c:v>6.653940149607962E-2</c:v>
                </c:pt>
                <c:pt idx="317">
                  <c:v>-0.43701059850391744</c:v>
                </c:pt>
                <c:pt idx="318">
                  <c:v>6.653940149607962E-2</c:v>
                </c:pt>
                <c:pt idx="319">
                  <c:v>-0.18521059850391541</c:v>
                </c:pt>
                <c:pt idx="320">
                  <c:v>-0.43701059850391744</c:v>
                </c:pt>
                <c:pt idx="321">
                  <c:v>-0.18521059850391541</c:v>
                </c:pt>
                <c:pt idx="322">
                  <c:v>0.31833940149608164</c:v>
                </c:pt>
                <c:pt idx="323">
                  <c:v>6.653940149607962E-2</c:v>
                </c:pt>
                <c:pt idx="324">
                  <c:v>-0.43701059850391744</c:v>
                </c:pt>
                <c:pt idx="325">
                  <c:v>6.653940149607962E-2</c:v>
                </c:pt>
                <c:pt idx="326">
                  <c:v>-0.18521059850391541</c:v>
                </c:pt>
                <c:pt idx="327">
                  <c:v>-0.18521059850391541</c:v>
                </c:pt>
                <c:pt idx="328">
                  <c:v>-0.18521059850391541</c:v>
                </c:pt>
                <c:pt idx="329">
                  <c:v>6.653940149607962E-2</c:v>
                </c:pt>
                <c:pt idx="330">
                  <c:v>6.653940149607962E-2</c:v>
                </c:pt>
                <c:pt idx="331">
                  <c:v>0.31833940149608164</c:v>
                </c:pt>
                <c:pt idx="332">
                  <c:v>0.31833940149608164</c:v>
                </c:pt>
                <c:pt idx="333">
                  <c:v>6.653940149607962E-2</c:v>
                </c:pt>
                <c:pt idx="334">
                  <c:v>-0.18521059850391541</c:v>
                </c:pt>
                <c:pt idx="335">
                  <c:v>-0.18521059850391541</c:v>
                </c:pt>
                <c:pt idx="336">
                  <c:v>0.31833940149608164</c:v>
                </c:pt>
                <c:pt idx="337">
                  <c:v>6.653940149607962E-2</c:v>
                </c:pt>
                <c:pt idx="338">
                  <c:v>-0.43701059850391744</c:v>
                </c:pt>
                <c:pt idx="339">
                  <c:v>-0.18521059850391541</c:v>
                </c:pt>
                <c:pt idx="340">
                  <c:v>0.31833940149608164</c:v>
                </c:pt>
                <c:pt idx="341">
                  <c:v>-0.18521059850391541</c:v>
                </c:pt>
                <c:pt idx="342">
                  <c:v>6.653940149607962E-2</c:v>
                </c:pt>
                <c:pt idx="343">
                  <c:v>-0.18521059850391541</c:v>
                </c:pt>
                <c:pt idx="344">
                  <c:v>-0.18521059850391541</c:v>
                </c:pt>
                <c:pt idx="345">
                  <c:v>6.653940149607962E-2</c:v>
                </c:pt>
                <c:pt idx="346">
                  <c:v>-0.18521059850391541</c:v>
                </c:pt>
                <c:pt idx="347">
                  <c:v>0.82193940149608569</c:v>
                </c:pt>
                <c:pt idx="348">
                  <c:v>-0.18521059850391541</c:v>
                </c:pt>
                <c:pt idx="349">
                  <c:v>-0.18521059850391541</c:v>
                </c:pt>
                <c:pt idx="350">
                  <c:v>-0.18521059850391541</c:v>
                </c:pt>
                <c:pt idx="351">
                  <c:v>0.31833940149608164</c:v>
                </c:pt>
                <c:pt idx="352">
                  <c:v>0.31833940149608164</c:v>
                </c:pt>
                <c:pt idx="353">
                  <c:v>-0.43701059850391744</c:v>
                </c:pt>
                <c:pt idx="354">
                  <c:v>-0.18521059850391541</c:v>
                </c:pt>
                <c:pt idx="355">
                  <c:v>-0.18521059850391541</c:v>
                </c:pt>
                <c:pt idx="356">
                  <c:v>-0.18521059850391541</c:v>
                </c:pt>
                <c:pt idx="357">
                  <c:v>6.653940149607962E-2</c:v>
                </c:pt>
                <c:pt idx="358">
                  <c:v>-0.43701059850391744</c:v>
                </c:pt>
                <c:pt idx="359">
                  <c:v>-0.68881059850391946</c:v>
                </c:pt>
                <c:pt idx="360">
                  <c:v>-0.43701059850391744</c:v>
                </c:pt>
                <c:pt idx="361">
                  <c:v>0.31833940149608164</c:v>
                </c:pt>
                <c:pt idx="362">
                  <c:v>6.653940149607962E-2</c:v>
                </c:pt>
                <c:pt idx="363">
                  <c:v>-0.18521059850391541</c:v>
                </c:pt>
                <c:pt idx="364">
                  <c:v>-0.18521059850391541</c:v>
                </c:pt>
                <c:pt idx="365">
                  <c:v>6.653940149607962E-2</c:v>
                </c:pt>
                <c:pt idx="366">
                  <c:v>-0.18521059850391541</c:v>
                </c:pt>
                <c:pt idx="367">
                  <c:v>6.653940149607962E-2</c:v>
                </c:pt>
                <c:pt idx="368">
                  <c:v>-0.18521059850391541</c:v>
                </c:pt>
                <c:pt idx="369">
                  <c:v>-0.68881059850391946</c:v>
                </c:pt>
                <c:pt idx="370">
                  <c:v>6.653940149607962E-2</c:v>
                </c:pt>
                <c:pt idx="371">
                  <c:v>0.57013940149608366</c:v>
                </c:pt>
                <c:pt idx="372">
                  <c:v>0.31833940149608164</c:v>
                </c:pt>
                <c:pt idx="373">
                  <c:v>6.653940149607962E-2</c:v>
                </c:pt>
                <c:pt idx="374">
                  <c:v>0.31833940149608164</c:v>
                </c:pt>
                <c:pt idx="375">
                  <c:v>0.82193940149608569</c:v>
                </c:pt>
                <c:pt idx="376">
                  <c:v>6.653940149607962E-2</c:v>
                </c:pt>
                <c:pt idx="377">
                  <c:v>0.31833940149608164</c:v>
                </c:pt>
                <c:pt idx="378">
                  <c:v>-0.43701059850391744</c:v>
                </c:pt>
                <c:pt idx="379">
                  <c:v>6.653940149607962E-2</c:v>
                </c:pt>
                <c:pt idx="380">
                  <c:v>-0.18521059850391541</c:v>
                </c:pt>
                <c:pt idx="381">
                  <c:v>0.82193940149608569</c:v>
                </c:pt>
                <c:pt idx="382">
                  <c:v>-0.18521059850391541</c:v>
                </c:pt>
                <c:pt idx="383">
                  <c:v>6.653940149607962E-2</c:v>
                </c:pt>
                <c:pt idx="384">
                  <c:v>-0.68881059850391946</c:v>
                </c:pt>
                <c:pt idx="385">
                  <c:v>6.653940149607962E-2</c:v>
                </c:pt>
                <c:pt idx="386">
                  <c:v>0.31833940149608164</c:v>
                </c:pt>
                <c:pt idx="387">
                  <c:v>6.653940149607962E-2</c:v>
                </c:pt>
                <c:pt idx="388">
                  <c:v>0.31833940149608164</c:v>
                </c:pt>
                <c:pt idx="389">
                  <c:v>-0.18521059850391541</c:v>
                </c:pt>
                <c:pt idx="390">
                  <c:v>0.31833940149608164</c:v>
                </c:pt>
                <c:pt idx="391">
                  <c:v>-0.18521059850391541</c:v>
                </c:pt>
                <c:pt idx="392">
                  <c:v>0.31833940149608164</c:v>
                </c:pt>
                <c:pt idx="393">
                  <c:v>-0.43701059850391744</c:v>
                </c:pt>
                <c:pt idx="394">
                  <c:v>-0.18521059850391541</c:v>
                </c:pt>
                <c:pt idx="395">
                  <c:v>0.31833940149608164</c:v>
                </c:pt>
                <c:pt idx="396">
                  <c:v>0.31833940149608164</c:v>
                </c:pt>
                <c:pt idx="397">
                  <c:v>-0.18521059850391541</c:v>
                </c:pt>
                <c:pt idx="398">
                  <c:v>-0.68881059850391946</c:v>
                </c:pt>
                <c:pt idx="399">
                  <c:v>6.653940149607962E-2</c:v>
                </c:pt>
                <c:pt idx="400">
                  <c:v>6.653940149607962E-2</c:v>
                </c:pt>
              </c:numCache>
            </c:numRef>
          </c:yVal>
          <c:smooth val="0"/>
        </c:ser>
        <c:dLbls>
          <c:showLegendKey val="0"/>
          <c:showVal val="0"/>
          <c:showCatName val="0"/>
          <c:showSerName val="0"/>
          <c:showPercent val="0"/>
          <c:showBubbleSize val="0"/>
        </c:dLbls>
        <c:axId val="44108688"/>
        <c:axId val="44109248"/>
      </c:scatterChart>
      <c:valAx>
        <c:axId val="44108688"/>
        <c:scaling>
          <c:orientation val="minMax"/>
          <c:max val="0.2"/>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109248"/>
        <c:crossesAt val="-50"/>
        <c:crossBetween val="midCat"/>
      </c:valAx>
      <c:valAx>
        <c:axId val="44109248"/>
        <c:scaling>
          <c:orientation val="minMax"/>
          <c:max val="1.5"/>
          <c:min val="-1.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1086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4" y="1"/>
            <a:ext cx="4280221" cy="337051"/>
          </a:xfrm>
          <a:prstGeom prst="rect">
            <a:avLst/>
          </a:prstGeom>
          <a:noFill/>
          <a:ln w="9525">
            <a:noFill/>
            <a:miter lim="800000"/>
            <a:headEnd/>
            <a:tailEnd/>
          </a:ln>
          <a:effectLst/>
        </p:spPr>
        <p:txBody>
          <a:bodyPr vert="horz" wrap="square" lIns="90704" tIns="45353" rIns="90704" bIns="45353" numCol="1" anchor="t" anchorCtr="0" compatLnSpc="1">
            <a:prstTxWarp prst="textNoShape">
              <a:avLst/>
            </a:prstTxWarp>
          </a:bodyPr>
          <a:lstStyle>
            <a:lvl1pPr algn="l" eaLnBrk="1" hangingPunct="1">
              <a:defRPr kumimoji="1" sz="1200"/>
            </a:lvl1pPr>
          </a:lstStyle>
          <a:p>
            <a:pPr>
              <a:defRPr/>
            </a:pPr>
            <a:endParaRPr lang="en-US" altLang="ja-JP"/>
          </a:p>
        </p:txBody>
      </p:sp>
      <p:sp>
        <p:nvSpPr>
          <p:cNvPr id="22531" name="Rectangle 3"/>
          <p:cNvSpPr>
            <a:spLocks noGrp="1" noChangeArrowheads="1"/>
          </p:cNvSpPr>
          <p:nvPr>
            <p:ph type="dt" sz="quarter" idx="1"/>
          </p:nvPr>
        </p:nvSpPr>
        <p:spPr bwMode="auto">
          <a:xfrm>
            <a:off x="5595620" y="1"/>
            <a:ext cx="4277916" cy="337051"/>
          </a:xfrm>
          <a:prstGeom prst="rect">
            <a:avLst/>
          </a:prstGeom>
          <a:noFill/>
          <a:ln w="9525">
            <a:noFill/>
            <a:miter lim="800000"/>
            <a:headEnd/>
            <a:tailEnd/>
          </a:ln>
          <a:effectLst/>
        </p:spPr>
        <p:txBody>
          <a:bodyPr vert="horz" wrap="square" lIns="90704" tIns="45353" rIns="90704" bIns="45353" numCol="1" anchor="t" anchorCtr="0" compatLnSpc="1">
            <a:prstTxWarp prst="textNoShape">
              <a:avLst/>
            </a:prstTxWarp>
          </a:bodyPr>
          <a:lstStyle>
            <a:lvl1pPr algn="r" eaLnBrk="1" hangingPunct="1">
              <a:defRPr kumimoji="1" sz="1200"/>
            </a:lvl1pPr>
          </a:lstStyle>
          <a:p>
            <a:pPr>
              <a:defRPr/>
            </a:pPr>
            <a:endParaRPr lang="en-US" altLang="ja-JP"/>
          </a:p>
        </p:txBody>
      </p:sp>
      <p:sp>
        <p:nvSpPr>
          <p:cNvPr id="22532" name="Rectangle 4"/>
          <p:cNvSpPr>
            <a:spLocks noGrp="1" noChangeArrowheads="1"/>
          </p:cNvSpPr>
          <p:nvPr>
            <p:ph type="ftr" sz="quarter" idx="2"/>
          </p:nvPr>
        </p:nvSpPr>
        <p:spPr bwMode="auto">
          <a:xfrm>
            <a:off x="4" y="6403988"/>
            <a:ext cx="4280221" cy="337051"/>
          </a:xfrm>
          <a:prstGeom prst="rect">
            <a:avLst/>
          </a:prstGeom>
          <a:noFill/>
          <a:ln w="9525">
            <a:noFill/>
            <a:miter lim="800000"/>
            <a:headEnd/>
            <a:tailEnd/>
          </a:ln>
          <a:effectLst/>
        </p:spPr>
        <p:txBody>
          <a:bodyPr vert="horz" wrap="square" lIns="90704" tIns="45353" rIns="90704" bIns="45353" numCol="1" anchor="b" anchorCtr="0" compatLnSpc="1">
            <a:prstTxWarp prst="textNoShape">
              <a:avLst/>
            </a:prstTxWarp>
          </a:bodyPr>
          <a:lstStyle>
            <a:lvl1pPr algn="l" eaLnBrk="1" hangingPunct="1">
              <a:defRPr kumimoji="1" sz="1200"/>
            </a:lvl1pPr>
          </a:lstStyle>
          <a:p>
            <a:pPr>
              <a:defRPr/>
            </a:pPr>
            <a:endParaRPr lang="en-US" altLang="ja-JP"/>
          </a:p>
        </p:txBody>
      </p:sp>
      <p:sp>
        <p:nvSpPr>
          <p:cNvPr id="22533" name="Rectangle 5"/>
          <p:cNvSpPr>
            <a:spLocks noGrp="1" noChangeArrowheads="1"/>
          </p:cNvSpPr>
          <p:nvPr>
            <p:ph type="sldNum" sz="quarter" idx="3"/>
          </p:nvPr>
        </p:nvSpPr>
        <p:spPr bwMode="auto">
          <a:xfrm>
            <a:off x="5595620" y="6403988"/>
            <a:ext cx="4277916" cy="337051"/>
          </a:xfrm>
          <a:prstGeom prst="rect">
            <a:avLst/>
          </a:prstGeom>
          <a:noFill/>
          <a:ln w="9525">
            <a:noFill/>
            <a:miter lim="800000"/>
            <a:headEnd/>
            <a:tailEnd/>
          </a:ln>
          <a:effectLst/>
        </p:spPr>
        <p:txBody>
          <a:bodyPr vert="horz" wrap="square" lIns="90704" tIns="45353" rIns="90704" bIns="45353" numCol="1" anchor="b" anchorCtr="0" compatLnSpc="1">
            <a:prstTxWarp prst="textNoShape">
              <a:avLst/>
            </a:prstTxWarp>
          </a:bodyPr>
          <a:lstStyle>
            <a:lvl1pPr algn="r" eaLnBrk="1" hangingPunct="1">
              <a:defRPr kumimoji="1" sz="1200"/>
            </a:lvl1pPr>
          </a:lstStyle>
          <a:p>
            <a:pPr>
              <a:defRPr/>
            </a:pPr>
            <a:fld id="{27193CC1-351D-4EB3-BC00-F31C5C2CB589}" type="slidenum">
              <a:rPr lang="en-US" altLang="ja-JP"/>
              <a:pPr>
                <a:defRPr/>
              </a:pPr>
              <a:t>‹#›</a:t>
            </a:fld>
            <a:endParaRPr lang="en-US" altLang="ja-JP"/>
          </a:p>
        </p:txBody>
      </p:sp>
    </p:spTree>
    <p:extLst>
      <p:ext uri="{BB962C8B-B14F-4D97-AF65-F5344CB8AC3E}">
        <p14:creationId xmlns:p14="http://schemas.microsoft.com/office/powerpoint/2010/main" val="32296819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4" y="1"/>
            <a:ext cx="4280221" cy="337051"/>
          </a:xfrm>
          <a:prstGeom prst="rect">
            <a:avLst/>
          </a:prstGeom>
          <a:noFill/>
          <a:ln w="9525">
            <a:noFill/>
            <a:miter lim="800000"/>
            <a:headEnd/>
            <a:tailEnd/>
          </a:ln>
          <a:effectLst/>
        </p:spPr>
        <p:txBody>
          <a:bodyPr vert="horz" wrap="square" lIns="90704" tIns="45353" rIns="90704" bIns="45353" numCol="1" anchor="t" anchorCtr="0" compatLnSpc="1">
            <a:prstTxWarp prst="textNoShape">
              <a:avLst/>
            </a:prstTxWarp>
          </a:bodyPr>
          <a:lstStyle>
            <a:lvl1pPr algn="l" eaLnBrk="1" hangingPunct="1">
              <a:defRPr kumimoji="1" sz="1200"/>
            </a:lvl1pPr>
          </a:lstStyle>
          <a:p>
            <a:pPr>
              <a:defRPr/>
            </a:pPr>
            <a:endParaRPr lang="en-US" altLang="ja-JP"/>
          </a:p>
        </p:txBody>
      </p:sp>
      <p:sp>
        <p:nvSpPr>
          <p:cNvPr id="21507" name="Rectangle 3"/>
          <p:cNvSpPr>
            <a:spLocks noGrp="1" noChangeArrowheads="1"/>
          </p:cNvSpPr>
          <p:nvPr>
            <p:ph type="dt" idx="1"/>
          </p:nvPr>
        </p:nvSpPr>
        <p:spPr bwMode="auto">
          <a:xfrm>
            <a:off x="5595620" y="1"/>
            <a:ext cx="4277916" cy="337051"/>
          </a:xfrm>
          <a:prstGeom prst="rect">
            <a:avLst/>
          </a:prstGeom>
          <a:noFill/>
          <a:ln w="9525">
            <a:noFill/>
            <a:miter lim="800000"/>
            <a:headEnd/>
            <a:tailEnd/>
          </a:ln>
          <a:effectLst/>
        </p:spPr>
        <p:txBody>
          <a:bodyPr vert="horz" wrap="square" lIns="90704" tIns="45353" rIns="90704" bIns="45353" numCol="1" anchor="t" anchorCtr="0" compatLnSpc="1">
            <a:prstTxWarp prst="textNoShape">
              <a:avLst/>
            </a:prstTxWarp>
          </a:bodyPr>
          <a:lstStyle>
            <a:lvl1pPr algn="r" eaLnBrk="1" hangingPunct="1">
              <a:defRPr kumimoji="1"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3260725" y="506413"/>
            <a:ext cx="3368675" cy="25273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985974" y="3202535"/>
            <a:ext cx="7903895" cy="3033466"/>
          </a:xfrm>
          <a:prstGeom prst="rect">
            <a:avLst/>
          </a:prstGeom>
          <a:noFill/>
          <a:ln w="9525">
            <a:noFill/>
            <a:miter lim="800000"/>
            <a:headEnd/>
            <a:tailEnd/>
          </a:ln>
          <a:effectLst/>
        </p:spPr>
        <p:txBody>
          <a:bodyPr vert="horz" wrap="square" lIns="90704" tIns="45353" rIns="90704" bIns="4535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21510" name="Rectangle 6"/>
          <p:cNvSpPr>
            <a:spLocks noGrp="1" noChangeArrowheads="1"/>
          </p:cNvSpPr>
          <p:nvPr>
            <p:ph type="ftr" sz="quarter" idx="4"/>
          </p:nvPr>
        </p:nvSpPr>
        <p:spPr bwMode="auto">
          <a:xfrm>
            <a:off x="4" y="6403988"/>
            <a:ext cx="4280221" cy="337051"/>
          </a:xfrm>
          <a:prstGeom prst="rect">
            <a:avLst/>
          </a:prstGeom>
          <a:noFill/>
          <a:ln w="9525">
            <a:noFill/>
            <a:miter lim="800000"/>
            <a:headEnd/>
            <a:tailEnd/>
          </a:ln>
          <a:effectLst/>
        </p:spPr>
        <p:txBody>
          <a:bodyPr vert="horz" wrap="square" lIns="90704" tIns="45353" rIns="90704" bIns="45353" numCol="1" anchor="b" anchorCtr="0" compatLnSpc="1">
            <a:prstTxWarp prst="textNoShape">
              <a:avLst/>
            </a:prstTxWarp>
          </a:bodyPr>
          <a:lstStyle>
            <a:lvl1pPr algn="l" eaLnBrk="1" hangingPunct="1">
              <a:defRPr kumimoji="1" sz="1200"/>
            </a:lvl1pPr>
          </a:lstStyle>
          <a:p>
            <a:pPr>
              <a:defRPr/>
            </a:pPr>
            <a:endParaRPr lang="en-US" altLang="ja-JP"/>
          </a:p>
        </p:txBody>
      </p:sp>
      <p:sp>
        <p:nvSpPr>
          <p:cNvPr id="21511" name="Rectangle 7"/>
          <p:cNvSpPr>
            <a:spLocks noGrp="1" noChangeArrowheads="1"/>
          </p:cNvSpPr>
          <p:nvPr>
            <p:ph type="sldNum" sz="quarter" idx="5"/>
          </p:nvPr>
        </p:nvSpPr>
        <p:spPr bwMode="auto">
          <a:xfrm>
            <a:off x="5595620" y="6403988"/>
            <a:ext cx="4277916" cy="337051"/>
          </a:xfrm>
          <a:prstGeom prst="rect">
            <a:avLst/>
          </a:prstGeom>
          <a:noFill/>
          <a:ln w="9525">
            <a:noFill/>
            <a:miter lim="800000"/>
            <a:headEnd/>
            <a:tailEnd/>
          </a:ln>
          <a:effectLst/>
        </p:spPr>
        <p:txBody>
          <a:bodyPr vert="horz" wrap="square" lIns="90704" tIns="45353" rIns="90704" bIns="45353" numCol="1" anchor="b" anchorCtr="0" compatLnSpc="1">
            <a:prstTxWarp prst="textNoShape">
              <a:avLst/>
            </a:prstTxWarp>
          </a:bodyPr>
          <a:lstStyle>
            <a:lvl1pPr algn="r" eaLnBrk="1" hangingPunct="1">
              <a:defRPr kumimoji="1" sz="1200"/>
            </a:lvl1pPr>
          </a:lstStyle>
          <a:p>
            <a:pPr>
              <a:defRPr/>
            </a:pPr>
            <a:fld id="{33718D09-5DCB-4129-AB93-3B7D3DF17CB7}" type="slidenum">
              <a:rPr lang="en-US" altLang="ja-JP"/>
              <a:pPr>
                <a:defRPr/>
              </a:pPr>
              <a:t>‹#›</a:t>
            </a:fld>
            <a:endParaRPr lang="en-US" altLang="ja-JP"/>
          </a:p>
        </p:txBody>
      </p:sp>
    </p:spTree>
    <p:extLst>
      <p:ext uri="{BB962C8B-B14F-4D97-AF65-F5344CB8AC3E}">
        <p14:creationId xmlns:p14="http://schemas.microsoft.com/office/powerpoint/2010/main" val="187818722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p:spPr>
        <p:txBody>
          <a:bodyPr/>
          <a:lstStyle/>
          <a:p>
            <a:endParaRPr lang="en-US" altLang="ja-JP" smtClean="0"/>
          </a:p>
        </p:txBody>
      </p:sp>
      <p:sp>
        <p:nvSpPr>
          <p:cNvPr id="31747" name="Rectangle 6"/>
          <p:cNvSpPr>
            <a:spLocks noGrp="1" noChangeArrowheads="1"/>
          </p:cNvSpPr>
          <p:nvPr>
            <p:ph type="ftr" sz="quarter" idx="4"/>
          </p:nvPr>
        </p:nvSpPr>
        <p:spPr>
          <a:noFill/>
        </p:spPr>
        <p:txBody>
          <a:bodyPr/>
          <a:lstStyle/>
          <a:p>
            <a:endParaRPr lang="en-US" altLang="ja-JP" smtClean="0"/>
          </a:p>
        </p:txBody>
      </p:sp>
      <p:sp>
        <p:nvSpPr>
          <p:cNvPr id="31748" name="Rectangle 7"/>
          <p:cNvSpPr>
            <a:spLocks noGrp="1" noChangeArrowheads="1"/>
          </p:cNvSpPr>
          <p:nvPr>
            <p:ph type="sldNum" sz="quarter" idx="5"/>
          </p:nvPr>
        </p:nvSpPr>
        <p:spPr>
          <a:noFill/>
        </p:spPr>
        <p:txBody>
          <a:bodyPr/>
          <a:lstStyle/>
          <a:p>
            <a:fld id="{8497660C-F83C-4CD5-B8E5-F97CFD00F383}" type="slidenum">
              <a:rPr lang="en-US" altLang="ja-JP" smtClean="0"/>
              <a:pPr/>
              <a:t>1</a:t>
            </a:fld>
            <a:endParaRPr lang="en-US" altLang="ja-JP" smtClean="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p:spPr>
        <p:txBody>
          <a:bodyPr/>
          <a:lstStyle/>
          <a:p>
            <a:pPr eaLnBrk="1" hangingPunct="1"/>
            <a:endParaRPr lang="ja-JP" altLang="ja-JP" dirty="0" smtClean="0"/>
          </a:p>
        </p:txBody>
      </p:sp>
    </p:spTree>
    <p:extLst>
      <p:ext uri="{BB962C8B-B14F-4D97-AF65-F5344CB8AC3E}">
        <p14:creationId xmlns:p14="http://schemas.microsoft.com/office/powerpoint/2010/main" val="4193180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baseline="0" dirty="0" smtClean="0"/>
          </a:p>
        </p:txBody>
      </p:sp>
      <p:sp>
        <p:nvSpPr>
          <p:cNvPr id="4" name="日付プレースホルダ 3"/>
          <p:cNvSpPr>
            <a:spLocks noGrp="1"/>
          </p:cNvSpPr>
          <p:nvPr>
            <p:ph type="dt"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endParaRPr lang="en-US" altLang="ja-JP"/>
          </a:p>
        </p:txBody>
      </p:sp>
      <p:sp>
        <p:nvSpPr>
          <p:cNvPr id="6" name="スライド番号プレースホルダ 5"/>
          <p:cNvSpPr>
            <a:spLocks noGrp="1"/>
          </p:cNvSpPr>
          <p:nvPr>
            <p:ph type="sldNum" sz="quarter" idx="12"/>
          </p:nvPr>
        </p:nvSpPr>
        <p:spPr/>
        <p:txBody>
          <a:bodyPr/>
          <a:lstStyle/>
          <a:p>
            <a:pPr>
              <a:defRPr/>
            </a:pPr>
            <a:fld id="{33718D09-5DCB-4129-AB93-3B7D3DF17CB7}" type="slidenum">
              <a:rPr lang="en-US" altLang="ja-JP" smtClean="0"/>
              <a:pPr>
                <a:defRPr/>
              </a:pPr>
              <a:t>10</a:t>
            </a:fld>
            <a:endParaRPr lang="en-US" altLang="ja-JP"/>
          </a:p>
        </p:txBody>
      </p:sp>
    </p:spTree>
    <p:extLst>
      <p:ext uri="{BB962C8B-B14F-4D97-AF65-F5344CB8AC3E}">
        <p14:creationId xmlns:p14="http://schemas.microsoft.com/office/powerpoint/2010/main" val="2518170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baseline="0" dirty="0" smtClean="0"/>
          </a:p>
        </p:txBody>
      </p:sp>
      <p:sp>
        <p:nvSpPr>
          <p:cNvPr id="4" name="日付プレースホルダ 3"/>
          <p:cNvSpPr>
            <a:spLocks noGrp="1"/>
          </p:cNvSpPr>
          <p:nvPr>
            <p:ph type="dt"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endParaRPr lang="en-US" altLang="ja-JP"/>
          </a:p>
        </p:txBody>
      </p:sp>
      <p:sp>
        <p:nvSpPr>
          <p:cNvPr id="6" name="スライド番号プレースホルダ 5"/>
          <p:cNvSpPr>
            <a:spLocks noGrp="1"/>
          </p:cNvSpPr>
          <p:nvPr>
            <p:ph type="sldNum" sz="quarter" idx="12"/>
          </p:nvPr>
        </p:nvSpPr>
        <p:spPr/>
        <p:txBody>
          <a:bodyPr/>
          <a:lstStyle/>
          <a:p>
            <a:pPr>
              <a:defRPr/>
            </a:pPr>
            <a:fld id="{33718D09-5DCB-4129-AB93-3B7D3DF17CB7}" type="slidenum">
              <a:rPr lang="en-US" altLang="ja-JP" smtClean="0"/>
              <a:pPr>
                <a:defRPr/>
              </a:pPr>
              <a:t>11</a:t>
            </a:fld>
            <a:endParaRPr lang="en-US" altLang="ja-JP"/>
          </a:p>
        </p:txBody>
      </p:sp>
    </p:spTree>
    <p:extLst>
      <p:ext uri="{BB962C8B-B14F-4D97-AF65-F5344CB8AC3E}">
        <p14:creationId xmlns:p14="http://schemas.microsoft.com/office/powerpoint/2010/main" val="2065974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baseline="0" dirty="0" smtClean="0"/>
          </a:p>
        </p:txBody>
      </p:sp>
      <p:sp>
        <p:nvSpPr>
          <p:cNvPr id="4" name="日付プレースホルダ 3"/>
          <p:cNvSpPr>
            <a:spLocks noGrp="1"/>
          </p:cNvSpPr>
          <p:nvPr>
            <p:ph type="dt"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endParaRPr lang="en-US" altLang="ja-JP"/>
          </a:p>
        </p:txBody>
      </p:sp>
      <p:sp>
        <p:nvSpPr>
          <p:cNvPr id="6" name="スライド番号プレースホルダ 5"/>
          <p:cNvSpPr>
            <a:spLocks noGrp="1"/>
          </p:cNvSpPr>
          <p:nvPr>
            <p:ph type="sldNum" sz="quarter" idx="12"/>
          </p:nvPr>
        </p:nvSpPr>
        <p:spPr/>
        <p:txBody>
          <a:bodyPr/>
          <a:lstStyle/>
          <a:p>
            <a:pPr>
              <a:defRPr/>
            </a:pPr>
            <a:fld id="{33718D09-5DCB-4129-AB93-3B7D3DF17CB7}" type="slidenum">
              <a:rPr lang="en-US" altLang="ja-JP" smtClean="0"/>
              <a:pPr>
                <a:defRPr/>
              </a:pPr>
              <a:t>12</a:t>
            </a:fld>
            <a:endParaRPr lang="en-US" altLang="ja-JP"/>
          </a:p>
        </p:txBody>
      </p:sp>
    </p:spTree>
    <p:extLst>
      <p:ext uri="{BB962C8B-B14F-4D97-AF65-F5344CB8AC3E}">
        <p14:creationId xmlns:p14="http://schemas.microsoft.com/office/powerpoint/2010/main" val="163927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baseline="0" dirty="0" smtClean="0"/>
          </a:p>
        </p:txBody>
      </p:sp>
      <p:sp>
        <p:nvSpPr>
          <p:cNvPr id="4" name="日付プレースホルダ 3"/>
          <p:cNvSpPr>
            <a:spLocks noGrp="1"/>
          </p:cNvSpPr>
          <p:nvPr>
            <p:ph type="dt"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endParaRPr lang="en-US" altLang="ja-JP"/>
          </a:p>
        </p:txBody>
      </p:sp>
      <p:sp>
        <p:nvSpPr>
          <p:cNvPr id="6" name="スライド番号プレースホルダ 5"/>
          <p:cNvSpPr>
            <a:spLocks noGrp="1"/>
          </p:cNvSpPr>
          <p:nvPr>
            <p:ph type="sldNum" sz="quarter" idx="12"/>
          </p:nvPr>
        </p:nvSpPr>
        <p:spPr/>
        <p:txBody>
          <a:bodyPr/>
          <a:lstStyle/>
          <a:p>
            <a:pPr>
              <a:defRPr/>
            </a:pPr>
            <a:fld id="{33718D09-5DCB-4129-AB93-3B7D3DF17CB7}" type="slidenum">
              <a:rPr lang="en-US" altLang="ja-JP" smtClean="0"/>
              <a:pPr>
                <a:defRPr/>
              </a:pPr>
              <a:t>2</a:t>
            </a:fld>
            <a:endParaRPr lang="en-US" altLang="ja-JP"/>
          </a:p>
        </p:txBody>
      </p:sp>
    </p:spTree>
    <p:extLst>
      <p:ext uri="{BB962C8B-B14F-4D97-AF65-F5344CB8AC3E}">
        <p14:creationId xmlns:p14="http://schemas.microsoft.com/office/powerpoint/2010/main" val="1817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baseline="0" dirty="0" smtClean="0"/>
          </a:p>
        </p:txBody>
      </p:sp>
      <p:sp>
        <p:nvSpPr>
          <p:cNvPr id="4" name="日付プレースホルダ 3"/>
          <p:cNvSpPr>
            <a:spLocks noGrp="1"/>
          </p:cNvSpPr>
          <p:nvPr>
            <p:ph type="dt"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endParaRPr lang="en-US" altLang="ja-JP"/>
          </a:p>
        </p:txBody>
      </p:sp>
      <p:sp>
        <p:nvSpPr>
          <p:cNvPr id="6" name="スライド番号プレースホルダ 5"/>
          <p:cNvSpPr>
            <a:spLocks noGrp="1"/>
          </p:cNvSpPr>
          <p:nvPr>
            <p:ph type="sldNum" sz="quarter" idx="12"/>
          </p:nvPr>
        </p:nvSpPr>
        <p:spPr/>
        <p:txBody>
          <a:bodyPr/>
          <a:lstStyle/>
          <a:p>
            <a:pPr>
              <a:defRPr/>
            </a:pPr>
            <a:fld id="{33718D09-5DCB-4129-AB93-3B7D3DF17CB7}" type="slidenum">
              <a:rPr lang="en-US" altLang="ja-JP" smtClean="0"/>
              <a:pPr>
                <a:defRPr/>
              </a:pPr>
              <a:t>3</a:t>
            </a:fld>
            <a:endParaRPr lang="en-US" altLang="ja-JP"/>
          </a:p>
        </p:txBody>
      </p:sp>
    </p:spTree>
    <p:extLst>
      <p:ext uri="{BB962C8B-B14F-4D97-AF65-F5344CB8AC3E}">
        <p14:creationId xmlns:p14="http://schemas.microsoft.com/office/powerpoint/2010/main" val="373288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baseline="0" dirty="0" smtClean="0"/>
          </a:p>
        </p:txBody>
      </p:sp>
      <p:sp>
        <p:nvSpPr>
          <p:cNvPr id="4" name="日付プレースホルダ 3"/>
          <p:cNvSpPr>
            <a:spLocks noGrp="1"/>
          </p:cNvSpPr>
          <p:nvPr>
            <p:ph type="dt"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endParaRPr lang="en-US" altLang="ja-JP"/>
          </a:p>
        </p:txBody>
      </p:sp>
      <p:sp>
        <p:nvSpPr>
          <p:cNvPr id="6" name="スライド番号プレースホルダ 5"/>
          <p:cNvSpPr>
            <a:spLocks noGrp="1"/>
          </p:cNvSpPr>
          <p:nvPr>
            <p:ph type="sldNum" sz="quarter" idx="12"/>
          </p:nvPr>
        </p:nvSpPr>
        <p:spPr/>
        <p:txBody>
          <a:bodyPr/>
          <a:lstStyle/>
          <a:p>
            <a:pPr>
              <a:defRPr/>
            </a:pPr>
            <a:fld id="{33718D09-5DCB-4129-AB93-3B7D3DF17CB7}" type="slidenum">
              <a:rPr lang="en-US" altLang="ja-JP" smtClean="0"/>
              <a:pPr>
                <a:defRPr/>
              </a:pPr>
              <a:t>4</a:t>
            </a:fld>
            <a:endParaRPr lang="en-US" altLang="ja-JP"/>
          </a:p>
        </p:txBody>
      </p:sp>
    </p:spTree>
    <p:extLst>
      <p:ext uri="{BB962C8B-B14F-4D97-AF65-F5344CB8AC3E}">
        <p14:creationId xmlns:p14="http://schemas.microsoft.com/office/powerpoint/2010/main" val="3774221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baseline="0" dirty="0" smtClean="0"/>
          </a:p>
        </p:txBody>
      </p:sp>
      <p:sp>
        <p:nvSpPr>
          <p:cNvPr id="4" name="日付プレースホルダ 3"/>
          <p:cNvSpPr>
            <a:spLocks noGrp="1"/>
          </p:cNvSpPr>
          <p:nvPr>
            <p:ph type="dt"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endParaRPr lang="en-US" altLang="ja-JP"/>
          </a:p>
        </p:txBody>
      </p:sp>
      <p:sp>
        <p:nvSpPr>
          <p:cNvPr id="6" name="スライド番号プレースホルダ 5"/>
          <p:cNvSpPr>
            <a:spLocks noGrp="1"/>
          </p:cNvSpPr>
          <p:nvPr>
            <p:ph type="sldNum" sz="quarter" idx="12"/>
          </p:nvPr>
        </p:nvSpPr>
        <p:spPr/>
        <p:txBody>
          <a:bodyPr/>
          <a:lstStyle/>
          <a:p>
            <a:pPr>
              <a:defRPr/>
            </a:pPr>
            <a:fld id="{33718D09-5DCB-4129-AB93-3B7D3DF17CB7}" type="slidenum">
              <a:rPr lang="en-US" altLang="ja-JP" smtClean="0"/>
              <a:pPr>
                <a:defRPr/>
              </a:pPr>
              <a:t>5</a:t>
            </a:fld>
            <a:endParaRPr lang="en-US" altLang="ja-JP"/>
          </a:p>
        </p:txBody>
      </p:sp>
    </p:spTree>
    <p:extLst>
      <p:ext uri="{BB962C8B-B14F-4D97-AF65-F5344CB8AC3E}">
        <p14:creationId xmlns:p14="http://schemas.microsoft.com/office/powerpoint/2010/main" val="83582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baseline="0" dirty="0" smtClean="0"/>
          </a:p>
        </p:txBody>
      </p:sp>
      <p:sp>
        <p:nvSpPr>
          <p:cNvPr id="4" name="日付プレースホルダ 3"/>
          <p:cNvSpPr>
            <a:spLocks noGrp="1"/>
          </p:cNvSpPr>
          <p:nvPr>
            <p:ph type="dt"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endParaRPr lang="en-US" altLang="ja-JP"/>
          </a:p>
        </p:txBody>
      </p:sp>
      <p:sp>
        <p:nvSpPr>
          <p:cNvPr id="6" name="スライド番号プレースホルダ 5"/>
          <p:cNvSpPr>
            <a:spLocks noGrp="1"/>
          </p:cNvSpPr>
          <p:nvPr>
            <p:ph type="sldNum" sz="quarter" idx="12"/>
          </p:nvPr>
        </p:nvSpPr>
        <p:spPr/>
        <p:txBody>
          <a:bodyPr/>
          <a:lstStyle/>
          <a:p>
            <a:pPr>
              <a:defRPr/>
            </a:pPr>
            <a:fld id="{33718D09-5DCB-4129-AB93-3B7D3DF17CB7}" type="slidenum">
              <a:rPr lang="en-US" altLang="ja-JP" smtClean="0"/>
              <a:pPr>
                <a:defRPr/>
              </a:pPr>
              <a:t>6</a:t>
            </a:fld>
            <a:endParaRPr lang="en-US" altLang="ja-JP"/>
          </a:p>
        </p:txBody>
      </p:sp>
    </p:spTree>
    <p:extLst>
      <p:ext uri="{BB962C8B-B14F-4D97-AF65-F5344CB8AC3E}">
        <p14:creationId xmlns:p14="http://schemas.microsoft.com/office/powerpoint/2010/main" val="295796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baseline="0" dirty="0" smtClean="0"/>
          </a:p>
        </p:txBody>
      </p:sp>
      <p:sp>
        <p:nvSpPr>
          <p:cNvPr id="4" name="日付プレースホルダ 3"/>
          <p:cNvSpPr>
            <a:spLocks noGrp="1"/>
          </p:cNvSpPr>
          <p:nvPr>
            <p:ph type="dt"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endParaRPr lang="en-US" altLang="ja-JP"/>
          </a:p>
        </p:txBody>
      </p:sp>
      <p:sp>
        <p:nvSpPr>
          <p:cNvPr id="6" name="スライド番号プレースホルダ 5"/>
          <p:cNvSpPr>
            <a:spLocks noGrp="1"/>
          </p:cNvSpPr>
          <p:nvPr>
            <p:ph type="sldNum" sz="quarter" idx="12"/>
          </p:nvPr>
        </p:nvSpPr>
        <p:spPr/>
        <p:txBody>
          <a:bodyPr/>
          <a:lstStyle/>
          <a:p>
            <a:pPr>
              <a:defRPr/>
            </a:pPr>
            <a:fld id="{33718D09-5DCB-4129-AB93-3B7D3DF17CB7}" type="slidenum">
              <a:rPr lang="en-US" altLang="ja-JP" smtClean="0"/>
              <a:pPr>
                <a:defRPr/>
              </a:pPr>
              <a:t>7</a:t>
            </a:fld>
            <a:endParaRPr lang="en-US" altLang="ja-JP"/>
          </a:p>
        </p:txBody>
      </p:sp>
    </p:spTree>
    <p:extLst>
      <p:ext uri="{BB962C8B-B14F-4D97-AF65-F5344CB8AC3E}">
        <p14:creationId xmlns:p14="http://schemas.microsoft.com/office/powerpoint/2010/main" val="2899024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baseline="0" dirty="0" smtClean="0"/>
          </a:p>
        </p:txBody>
      </p:sp>
      <p:sp>
        <p:nvSpPr>
          <p:cNvPr id="4" name="日付プレースホルダ 3"/>
          <p:cNvSpPr>
            <a:spLocks noGrp="1"/>
          </p:cNvSpPr>
          <p:nvPr>
            <p:ph type="dt"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endParaRPr lang="en-US" altLang="ja-JP"/>
          </a:p>
        </p:txBody>
      </p:sp>
      <p:sp>
        <p:nvSpPr>
          <p:cNvPr id="6" name="スライド番号プレースホルダ 5"/>
          <p:cNvSpPr>
            <a:spLocks noGrp="1"/>
          </p:cNvSpPr>
          <p:nvPr>
            <p:ph type="sldNum" sz="quarter" idx="12"/>
          </p:nvPr>
        </p:nvSpPr>
        <p:spPr/>
        <p:txBody>
          <a:bodyPr/>
          <a:lstStyle/>
          <a:p>
            <a:pPr>
              <a:defRPr/>
            </a:pPr>
            <a:fld id="{33718D09-5DCB-4129-AB93-3B7D3DF17CB7}" type="slidenum">
              <a:rPr lang="en-US" altLang="ja-JP" smtClean="0"/>
              <a:pPr>
                <a:defRPr/>
              </a:pPr>
              <a:t>8</a:t>
            </a:fld>
            <a:endParaRPr lang="en-US" altLang="ja-JP"/>
          </a:p>
        </p:txBody>
      </p:sp>
    </p:spTree>
    <p:extLst>
      <p:ext uri="{BB962C8B-B14F-4D97-AF65-F5344CB8AC3E}">
        <p14:creationId xmlns:p14="http://schemas.microsoft.com/office/powerpoint/2010/main" val="269160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baseline="0" dirty="0" smtClean="0"/>
          </a:p>
        </p:txBody>
      </p:sp>
      <p:sp>
        <p:nvSpPr>
          <p:cNvPr id="4" name="日付プレースホルダ 3"/>
          <p:cNvSpPr>
            <a:spLocks noGrp="1"/>
          </p:cNvSpPr>
          <p:nvPr>
            <p:ph type="dt"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endParaRPr lang="en-US" altLang="ja-JP"/>
          </a:p>
        </p:txBody>
      </p:sp>
      <p:sp>
        <p:nvSpPr>
          <p:cNvPr id="6" name="スライド番号プレースホルダ 5"/>
          <p:cNvSpPr>
            <a:spLocks noGrp="1"/>
          </p:cNvSpPr>
          <p:nvPr>
            <p:ph type="sldNum" sz="quarter" idx="12"/>
          </p:nvPr>
        </p:nvSpPr>
        <p:spPr/>
        <p:txBody>
          <a:bodyPr/>
          <a:lstStyle/>
          <a:p>
            <a:pPr>
              <a:defRPr/>
            </a:pPr>
            <a:fld id="{33718D09-5DCB-4129-AB93-3B7D3DF17CB7}" type="slidenum">
              <a:rPr lang="en-US" altLang="ja-JP" smtClean="0"/>
              <a:pPr>
                <a:defRPr/>
              </a:pPr>
              <a:t>9</a:t>
            </a:fld>
            <a:endParaRPr lang="en-US" altLang="ja-JP"/>
          </a:p>
        </p:txBody>
      </p:sp>
    </p:spTree>
    <p:extLst>
      <p:ext uri="{BB962C8B-B14F-4D97-AF65-F5344CB8AC3E}">
        <p14:creationId xmlns:p14="http://schemas.microsoft.com/office/powerpoint/2010/main" val="2988274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7053D17-1473-4CD8-A436-26DFCB675E17}" type="datetimeFigureOut">
              <a:rPr kumimoji="1" lang="ja-JP" altLang="en-US" smtClean="0"/>
              <a:pPr/>
              <a:t>2015/10/1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pPr>
              <a:defRPr/>
            </a:pPr>
            <a:fld id="{A9AC17FE-28E0-4351-A959-62927B9A50D1}" type="slidenum">
              <a:rPr lang="en-US" altLang="ja-JP" smtClean="0"/>
              <a:pPr>
                <a:defRPr/>
              </a:pPr>
              <a:t>‹#›</a:t>
            </a:fld>
            <a:endParaRPr lang="en-US" altLang="ja-JP" sz="1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7053D17-1473-4CD8-A436-26DFCB675E17}" type="datetimeFigureOut">
              <a:rPr kumimoji="1" lang="ja-JP" altLang="en-US" smtClean="0"/>
              <a:pPr/>
              <a:t>2015/10/1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pPr>
              <a:defRPr/>
            </a:pPr>
            <a:fld id="{91F70F27-8AC4-4ED3-A7F8-46C88F8C8F3E}" type="slidenum">
              <a:rPr lang="en-US" altLang="ja-JP" smtClean="0"/>
              <a:pPr>
                <a:defRPr/>
              </a:pPr>
              <a:t>‹#›</a:t>
            </a:fld>
            <a:endParaRPr lang="en-US" altLang="ja-JP"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7053D17-1473-4CD8-A436-26DFCB675E17}" type="datetimeFigureOut">
              <a:rPr kumimoji="1" lang="ja-JP" altLang="en-US" smtClean="0"/>
              <a:pPr/>
              <a:t>2015/10/1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pPr>
              <a:defRPr/>
            </a:pPr>
            <a:fld id="{2AB9579B-AD51-4F23-99B3-951602DA371B}" type="slidenum">
              <a:rPr lang="en-US" altLang="ja-JP" smtClean="0"/>
              <a:pPr>
                <a:defRPr/>
              </a:pPr>
              <a:t>‹#›</a:t>
            </a:fld>
            <a:endParaRPr lang="en-US" altLang="ja-JP"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7053D17-1473-4CD8-A436-26DFCB675E17}" type="datetimeFigureOut">
              <a:rPr kumimoji="1" lang="ja-JP" altLang="en-US" smtClean="0"/>
              <a:pPr/>
              <a:t>2015/10/1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pPr>
              <a:defRPr/>
            </a:pPr>
            <a:fld id="{CFD8A09B-4223-4250-A2CA-A4D6BD415D7A}" type="slidenum">
              <a:rPr lang="en-US" altLang="ja-JP" smtClean="0"/>
              <a:pPr>
                <a:defRPr/>
              </a:pPr>
              <a:t>‹#›</a:t>
            </a:fld>
            <a:endParaRPr lang="en-US" altLang="ja-JP"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7053D17-1473-4CD8-A436-26DFCB675E17}" type="datetimeFigureOut">
              <a:rPr kumimoji="1" lang="ja-JP" altLang="en-US" smtClean="0"/>
              <a:pPr/>
              <a:t>2015/10/1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pPr>
              <a:defRPr/>
            </a:pPr>
            <a:fld id="{4A6FEA40-2D8C-4AAA-88EE-13BC5B22A9E3}" type="slidenum">
              <a:rPr lang="en-US" altLang="ja-JP" smtClean="0"/>
              <a:pPr>
                <a:defRPr/>
              </a:pPr>
              <a:t>‹#›</a:t>
            </a:fld>
            <a:endParaRPr lang="en-US" altLang="ja-JP"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7053D17-1473-4CD8-A436-26DFCB675E17}" type="datetimeFigureOut">
              <a:rPr kumimoji="1" lang="ja-JP" altLang="en-US" smtClean="0"/>
              <a:pPr/>
              <a:t>2015/10/1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pPr>
              <a:defRPr/>
            </a:pPr>
            <a:fld id="{F6C26318-7360-4A89-852D-41E50627C1C8}" type="slidenum">
              <a:rPr lang="en-US" altLang="ja-JP" smtClean="0"/>
              <a:pPr>
                <a:defRPr/>
              </a:pPr>
              <a:t>‹#›</a:t>
            </a:fld>
            <a:endParaRPr lang="en-US" altLang="ja-JP"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7053D17-1473-4CD8-A436-26DFCB675E17}" type="datetimeFigureOut">
              <a:rPr kumimoji="1" lang="ja-JP" altLang="en-US" smtClean="0"/>
              <a:pPr/>
              <a:t>2015/10/1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pPr>
              <a:defRPr/>
            </a:pPr>
            <a:fld id="{E89C65D2-B7C3-47DF-A1DF-1EA421B00618}" type="slidenum">
              <a:rPr lang="en-US" altLang="ja-JP" smtClean="0"/>
              <a:pPr>
                <a:defRPr/>
              </a:pPr>
              <a:t>‹#›</a:t>
            </a:fld>
            <a:endParaRPr lang="en-US" altLang="ja-JP"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7053D17-1473-4CD8-A436-26DFCB675E17}" type="datetimeFigureOut">
              <a:rPr kumimoji="1" lang="ja-JP" altLang="en-US" smtClean="0"/>
              <a:pPr/>
              <a:t>2015/10/1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pPr>
              <a:defRPr/>
            </a:pPr>
            <a:fld id="{C053C1B3-2C1D-4709-952B-031E8BCC5B0C}" type="slidenum">
              <a:rPr lang="en-US" altLang="ja-JP" smtClean="0"/>
              <a:pPr>
                <a:defRPr/>
              </a:pPr>
              <a:t>‹#›</a:t>
            </a:fld>
            <a:endParaRPr lang="en-US" altLang="ja-JP"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7053D17-1473-4CD8-A436-26DFCB675E17}" type="datetimeFigureOut">
              <a:rPr kumimoji="1" lang="ja-JP" altLang="en-US" smtClean="0"/>
              <a:pPr/>
              <a:t>2015/10/1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pPr>
              <a:defRPr/>
            </a:pPr>
            <a:fld id="{847A166C-6C9B-4124-B00F-A8AB1C42019C}" type="slidenum">
              <a:rPr lang="en-US" altLang="ja-JP" smtClean="0"/>
              <a:pPr>
                <a:defRPr/>
              </a:pPr>
              <a:t>‹#›</a:t>
            </a:fld>
            <a:endParaRPr lang="en-US" altLang="ja-JP"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7053D17-1473-4CD8-A436-26DFCB675E17}" type="datetimeFigureOut">
              <a:rPr kumimoji="1" lang="ja-JP" altLang="en-US" smtClean="0"/>
              <a:pPr/>
              <a:t>2015/10/1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pPr>
              <a:defRPr/>
            </a:pPr>
            <a:fld id="{BA2EFFC4-7951-439C-8CE0-5CF34E72E6E3}" type="slidenum">
              <a:rPr lang="en-US" altLang="ja-JP" smtClean="0"/>
              <a:pPr>
                <a:defRPr/>
              </a:pPr>
              <a:t>‹#›</a:t>
            </a:fld>
            <a:endParaRPr lang="en-US" altLang="ja-JP"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7053D17-1473-4CD8-A436-26DFCB675E17}" type="datetimeFigureOut">
              <a:rPr kumimoji="1" lang="ja-JP" altLang="en-US" smtClean="0"/>
              <a:pPr/>
              <a:t>2015/10/1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pPr>
              <a:defRPr/>
            </a:pPr>
            <a:fld id="{0BC42DFF-88D2-4A14-8EA0-0EFA04EC09C9}" type="slidenum">
              <a:rPr lang="en-US" altLang="ja-JP" smtClean="0"/>
              <a:pPr>
                <a:defRPr/>
              </a:pPr>
              <a:t>‹#›</a:t>
            </a:fld>
            <a:endParaRPr lang="en-US" altLang="ja-JP"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53D17-1473-4CD8-A436-26DFCB675E17}" type="datetimeFigureOut">
              <a:rPr kumimoji="1" lang="ja-JP" altLang="en-US" smtClean="0"/>
              <a:pPr/>
              <a:t>2015/10/1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5977A2A-B806-4AE0-ADB5-BCBFEDE47BD2}" type="slidenum">
              <a:rPr lang="en-US" altLang="ja-JP" smtClean="0"/>
              <a:pPr>
                <a:defRPr/>
              </a:pPr>
              <a:t>‹#›</a:t>
            </a:fld>
            <a:endParaRPr lang="en-US" altLang="ja-JP" sz="1400"/>
          </a:p>
        </p:txBody>
      </p:sp>
      <p:sp>
        <p:nvSpPr>
          <p:cNvPr id="7" name="AutoShape 7"/>
          <p:cNvSpPr>
            <a:spLocks noChangeArrowheads="1"/>
          </p:cNvSpPr>
          <p:nvPr userDrawn="1"/>
        </p:nvSpPr>
        <p:spPr bwMode="auto">
          <a:xfrm>
            <a:off x="0" y="692150"/>
            <a:ext cx="9144000" cy="144463"/>
          </a:xfrm>
          <a:prstGeom prst="roundRect">
            <a:avLst>
              <a:gd name="adj" fmla="val 0"/>
            </a:avLst>
          </a:prstGeom>
          <a:gradFill rotWithShape="0">
            <a:gsLst>
              <a:gs pos="0">
                <a:srgbClr val="5E9EFF"/>
              </a:gs>
              <a:gs pos="50000">
                <a:srgbClr val="BFEBF5"/>
              </a:gs>
              <a:gs pos="100000">
                <a:srgbClr val="5E9EFF"/>
              </a:gs>
            </a:gsLst>
            <a:lin ang="5400000" scaled="1"/>
          </a:gradFill>
          <a:ln w="9525">
            <a:noFill/>
            <a:round/>
            <a:headEnd/>
            <a:tailEnd/>
          </a:ln>
          <a:effectLst/>
        </p:spPr>
        <p:txBody>
          <a:bodyPr wrap="none" anchor="ctr"/>
          <a:lstStyle/>
          <a:p>
            <a:pPr algn="ctr" eaLnBrk="0" hangingPunct="0">
              <a:defRPr/>
            </a:pPr>
            <a:endParaRPr kumimoji="0" lang="ja-JP" altLang="en-US"/>
          </a:p>
        </p:txBody>
      </p:sp>
      <p:sp>
        <p:nvSpPr>
          <p:cNvPr id="8" name="Rectangle 9"/>
          <p:cNvSpPr>
            <a:spLocks noChangeArrowheads="1"/>
          </p:cNvSpPr>
          <p:nvPr userDrawn="1"/>
        </p:nvSpPr>
        <p:spPr bwMode="auto">
          <a:xfrm>
            <a:off x="0" y="6669088"/>
            <a:ext cx="2987675" cy="188912"/>
          </a:xfrm>
          <a:prstGeom prst="rect">
            <a:avLst/>
          </a:prstGeom>
          <a:noFill/>
          <a:ln w="9525">
            <a:noFill/>
            <a:miter lim="800000"/>
            <a:headEnd/>
            <a:tailEnd/>
          </a:ln>
          <a:effectLst/>
        </p:spPr>
        <p:txBody>
          <a:bodyPr anchor="ctr"/>
          <a:lstStyle/>
          <a:p>
            <a:pPr algn="ctr">
              <a:defRPr/>
            </a:pPr>
            <a:endParaRPr lang="ja-JP" altLang="ja-JP" sz="2800">
              <a:solidFill>
                <a:schemeClr val="tx2"/>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png"/><Relationship Id="rId9"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5.xml"/><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4" name="Text Box 8"/>
          <p:cNvSpPr txBox="1">
            <a:spLocks noChangeArrowheads="1"/>
          </p:cNvSpPr>
          <p:nvPr/>
        </p:nvSpPr>
        <p:spPr bwMode="auto">
          <a:xfrm>
            <a:off x="755576" y="1672352"/>
            <a:ext cx="7344816" cy="892552"/>
          </a:xfrm>
          <a:prstGeom prst="rect">
            <a:avLst/>
          </a:prstGeom>
          <a:noFill/>
          <a:ln w="9525">
            <a:noFill/>
            <a:miter lim="800000"/>
            <a:headEnd/>
            <a:tailEnd/>
          </a:ln>
        </p:spPr>
        <p:txBody>
          <a:bodyPr wrap="square">
            <a:spAutoFit/>
          </a:bodyPr>
          <a:lstStyle/>
          <a:p>
            <a:pPr marL="182563" indent="-182563" algn="ctr" eaLnBrk="0" hangingPunct="0">
              <a:lnSpc>
                <a:spcPct val="130000"/>
              </a:lnSpc>
            </a:pPr>
            <a:r>
              <a:rPr kumimoji="0" lang="ja-JP" altLang="en-US" sz="4000" b="1" smtClean="0">
                <a:latin typeface="ＭＳ ゴシック" panose="020B0609070205080204" pitchFamily="49" charset="-128"/>
                <a:ea typeface="ＭＳ ゴシック" panose="020B0609070205080204" pitchFamily="49" charset="-128"/>
                <a:cs typeface="Times New Roman" pitchFamily="18" charset="0"/>
              </a:rPr>
              <a:t>機械工学実験１</a:t>
            </a:r>
            <a:endParaRPr kumimoji="0" lang="ja-JP" altLang="en-US" sz="4000" b="1" dirty="0">
              <a:latin typeface="ＭＳ ゴシック" panose="020B0609070205080204" pitchFamily="49" charset="-128"/>
              <a:ea typeface="ＭＳ ゴシック" panose="020B0609070205080204" pitchFamily="49" charset="-128"/>
              <a:cs typeface="Times New Roman" pitchFamily="18" charset="0"/>
            </a:endParaRPr>
          </a:p>
        </p:txBody>
      </p:sp>
      <p:sp>
        <p:nvSpPr>
          <p:cNvPr id="2055" name="Text Box 12"/>
          <p:cNvSpPr txBox="1">
            <a:spLocks noChangeArrowheads="1"/>
          </p:cNvSpPr>
          <p:nvPr/>
        </p:nvSpPr>
        <p:spPr bwMode="auto">
          <a:xfrm>
            <a:off x="3653898" y="5445224"/>
            <a:ext cx="1548172" cy="652486"/>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800" dirty="0" smtClean="0">
                <a:latin typeface="ＭＳ ゴシック" panose="020B0609070205080204" pitchFamily="49" charset="-128"/>
                <a:ea typeface="ＭＳ ゴシック" panose="020B0609070205080204" pitchFamily="49" charset="-128"/>
                <a:cs typeface="Arial" pitchFamily="34" charset="0"/>
              </a:rPr>
              <a:t>澤野 宏</a:t>
            </a:r>
            <a:endParaRPr kumimoji="0" lang="en-US" altLang="ja-JP" sz="2800" dirty="0" smtClean="0">
              <a:latin typeface="ＭＳ ゴシック" panose="020B0609070205080204" pitchFamily="49" charset="-128"/>
              <a:ea typeface="ＭＳ ゴシック" panose="020B0609070205080204" pitchFamily="49" charset="-128"/>
              <a:cs typeface="Arial" pitchFamily="34" charset="0"/>
            </a:endParaRPr>
          </a:p>
        </p:txBody>
      </p:sp>
      <p:sp>
        <p:nvSpPr>
          <p:cNvPr id="6" name="Text Box 8"/>
          <p:cNvSpPr txBox="1">
            <a:spLocks noChangeArrowheads="1"/>
          </p:cNvSpPr>
          <p:nvPr/>
        </p:nvSpPr>
        <p:spPr bwMode="auto">
          <a:xfrm>
            <a:off x="776455" y="3280570"/>
            <a:ext cx="7344816" cy="652486"/>
          </a:xfrm>
          <a:prstGeom prst="rect">
            <a:avLst/>
          </a:prstGeom>
          <a:noFill/>
          <a:ln w="9525">
            <a:noFill/>
            <a:miter lim="800000"/>
            <a:headEnd/>
            <a:tailEnd/>
          </a:ln>
        </p:spPr>
        <p:txBody>
          <a:bodyPr wrap="square">
            <a:spAutoFit/>
          </a:bodyPr>
          <a:lstStyle/>
          <a:p>
            <a:pPr marL="182563" indent="-182563" algn="ctr" eaLnBrk="0" hangingPunct="0">
              <a:lnSpc>
                <a:spcPct val="130000"/>
              </a:lnSpc>
            </a:pPr>
            <a:r>
              <a:rPr kumimoji="0" lang="ja-JP" altLang="en-US" sz="2800" b="1" smtClean="0">
                <a:solidFill>
                  <a:srgbClr val="002060"/>
                </a:solidFill>
                <a:latin typeface="ＭＳ ゴシック" panose="020B0609070205080204" pitchFamily="49" charset="-128"/>
                <a:ea typeface="ＭＳ ゴシック" panose="020B0609070205080204" pitchFamily="49" charset="-128"/>
                <a:cs typeface="Times New Roman" pitchFamily="18" charset="0"/>
              </a:rPr>
              <a:t>９．被削性</a:t>
            </a:r>
            <a:endParaRPr kumimoji="0" lang="ja-JP" altLang="en-US" sz="2800" b="1" dirty="0">
              <a:solidFill>
                <a:srgbClr val="002060"/>
              </a:solidFill>
              <a:latin typeface="ＭＳ ゴシック" panose="020B0609070205080204" pitchFamily="49" charset="-128"/>
              <a:ea typeface="ＭＳ ゴシック" panose="020B0609070205080204" pitchFamily="49" charset="-128"/>
              <a:cs typeface="Times New Roman" pitchFamily="18" charset="0"/>
            </a:endParaRPr>
          </a:p>
        </p:txBody>
      </p:sp>
    </p:spTree>
  </p:cSld>
  <p:clrMapOvr>
    <a:masterClrMapping/>
  </p:clrMapOvr>
  <p:transition advTm="1023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3"/>
          <p:cNvSpPr>
            <a:spLocks noGrp="1"/>
          </p:cNvSpPr>
          <p:nvPr>
            <p:ph type="sldNum" sz="quarter" idx="12"/>
          </p:nvPr>
        </p:nvSpPr>
        <p:spPr>
          <a:xfrm>
            <a:off x="8143875" y="260648"/>
            <a:ext cx="722313" cy="476250"/>
          </a:xfrm>
          <a:noFill/>
        </p:spPr>
        <p:txBody>
          <a:bodyPr/>
          <a:lstStyle/>
          <a:p>
            <a:fld id="{3F013924-8B10-4EE5-87C8-CCF9F961F888}" type="slidenum">
              <a:rPr lang="en-US" altLang="ja-JP" sz="2000" smtClean="0"/>
              <a:pPr/>
              <a:t>10</a:t>
            </a:fld>
            <a:endParaRPr lang="en-US" altLang="ja-JP" sz="2000" dirty="0" smtClean="0"/>
          </a:p>
        </p:txBody>
      </p:sp>
      <p:cxnSp>
        <p:nvCxnSpPr>
          <p:cNvPr id="8" name="直線コネクタ 7"/>
          <p:cNvCxnSpPr/>
          <p:nvPr/>
        </p:nvCxnSpPr>
        <p:spPr>
          <a:xfrm>
            <a:off x="539552" y="908720"/>
            <a:ext cx="81369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タイトル 1"/>
          <p:cNvSpPr txBox="1">
            <a:spLocks/>
          </p:cNvSpPr>
          <p:nvPr/>
        </p:nvSpPr>
        <p:spPr>
          <a:xfrm>
            <a:off x="457200" y="-27384"/>
            <a:ext cx="8229600" cy="9409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smtClean="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実験の流れ</a:t>
            </a:r>
            <a:endParaRPr kumimoji="1" lang="en-US" altLang="ja-JP"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ＭＳ ゴシック" panose="020B0609070205080204" pitchFamily="49" charset="-128"/>
              <a:ea typeface="ＭＳ ゴシック" panose="020B0609070205080204" pitchFamily="49" charset="-128"/>
              <a:cs typeface="Arial" pitchFamily="34" charset="0"/>
            </a:endParaRPr>
          </a:p>
        </p:txBody>
      </p:sp>
      <p:sp>
        <p:nvSpPr>
          <p:cNvPr id="11" name="Text Box 8"/>
          <p:cNvSpPr txBox="1">
            <a:spLocks noChangeArrowheads="1"/>
          </p:cNvSpPr>
          <p:nvPr/>
        </p:nvSpPr>
        <p:spPr bwMode="auto">
          <a:xfrm>
            <a:off x="2843808" y="980728"/>
            <a:ext cx="1008112" cy="652486"/>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800" b="1" smtClean="0">
                <a:latin typeface="Arial "/>
                <a:ea typeface="ＭＳ ゴシック" panose="020B0609070205080204" pitchFamily="49" charset="-128"/>
                <a:cs typeface="Times New Roman" pitchFamily="18" charset="0"/>
              </a:rPr>
              <a:t>A</a:t>
            </a:r>
            <a:r>
              <a:rPr kumimoji="0" lang="ja-JP" altLang="en-US" sz="2800" b="1" smtClean="0">
                <a:latin typeface="Arial "/>
                <a:ea typeface="ＭＳ ゴシック" panose="020B0609070205080204" pitchFamily="49" charset="-128"/>
                <a:cs typeface="Times New Roman" pitchFamily="18" charset="0"/>
              </a:rPr>
              <a:t>班</a:t>
            </a:r>
            <a:r>
              <a:rPr kumimoji="0" lang="ja-JP" altLang="en-US" sz="2000" b="1">
                <a:latin typeface="ＭＳ ゴシック" panose="020B0609070205080204" pitchFamily="49" charset="-128"/>
                <a:ea typeface="ＭＳ ゴシック" panose="020B0609070205080204" pitchFamily="49" charset="-128"/>
                <a:cs typeface="Times New Roman" pitchFamily="18" charset="0"/>
              </a:rPr>
              <a:t>　</a:t>
            </a:r>
            <a:endParaRPr kumimoji="0" lang="en-US" altLang="ja-JP" sz="2000" b="1" smtClean="0">
              <a:latin typeface="ＭＳ ゴシック" panose="020B0609070205080204" pitchFamily="49" charset="-128"/>
              <a:ea typeface="ＭＳ ゴシック" panose="020B0609070205080204" pitchFamily="49" charset="-128"/>
              <a:cs typeface="Times New Roman" pitchFamily="18" charset="0"/>
            </a:endParaRPr>
          </a:p>
        </p:txBody>
      </p:sp>
      <p:sp>
        <p:nvSpPr>
          <p:cNvPr id="12" name="Text Box 8"/>
          <p:cNvSpPr txBox="1">
            <a:spLocks noChangeArrowheads="1"/>
          </p:cNvSpPr>
          <p:nvPr/>
        </p:nvSpPr>
        <p:spPr bwMode="auto">
          <a:xfrm>
            <a:off x="6372200" y="984127"/>
            <a:ext cx="1008112" cy="652486"/>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800" b="1" smtClean="0">
                <a:latin typeface="Arial "/>
                <a:ea typeface="ＭＳ ゴシック" panose="020B0609070205080204" pitchFamily="49" charset="-128"/>
                <a:cs typeface="Times New Roman" pitchFamily="18" charset="0"/>
              </a:rPr>
              <a:t>B</a:t>
            </a:r>
            <a:r>
              <a:rPr kumimoji="0" lang="ja-JP" altLang="en-US" sz="2800" b="1" smtClean="0">
                <a:latin typeface="Arial "/>
                <a:ea typeface="ＭＳ ゴシック" panose="020B0609070205080204" pitchFamily="49" charset="-128"/>
                <a:cs typeface="Times New Roman" pitchFamily="18" charset="0"/>
              </a:rPr>
              <a:t>班</a:t>
            </a:r>
            <a:r>
              <a:rPr kumimoji="0" lang="ja-JP" altLang="en-US" sz="2000" b="1">
                <a:latin typeface="ＭＳ ゴシック" panose="020B0609070205080204" pitchFamily="49" charset="-128"/>
                <a:ea typeface="ＭＳ ゴシック" panose="020B0609070205080204" pitchFamily="49" charset="-128"/>
                <a:cs typeface="Times New Roman" pitchFamily="18" charset="0"/>
              </a:rPr>
              <a:t>　</a:t>
            </a:r>
            <a:endParaRPr kumimoji="0" lang="en-US" altLang="ja-JP" sz="2000" b="1" smtClean="0">
              <a:latin typeface="ＭＳ ゴシック" panose="020B0609070205080204" pitchFamily="49" charset="-128"/>
              <a:ea typeface="ＭＳ ゴシック" panose="020B0609070205080204" pitchFamily="49" charset="-128"/>
              <a:cs typeface="Times New Roman" pitchFamily="18" charset="0"/>
            </a:endParaRPr>
          </a:p>
        </p:txBody>
      </p:sp>
      <p:sp>
        <p:nvSpPr>
          <p:cNvPr id="3" name="テキスト ボックス 2"/>
          <p:cNvSpPr txBox="1"/>
          <p:nvPr/>
        </p:nvSpPr>
        <p:spPr>
          <a:xfrm>
            <a:off x="1835696" y="1695946"/>
            <a:ext cx="2880320" cy="369332"/>
          </a:xfrm>
          <a:prstGeom prst="rect">
            <a:avLst/>
          </a:prstGeom>
          <a:noFill/>
          <a:ln w="19050">
            <a:solidFill>
              <a:schemeClr val="tx1"/>
            </a:solidFill>
          </a:ln>
        </p:spPr>
        <p:txBody>
          <a:bodyPr wrap="square" rtlCol="0">
            <a:spAutoFit/>
          </a:bodyPr>
          <a:lstStyle/>
          <a:p>
            <a:pPr algn="ctr"/>
            <a:r>
              <a:rPr kumimoji="1" lang="ja-JP" altLang="en-US" smtClean="0"/>
              <a:t>試料１の観察</a:t>
            </a:r>
            <a:r>
              <a:rPr lang="ja-JP" altLang="en-US" smtClean="0"/>
              <a:t>（表・加工前）</a:t>
            </a:r>
            <a:endParaRPr kumimoji="1" lang="ja-JP" altLang="en-US"/>
          </a:p>
        </p:txBody>
      </p:sp>
      <p:sp>
        <p:nvSpPr>
          <p:cNvPr id="36" name="テキスト ボックス 35"/>
          <p:cNvSpPr txBox="1"/>
          <p:nvPr/>
        </p:nvSpPr>
        <p:spPr>
          <a:xfrm>
            <a:off x="1835696" y="2163766"/>
            <a:ext cx="2880320" cy="369332"/>
          </a:xfrm>
          <a:prstGeom prst="rect">
            <a:avLst/>
          </a:prstGeom>
          <a:noFill/>
          <a:ln w="19050">
            <a:solidFill>
              <a:schemeClr val="tx1"/>
            </a:solidFill>
          </a:ln>
        </p:spPr>
        <p:txBody>
          <a:bodyPr wrap="square" rtlCol="0">
            <a:spAutoFit/>
          </a:bodyPr>
          <a:lstStyle/>
          <a:p>
            <a:pPr algn="ctr"/>
            <a:r>
              <a:rPr kumimoji="1" lang="ja-JP" altLang="en-US" smtClean="0"/>
              <a:t>試料１の加工</a:t>
            </a:r>
            <a:r>
              <a:rPr lang="ja-JP" altLang="en-US" smtClean="0"/>
              <a:t>（表）</a:t>
            </a:r>
            <a:endParaRPr kumimoji="1" lang="ja-JP" altLang="en-US"/>
          </a:p>
        </p:txBody>
      </p:sp>
      <p:sp>
        <p:nvSpPr>
          <p:cNvPr id="38" name="テキスト ボックス 37"/>
          <p:cNvSpPr txBox="1"/>
          <p:nvPr/>
        </p:nvSpPr>
        <p:spPr>
          <a:xfrm>
            <a:off x="1835696" y="2631586"/>
            <a:ext cx="2880320" cy="646331"/>
          </a:xfrm>
          <a:prstGeom prst="rect">
            <a:avLst/>
          </a:prstGeom>
          <a:noFill/>
          <a:ln w="19050">
            <a:solidFill>
              <a:schemeClr val="tx1"/>
            </a:solidFill>
          </a:ln>
        </p:spPr>
        <p:txBody>
          <a:bodyPr wrap="square" rtlCol="0">
            <a:spAutoFit/>
          </a:bodyPr>
          <a:lstStyle/>
          <a:p>
            <a:pPr algn="ctr"/>
            <a:r>
              <a:rPr kumimoji="1" lang="ja-JP" altLang="en-US" smtClean="0"/>
              <a:t>試料１の観察</a:t>
            </a:r>
            <a:r>
              <a:rPr lang="ja-JP" altLang="en-US" smtClean="0"/>
              <a:t>（表・加工後）</a:t>
            </a:r>
            <a:endParaRPr lang="en-US" altLang="ja-JP" smtClean="0"/>
          </a:p>
          <a:p>
            <a:pPr algn="ctr"/>
            <a:r>
              <a:rPr kumimoji="1" lang="ja-JP" altLang="en-US" smtClean="0"/>
              <a:t>試料２の観察（表・加工前）</a:t>
            </a:r>
            <a:endParaRPr kumimoji="1" lang="ja-JP" altLang="en-US"/>
          </a:p>
        </p:txBody>
      </p:sp>
      <p:sp>
        <p:nvSpPr>
          <p:cNvPr id="39" name="テキスト ボックス 38"/>
          <p:cNvSpPr txBox="1"/>
          <p:nvPr/>
        </p:nvSpPr>
        <p:spPr>
          <a:xfrm>
            <a:off x="1835696" y="3376405"/>
            <a:ext cx="2880320" cy="369332"/>
          </a:xfrm>
          <a:prstGeom prst="rect">
            <a:avLst/>
          </a:prstGeom>
          <a:noFill/>
          <a:ln w="19050">
            <a:solidFill>
              <a:schemeClr val="tx1"/>
            </a:solidFill>
          </a:ln>
        </p:spPr>
        <p:txBody>
          <a:bodyPr wrap="square" rtlCol="0">
            <a:spAutoFit/>
          </a:bodyPr>
          <a:lstStyle/>
          <a:p>
            <a:pPr algn="ctr"/>
            <a:r>
              <a:rPr kumimoji="1" lang="ja-JP" altLang="en-US" smtClean="0"/>
              <a:t>試料２の加工</a:t>
            </a:r>
            <a:r>
              <a:rPr lang="ja-JP" altLang="en-US" smtClean="0"/>
              <a:t>（表）</a:t>
            </a:r>
            <a:endParaRPr kumimoji="1" lang="ja-JP" altLang="en-US"/>
          </a:p>
        </p:txBody>
      </p:sp>
      <p:sp>
        <p:nvSpPr>
          <p:cNvPr id="40" name="テキスト ボックス 39"/>
          <p:cNvSpPr txBox="1"/>
          <p:nvPr/>
        </p:nvSpPr>
        <p:spPr>
          <a:xfrm>
            <a:off x="1835696" y="3849263"/>
            <a:ext cx="2880320" cy="646331"/>
          </a:xfrm>
          <a:prstGeom prst="rect">
            <a:avLst/>
          </a:prstGeom>
          <a:noFill/>
          <a:ln w="19050">
            <a:solidFill>
              <a:schemeClr val="tx1"/>
            </a:solidFill>
          </a:ln>
        </p:spPr>
        <p:txBody>
          <a:bodyPr wrap="square" rtlCol="0">
            <a:spAutoFit/>
          </a:bodyPr>
          <a:lstStyle/>
          <a:p>
            <a:pPr algn="ctr"/>
            <a:r>
              <a:rPr kumimoji="1" lang="ja-JP" altLang="en-US" smtClean="0"/>
              <a:t>試料２の観察</a:t>
            </a:r>
            <a:r>
              <a:rPr lang="ja-JP" altLang="en-US" smtClean="0"/>
              <a:t>（表・加工後）</a:t>
            </a:r>
            <a:endParaRPr lang="en-US" altLang="ja-JP" smtClean="0"/>
          </a:p>
          <a:p>
            <a:pPr algn="ctr"/>
            <a:r>
              <a:rPr kumimoji="1" lang="ja-JP" altLang="en-US" smtClean="0"/>
              <a:t>試料３の観察（裏・加工前）</a:t>
            </a:r>
            <a:endParaRPr kumimoji="1" lang="ja-JP" altLang="en-US"/>
          </a:p>
        </p:txBody>
      </p:sp>
      <p:sp>
        <p:nvSpPr>
          <p:cNvPr id="41" name="テキスト ボックス 40"/>
          <p:cNvSpPr txBox="1"/>
          <p:nvPr/>
        </p:nvSpPr>
        <p:spPr>
          <a:xfrm>
            <a:off x="5292080" y="2163766"/>
            <a:ext cx="2880320" cy="369332"/>
          </a:xfrm>
          <a:prstGeom prst="rect">
            <a:avLst/>
          </a:prstGeom>
          <a:noFill/>
          <a:ln w="19050">
            <a:solidFill>
              <a:schemeClr val="tx1"/>
            </a:solidFill>
          </a:ln>
        </p:spPr>
        <p:txBody>
          <a:bodyPr wrap="square" rtlCol="0">
            <a:spAutoFit/>
          </a:bodyPr>
          <a:lstStyle/>
          <a:p>
            <a:pPr algn="ctr"/>
            <a:r>
              <a:rPr kumimoji="1" lang="ja-JP" altLang="en-US" smtClean="0"/>
              <a:t>試料３の観察</a:t>
            </a:r>
            <a:r>
              <a:rPr lang="ja-JP" altLang="en-US" smtClean="0"/>
              <a:t>（表・加工前）</a:t>
            </a:r>
            <a:endParaRPr kumimoji="1" lang="ja-JP" altLang="en-US"/>
          </a:p>
        </p:txBody>
      </p:sp>
      <p:sp>
        <p:nvSpPr>
          <p:cNvPr id="42" name="テキスト ボックス 41"/>
          <p:cNvSpPr txBox="1"/>
          <p:nvPr/>
        </p:nvSpPr>
        <p:spPr>
          <a:xfrm>
            <a:off x="5292080" y="2634028"/>
            <a:ext cx="2880320" cy="369332"/>
          </a:xfrm>
          <a:prstGeom prst="rect">
            <a:avLst/>
          </a:prstGeom>
          <a:noFill/>
          <a:ln w="19050">
            <a:solidFill>
              <a:schemeClr val="tx1"/>
            </a:solidFill>
          </a:ln>
        </p:spPr>
        <p:txBody>
          <a:bodyPr wrap="square" rtlCol="0">
            <a:spAutoFit/>
          </a:bodyPr>
          <a:lstStyle/>
          <a:p>
            <a:pPr algn="ctr"/>
            <a:r>
              <a:rPr kumimoji="1" lang="ja-JP" altLang="en-US" smtClean="0"/>
              <a:t>試料３の加工</a:t>
            </a:r>
            <a:r>
              <a:rPr lang="ja-JP" altLang="en-US" smtClean="0"/>
              <a:t>（表）</a:t>
            </a:r>
            <a:endParaRPr kumimoji="1" lang="ja-JP" altLang="en-US"/>
          </a:p>
        </p:txBody>
      </p:sp>
      <p:sp>
        <p:nvSpPr>
          <p:cNvPr id="43" name="テキスト ボックス 42"/>
          <p:cNvSpPr txBox="1"/>
          <p:nvPr/>
        </p:nvSpPr>
        <p:spPr>
          <a:xfrm>
            <a:off x="5292080" y="3106886"/>
            <a:ext cx="2880320" cy="646331"/>
          </a:xfrm>
          <a:prstGeom prst="rect">
            <a:avLst/>
          </a:prstGeom>
          <a:noFill/>
          <a:ln w="19050">
            <a:solidFill>
              <a:schemeClr val="tx1"/>
            </a:solidFill>
          </a:ln>
        </p:spPr>
        <p:txBody>
          <a:bodyPr wrap="square" rtlCol="0">
            <a:spAutoFit/>
          </a:bodyPr>
          <a:lstStyle/>
          <a:p>
            <a:pPr algn="ctr"/>
            <a:r>
              <a:rPr kumimoji="1" lang="ja-JP" altLang="en-US" smtClean="0"/>
              <a:t>試料３の観察</a:t>
            </a:r>
            <a:r>
              <a:rPr lang="ja-JP" altLang="en-US" smtClean="0"/>
              <a:t>（表・加工後）</a:t>
            </a:r>
            <a:endParaRPr lang="en-US" altLang="ja-JP" smtClean="0"/>
          </a:p>
          <a:p>
            <a:pPr algn="ctr"/>
            <a:r>
              <a:rPr kumimoji="1" lang="ja-JP" altLang="en-US" smtClean="0"/>
              <a:t>試料１の観察（裏・加工前）</a:t>
            </a:r>
            <a:endParaRPr kumimoji="1" lang="ja-JP" altLang="en-US"/>
          </a:p>
        </p:txBody>
      </p:sp>
      <p:sp>
        <p:nvSpPr>
          <p:cNvPr id="44" name="テキスト ボックス 43"/>
          <p:cNvSpPr txBox="1"/>
          <p:nvPr/>
        </p:nvSpPr>
        <p:spPr>
          <a:xfrm>
            <a:off x="1835696" y="4593110"/>
            <a:ext cx="2880320" cy="369332"/>
          </a:xfrm>
          <a:prstGeom prst="rect">
            <a:avLst/>
          </a:prstGeom>
          <a:noFill/>
          <a:ln w="19050">
            <a:solidFill>
              <a:schemeClr val="tx1"/>
            </a:solidFill>
          </a:ln>
        </p:spPr>
        <p:txBody>
          <a:bodyPr wrap="square" rtlCol="0">
            <a:spAutoFit/>
          </a:bodyPr>
          <a:lstStyle/>
          <a:p>
            <a:pPr algn="ctr"/>
            <a:r>
              <a:rPr kumimoji="1" lang="ja-JP" altLang="en-US" smtClean="0"/>
              <a:t>試料３の加工</a:t>
            </a:r>
            <a:r>
              <a:rPr lang="ja-JP" altLang="en-US" smtClean="0"/>
              <a:t>（裏）</a:t>
            </a:r>
            <a:endParaRPr kumimoji="1" lang="ja-JP" altLang="en-US"/>
          </a:p>
        </p:txBody>
      </p:sp>
      <p:sp>
        <p:nvSpPr>
          <p:cNvPr id="45" name="テキスト ボックス 44"/>
          <p:cNvSpPr txBox="1"/>
          <p:nvPr/>
        </p:nvSpPr>
        <p:spPr>
          <a:xfrm>
            <a:off x="1835696" y="5065968"/>
            <a:ext cx="2880320" cy="369332"/>
          </a:xfrm>
          <a:prstGeom prst="rect">
            <a:avLst/>
          </a:prstGeom>
          <a:noFill/>
          <a:ln w="19050">
            <a:solidFill>
              <a:schemeClr val="tx1"/>
            </a:solidFill>
          </a:ln>
        </p:spPr>
        <p:txBody>
          <a:bodyPr wrap="square" rtlCol="0">
            <a:spAutoFit/>
          </a:bodyPr>
          <a:lstStyle/>
          <a:p>
            <a:pPr algn="ctr"/>
            <a:r>
              <a:rPr kumimoji="1" lang="ja-JP" altLang="en-US" smtClean="0"/>
              <a:t>試料３の観察（裏・加工後）</a:t>
            </a:r>
            <a:endParaRPr kumimoji="1" lang="ja-JP" altLang="en-US"/>
          </a:p>
        </p:txBody>
      </p:sp>
      <p:sp>
        <p:nvSpPr>
          <p:cNvPr id="46" name="テキスト ボックス 45"/>
          <p:cNvSpPr txBox="1"/>
          <p:nvPr/>
        </p:nvSpPr>
        <p:spPr>
          <a:xfrm>
            <a:off x="5292080" y="3858650"/>
            <a:ext cx="2880320" cy="369332"/>
          </a:xfrm>
          <a:prstGeom prst="rect">
            <a:avLst/>
          </a:prstGeom>
          <a:noFill/>
          <a:ln w="19050">
            <a:solidFill>
              <a:schemeClr val="tx1"/>
            </a:solidFill>
          </a:ln>
        </p:spPr>
        <p:txBody>
          <a:bodyPr wrap="square" rtlCol="0">
            <a:spAutoFit/>
          </a:bodyPr>
          <a:lstStyle/>
          <a:p>
            <a:pPr algn="ctr"/>
            <a:r>
              <a:rPr kumimoji="1" lang="ja-JP" altLang="en-US" smtClean="0"/>
              <a:t>試料１の加工</a:t>
            </a:r>
            <a:r>
              <a:rPr lang="ja-JP" altLang="en-US" smtClean="0"/>
              <a:t>（裏）</a:t>
            </a:r>
            <a:endParaRPr kumimoji="1" lang="ja-JP" altLang="en-US"/>
          </a:p>
        </p:txBody>
      </p:sp>
      <p:sp>
        <p:nvSpPr>
          <p:cNvPr id="47" name="テキスト ボックス 46"/>
          <p:cNvSpPr txBox="1"/>
          <p:nvPr/>
        </p:nvSpPr>
        <p:spPr>
          <a:xfrm>
            <a:off x="5292080" y="4331508"/>
            <a:ext cx="2880320" cy="646331"/>
          </a:xfrm>
          <a:prstGeom prst="rect">
            <a:avLst/>
          </a:prstGeom>
          <a:noFill/>
          <a:ln w="19050">
            <a:solidFill>
              <a:schemeClr val="tx1"/>
            </a:solidFill>
          </a:ln>
        </p:spPr>
        <p:txBody>
          <a:bodyPr wrap="square" rtlCol="0">
            <a:spAutoFit/>
          </a:bodyPr>
          <a:lstStyle/>
          <a:p>
            <a:pPr algn="ctr"/>
            <a:r>
              <a:rPr kumimoji="1" lang="ja-JP" altLang="en-US" smtClean="0"/>
              <a:t>試料１の観察</a:t>
            </a:r>
            <a:r>
              <a:rPr lang="ja-JP" altLang="en-US" smtClean="0"/>
              <a:t>（裏・加工後）</a:t>
            </a:r>
            <a:endParaRPr lang="en-US" altLang="ja-JP" smtClean="0"/>
          </a:p>
          <a:p>
            <a:pPr algn="ctr"/>
            <a:r>
              <a:rPr kumimoji="1" lang="ja-JP" altLang="en-US" smtClean="0"/>
              <a:t>試料２の観察（裏・加工前）</a:t>
            </a:r>
            <a:endParaRPr kumimoji="1" lang="ja-JP" altLang="en-US"/>
          </a:p>
        </p:txBody>
      </p:sp>
      <p:sp>
        <p:nvSpPr>
          <p:cNvPr id="48" name="テキスト ボックス 47"/>
          <p:cNvSpPr txBox="1"/>
          <p:nvPr/>
        </p:nvSpPr>
        <p:spPr>
          <a:xfrm>
            <a:off x="5292080" y="5075355"/>
            <a:ext cx="2880320" cy="369332"/>
          </a:xfrm>
          <a:prstGeom prst="rect">
            <a:avLst/>
          </a:prstGeom>
          <a:noFill/>
          <a:ln w="19050">
            <a:solidFill>
              <a:schemeClr val="tx1"/>
            </a:solidFill>
          </a:ln>
        </p:spPr>
        <p:txBody>
          <a:bodyPr wrap="square" rtlCol="0">
            <a:spAutoFit/>
          </a:bodyPr>
          <a:lstStyle/>
          <a:p>
            <a:pPr algn="ctr"/>
            <a:r>
              <a:rPr kumimoji="1" lang="ja-JP" altLang="en-US" smtClean="0"/>
              <a:t>試料２の加工</a:t>
            </a:r>
            <a:r>
              <a:rPr lang="ja-JP" altLang="en-US" smtClean="0"/>
              <a:t>（裏）</a:t>
            </a:r>
            <a:endParaRPr kumimoji="1" lang="ja-JP" altLang="en-US"/>
          </a:p>
        </p:txBody>
      </p:sp>
      <p:sp>
        <p:nvSpPr>
          <p:cNvPr id="49" name="テキスト ボックス 48"/>
          <p:cNvSpPr txBox="1"/>
          <p:nvPr/>
        </p:nvSpPr>
        <p:spPr>
          <a:xfrm>
            <a:off x="5292080" y="5548213"/>
            <a:ext cx="2880320" cy="369332"/>
          </a:xfrm>
          <a:prstGeom prst="rect">
            <a:avLst/>
          </a:prstGeom>
          <a:noFill/>
          <a:ln w="19050">
            <a:solidFill>
              <a:schemeClr val="tx1"/>
            </a:solidFill>
          </a:ln>
        </p:spPr>
        <p:txBody>
          <a:bodyPr wrap="square" rtlCol="0">
            <a:spAutoFit/>
          </a:bodyPr>
          <a:lstStyle/>
          <a:p>
            <a:pPr algn="ctr"/>
            <a:r>
              <a:rPr kumimoji="1" lang="ja-JP" altLang="en-US" smtClean="0"/>
              <a:t>試料２の観察（裏・加工後）</a:t>
            </a:r>
            <a:endParaRPr kumimoji="1" lang="ja-JP" altLang="en-US"/>
          </a:p>
        </p:txBody>
      </p:sp>
      <p:cxnSp>
        <p:nvCxnSpPr>
          <p:cNvPr id="5" name="直線矢印コネクタ 4"/>
          <p:cNvCxnSpPr/>
          <p:nvPr/>
        </p:nvCxnSpPr>
        <p:spPr>
          <a:xfrm>
            <a:off x="1115616" y="1705222"/>
            <a:ext cx="0" cy="41000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8"/>
          <p:cNvSpPr txBox="1">
            <a:spLocks noChangeArrowheads="1"/>
          </p:cNvSpPr>
          <p:nvPr/>
        </p:nvSpPr>
        <p:spPr bwMode="auto">
          <a:xfrm>
            <a:off x="755576" y="1268760"/>
            <a:ext cx="1043608" cy="449418"/>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時間</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2951273506"/>
      </p:ext>
    </p:extLst>
  </p:cSld>
  <p:clrMapOvr>
    <a:masterClrMapping/>
  </p:clrMapOvr>
  <p:transition advTm="6461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3"/>
          <p:cNvSpPr>
            <a:spLocks noGrp="1"/>
          </p:cNvSpPr>
          <p:nvPr>
            <p:ph type="sldNum" sz="quarter" idx="12"/>
          </p:nvPr>
        </p:nvSpPr>
        <p:spPr>
          <a:xfrm>
            <a:off x="8143875" y="260648"/>
            <a:ext cx="722313" cy="476250"/>
          </a:xfrm>
          <a:noFill/>
        </p:spPr>
        <p:txBody>
          <a:bodyPr/>
          <a:lstStyle/>
          <a:p>
            <a:fld id="{3F013924-8B10-4EE5-87C8-CCF9F961F888}" type="slidenum">
              <a:rPr lang="en-US" altLang="ja-JP" sz="2000" smtClean="0"/>
              <a:pPr/>
              <a:t>11</a:t>
            </a:fld>
            <a:endParaRPr lang="en-US" altLang="ja-JP" sz="2000" dirty="0" smtClean="0"/>
          </a:p>
        </p:txBody>
      </p:sp>
      <p:cxnSp>
        <p:nvCxnSpPr>
          <p:cNvPr id="8" name="直線コネクタ 7"/>
          <p:cNvCxnSpPr/>
          <p:nvPr/>
        </p:nvCxnSpPr>
        <p:spPr>
          <a:xfrm>
            <a:off x="539552" y="908720"/>
            <a:ext cx="81369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タイトル 1"/>
          <p:cNvSpPr txBox="1">
            <a:spLocks/>
          </p:cNvSpPr>
          <p:nvPr/>
        </p:nvSpPr>
        <p:spPr>
          <a:xfrm>
            <a:off x="457200" y="-27384"/>
            <a:ext cx="8229600" cy="9409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noProof="0" smtClean="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加速度</a:t>
            </a:r>
            <a:r>
              <a:rPr lang="ja-JP" altLang="en-US" sz="3600" noProof="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データ</a:t>
            </a:r>
            <a:endParaRPr kumimoji="1" lang="en-US" altLang="ja-JP"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ＭＳ ゴシック" panose="020B0609070205080204" pitchFamily="49" charset="-128"/>
              <a:ea typeface="ＭＳ ゴシック" panose="020B0609070205080204" pitchFamily="49" charset="-128"/>
              <a:cs typeface="Arial" pitchFamily="34" charset="0"/>
            </a:endParaRPr>
          </a:p>
        </p:txBody>
      </p:sp>
      <p:sp>
        <p:nvSpPr>
          <p:cNvPr id="2" name="Rectangle 15"/>
          <p:cNvSpPr>
            <a:spLocks noChangeArrowheads="1"/>
          </p:cNvSpPr>
          <p:nvPr/>
        </p:nvSpPr>
        <p:spPr bwMode="auto">
          <a:xfrm>
            <a:off x="3418781" y="33569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cxnSp>
        <p:nvCxnSpPr>
          <p:cNvPr id="50" name="直線コネクタ 49"/>
          <p:cNvCxnSpPr/>
          <p:nvPr/>
        </p:nvCxnSpPr>
        <p:spPr>
          <a:xfrm>
            <a:off x="755576" y="2037572"/>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円柱 5"/>
          <p:cNvSpPr/>
          <p:nvPr/>
        </p:nvSpPr>
        <p:spPr>
          <a:xfrm>
            <a:off x="876456" y="1461508"/>
            <a:ext cx="216024" cy="466491"/>
          </a:xfrm>
          <a:prstGeom prst="ca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Text Box 8"/>
          <p:cNvSpPr txBox="1">
            <a:spLocks noChangeArrowheads="1"/>
          </p:cNvSpPr>
          <p:nvPr/>
        </p:nvSpPr>
        <p:spPr bwMode="auto">
          <a:xfrm>
            <a:off x="876457" y="2052378"/>
            <a:ext cx="959240"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工作物</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3" name="直線コネクタ 52"/>
          <p:cNvCxnSpPr/>
          <p:nvPr/>
        </p:nvCxnSpPr>
        <p:spPr>
          <a:xfrm flipV="1">
            <a:off x="984468" y="1605525"/>
            <a:ext cx="275164" cy="89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 Box 8"/>
          <p:cNvSpPr txBox="1">
            <a:spLocks noChangeArrowheads="1"/>
          </p:cNvSpPr>
          <p:nvPr/>
        </p:nvSpPr>
        <p:spPr bwMode="auto">
          <a:xfrm>
            <a:off x="1200492" y="1340768"/>
            <a:ext cx="779220"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工具</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14" name="直線矢印コネクタ 13"/>
          <p:cNvCxnSpPr>
            <a:endCxn id="56" idx="2"/>
          </p:cNvCxnSpPr>
          <p:nvPr/>
        </p:nvCxnSpPr>
        <p:spPr>
          <a:xfrm>
            <a:off x="1200492" y="1833211"/>
            <a:ext cx="389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1092480" y="3161563"/>
            <a:ext cx="389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1092480" y="2729515"/>
            <a:ext cx="0" cy="432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 Box 8"/>
          <p:cNvSpPr txBox="1">
            <a:spLocks noChangeArrowheads="1"/>
          </p:cNvSpPr>
          <p:nvPr/>
        </p:nvSpPr>
        <p:spPr bwMode="auto">
          <a:xfrm>
            <a:off x="1481795" y="2893761"/>
            <a:ext cx="366474" cy="452496"/>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i="1" smtClean="0">
                <a:latin typeface="Times New Roman" panose="02020603050405020304" pitchFamily="18" charset="0"/>
                <a:ea typeface="ＭＳ ゴシック" panose="020B0609070205080204" pitchFamily="49" charset="-128"/>
                <a:cs typeface="Times New Roman" panose="02020603050405020304" pitchFamily="18" charset="0"/>
              </a:rPr>
              <a:t>X</a:t>
            </a:r>
          </a:p>
        </p:txBody>
      </p:sp>
      <p:sp>
        <p:nvSpPr>
          <p:cNvPr id="73" name="Text Box 8"/>
          <p:cNvSpPr txBox="1">
            <a:spLocks noChangeArrowheads="1"/>
          </p:cNvSpPr>
          <p:nvPr/>
        </p:nvSpPr>
        <p:spPr bwMode="auto">
          <a:xfrm>
            <a:off x="1092480" y="2544821"/>
            <a:ext cx="366474" cy="452496"/>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i="1" smtClean="0">
                <a:latin typeface="Times New Roman" panose="02020603050405020304" pitchFamily="18" charset="0"/>
                <a:ea typeface="ＭＳ ゴシック" panose="020B0609070205080204" pitchFamily="49" charset="-128"/>
                <a:cs typeface="Times New Roman" panose="02020603050405020304" pitchFamily="18" charset="0"/>
              </a:rPr>
              <a:t>Y</a:t>
            </a:r>
          </a:p>
        </p:txBody>
      </p:sp>
      <p:sp>
        <p:nvSpPr>
          <p:cNvPr id="76" name="Text Box 8"/>
          <p:cNvSpPr txBox="1">
            <a:spLocks noChangeArrowheads="1"/>
          </p:cNvSpPr>
          <p:nvPr/>
        </p:nvSpPr>
        <p:spPr bwMode="auto">
          <a:xfrm>
            <a:off x="456788" y="3301074"/>
            <a:ext cx="2083087" cy="377989"/>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1600" dirty="0" smtClean="0">
                <a:latin typeface="Times New Roman" panose="02020603050405020304" pitchFamily="18" charset="0"/>
                <a:ea typeface="ＭＳ ゴシック" panose="020B0609070205080204" pitchFamily="49" charset="-128"/>
                <a:cs typeface="Times New Roman" panose="02020603050405020304" pitchFamily="18" charset="0"/>
              </a:rPr>
              <a:t>加速度センサの座標</a:t>
            </a:r>
            <a:endParaRPr kumimoji="0" lang="en-US" altLang="ja-JP" sz="1600" dirty="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7" name="円/楕円 16"/>
          <p:cNvSpPr/>
          <p:nvPr/>
        </p:nvSpPr>
        <p:spPr>
          <a:xfrm>
            <a:off x="1123162" y="2661186"/>
            <a:ext cx="28800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Text Box 8"/>
          <p:cNvSpPr txBox="1">
            <a:spLocks noChangeArrowheads="1"/>
          </p:cNvSpPr>
          <p:nvPr/>
        </p:nvSpPr>
        <p:spPr bwMode="auto">
          <a:xfrm>
            <a:off x="3624215" y="1280373"/>
            <a:ext cx="4692201"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dirty="0" smtClean="0">
                <a:latin typeface="Times New Roman" panose="02020603050405020304" pitchFamily="18" charset="0"/>
                <a:ea typeface="ＭＳ ゴシック" panose="020B0609070205080204" pitchFamily="49" charset="-128"/>
                <a:cs typeface="Times New Roman" panose="02020603050405020304" pitchFamily="18" charset="0"/>
              </a:rPr>
              <a:t>加速度センサの出力データ　電圧</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(V)</a:t>
            </a:r>
          </a:p>
        </p:txBody>
      </p:sp>
      <p:graphicFrame>
        <p:nvGraphicFramePr>
          <p:cNvPr id="18" name="表 17"/>
          <p:cNvGraphicFramePr>
            <a:graphicFrameLocks noGrp="1"/>
          </p:cNvGraphicFramePr>
          <p:nvPr>
            <p:extLst>
              <p:ext uri="{D42A27DB-BD31-4B8C-83A1-F6EECF244321}">
                <p14:modId xmlns:p14="http://schemas.microsoft.com/office/powerpoint/2010/main" val="302916515"/>
              </p:ext>
            </p:extLst>
          </p:nvPr>
        </p:nvGraphicFramePr>
        <p:xfrm>
          <a:off x="3244054" y="2132856"/>
          <a:ext cx="3387824" cy="1786648"/>
        </p:xfrm>
        <a:graphic>
          <a:graphicData uri="http://schemas.openxmlformats.org/drawingml/2006/table">
            <a:tbl>
              <a:tblPr/>
              <a:tblGrid>
                <a:gridCol w="846956"/>
                <a:gridCol w="846956"/>
                <a:gridCol w="846956"/>
                <a:gridCol w="846956"/>
              </a:tblGrid>
              <a:tr h="223331">
                <a:tc>
                  <a:txBody>
                    <a:bodyPr/>
                    <a:lstStyle/>
                    <a:p>
                      <a:pPr algn="l" fontAlgn="ctr"/>
                      <a:r>
                        <a:rPr lang="en-US" sz="1100" b="0" i="0" u="none" strike="noStrike">
                          <a:solidFill>
                            <a:srgbClr val="000000"/>
                          </a:solidFill>
                          <a:effectLst/>
                          <a:latin typeface="ＭＳ Ｐゴシック" panose="020B0600070205080204" pitchFamily="50" charset="-128"/>
                          <a:ea typeface="ＭＳ Ｐゴシック" panose="020B0600070205080204" pitchFamily="50" charset="-128"/>
                        </a:rPr>
                        <a:t>TheTime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ＭＳ Ｐゴシック" panose="020B0600070205080204" pitchFamily="50" charset="-128"/>
                          <a:ea typeface="ＭＳ Ｐゴシック" panose="020B0600070205080204" pitchFamily="50" charset="-128"/>
                        </a:rPr>
                        <a:t>AIN0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ＭＳ Ｐゴシック" panose="020B0600070205080204" pitchFamily="50" charset="-128"/>
                          <a:ea typeface="ＭＳ Ｐゴシック" panose="020B0600070205080204" pitchFamily="50" charset="-128"/>
                        </a:rPr>
                        <a:t>AIN1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ＭＳ Ｐゴシック" panose="020B0600070205080204" pitchFamily="50" charset="-128"/>
                          <a:ea typeface="ＭＳ Ｐゴシック" panose="020B0600070205080204" pitchFamily="50" charset="-128"/>
                        </a:rPr>
                        <a:t>AIN2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331">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42277.65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2.38973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2.597479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2.461167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331">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42277.65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2.399794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2.592444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2.456138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331">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42277.65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2.394762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2.587408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2.461167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331">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42277.65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2.399794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2.592444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2.456138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331">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42277.65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2.399794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2.602515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2.436022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331">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42277.65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2.394762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2.597479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2.436022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3331">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42277.65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2.404825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2.602515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2.44608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0" name="Text Box 8"/>
          <p:cNvSpPr txBox="1">
            <a:spLocks noChangeArrowheads="1"/>
          </p:cNvSpPr>
          <p:nvPr/>
        </p:nvSpPr>
        <p:spPr bwMode="auto">
          <a:xfrm>
            <a:off x="3532086" y="1694753"/>
            <a:ext cx="3429209" cy="412421"/>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rPr>
              <a:t>Excel</a:t>
            </a:r>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でカンマ区切りで開くと</a:t>
            </a:r>
            <a:endPar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1" name="Text Box 8"/>
          <p:cNvSpPr txBox="1">
            <a:spLocks noChangeArrowheads="1"/>
          </p:cNvSpPr>
          <p:nvPr/>
        </p:nvSpPr>
        <p:spPr bwMode="auto">
          <a:xfrm>
            <a:off x="3388070" y="3945186"/>
            <a:ext cx="634550" cy="584775"/>
          </a:xfrm>
          <a:prstGeom prst="rect">
            <a:avLst/>
          </a:prstGeom>
          <a:noFill/>
          <a:ln w="9525">
            <a:noFill/>
            <a:miter lim="800000"/>
            <a:headEnd/>
            <a:tailEnd/>
          </a:ln>
        </p:spPr>
        <p:txBody>
          <a:bodyPr wrap="square">
            <a:spAutoFit/>
          </a:bodyPr>
          <a:lstStyle/>
          <a:p>
            <a:pPr indent="-182563" algn="ctr" eaLnBrk="0" hangingPunct="0"/>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a:t>
            </a:r>
            <a:endPar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endParaRPr>
          </a:p>
          <a:p>
            <a:pPr indent="-182563" algn="ctr" eaLnBrk="0" hangingPunct="0"/>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時刻</a:t>
            </a:r>
            <a:endPar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2" name="Text Box 8"/>
          <p:cNvSpPr txBox="1">
            <a:spLocks noChangeArrowheads="1"/>
          </p:cNvSpPr>
          <p:nvPr/>
        </p:nvSpPr>
        <p:spPr bwMode="auto">
          <a:xfrm>
            <a:off x="4252166" y="3945186"/>
            <a:ext cx="634550" cy="584775"/>
          </a:xfrm>
          <a:prstGeom prst="rect">
            <a:avLst/>
          </a:prstGeom>
          <a:noFill/>
          <a:ln w="9525">
            <a:noFill/>
            <a:miter lim="800000"/>
            <a:headEnd/>
            <a:tailEnd/>
          </a:ln>
        </p:spPr>
        <p:txBody>
          <a:bodyPr wrap="square">
            <a:spAutoFit/>
          </a:bodyPr>
          <a:lstStyle/>
          <a:p>
            <a:pPr indent="-182563" algn="ctr" eaLnBrk="0" hangingPunct="0"/>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a:t>
            </a:r>
            <a:endPar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endParaRPr>
          </a:p>
          <a:p>
            <a:pPr indent="-182563" algn="ctr" eaLnBrk="0" hangingPunct="0"/>
            <a:r>
              <a:rPr kumimoji="0" lang="en-US" altLang="ja-JP" sz="1600" i="1" smtClean="0">
                <a:latin typeface="Times New Roman" panose="02020603050405020304" pitchFamily="18" charset="0"/>
                <a:ea typeface="ＭＳ ゴシック" panose="020B0609070205080204" pitchFamily="49" charset="-128"/>
                <a:cs typeface="Times New Roman" panose="02020603050405020304" pitchFamily="18" charset="0"/>
              </a:rPr>
              <a:t>X</a:t>
            </a:r>
          </a:p>
        </p:txBody>
      </p:sp>
      <p:sp>
        <p:nvSpPr>
          <p:cNvPr id="83" name="Text Box 8"/>
          <p:cNvSpPr txBox="1">
            <a:spLocks noChangeArrowheads="1"/>
          </p:cNvSpPr>
          <p:nvPr/>
        </p:nvSpPr>
        <p:spPr bwMode="auto">
          <a:xfrm>
            <a:off x="5111507" y="3945186"/>
            <a:ext cx="634550" cy="584775"/>
          </a:xfrm>
          <a:prstGeom prst="rect">
            <a:avLst/>
          </a:prstGeom>
          <a:noFill/>
          <a:ln w="9525">
            <a:noFill/>
            <a:miter lim="800000"/>
            <a:headEnd/>
            <a:tailEnd/>
          </a:ln>
        </p:spPr>
        <p:txBody>
          <a:bodyPr wrap="square">
            <a:spAutoFit/>
          </a:bodyPr>
          <a:lstStyle/>
          <a:p>
            <a:pPr indent="-182563" algn="ctr" eaLnBrk="0" hangingPunct="0"/>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a:t>
            </a:r>
            <a:endPar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endParaRPr>
          </a:p>
          <a:p>
            <a:pPr indent="-182563" algn="ctr" eaLnBrk="0" hangingPunct="0"/>
            <a:r>
              <a:rPr kumimoji="0" lang="en-US" altLang="ja-JP" sz="1600" i="1" smtClean="0">
                <a:latin typeface="Times New Roman" panose="02020603050405020304" pitchFamily="18" charset="0"/>
                <a:ea typeface="ＭＳ ゴシック" panose="020B0609070205080204" pitchFamily="49" charset="-128"/>
                <a:cs typeface="Times New Roman" panose="02020603050405020304" pitchFamily="18" charset="0"/>
              </a:rPr>
              <a:t>Y</a:t>
            </a:r>
          </a:p>
        </p:txBody>
      </p:sp>
      <p:sp>
        <p:nvSpPr>
          <p:cNvPr id="84" name="Text Box 8"/>
          <p:cNvSpPr txBox="1">
            <a:spLocks noChangeArrowheads="1"/>
          </p:cNvSpPr>
          <p:nvPr/>
        </p:nvSpPr>
        <p:spPr bwMode="auto">
          <a:xfrm>
            <a:off x="5970848" y="3945186"/>
            <a:ext cx="634550" cy="584775"/>
          </a:xfrm>
          <a:prstGeom prst="rect">
            <a:avLst/>
          </a:prstGeom>
          <a:noFill/>
          <a:ln w="9525">
            <a:noFill/>
            <a:miter lim="800000"/>
            <a:headEnd/>
            <a:tailEnd/>
          </a:ln>
        </p:spPr>
        <p:txBody>
          <a:bodyPr wrap="square">
            <a:spAutoFit/>
          </a:bodyPr>
          <a:lstStyle/>
          <a:p>
            <a:pPr indent="-182563" algn="ctr" eaLnBrk="0" hangingPunct="0"/>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a:t>
            </a:r>
            <a:endPar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endParaRPr>
          </a:p>
          <a:p>
            <a:pPr indent="-182563" algn="ctr" eaLnBrk="0" hangingPunct="0"/>
            <a:r>
              <a:rPr kumimoji="0" lang="en-US" altLang="ja-JP" sz="1600" i="1" smtClean="0">
                <a:latin typeface="Times New Roman" panose="02020603050405020304" pitchFamily="18" charset="0"/>
                <a:ea typeface="ＭＳ ゴシック" panose="020B0609070205080204" pitchFamily="49" charset="-128"/>
                <a:cs typeface="Times New Roman" panose="02020603050405020304" pitchFamily="18" charset="0"/>
              </a:rPr>
              <a:t>Z</a:t>
            </a:r>
          </a:p>
        </p:txBody>
      </p:sp>
      <p:sp>
        <p:nvSpPr>
          <p:cNvPr id="19" name="円/楕円 18"/>
          <p:cNvSpPr/>
          <p:nvPr/>
        </p:nvSpPr>
        <p:spPr>
          <a:xfrm>
            <a:off x="4972246" y="2115052"/>
            <a:ext cx="956924" cy="2397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Text Box 8"/>
          <p:cNvSpPr txBox="1">
            <a:spLocks noChangeArrowheads="1"/>
          </p:cNvSpPr>
          <p:nvPr/>
        </p:nvSpPr>
        <p:spPr bwMode="auto">
          <a:xfrm>
            <a:off x="6920890" y="2488365"/>
            <a:ext cx="1755566" cy="137268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サンプリング</a:t>
            </a:r>
            <a:endPar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周波数 </a:t>
            </a:r>
            <a:r>
              <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rPr>
              <a:t>1000Hz</a:t>
            </a:r>
          </a:p>
          <a:p>
            <a:pPr marL="182563" indent="-182563" eaLnBrk="0" hangingPunct="0">
              <a:lnSpc>
                <a:spcPct val="130000"/>
              </a:lnSpc>
            </a:pPr>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→１データ辺り</a:t>
            </a:r>
            <a:endPar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rPr>
              <a:t>0.001 s</a:t>
            </a:r>
          </a:p>
        </p:txBody>
      </p:sp>
      <p:sp>
        <p:nvSpPr>
          <p:cNvPr id="86" name="Text Box 8"/>
          <p:cNvSpPr txBox="1">
            <a:spLocks noChangeArrowheads="1"/>
          </p:cNvSpPr>
          <p:nvPr/>
        </p:nvSpPr>
        <p:spPr bwMode="auto">
          <a:xfrm>
            <a:off x="395536" y="4520733"/>
            <a:ext cx="3731289"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dirty="0" smtClean="0">
                <a:latin typeface="Times New Roman" panose="02020603050405020304" pitchFamily="18" charset="0"/>
                <a:ea typeface="ＭＳ ゴシック" panose="020B0609070205080204" pitchFamily="49" charset="-128"/>
                <a:cs typeface="Times New Roman" panose="02020603050405020304" pitchFamily="18" charset="0"/>
              </a:rPr>
              <a:t>加速度</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i="1" dirty="0" smtClean="0">
                <a:latin typeface="Times New Roman" panose="02020603050405020304" pitchFamily="18" charset="0"/>
                <a:ea typeface="ＭＳ ゴシック" panose="020B0609070205080204" pitchFamily="49" charset="-128"/>
                <a:cs typeface="Times New Roman" panose="02020603050405020304" pitchFamily="18" charset="0"/>
              </a:rPr>
              <a:t>a</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 [m/s</a:t>
            </a:r>
            <a:r>
              <a:rPr kumimoji="0" lang="en-US" altLang="ja-JP" sz="2000" baseline="30000" dirty="0" smtClean="0">
                <a:latin typeface="Times New Roman" panose="02020603050405020304" pitchFamily="18" charset="0"/>
                <a:ea typeface="ＭＳ ゴシック" panose="020B0609070205080204" pitchFamily="49" charset="-128"/>
                <a:cs typeface="Times New Roman" panose="02020603050405020304" pitchFamily="18" charset="0"/>
              </a:rPr>
              <a:t>2</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a:t>
            </a:r>
            <a:r>
              <a:rPr kumimoji="0"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i="1" dirty="0" smtClean="0">
                <a:latin typeface="Times New Roman" panose="02020603050405020304" pitchFamily="18" charset="0"/>
                <a:ea typeface="ＭＳ ゴシック" panose="020B0609070205080204" pitchFamily="49" charset="-128"/>
                <a:cs typeface="Times New Roman" panose="02020603050405020304" pitchFamily="18" charset="0"/>
              </a:rPr>
              <a:t>V</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dirty="0" smtClean="0">
                <a:latin typeface="ＭＳ 明朝" panose="02020609040205080304" pitchFamily="17" charset="-128"/>
                <a:ea typeface="ＭＳ 明朝" panose="02020609040205080304" pitchFamily="17" charset="-128"/>
                <a:cs typeface="Times New Roman" panose="02020603050405020304" pitchFamily="18" charset="0"/>
              </a:rPr>
              <a:t>-</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i="1" dirty="0" err="1" smtClean="0">
                <a:latin typeface="Times New Roman" panose="02020603050405020304" pitchFamily="18" charset="0"/>
                <a:ea typeface="ＭＳ ゴシック" panose="020B0609070205080204" pitchFamily="49" charset="-128"/>
                <a:cs typeface="Times New Roman" panose="02020603050405020304" pitchFamily="18" charset="0"/>
              </a:rPr>
              <a:t>V</a:t>
            </a:r>
            <a:r>
              <a:rPr kumimoji="0" lang="en-US" altLang="ja-JP" sz="2000" baseline="-25000" dirty="0" err="1" smtClean="0">
                <a:latin typeface="Times New Roman" panose="02020603050405020304" pitchFamily="18" charset="0"/>
                <a:ea typeface="ＭＳ ゴシック" panose="020B0609070205080204" pitchFamily="49" charset="-128"/>
                <a:cs typeface="Times New Roman" panose="02020603050405020304" pitchFamily="18" charset="0"/>
              </a:rPr>
              <a:t>ave</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 × 50</a:t>
            </a:r>
          </a:p>
        </p:txBody>
      </p:sp>
      <p:graphicFrame>
        <p:nvGraphicFramePr>
          <p:cNvPr id="28" name="グラフ 27"/>
          <p:cNvGraphicFramePr>
            <a:graphicFrameLocks/>
          </p:cNvGraphicFramePr>
          <p:nvPr>
            <p:extLst>
              <p:ext uri="{D42A27DB-BD31-4B8C-83A1-F6EECF244321}">
                <p14:modId xmlns:p14="http://schemas.microsoft.com/office/powerpoint/2010/main" val="3522294259"/>
              </p:ext>
            </p:extLst>
          </p:nvPr>
        </p:nvGraphicFramePr>
        <p:xfrm>
          <a:off x="1439793" y="5013176"/>
          <a:ext cx="4224337" cy="1650461"/>
        </p:xfrm>
        <a:graphic>
          <a:graphicData uri="http://schemas.openxmlformats.org/drawingml/2006/chart">
            <c:chart xmlns:c="http://schemas.openxmlformats.org/drawingml/2006/chart" xmlns:r="http://schemas.openxmlformats.org/officeDocument/2006/relationships" r:id="rId3"/>
          </a:graphicData>
        </a:graphic>
      </p:graphicFrame>
      <p:sp>
        <p:nvSpPr>
          <p:cNvPr id="29" name="円/楕円 28"/>
          <p:cNvSpPr/>
          <p:nvPr/>
        </p:nvSpPr>
        <p:spPr>
          <a:xfrm>
            <a:off x="1889712" y="5530959"/>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2111371" y="5553256"/>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2195736" y="5443090"/>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2388133" y="5350636"/>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2556863" y="5457581"/>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2698745" y="5576883"/>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2807824" y="5480161"/>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3013625" y="5346368"/>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3289300" y="5579017"/>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3470387" y="5334011"/>
            <a:ext cx="180000" cy="18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4465670" y="5296940"/>
            <a:ext cx="12062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997813" y="6140590"/>
            <a:ext cx="3690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5664130" y="5296940"/>
            <a:ext cx="0" cy="84365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Text Box 8"/>
          <p:cNvSpPr txBox="1">
            <a:spLocks noChangeArrowheads="1"/>
          </p:cNvSpPr>
          <p:nvPr/>
        </p:nvSpPr>
        <p:spPr bwMode="auto">
          <a:xfrm>
            <a:off x="5869810" y="4737338"/>
            <a:ext cx="3022670" cy="707886"/>
          </a:xfrm>
          <a:prstGeom prst="rect">
            <a:avLst/>
          </a:prstGeom>
          <a:noFill/>
          <a:ln w="9525">
            <a:noFill/>
            <a:miter lim="800000"/>
            <a:headEnd/>
            <a:tailEnd/>
          </a:ln>
        </p:spPr>
        <p:txBody>
          <a:bodyPr wrap="square">
            <a:spAutoFit/>
          </a:bodyPr>
          <a:lstStyle/>
          <a:p>
            <a:pPr marL="182563" indent="-182563" eaLnBrk="0" hangingPunct="0"/>
            <a:r>
              <a:rPr kumimoji="0" lang="ja-JP" altLang="en-US" sz="2000" dirty="0" smtClean="0">
                <a:latin typeface="Times New Roman" panose="02020603050405020304" pitchFamily="18" charset="0"/>
                <a:ea typeface="ＭＳ ゴシック" panose="020B0609070205080204" pitchFamily="49" charset="-128"/>
                <a:cs typeface="Times New Roman" panose="02020603050405020304" pitchFamily="18" charset="0"/>
              </a:rPr>
              <a:t>おおむね</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0.01s</a:t>
            </a:r>
            <a:r>
              <a:rPr kumimoji="0" lang="ja-JP" altLang="en-US" sz="2000" dirty="0" smtClean="0">
                <a:latin typeface="Times New Roman" panose="02020603050405020304" pitchFamily="18" charset="0"/>
                <a:ea typeface="ＭＳ ゴシック" panose="020B0609070205080204" pitchFamily="49" charset="-128"/>
                <a:cs typeface="Times New Roman" panose="02020603050405020304" pitchFamily="18" charset="0"/>
              </a:rPr>
              <a:t>毎にピーク</a:t>
            </a:r>
            <a:endPar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r>
              <a:rPr kumimoji="0" lang="ja-JP" altLang="en-US" sz="2000" dirty="0" smtClean="0">
                <a:latin typeface="Times New Roman" panose="02020603050405020304" pitchFamily="18" charset="0"/>
                <a:ea typeface="ＭＳ ゴシック" panose="020B0609070205080204" pitchFamily="49" charset="-128"/>
                <a:cs typeface="Times New Roman" panose="02020603050405020304" pitchFamily="18" charset="0"/>
              </a:rPr>
              <a:t>→ 周波数は</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100 Hz</a:t>
            </a:r>
          </a:p>
        </p:txBody>
      </p:sp>
      <p:cxnSp>
        <p:nvCxnSpPr>
          <p:cNvPr id="12" name="直線矢印コネクタ 11"/>
          <p:cNvCxnSpPr>
            <a:stCxn id="38" idx="0"/>
          </p:cNvCxnSpPr>
          <p:nvPr/>
        </p:nvCxnSpPr>
        <p:spPr>
          <a:xfrm flipV="1">
            <a:off x="3560387" y="4925975"/>
            <a:ext cx="2380505" cy="40803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Text Box 8"/>
          <p:cNvSpPr txBox="1">
            <a:spLocks noChangeArrowheads="1"/>
          </p:cNvSpPr>
          <p:nvPr/>
        </p:nvSpPr>
        <p:spPr bwMode="auto">
          <a:xfrm>
            <a:off x="5724128" y="5445224"/>
            <a:ext cx="1069671"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2.1 m/s</a:t>
            </a:r>
            <a:r>
              <a:rPr kumimoji="0" lang="en-US" altLang="ja-JP" sz="2000" baseline="30000" dirty="0" smtClean="0">
                <a:latin typeface="Times New Roman" panose="02020603050405020304" pitchFamily="18" charset="0"/>
                <a:ea typeface="ＭＳ ゴシック" panose="020B0609070205080204" pitchFamily="49" charset="-128"/>
                <a:cs typeface="Times New Roman" panose="02020603050405020304" pitchFamily="18" charset="0"/>
              </a:rPr>
              <a:t>2</a:t>
            </a:r>
            <a:endPar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1" name="Text Box 8"/>
          <p:cNvSpPr txBox="1">
            <a:spLocks noChangeArrowheads="1"/>
          </p:cNvSpPr>
          <p:nvPr/>
        </p:nvSpPr>
        <p:spPr bwMode="auto">
          <a:xfrm rot="16200000">
            <a:off x="627591" y="5573209"/>
            <a:ext cx="1348460" cy="372410"/>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1400" dirty="0" smtClean="0">
                <a:latin typeface="Times New Roman" panose="02020603050405020304" pitchFamily="18" charset="0"/>
                <a:ea typeface="ＭＳ ゴシック" panose="020B0609070205080204" pitchFamily="49" charset="-128"/>
                <a:cs typeface="Times New Roman" panose="02020603050405020304" pitchFamily="18" charset="0"/>
              </a:rPr>
              <a:t>加速度</a:t>
            </a:r>
            <a:r>
              <a:rPr kumimoji="0" lang="en-US" altLang="ja-JP" sz="1400" dirty="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1400" i="1" dirty="0" smtClean="0">
                <a:latin typeface="Times New Roman" panose="02020603050405020304" pitchFamily="18" charset="0"/>
                <a:ea typeface="ＭＳ ゴシック" panose="020B0609070205080204" pitchFamily="49" charset="-128"/>
                <a:cs typeface="Times New Roman" panose="02020603050405020304" pitchFamily="18" charset="0"/>
              </a:rPr>
              <a:t>a</a:t>
            </a:r>
            <a:r>
              <a:rPr kumimoji="0" lang="en-US" altLang="ja-JP" sz="1400" dirty="0" smtClean="0">
                <a:latin typeface="Times New Roman" panose="02020603050405020304" pitchFamily="18" charset="0"/>
                <a:ea typeface="ＭＳ ゴシック" panose="020B0609070205080204" pitchFamily="49" charset="-128"/>
                <a:cs typeface="Times New Roman" panose="02020603050405020304" pitchFamily="18" charset="0"/>
              </a:rPr>
              <a:t> [m/s</a:t>
            </a:r>
            <a:r>
              <a:rPr kumimoji="0" lang="en-US" altLang="ja-JP" sz="1400" baseline="30000" dirty="0" smtClean="0">
                <a:latin typeface="Times New Roman" panose="02020603050405020304" pitchFamily="18" charset="0"/>
                <a:ea typeface="ＭＳ ゴシック" panose="020B0609070205080204" pitchFamily="49" charset="-128"/>
                <a:cs typeface="Times New Roman" panose="02020603050405020304" pitchFamily="18" charset="0"/>
              </a:rPr>
              <a:t>2</a:t>
            </a:r>
            <a:r>
              <a:rPr kumimoji="0" lang="en-US" altLang="ja-JP" sz="1400" dirty="0" smtClean="0">
                <a:latin typeface="Times New Roman" panose="02020603050405020304" pitchFamily="18" charset="0"/>
                <a:ea typeface="ＭＳ ゴシック" panose="020B0609070205080204" pitchFamily="49" charset="-128"/>
                <a:cs typeface="Times New Roman" panose="02020603050405020304" pitchFamily="18" charset="0"/>
              </a:rPr>
              <a:t>]</a:t>
            </a:r>
          </a:p>
        </p:txBody>
      </p:sp>
      <p:sp>
        <p:nvSpPr>
          <p:cNvPr id="54" name="Text Box 8"/>
          <p:cNvSpPr txBox="1">
            <a:spLocks noChangeArrowheads="1"/>
          </p:cNvSpPr>
          <p:nvPr/>
        </p:nvSpPr>
        <p:spPr bwMode="auto">
          <a:xfrm>
            <a:off x="3247641" y="6500162"/>
            <a:ext cx="748295" cy="372410"/>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1400" dirty="0">
                <a:latin typeface="Times New Roman" panose="02020603050405020304" pitchFamily="18" charset="0"/>
                <a:ea typeface="ＭＳ ゴシック" panose="020B0609070205080204" pitchFamily="49" charset="-128"/>
                <a:cs typeface="Times New Roman" panose="02020603050405020304" pitchFamily="18" charset="0"/>
              </a:rPr>
              <a:t>時間</a:t>
            </a:r>
            <a:r>
              <a:rPr kumimoji="0" lang="en-US" altLang="ja-JP" sz="1400" dirty="0" smtClean="0">
                <a:latin typeface="Times New Roman" panose="02020603050405020304" pitchFamily="18" charset="0"/>
                <a:ea typeface="ＭＳ ゴシック" panose="020B0609070205080204" pitchFamily="49" charset="-128"/>
                <a:cs typeface="Times New Roman" panose="02020603050405020304" pitchFamily="18" charset="0"/>
              </a:rPr>
              <a:t> s</a:t>
            </a:r>
          </a:p>
        </p:txBody>
      </p:sp>
      <p:sp>
        <p:nvSpPr>
          <p:cNvPr id="15" name="下矢印 14"/>
          <p:cNvSpPr/>
          <p:nvPr/>
        </p:nvSpPr>
        <p:spPr>
          <a:xfrm>
            <a:off x="4112620" y="4537126"/>
            <a:ext cx="484632" cy="53423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456788" y="1242735"/>
            <a:ext cx="2021345" cy="2103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Text Box 8"/>
          <p:cNvSpPr txBox="1">
            <a:spLocks noChangeArrowheads="1"/>
          </p:cNvSpPr>
          <p:nvPr/>
        </p:nvSpPr>
        <p:spPr bwMode="auto">
          <a:xfrm>
            <a:off x="5796136" y="6165304"/>
            <a:ext cx="3166686" cy="400110"/>
          </a:xfrm>
          <a:prstGeom prst="rect">
            <a:avLst/>
          </a:prstGeom>
          <a:noFill/>
          <a:ln w="9525">
            <a:noFill/>
            <a:miter lim="800000"/>
            <a:headEnd/>
            <a:tailEnd/>
          </a:ln>
        </p:spPr>
        <p:txBody>
          <a:bodyPr wrap="square">
            <a:spAutoFit/>
          </a:bodyPr>
          <a:lstStyle/>
          <a:p>
            <a:pPr marL="182563" indent="-182563" eaLnBrk="0" hangingPunct="0"/>
            <a:r>
              <a:rPr kumimoji="0" lang="ja-JP" altLang="en-US" sz="2000" dirty="0" smtClean="0">
                <a:latin typeface="Times New Roman" panose="02020603050405020304" pitchFamily="18" charset="0"/>
                <a:ea typeface="ＭＳ ゴシック" panose="020B0609070205080204" pitchFamily="49" charset="-128"/>
                <a:cs typeface="Times New Roman" panose="02020603050405020304" pitchFamily="18" charset="0"/>
              </a:rPr>
              <a:t>振幅は </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2.1/100</a:t>
            </a:r>
            <a:r>
              <a:rPr kumimoji="0" lang="en-US" altLang="ja-JP" sz="2000" baseline="30000" dirty="0" smtClean="0">
                <a:latin typeface="Times New Roman" panose="02020603050405020304" pitchFamily="18" charset="0"/>
                <a:ea typeface="ＭＳ ゴシック" panose="020B0609070205080204" pitchFamily="49" charset="-128"/>
                <a:cs typeface="Times New Roman" panose="02020603050405020304" pitchFamily="18" charset="0"/>
              </a:rPr>
              <a:t>2 </a:t>
            </a:r>
            <a:r>
              <a:rPr kumimoji="0" lang="ja-JP" altLang="en-US" sz="2000" dirty="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dirty="0" smtClean="0">
                <a:latin typeface="Times New Roman" panose="02020603050405020304" pitchFamily="18" charset="0"/>
                <a:ea typeface="ＭＳ ゴシック" panose="020B0609070205080204" pitchFamily="49" charset="-128"/>
                <a:cs typeface="Times New Roman" panose="02020603050405020304" pitchFamily="18" charset="0"/>
              </a:rPr>
              <a:t>0.21 mm</a:t>
            </a:r>
            <a:endParaRPr kumimoji="0" lang="en-US" altLang="ja-JP" sz="2000" baseline="30000" dirty="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8" name="下矢印 57"/>
          <p:cNvSpPr/>
          <p:nvPr/>
        </p:nvSpPr>
        <p:spPr>
          <a:xfrm>
            <a:off x="6838415" y="5532156"/>
            <a:ext cx="484632" cy="53423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5375440"/>
      </p:ext>
    </p:extLst>
  </p:cSld>
  <p:clrMapOvr>
    <a:masterClrMapping/>
  </p:clrMapOvr>
  <p:transition advTm="6461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3"/>
          <p:cNvSpPr>
            <a:spLocks noGrp="1"/>
          </p:cNvSpPr>
          <p:nvPr>
            <p:ph type="sldNum" sz="quarter" idx="12"/>
          </p:nvPr>
        </p:nvSpPr>
        <p:spPr>
          <a:xfrm>
            <a:off x="8143875" y="260648"/>
            <a:ext cx="722313" cy="476250"/>
          </a:xfrm>
          <a:noFill/>
        </p:spPr>
        <p:txBody>
          <a:bodyPr/>
          <a:lstStyle/>
          <a:p>
            <a:fld id="{3F013924-8B10-4EE5-87C8-CCF9F961F888}" type="slidenum">
              <a:rPr lang="en-US" altLang="ja-JP" sz="2000" smtClean="0"/>
              <a:pPr/>
              <a:t>12</a:t>
            </a:fld>
            <a:endParaRPr lang="en-US" altLang="ja-JP" sz="2000" dirty="0" smtClean="0"/>
          </a:p>
        </p:txBody>
      </p:sp>
      <p:cxnSp>
        <p:nvCxnSpPr>
          <p:cNvPr id="8" name="直線コネクタ 7"/>
          <p:cNvCxnSpPr/>
          <p:nvPr/>
        </p:nvCxnSpPr>
        <p:spPr>
          <a:xfrm>
            <a:off x="539552" y="908720"/>
            <a:ext cx="81369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タイトル 1"/>
          <p:cNvSpPr txBox="1">
            <a:spLocks/>
          </p:cNvSpPr>
          <p:nvPr/>
        </p:nvSpPr>
        <p:spPr>
          <a:xfrm>
            <a:off x="457200" y="-27384"/>
            <a:ext cx="8229600" cy="9409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smtClean="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レポート課題</a:t>
            </a:r>
            <a:endParaRPr kumimoji="1" lang="en-US" altLang="ja-JP"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ＭＳ ゴシック" panose="020B0609070205080204" pitchFamily="49" charset="-128"/>
              <a:ea typeface="ＭＳ ゴシック" panose="020B0609070205080204" pitchFamily="49" charset="-128"/>
              <a:cs typeface="Arial" pitchFamily="34" charset="0"/>
            </a:endParaRPr>
          </a:p>
        </p:txBody>
      </p:sp>
      <p:sp>
        <p:nvSpPr>
          <p:cNvPr id="11" name="Text Box 8"/>
          <p:cNvSpPr txBox="1">
            <a:spLocks noChangeArrowheads="1"/>
          </p:cNvSpPr>
          <p:nvPr/>
        </p:nvSpPr>
        <p:spPr bwMode="auto">
          <a:xfrm>
            <a:off x="683568" y="1415673"/>
            <a:ext cx="8182620" cy="4893647"/>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smtClean="0">
                <a:latin typeface="ＭＳ ゴシック" panose="020B0609070205080204" pitchFamily="49" charset="-128"/>
                <a:ea typeface="ＭＳ ゴシック" panose="020B0609070205080204" pitchFamily="49" charset="-128"/>
                <a:cs typeface="Times New Roman" pitchFamily="18" charset="0"/>
              </a:rPr>
              <a:t>(1) </a:t>
            </a:r>
            <a:r>
              <a:rPr lang="ja-JP" altLang="ja-JP" sz="2000" smtClean="0">
                <a:latin typeface="ＭＳ ゴシック" panose="020B0609070205080204" pitchFamily="49" charset="-128"/>
                <a:ea typeface="ＭＳ ゴシック" panose="020B0609070205080204" pitchFamily="49" charset="-128"/>
              </a:rPr>
              <a:t>最大</a:t>
            </a:r>
            <a:r>
              <a:rPr lang="ja-JP" altLang="ja-JP" sz="2000">
                <a:latin typeface="ＭＳ ゴシック" panose="020B0609070205080204" pitchFamily="49" charset="-128"/>
                <a:ea typeface="ＭＳ ゴシック" panose="020B0609070205080204" pitchFamily="49" charset="-128"/>
              </a:rPr>
              <a:t>加速度と周波数から各被削物を加工している</a:t>
            </a:r>
            <a:r>
              <a:rPr lang="ja-JP" altLang="ja-JP" sz="2000" smtClean="0">
                <a:latin typeface="ＭＳ ゴシック" panose="020B0609070205080204" pitchFamily="49" charset="-128"/>
                <a:ea typeface="ＭＳ ゴシック" panose="020B0609070205080204" pitchFamily="49" charset="-128"/>
              </a:rPr>
              <a:t>際に生じた振</a:t>
            </a:r>
            <a:endParaRPr lang="en-US" altLang="ja-JP" sz="2000" smtClean="0">
              <a:latin typeface="ＭＳ ゴシック" panose="020B0609070205080204" pitchFamily="49" charset="-128"/>
              <a:ea typeface="ＭＳ ゴシック" panose="020B0609070205080204" pitchFamily="49" charset="-128"/>
            </a:endParaRPr>
          </a:p>
          <a:p>
            <a:pPr marL="182563" indent="-182563" eaLnBrk="0" hangingPunct="0">
              <a:lnSpc>
                <a:spcPct val="130000"/>
              </a:lnSpc>
            </a:pPr>
            <a:r>
              <a:rPr lang="ja-JP" altLang="en-US" sz="200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　</a:t>
            </a:r>
            <a:r>
              <a:rPr lang="ja-JP" altLang="ja-JP" sz="2000" smtClean="0">
                <a:latin typeface="ＭＳ ゴシック" panose="020B0609070205080204" pitchFamily="49" charset="-128"/>
                <a:ea typeface="ＭＳ ゴシック" panose="020B0609070205080204" pitchFamily="49" charset="-128"/>
              </a:rPr>
              <a:t>動</a:t>
            </a:r>
            <a:r>
              <a:rPr lang="ja-JP" altLang="ja-JP" sz="2000">
                <a:latin typeface="ＭＳ ゴシック" panose="020B0609070205080204" pitchFamily="49" charset="-128"/>
                <a:ea typeface="ＭＳ ゴシック" panose="020B0609070205080204" pitchFamily="49" charset="-128"/>
              </a:rPr>
              <a:t>の振幅を求める</a:t>
            </a:r>
            <a:r>
              <a:rPr lang="ja-JP" altLang="ja-JP" sz="2000" smtClean="0">
                <a:latin typeface="ＭＳ ゴシック" panose="020B0609070205080204" pitchFamily="49" charset="-128"/>
                <a:ea typeface="ＭＳ ゴシック" panose="020B0609070205080204" pitchFamily="49" charset="-128"/>
              </a:rPr>
              <a:t>．</a:t>
            </a:r>
            <a:endParaRPr lang="en-US" altLang="ja-JP" sz="2000" smtClean="0">
              <a:latin typeface="ＭＳ ゴシック" panose="020B0609070205080204" pitchFamily="49" charset="-128"/>
              <a:ea typeface="ＭＳ ゴシック" panose="020B0609070205080204" pitchFamily="49" charset="-128"/>
            </a:endParaRPr>
          </a:p>
          <a:p>
            <a:pPr marL="182563" indent="-182563" eaLnBrk="0" hangingPunct="0">
              <a:lnSpc>
                <a:spcPct val="130000"/>
              </a:lnSpc>
            </a:pPr>
            <a:r>
              <a:rPr kumimoji="0" lang="en-US" altLang="ja-JP" sz="2000" smtClean="0">
                <a:latin typeface="ＭＳ ゴシック" panose="020B0609070205080204" pitchFamily="49" charset="-128"/>
                <a:ea typeface="ＭＳ ゴシック" panose="020B0609070205080204" pitchFamily="49" charset="-128"/>
                <a:cs typeface="Times New Roman" pitchFamily="18" charset="0"/>
              </a:rPr>
              <a:t>(2) </a:t>
            </a:r>
            <a:r>
              <a:rPr lang="en-US" altLang="ja-JP" sz="2000">
                <a:latin typeface="ＭＳ ゴシック" panose="020B0609070205080204" pitchFamily="49" charset="-128"/>
                <a:ea typeface="ＭＳ ゴシック" panose="020B0609070205080204" pitchFamily="49" charset="-128"/>
              </a:rPr>
              <a:t>(1)</a:t>
            </a:r>
            <a:r>
              <a:rPr lang="ja-JP" altLang="ja-JP" sz="2000">
                <a:latin typeface="ＭＳ ゴシック" panose="020B0609070205080204" pitchFamily="49" charset="-128"/>
                <a:ea typeface="ＭＳ ゴシック" panose="020B0609070205080204" pitchFamily="49" charset="-128"/>
              </a:rPr>
              <a:t>で求めた振幅と周波数を持つ正弦波状に工具</a:t>
            </a:r>
            <a:r>
              <a:rPr lang="ja-JP" altLang="ja-JP" sz="2000" smtClean="0">
                <a:latin typeface="ＭＳ ゴシック" panose="020B0609070205080204" pitchFamily="49" charset="-128"/>
                <a:ea typeface="ＭＳ ゴシック" panose="020B0609070205080204" pitchFamily="49" charset="-128"/>
              </a:rPr>
              <a:t>先端が</a:t>
            </a:r>
            <a:r>
              <a:rPr lang="ja-JP" altLang="ja-JP" sz="2000">
                <a:latin typeface="ＭＳ ゴシック" panose="020B0609070205080204" pitchFamily="49" charset="-128"/>
                <a:ea typeface="ＭＳ ゴシック" panose="020B0609070205080204" pitchFamily="49" charset="-128"/>
              </a:rPr>
              <a:t>動いて</a:t>
            </a:r>
            <a:r>
              <a:rPr lang="ja-JP" altLang="ja-JP" sz="2000" smtClean="0">
                <a:latin typeface="ＭＳ ゴシック" panose="020B0609070205080204" pitchFamily="49" charset="-128"/>
                <a:ea typeface="ＭＳ ゴシック" panose="020B0609070205080204" pitchFamily="49" charset="-128"/>
              </a:rPr>
              <a:t>い</a:t>
            </a:r>
            <a:endParaRPr lang="en-US" altLang="ja-JP" sz="2000" smtClean="0">
              <a:latin typeface="ＭＳ ゴシック" panose="020B0609070205080204" pitchFamily="49" charset="-128"/>
              <a:ea typeface="ＭＳ ゴシック" panose="020B0609070205080204" pitchFamily="49" charset="-128"/>
            </a:endParaRPr>
          </a:p>
          <a:p>
            <a:pPr marL="182563" indent="-182563" eaLnBrk="0" hangingPunct="0">
              <a:lnSpc>
                <a:spcPct val="130000"/>
              </a:lnSpc>
            </a:pPr>
            <a:r>
              <a:rPr lang="ja-JP" altLang="en-US" sz="200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　</a:t>
            </a:r>
            <a:r>
              <a:rPr lang="ja-JP" altLang="ja-JP" sz="2000" smtClean="0">
                <a:latin typeface="ＭＳ ゴシック" panose="020B0609070205080204" pitchFamily="49" charset="-128"/>
                <a:ea typeface="ＭＳ ゴシック" panose="020B0609070205080204" pitchFamily="49" charset="-128"/>
              </a:rPr>
              <a:t>た</a:t>
            </a:r>
            <a:r>
              <a:rPr lang="ja-JP" altLang="ja-JP" sz="2000">
                <a:latin typeface="ＭＳ ゴシック" panose="020B0609070205080204" pitchFamily="49" charset="-128"/>
                <a:ea typeface="ＭＳ ゴシック" panose="020B0609070205080204" pitchFamily="49" charset="-128"/>
              </a:rPr>
              <a:t>ものと仮定して，加工面の最大粗さ</a:t>
            </a:r>
            <a:r>
              <a:rPr lang="ja-JP" altLang="ja-JP" sz="2000" strike="dblStrike" smtClean="0">
                <a:solidFill>
                  <a:srgbClr val="FF0000"/>
                </a:solidFill>
                <a:latin typeface="ＭＳ ゴシック" panose="020B0609070205080204" pitchFamily="49" charset="-128"/>
                <a:ea typeface="ＭＳ ゴシック" panose="020B0609070205080204" pitchFamily="49" charset="-128"/>
              </a:rPr>
              <a:t>と平均粗さ</a:t>
            </a:r>
            <a:r>
              <a:rPr lang="ja-JP" altLang="en-US" sz="2000">
                <a:solidFill>
                  <a:srgbClr val="FF0000"/>
                </a:solidFill>
                <a:latin typeface="ＭＳ ゴシック" panose="020B0609070205080204" pitchFamily="49" charset="-128"/>
                <a:ea typeface="ＭＳ ゴシック" panose="020B0609070205080204" pitchFamily="49" charset="-128"/>
              </a:rPr>
              <a:t>周期</a:t>
            </a:r>
            <a:r>
              <a:rPr lang="ja-JP" altLang="ja-JP" sz="2000" smtClean="0">
                <a:latin typeface="ＭＳ ゴシック" panose="020B0609070205080204" pitchFamily="49" charset="-128"/>
                <a:ea typeface="ＭＳ ゴシック" panose="020B0609070205080204" pitchFamily="49" charset="-128"/>
              </a:rPr>
              <a:t>の</a:t>
            </a:r>
            <a:r>
              <a:rPr lang="ja-JP" altLang="ja-JP" sz="2000">
                <a:latin typeface="ＭＳ ゴシック" panose="020B0609070205080204" pitchFamily="49" charset="-128"/>
                <a:ea typeface="ＭＳ ゴシック" panose="020B0609070205080204" pitchFamily="49" charset="-128"/>
              </a:rPr>
              <a:t>理論値</a:t>
            </a:r>
            <a:r>
              <a:rPr lang="ja-JP" altLang="ja-JP" sz="2000" smtClean="0">
                <a:latin typeface="ＭＳ ゴシック" panose="020B0609070205080204" pitchFamily="49" charset="-128"/>
                <a:ea typeface="ＭＳ ゴシック" panose="020B0609070205080204" pitchFamily="49" charset="-128"/>
              </a:rPr>
              <a:t>を</a:t>
            </a:r>
            <a:r>
              <a:rPr lang="ja-JP" altLang="en-US" sz="2000" smtClean="0">
                <a:latin typeface="ＭＳ ゴシック" panose="020B0609070205080204" pitchFamily="49" charset="-128"/>
                <a:ea typeface="ＭＳ ゴシック" panose="020B0609070205080204" pitchFamily="49" charset="-128"/>
              </a:rPr>
              <a:t>　</a:t>
            </a:r>
            <a:endParaRPr lang="en-US" altLang="ja-JP" sz="2000" smtClean="0">
              <a:latin typeface="ＭＳ ゴシック" panose="020B0609070205080204" pitchFamily="49" charset="-128"/>
              <a:ea typeface="ＭＳ ゴシック" panose="020B0609070205080204" pitchFamily="49" charset="-128"/>
            </a:endParaRPr>
          </a:p>
          <a:p>
            <a:pPr marL="182563" indent="-182563" eaLnBrk="0" hangingPunct="0">
              <a:lnSpc>
                <a:spcPct val="130000"/>
              </a:lnSpc>
            </a:pPr>
            <a:r>
              <a:rPr lang="ja-JP" altLang="en-US" sz="200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　</a:t>
            </a:r>
            <a:r>
              <a:rPr lang="ja-JP" altLang="ja-JP" sz="2000" smtClean="0">
                <a:latin typeface="ＭＳ ゴシック" panose="020B0609070205080204" pitchFamily="49" charset="-128"/>
                <a:ea typeface="ＭＳ ゴシック" panose="020B0609070205080204" pitchFamily="49" charset="-128"/>
              </a:rPr>
              <a:t>求める．</a:t>
            </a:r>
            <a:endParaRPr lang="en-US" altLang="ja-JP" sz="2000" smtClean="0">
              <a:latin typeface="ＭＳ ゴシック" panose="020B0609070205080204" pitchFamily="49" charset="-128"/>
              <a:ea typeface="ＭＳ ゴシック" panose="020B0609070205080204" pitchFamily="49" charset="-128"/>
            </a:endParaRPr>
          </a:p>
          <a:p>
            <a:pPr marL="182563" indent="-182563" eaLnBrk="0" hangingPunct="0">
              <a:lnSpc>
                <a:spcPct val="130000"/>
              </a:lnSpc>
            </a:pPr>
            <a:r>
              <a:rPr kumimoji="0" lang="en-US" altLang="ja-JP" sz="2000">
                <a:latin typeface="ＭＳ ゴシック" panose="020B0609070205080204" pitchFamily="49" charset="-128"/>
                <a:ea typeface="ＭＳ ゴシック" panose="020B0609070205080204" pitchFamily="49" charset="-128"/>
                <a:cs typeface="Times New Roman" pitchFamily="18" charset="0"/>
              </a:rPr>
              <a:t>(3) (2)</a:t>
            </a:r>
            <a:r>
              <a:rPr kumimoji="0" lang="ja-JP" altLang="en-US" sz="2000">
                <a:latin typeface="ＭＳ ゴシック" panose="020B0609070205080204" pitchFamily="49" charset="-128"/>
                <a:ea typeface="ＭＳ ゴシック" panose="020B0609070205080204" pitchFamily="49" charset="-128"/>
                <a:cs typeface="Times New Roman" pitchFamily="18" charset="0"/>
              </a:rPr>
              <a:t>で求めた理論値とレーザー顕微鏡で測定した</a:t>
            </a:r>
            <a:r>
              <a:rPr kumimoji="0" lang="ja-JP" altLang="en-US" sz="2000" smtClean="0">
                <a:latin typeface="ＭＳ ゴシック" panose="020B0609070205080204" pitchFamily="49" charset="-128"/>
                <a:ea typeface="ＭＳ ゴシック" panose="020B0609070205080204" pitchFamily="49" charset="-128"/>
                <a:cs typeface="Times New Roman" pitchFamily="18" charset="0"/>
              </a:rPr>
              <a:t>表面粗さ</a:t>
            </a:r>
            <a:r>
              <a:rPr kumimoji="0" lang="ja-JP" altLang="en-US" sz="2000">
                <a:latin typeface="ＭＳ ゴシック" panose="020B0609070205080204" pitchFamily="49" charset="-128"/>
                <a:ea typeface="ＭＳ ゴシック" panose="020B0609070205080204" pitchFamily="49" charset="-128"/>
                <a:cs typeface="Times New Roman" pitchFamily="18" charset="0"/>
              </a:rPr>
              <a:t>の</a:t>
            </a:r>
            <a:r>
              <a:rPr kumimoji="0" lang="ja-JP" altLang="en-US" sz="2000" smtClean="0">
                <a:latin typeface="ＭＳ ゴシック" panose="020B0609070205080204" pitchFamily="49" charset="-128"/>
                <a:ea typeface="ＭＳ ゴシック" panose="020B0609070205080204" pitchFamily="49" charset="-128"/>
                <a:cs typeface="Times New Roman" pitchFamily="18" charset="0"/>
              </a:rPr>
              <a:t>実測</a:t>
            </a:r>
            <a:endParaRPr kumimoji="0" lang="en-US" altLang="ja-JP" sz="2000" smtClean="0">
              <a:latin typeface="ＭＳ ゴシック" panose="020B0609070205080204" pitchFamily="49" charset="-128"/>
              <a:ea typeface="ＭＳ ゴシック" panose="020B0609070205080204" pitchFamily="49" charset="-128"/>
              <a:cs typeface="Times New Roman" pitchFamily="18" charset="0"/>
            </a:endParaRPr>
          </a:p>
          <a:p>
            <a:pPr marL="182563" indent="-182563" eaLnBrk="0" hangingPunct="0">
              <a:lnSpc>
                <a:spcPct val="130000"/>
              </a:lnSpc>
            </a:pPr>
            <a:r>
              <a:rPr kumimoji="0" lang="ja-JP" altLang="en-US" sz="2000">
                <a:latin typeface="ＭＳ ゴシック" panose="020B0609070205080204" pitchFamily="49" charset="-128"/>
                <a:ea typeface="ＭＳ ゴシック" panose="020B0609070205080204" pitchFamily="49" charset="-128"/>
                <a:cs typeface="Times New Roman" pitchFamily="18" charset="0"/>
              </a:rPr>
              <a:t>　</a:t>
            </a:r>
            <a:r>
              <a:rPr kumimoji="0" lang="ja-JP" altLang="en-US" sz="2000" smtClean="0">
                <a:latin typeface="ＭＳ ゴシック" panose="020B0609070205080204" pitchFamily="49" charset="-128"/>
                <a:ea typeface="ＭＳ ゴシック" panose="020B0609070205080204" pitchFamily="49" charset="-128"/>
                <a:cs typeface="Times New Roman" pitchFamily="18" charset="0"/>
              </a:rPr>
              <a:t>　値</a:t>
            </a:r>
            <a:r>
              <a:rPr kumimoji="0" lang="ja-JP" altLang="en-US" sz="2000">
                <a:latin typeface="ＭＳ ゴシック" panose="020B0609070205080204" pitchFamily="49" charset="-128"/>
                <a:ea typeface="ＭＳ ゴシック" panose="020B0609070205080204" pitchFamily="49" charset="-128"/>
                <a:cs typeface="Times New Roman" pitchFamily="18" charset="0"/>
              </a:rPr>
              <a:t>を比較し，考察する</a:t>
            </a:r>
            <a:r>
              <a:rPr kumimoji="0" lang="ja-JP" altLang="en-US" sz="2000" smtClean="0">
                <a:latin typeface="ＭＳ ゴシック" panose="020B0609070205080204" pitchFamily="49" charset="-128"/>
                <a:ea typeface="ＭＳ ゴシック" panose="020B0609070205080204" pitchFamily="49" charset="-128"/>
                <a:cs typeface="Times New Roman" pitchFamily="18" charset="0"/>
              </a:rPr>
              <a:t>．</a:t>
            </a:r>
            <a:endParaRPr kumimoji="0" lang="en-US" altLang="ja-JP" sz="2000" smtClean="0">
              <a:latin typeface="ＭＳ ゴシック" panose="020B0609070205080204" pitchFamily="49" charset="-128"/>
              <a:ea typeface="ＭＳ ゴシック" panose="020B0609070205080204" pitchFamily="49" charset="-128"/>
              <a:cs typeface="Times New Roman" pitchFamily="18" charset="0"/>
            </a:endParaRPr>
          </a:p>
          <a:p>
            <a:pPr marL="182563" indent="-182563" eaLnBrk="0" hangingPunct="0">
              <a:lnSpc>
                <a:spcPct val="130000"/>
              </a:lnSpc>
            </a:pPr>
            <a:r>
              <a:rPr kumimoji="0" lang="en-US" altLang="ja-JP" sz="2000" smtClean="0">
                <a:latin typeface="ＭＳ ゴシック" panose="020B0609070205080204" pitchFamily="49" charset="-128"/>
                <a:ea typeface="ＭＳ ゴシック" panose="020B0609070205080204" pitchFamily="49" charset="-128"/>
                <a:cs typeface="Times New Roman" pitchFamily="18" charset="0"/>
              </a:rPr>
              <a:t>(4)</a:t>
            </a:r>
            <a:r>
              <a:rPr kumimoji="0" lang="ja-JP" altLang="en-US" sz="2000">
                <a:latin typeface="ＭＳ ゴシック" panose="020B0609070205080204" pitchFamily="49" charset="-128"/>
                <a:ea typeface="ＭＳ ゴシック" panose="020B0609070205080204" pitchFamily="49" charset="-128"/>
                <a:cs typeface="Times New Roman" pitchFamily="18" charset="0"/>
              </a:rPr>
              <a:t> </a:t>
            </a:r>
            <a:r>
              <a:rPr kumimoji="0" lang="ja-JP" altLang="en-US" sz="2000" smtClean="0">
                <a:latin typeface="ＭＳ ゴシック" panose="020B0609070205080204" pitchFamily="49" charset="-128"/>
                <a:ea typeface="ＭＳ ゴシック" panose="020B0609070205080204" pitchFamily="49" charset="-128"/>
                <a:cs typeface="Times New Roman" pitchFamily="18" charset="0"/>
              </a:rPr>
              <a:t>被削材</a:t>
            </a:r>
            <a:r>
              <a:rPr kumimoji="0" lang="ja-JP" altLang="en-US" sz="2000">
                <a:latin typeface="ＭＳ ゴシック" panose="020B0609070205080204" pitchFamily="49" charset="-128"/>
                <a:ea typeface="ＭＳ ゴシック" panose="020B0609070205080204" pitchFamily="49" charset="-128"/>
                <a:cs typeface="Times New Roman" pitchFamily="18" charset="0"/>
              </a:rPr>
              <a:t>の物性と振動の大きさ，加工面の状態との</a:t>
            </a:r>
            <a:r>
              <a:rPr kumimoji="0" lang="ja-JP" altLang="en-US" sz="2000" smtClean="0">
                <a:latin typeface="ＭＳ ゴシック" panose="020B0609070205080204" pitchFamily="49" charset="-128"/>
                <a:ea typeface="ＭＳ ゴシック" panose="020B0609070205080204" pitchFamily="49" charset="-128"/>
                <a:cs typeface="Times New Roman" pitchFamily="18" charset="0"/>
              </a:rPr>
              <a:t>関係</a:t>
            </a:r>
            <a:r>
              <a:rPr kumimoji="0" lang="ja-JP" altLang="en-US" sz="2000">
                <a:latin typeface="ＭＳ ゴシック" panose="020B0609070205080204" pitchFamily="49" charset="-128"/>
                <a:ea typeface="ＭＳ ゴシック" panose="020B0609070205080204" pitchFamily="49" charset="-128"/>
                <a:cs typeface="Times New Roman" pitchFamily="18" charset="0"/>
              </a:rPr>
              <a:t>に</a:t>
            </a:r>
            <a:r>
              <a:rPr kumimoji="0" lang="ja-JP" altLang="en-US" sz="2000" smtClean="0">
                <a:latin typeface="ＭＳ ゴシック" panose="020B0609070205080204" pitchFamily="49" charset="-128"/>
                <a:ea typeface="ＭＳ ゴシック" panose="020B0609070205080204" pitchFamily="49" charset="-128"/>
                <a:cs typeface="Times New Roman" pitchFamily="18" charset="0"/>
              </a:rPr>
              <a:t>ついて</a:t>
            </a:r>
            <a:endParaRPr kumimoji="0" lang="en-US" altLang="ja-JP" sz="2000" smtClean="0">
              <a:latin typeface="ＭＳ ゴシック" panose="020B0609070205080204" pitchFamily="49" charset="-128"/>
              <a:ea typeface="ＭＳ ゴシック" panose="020B0609070205080204" pitchFamily="49" charset="-128"/>
              <a:cs typeface="Times New Roman" pitchFamily="18" charset="0"/>
            </a:endParaRPr>
          </a:p>
          <a:p>
            <a:pPr marL="182563" indent="-182563" eaLnBrk="0" hangingPunct="0">
              <a:lnSpc>
                <a:spcPct val="130000"/>
              </a:lnSpc>
            </a:pPr>
            <a:r>
              <a:rPr kumimoji="0" lang="ja-JP" altLang="en-US" sz="2000">
                <a:latin typeface="ＭＳ ゴシック" panose="020B0609070205080204" pitchFamily="49" charset="-128"/>
                <a:ea typeface="ＭＳ ゴシック" panose="020B0609070205080204" pitchFamily="49" charset="-128"/>
                <a:cs typeface="Times New Roman" pitchFamily="18" charset="0"/>
              </a:rPr>
              <a:t>　</a:t>
            </a:r>
            <a:r>
              <a:rPr kumimoji="0" lang="ja-JP" altLang="en-US" sz="2000" smtClean="0">
                <a:latin typeface="ＭＳ ゴシック" panose="020B0609070205080204" pitchFamily="49" charset="-128"/>
                <a:ea typeface="ＭＳ ゴシック" panose="020B0609070205080204" pitchFamily="49" charset="-128"/>
                <a:cs typeface="Times New Roman" pitchFamily="18" charset="0"/>
              </a:rPr>
              <a:t>　考察</a:t>
            </a:r>
            <a:r>
              <a:rPr kumimoji="0" lang="ja-JP" altLang="en-US" sz="2000">
                <a:latin typeface="ＭＳ ゴシック" panose="020B0609070205080204" pitchFamily="49" charset="-128"/>
                <a:ea typeface="ＭＳ ゴシック" panose="020B0609070205080204" pitchFamily="49" charset="-128"/>
                <a:cs typeface="Times New Roman" pitchFamily="18" charset="0"/>
              </a:rPr>
              <a:t>する</a:t>
            </a:r>
            <a:r>
              <a:rPr kumimoji="0" lang="ja-JP" altLang="en-US" sz="2000" smtClean="0">
                <a:latin typeface="ＭＳ ゴシック" panose="020B0609070205080204" pitchFamily="49" charset="-128"/>
                <a:ea typeface="ＭＳ ゴシック" panose="020B0609070205080204" pitchFamily="49" charset="-128"/>
                <a:cs typeface="Times New Roman" pitchFamily="18" charset="0"/>
              </a:rPr>
              <a:t>．</a:t>
            </a:r>
            <a:endParaRPr kumimoji="0" lang="en-US" altLang="ja-JP" sz="2000" smtClean="0">
              <a:latin typeface="ＭＳ ゴシック" panose="020B0609070205080204" pitchFamily="49" charset="-128"/>
              <a:ea typeface="ＭＳ ゴシック" panose="020B0609070205080204" pitchFamily="49" charset="-128"/>
              <a:cs typeface="Times New Roman" pitchFamily="18" charset="0"/>
            </a:endParaRPr>
          </a:p>
          <a:p>
            <a:pPr marL="182563" indent="-182563" eaLnBrk="0" hangingPunct="0">
              <a:lnSpc>
                <a:spcPct val="130000"/>
              </a:lnSpc>
            </a:pPr>
            <a:r>
              <a:rPr kumimoji="0" lang="en-US" altLang="ja-JP" sz="2000">
                <a:latin typeface="ＭＳ ゴシック" panose="020B0609070205080204" pitchFamily="49" charset="-128"/>
                <a:ea typeface="ＭＳ ゴシック" panose="020B0609070205080204" pitchFamily="49" charset="-128"/>
                <a:cs typeface="Times New Roman" pitchFamily="18" charset="0"/>
              </a:rPr>
              <a:t>(5) </a:t>
            </a:r>
            <a:r>
              <a:rPr lang="ja-JP" altLang="ja-JP" sz="2000">
                <a:latin typeface="ＭＳ ゴシック" panose="020B0609070205080204" pitchFamily="49" charset="-128"/>
                <a:ea typeface="ＭＳ ゴシック" panose="020B0609070205080204" pitchFamily="49" charset="-128"/>
              </a:rPr>
              <a:t>加速度センサおよびレーザー顕微鏡の測定原理に</a:t>
            </a:r>
            <a:r>
              <a:rPr lang="ja-JP" altLang="ja-JP" sz="2000" smtClean="0">
                <a:latin typeface="ＭＳ ゴシック" panose="020B0609070205080204" pitchFamily="49" charset="-128"/>
                <a:ea typeface="ＭＳ ゴシック" panose="020B0609070205080204" pitchFamily="49" charset="-128"/>
              </a:rPr>
              <a:t>ついて</a:t>
            </a:r>
            <a:r>
              <a:rPr lang="ja-JP" altLang="ja-JP" sz="2000">
                <a:latin typeface="ＭＳ ゴシック" panose="020B0609070205080204" pitchFamily="49" charset="-128"/>
                <a:ea typeface="ＭＳ ゴシック" panose="020B0609070205080204" pitchFamily="49" charset="-128"/>
              </a:rPr>
              <a:t>調べ</a:t>
            </a:r>
            <a:r>
              <a:rPr lang="ja-JP" altLang="ja-JP" sz="2000" smtClean="0">
                <a:latin typeface="ＭＳ ゴシック" panose="020B0609070205080204" pitchFamily="49" charset="-128"/>
                <a:ea typeface="ＭＳ ゴシック" panose="020B0609070205080204" pitchFamily="49" charset="-128"/>
              </a:rPr>
              <a:t>，</a:t>
            </a:r>
            <a:endParaRPr lang="en-US" altLang="ja-JP" sz="2000" smtClean="0">
              <a:latin typeface="ＭＳ ゴシック" panose="020B0609070205080204" pitchFamily="49" charset="-128"/>
              <a:ea typeface="ＭＳ ゴシック" panose="020B0609070205080204" pitchFamily="49" charset="-128"/>
            </a:endParaRPr>
          </a:p>
          <a:p>
            <a:pPr marL="182563" indent="-182563" eaLnBrk="0" hangingPunct="0">
              <a:lnSpc>
                <a:spcPct val="130000"/>
              </a:lnSpc>
            </a:pPr>
            <a:r>
              <a:rPr lang="ja-JP" altLang="en-US" sz="200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　</a:t>
            </a:r>
            <a:r>
              <a:rPr lang="ja-JP" altLang="ja-JP" sz="2000" smtClean="0">
                <a:latin typeface="ＭＳ ゴシック" panose="020B0609070205080204" pitchFamily="49" charset="-128"/>
                <a:ea typeface="ＭＳ ゴシック" panose="020B0609070205080204" pitchFamily="49" charset="-128"/>
              </a:rPr>
              <a:t>記述</a:t>
            </a:r>
            <a:r>
              <a:rPr lang="ja-JP" altLang="ja-JP" sz="2000">
                <a:latin typeface="ＭＳ ゴシック" panose="020B0609070205080204" pitchFamily="49" charset="-128"/>
                <a:ea typeface="ＭＳ ゴシック" panose="020B0609070205080204" pitchFamily="49" charset="-128"/>
              </a:rPr>
              <a:t>する</a:t>
            </a:r>
            <a:r>
              <a:rPr lang="ja-JP" altLang="ja-JP" sz="2000" smtClean="0">
                <a:latin typeface="ＭＳ ゴシック" panose="020B0609070205080204" pitchFamily="49" charset="-128"/>
                <a:ea typeface="ＭＳ ゴシック" panose="020B0609070205080204" pitchFamily="49" charset="-128"/>
              </a:rPr>
              <a:t>．</a:t>
            </a:r>
            <a:endParaRPr lang="en-US" altLang="ja-JP" sz="2000" smtClean="0">
              <a:latin typeface="ＭＳ ゴシック" panose="020B0609070205080204" pitchFamily="49" charset="-128"/>
              <a:ea typeface="ＭＳ ゴシック" panose="020B0609070205080204" pitchFamily="49" charset="-128"/>
            </a:endParaRPr>
          </a:p>
          <a:p>
            <a:pPr marL="182563" indent="-182563" eaLnBrk="0" hangingPunct="0">
              <a:lnSpc>
                <a:spcPct val="130000"/>
              </a:lnSpc>
            </a:pPr>
            <a:r>
              <a:rPr kumimoji="0" lang="en-US" altLang="ja-JP" sz="2000">
                <a:latin typeface="ＭＳ ゴシック" panose="020B0609070205080204" pitchFamily="49" charset="-128"/>
                <a:ea typeface="ＭＳ ゴシック" panose="020B0609070205080204" pitchFamily="49" charset="-128"/>
                <a:cs typeface="Times New Roman" pitchFamily="18" charset="0"/>
              </a:rPr>
              <a:t>(6)</a:t>
            </a:r>
            <a:r>
              <a:rPr kumimoji="0" lang="ja-JP" altLang="en-US" sz="2000">
                <a:latin typeface="ＭＳ ゴシック" panose="020B0609070205080204" pitchFamily="49" charset="-128"/>
                <a:ea typeface="ＭＳ ゴシック" panose="020B0609070205080204" pitchFamily="49" charset="-128"/>
                <a:cs typeface="Times New Roman" pitchFamily="18" charset="0"/>
              </a:rPr>
              <a:t> 切削工具に用いられる材料の種類とその特徴を調べ</a:t>
            </a:r>
            <a:r>
              <a:rPr kumimoji="0" lang="ja-JP" altLang="en-US" sz="2000" smtClean="0">
                <a:latin typeface="ＭＳ ゴシック" panose="020B0609070205080204" pitchFamily="49" charset="-128"/>
                <a:ea typeface="ＭＳ ゴシック" panose="020B0609070205080204" pitchFamily="49" charset="-128"/>
                <a:cs typeface="Times New Roman" pitchFamily="18" charset="0"/>
              </a:rPr>
              <a:t>，記述</a:t>
            </a:r>
            <a:r>
              <a:rPr kumimoji="0" lang="ja-JP" altLang="en-US" sz="2000">
                <a:latin typeface="ＭＳ ゴシック" panose="020B0609070205080204" pitchFamily="49" charset="-128"/>
                <a:ea typeface="ＭＳ ゴシック" panose="020B0609070205080204" pitchFamily="49" charset="-128"/>
                <a:cs typeface="Times New Roman" pitchFamily="18" charset="0"/>
              </a:rPr>
              <a:t>する</a:t>
            </a:r>
            <a:r>
              <a:rPr kumimoji="0" lang="ja-JP" altLang="en-US" sz="2000" smtClean="0">
                <a:latin typeface="ＭＳ ゴシック" panose="020B0609070205080204" pitchFamily="49" charset="-128"/>
                <a:ea typeface="ＭＳ ゴシック" panose="020B0609070205080204" pitchFamily="49" charset="-128"/>
                <a:cs typeface="Times New Roman" pitchFamily="18" charset="0"/>
              </a:rPr>
              <a:t>．</a:t>
            </a:r>
            <a:endParaRPr lang="en-US" altLang="ja-JP" sz="200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615768363"/>
      </p:ext>
    </p:extLst>
  </p:cSld>
  <p:clrMapOvr>
    <a:masterClrMapping/>
  </p:clrMapOvr>
  <p:transition advTm="6461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3"/>
          <p:cNvSpPr>
            <a:spLocks noGrp="1"/>
          </p:cNvSpPr>
          <p:nvPr>
            <p:ph type="sldNum" sz="quarter" idx="12"/>
          </p:nvPr>
        </p:nvSpPr>
        <p:spPr>
          <a:xfrm>
            <a:off x="8143875" y="260648"/>
            <a:ext cx="722313" cy="476250"/>
          </a:xfrm>
          <a:noFill/>
        </p:spPr>
        <p:txBody>
          <a:bodyPr/>
          <a:lstStyle/>
          <a:p>
            <a:fld id="{3F013924-8B10-4EE5-87C8-CCF9F961F888}" type="slidenum">
              <a:rPr lang="en-US" altLang="ja-JP" sz="2000" smtClean="0"/>
              <a:pPr/>
              <a:t>2</a:t>
            </a:fld>
            <a:endParaRPr lang="en-US" altLang="ja-JP" sz="2000" dirty="0" smtClean="0"/>
          </a:p>
        </p:txBody>
      </p:sp>
      <p:cxnSp>
        <p:nvCxnSpPr>
          <p:cNvPr id="8" name="直線コネクタ 7"/>
          <p:cNvCxnSpPr/>
          <p:nvPr/>
        </p:nvCxnSpPr>
        <p:spPr>
          <a:xfrm>
            <a:off x="539552" y="908720"/>
            <a:ext cx="81369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タイトル 1"/>
          <p:cNvSpPr txBox="1">
            <a:spLocks/>
          </p:cNvSpPr>
          <p:nvPr/>
        </p:nvSpPr>
        <p:spPr>
          <a:xfrm>
            <a:off x="457200" y="-27384"/>
            <a:ext cx="8229600" cy="9409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smtClean="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実験の目的</a:t>
            </a:r>
            <a:endParaRPr kumimoji="1" lang="en-US" altLang="ja-JP"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ＭＳ ゴシック" panose="020B0609070205080204" pitchFamily="49" charset="-128"/>
              <a:ea typeface="ＭＳ ゴシック" panose="020B0609070205080204" pitchFamily="49" charset="-128"/>
              <a:cs typeface="Arial" pitchFamily="34" charset="0"/>
            </a:endParaRPr>
          </a:p>
        </p:txBody>
      </p:sp>
      <p:sp>
        <p:nvSpPr>
          <p:cNvPr id="9" name="Text Box 8"/>
          <p:cNvSpPr txBox="1">
            <a:spLocks noChangeArrowheads="1"/>
          </p:cNvSpPr>
          <p:nvPr/>
        </p:nvSpPr>
        <p:spPr bwMode="auto">
          <a:xfrm>
            <a:off x="798909" y="1484784"/>
            <a:ext cx="7589515" cy="4573560"/>
          </a:xfrm>
          <a:prstGeom prst="rect">
            <a:avLst/>
          </a:prstGeom>
          <a:noFill/>
          <a:ln w="9525">
            <a:noFill/>
            <a:miter lim="800000"/>
            <a:headEnd/>
            <a:tailEnd/>
          </a:ln>
        </p:spPr>
        <p:txBody>
          <a:bodyPr wrap="square">
            <a:spAutoFit/>
          </a:bodyPr>
          <a:lstStyle/>
          <a:p>
            <a:pPr eaLnBrk="0" hangingPunct="0">
              <a:lnSpc>
                <a:spcPct val="130000"/>
              </a:lnSpc>
            </a:pPr>
            <a:r>
              <a:rPr kumimoji="0" lang="ja-JP" altLang="en-US" sz="3200" smtClean="0">
                <a:latin typeface="Times New Roman" panose="02020603050405020304" pitchFamily="18" charset="0"/>
                <a:ea typeface="ＭＳ ゴシック" panose="020B0609070205080204" pitchFamily="49" charset="-128"/>
                <a:cs typeface="Times New Roman" panose="02020603050405020304" pitchFamily="18" charset="0"/>
              </a:rPr>
              <a:t>　機械材料は材料によって硬さや粘り等の物性が異なり，その物性が加工のしやすさ（被削性）に影響をおよぼす．</a:t>
            </a:r>
            <a:endParaRPr kumimoji="0" lang="en-US" altLang="ja-JP" sz="3200" smtClean="0">
              <a:latin typeface="Times New Roman" panose="02020603050405020304" pitchFamily="18" charset="0"/>
              <a:ea typeface="ＭＳ ゴシック" panose="020B0609070205080204" pitchFamily="49" charset="-128"/>
              <a:cs typeface="Times New Roman" panose="02020603050405020304" pitchFamily="18" charset="0"/>
            </a:endParaRPr>
          </a:p>
          <a:p>
            <a:pPr eaLnBrk="0" hangingPunct="0">
              <a:lnSpc>
                <a:spcPct val="130000"/>
              </a:lnSpc>
            </a:pPr>
            <a:r>
              <a:rPr kumimoji="0" lang="ja-JP" altLang="en-US" sz="3200" smtClean="0">
                <a:latin typeface="Times New Roman" panose="02020603050405020304" pitchFamily="18" charset="0"/>
                <a:ea typeface="ＭＳ ゴシック" panose="020B0609070205080204" pitchFamily="49" charset="-128"/>
                <a:cs typeface="Times New Roman" panose="02020603050405020304" pitchFamily="18" charset="0"/>
              </a:rPr>
              <a:t>　本実験では</a:t>
            </a:r>
            <a:r>
              <a:rPr lang="ja-JP" altLang="ja-JP" sz="3200"/>
              <a:t>卓上フライス盤を用いて種々の材料の切削をおこない，加工中の振動の測定および加工面の観察を通じて材料の被削性を比較する</a:t>
            </a:r>
            <a:r>
              <a:rPr lang="ja-JP" altLang="ja-JP" sz="3200" smtClean="0"/>
              <a:t>．</a:t>
            </a:r>
            <a:endParaRPr kumimoji="0" lang="en-US" altLang="ja-JP" sz="32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950133998"/>
      </p:ext>
    </p:extLst>
  </p:cSld>
  <p:clrMapOvr>
    <a:masterClrMapping/>
  </p:clrMapOvr>
  <p:transition advTm="6461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3"/>
          <p:cNvSpPr>
            <a:spLocks noGrp="1"/>
          </p:cNvSpPr>
          <p:nvPr>
            <p:ph type="sldNum" sz="quarter" idx="12"/>
          </p:nvPr>
        </p:nvSpPr>
        <p:spPr>
          <a:xfrm>
            <a:off x="8143875" y="260648"/>
            <a:ext cx="722313" cy="476250"/>
          </a:xfrm>
          <a:noFill/>
        </p:spPr>
        <p:txBody>
          <a:bodyPr/>
          <a:lstStyle/>
          <a:p>
            <a:fld id="{3F013924-8B10-4EE5-87C8-CCF9F961F888}" type="slidenum">
              <a:rPr lang="en-US" altLang="ja-JP" sz="2000" smtClean="0"/>
              <a:pPr/>
              <a:t>3</a:t>
            </a:fld>
            <a:endParaRPr lang="en-US" altLang="ja-JP" sz="2000" dirty="0" smtClean="0"/>
          </a:p>
        </p:txBody>
      </p:sp>
      <p:cxnSp>
        <p:nvCxnSpPr>
          <p:cNvPr id="8" name="直線コネクタ 7"/>
          <p:cNvCxnSpPr/>
          <p:nvPr/>
        </p:nvCxnSpPr>
        <p:spPr>
          <a:xfrm>
            <a:off x="539552" y="908720"/>
            <a:ext cx="81369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タイトル 1"/>
          <p:cNvSpPr txBox="1">
            <a:spLocks/>
          </p:cNvSpPr>
          <p:nvPr/>
        </p:nvSpPr>
        <p:spPr>
          <a:xfrm>
            <a:off x="457200" y="-27384"/>
            <a:ext cx="8229600" cy="9409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smtClean="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被削性とは？</a:t>
            </a:r>
            <a:endParaRPr kumimoji="1" lang="en-US" altLang="ja-JP"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ＭＳ ゴシック" panose="020B0609070205080204" pitchFamily="49" charset="-128"/>
              <a:ea typeface="ＭＳ ゴシック" panose="020B0609070205080204" pitchFamily="49" charset="-128"/>
              <a:cs typeface="Arial" pitchFamily="34" charset="0"/>
            </a:endParaRPr>
          </a:p>
        </p:txBody>
      </p:sp>
      <p:sp>
        <p:nvSpPr>
          <p:cNvPr id="9" name="Text Box 8"/>
          <p:cNvSpPr txBox="1">
            <a:spLocks noChangeArrowheads="1"/>
          </p:cNvSpPr>
          <p:nvPr/>
        </p:nvSpPr>
        <p:spPr bwMode="auto">
          <a:xfrm>
            <a:off x="755576" y="1124744"/>
            <a:ext cx="7589515" cy="732508"/>
          </a:xfrm>
          <a:prstGeom prst="rect">
            <a:avLst/>
          </a:prstGeom>
          <a:noFill/>
          <a:ln w="9525">
            <a:noFill/>
            <a:miter lim="800000"/>
            <a:headEnd/>
            <a:tailEnd/>
          </a:ln>
        </p:spPr>
        <p:txBody>
          <a:bodyPr wrap="square">
            <a:spAutoFit/>
          </a:bodyPr>
          <a:lstStyle/>
          <a:p>
            <a:pPr eaLnBrk="0" hangingPunct="0">
              <a:lnSpc>
                <a:spcPct val="130000"/>
              </a:lnSpc>
            </a:pPr>
            <a:r>
              <a:rPr kumimoji="0" lang="ja-JP" altLang="en-US" sz="3200" smtClean="0">
                <a:latin typeface="Times New Roman" panose="02020603050405020304" pitchFamily="18" charset="0"/>
                <a:ea typeface="ＭＳ ゴシック" panose="020B0609070205080204" pitchFamily="49" charset="-128"/>
                <a:cs typeface="Times New Roman" panose="02020603050405020304" pitchFamily="18" charset="0"/>
              </a:rPr>
              <a:t>被削性</a:t>
            </a:r>
            <a:endParaRPr kumimoji="0" lang="en-US" altLang="ja-JP" sz="32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6" name="Text Box 8"/>
          <p:cNvSpPr txBox="1">
            <a:spLocks noChangeArrowheads="1"/>
          </p:cNvSpPr>
          <p:nvPr/>
        </p:nvSpPr>
        <p:spPr bwMode="auto">
          <a:xfrm>
            <a:off x="1192087" y="1755446"/>
            <a:ext cx="7153003" cy="892552"/>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材料の削りやすさ．主に材料の硬さと脆さによって被削性が</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変わってくる．</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3" name="直線矢印コネクタ 2"/>
          <p:cNvCxnSpPr/>
          <p:nvPr/>
        </p:nvCxnSpPr>
        <p:spPr>
          <a:xfrm>
            <a:off x="1475656" y="3717032"/>
            <a:ext cx="5976664"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 Box 8"/>
          <p:cNvSpPr txBox="1">
            <a:spLocks noChangeArrowheads="1"/>
          </p:cNvSpPr>
          <p:nvPr/>
        </p:nvSpPr>
        <p:spPr bwMode="auto">
          <a:xfrm>
            <a:off x="573113" y="2996952"/>
            <a:ext cx="1858938" cy="492443"/>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被削性が低い</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1" name="Text Box 8"/>
          <p:cNvSpPr txBox="1">
            <a:spLocks noChangeArrowheads="1"/>
          </p:cNvSpPr>
          <p:nvPr/>
        </p:nvSpPr>
        <p:spPr bwMode="auto">
          <a:xfrm>
            <a:off x="6522851" y="2996952"/>
            <a:ext cx="1858938" cy="492443"/>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被削性が高い</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2" name="Text Box 8"/>
          <p:cNvSpPr txBox="1">
            <a:spLocks noChangeArrowheads="1"/>
          </p:cNvSpPr>
          <p:nvPr/>
        </p:nvSpPr>
        <p:spPr bwMode="auto">
          <a:xfrm>
            <a:off x="5521374" y="3915686"/>
            <a:ext cx="3165426" cy="2492990"/>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軟らかい</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rPr>
              <a:t>加工時に工具にかかる</a:t>
            </a:r>
            <a:endParaRPr kumimoji="0" lang="en-US" altLang="ja-JP" sz="2000" smtClean="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endParaRPr>
          </a:p>
          <a:p>
            <a:pPr eaLnBrk="0" hangingPunct="0">
              <a:lnSpc>
                <a:spcPct val="130000"/>
              </a:lnSpc>
            </a:pPr>
            <a:r>
              <a:rPr kumimoji="0" lang="ja-JP" altLang="en-US" sz="200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rPr>
              <a:t>力</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が小さい．</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しなやか</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加工により思い通りの</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形にしやすい．</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3" name="Text Box 8"/>
          <p:cNvSpPr txBox="1">
            <a:spLocks noChangeArrowheads="1"/>
          </p:cNvSpPr>
          <p:nvPr/>
        </p:nvSpPr>
        <p:spPr bwMode="auto">
          <a:xfrm>
            <a:off x="577280" y="3915686"/>
            <a:ext cx="3058616" cy="2492990"/>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硬い</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rPr>
              <a:t>加工時に工具にかかる</a:t>
            </a:r>
            <a:endParaRPr kumimoji="0" lang="en-US" altLang="ja-JP" sz="2000" smtClean="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endParaRPr>
          </a:p>
          <a:p>
            <a:pPr eaLnBrk="0" hangingPunct="0">
              <a:lnSpc>
                <a:spcPct val="130000"/>
              </a:lnSpc>
            </a:pPr>
            <a:r>
              <a:rPr kumimoji="0" lang="ja-JP" altLang="en-US" sz="200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rPr>
              <a:t>力</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が大きい．</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脆い</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加工により材料が崩れ</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る可能性がある．</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4" name="Text Box 8"/>
          <p:cNvSpPr txBox="1">
            <a:spLocks noChangeArrowheads="1"/>
          </p:cNvSpPr>
          <p:nvPr/>
        </p:nvSpPr>
        <p:spPr bwMode="auto">
          <a:xfrm>
            <a:off x="251520" y="3463339"/>
            <a:ext cx="1395797" cy="449418"/>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solidFill>
                  <a:srgbClr val="0119FD"/>
                </a:solidFill>
                <a:latin typeface="Times New Roman" panose="02020603050405020304" pitchFamily="18" charset="0"/>
                <a:ea typeface="ＭＳ ゴシック" panose="020B0609070205080204" pitchFamily="49" charset="-128"/>
                <a:cs typeface="Times New Roman" panose="02020603050405020304" pitchFamily="18" charset="0"/>
              </a:rPr>
              <a:t>硬脆材料</a:t>
            </a:r>
            <a:r>
              <a:rPr kumimoji="0" lang="ja-JP" altLang="en-US" sz="2000">
                <a:solidFill>
                  <a:srgbClr val="0119FD"/>
                </a:solidFill>
                <a:latin typeface="Times New Roman" panose="02020603050405020304" pitchFamily="18" charset="0"/>
                <a:ea typeface="ＭＳ ゴシック" panose="020B0609070205080204" pitchFamily="49" charset="-128"/>
                <a:cs typeface="Times New Roman" panose="02020603050405020304" pitchFamily="18" charset="0"/>
              </a:rPr>
              <a:t>　</a:t>
            </a:r>
            <a:endParaRPr kumimoji="0" lang="en-US" altLang="ja-JP" sz="2000" smtClean="0">
              <a:solidFill>
                <a:srgbClr val="0119FD"/>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5" name="Text Box 8"/>
          <p:cNvSpPr txBox="1">
            <a:spLocks noChangeArrowheads="1"/>
          </p:cNvSpPr>
          <p:nvPr/>
        </p:nvSpPr>
        <p:spPr bwMode="auto">
          <a:xfrm>
            <a:off x="7524328" y="3463339"/>
            <a:ext cx="1395797" cy="449418"/>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rPr>
              <a:t>快削材料</a:t>
            </a:r>
            <a:r>
              <a:rPr kumimoji="0" lang="ja-JP" altLang="en-US" sz="200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rPr>
              <a:t>　</a:t>
            </a:r>
            <a:endParaRPr kumimoji="0" lang="en-US" altLang="ja-JP" sz="2000" smtClean="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2927666394"/>
      </p:ext>
    </p:extLst>
  </p:cSld>
  <p:clrMapOvr>
    <a:masterClrMapping/>
  </p:clrMapOvr>
  <p:transition advTm="6461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3"/>
          <p:cNvSpPr>
            <a:spLocks noGrp="1"/>
          </p:cNvSpPr>
          <p:nvPr>
            <p:ph type="sldNum" sz="quarter" idx="12"/>
          </p:nvPr>
        </p:nvSpPr>
        <p:spPr>
          <a:xfrm>
            <a:off x="8143875" y="260648"/>
            <a:ext cx="722313" cy="476250"/>
          </a:xfrm>
          <a:noFill/>
        </p:spPr>
        <p:txBody>
          <a:bodyPr/>
          <a:lstStyle/>
          <a:p>
            <a:fld id="{3F013924-8B10-4EE5-87C8-CCF9F961F888}" type="slidenum">
              <a:rPr lang="en-US" altLang="ja-JP" sz="2000" smtClean="0"/>
              <a:pPr/>
              <a:t>4</a:t>
            </a:fld>
            <a:endParaRPr lang="en-US" altLang="ja-JP" sz="2000" dirty="0" smtClean="0"/>
          </a:p>
        </p:txBody>
      </p:sp>
      <p:cxnSp>
        <p:nvCxnSpPr>
          <p:cNvPr id="8" name="直線コネクタ 7"/>
          <p:cNvCxnSpPr/>
          <p:nvPr/>
        </p:nvCxnSpPr>
        <p:spPr>
          <a:xfrm>
            <a:off x="539552" y="908720"/>
            <a:ext cx="81369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タイトル 1"/>
          <p:cNvSpPr txBox="1">
            <a:spLocks/>
          </p:cNvSpPr>
          <p:nvPr/>
        </p:nvSpPr>
        <p:spPr>
          <a:xfrm>
            <a:off x="457200" y="-27384"/>
            <a:ext cx="8229600" cy="9409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切削</a:t>
            </a:r>
            <a:r>
              <a:rPr lang="ja-JP" altLang="en-US" sz="3600" smtClean="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力が増えると</a:t>
            </a:r>
            <a:endParaRPr kumimoji="1" lang="en-US" altLang="ja-JP"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ＭＳ ゴシック" panose="020B0609070205080204" pitchFamily="49" charset="-128"/>
              <a:ea typeface="ＭＳ ゴシック" panose="020B0609070205080204" pitchFamily="49" charset="-128"/>
              <a:cs typeface="Arial" pitchFamily="34" charset="0"/>
            </a:endParaRPr>
          </a:p>
        </p:txBody>
      </p:sp>
      <p:pic>
        <p:nvPicPr>
          <p:cNvPr id="2050" name="Picture 2"/>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65086" y="1268760"/>
            <a:ext cx="3906914"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円/楕円 1"/>
          <p:cNvSpPr/>
          <p:nvPr/>
        </p:nvSpPr>
        <p:spPr>
          <a:xfrm>
            <a:off x="3300239" y="2117998"/>
            <a:ext cx="91440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1403648" y="1340768"/>
            <a:ext cx="1896591" cy="432048"/>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stCxn id="4" idx="6"/>
          </p:cNvCxnSpPr>
          <p:nvPr/>
        </p:nvCxnSpPr>
        <p:spPr>
          <a:xfrm>
            <a:off x="3300239" y="1556792"/>
            <a:ext cx="1631801" cy="1440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 Box 8"/>
          <p:cNvSpPr txBox="1">
            <a:spLocks noChangeArrowheads="1"/>
          </p:cNvSpPr>
          <p:nvPr/>
        </p:nvSpPr>
        <p:spPr bwMode="auto">
          <a:xfrm>
            <a:off x="4932040" y="1448293"/>
            <a:ext cx="3355851" cy="449418"/>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加工によって作られる形状</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18" name="オブジェクト 17"/>
          <p:cNvGraphicFramePr>
            <a:graphicFrameLocks noChangeAspect="1"/>
          </p:cNvGraphicFramePr>
          <p:nvPr>
            <p:extLst>
              <p:ext uri="{D42A27DB-BD31-4B8C-83A1-F6EECF244321}">
                <p14:modId xmlns:p14="http://schemas.microsoft.com/office/powerpoint/2010/main" val="3640969459"/>
              </p:ext>
            </p:extLst>
          </p:nvPr>
        </p:nvGraphicFramePr>
        <p:xfrm>
          <a:off x="1320179" y="4665821"/>
          <a:ext cx="1667645" cy="627279"/>
        </p:xfrm>
        <a:graphic>
          <a:graphicData uri="http://schemas.openxmlformats.org/presentationml/2006/ole">
            <mc:AlternateContent xmlns:mc="http://schemas.openxmlformats.org/markup-compatibility/2006">
              <mc:Choice xmlns:v="urn:schemas-microsoft-com:vml" Requires="v">
                <p:oleObj spid="_x0000_s2103" name="数式" r:id="rId5" imgW="1040948" imgH="393529" progId="Equation.3">
                  <p:embed/>
                </p:oleObj>
              </mc:Choice>
              <mc:Fallback>
                <p:oleObj name="数式" r:id="rId5" imgW="1040948" imgH="39352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0179" y="4665821"/>
                        <a:ext cx="1667645" cy="627279"/>
                      </a:xfrm>
                      <a:prstGeom prst="rect">
                        <a:avLst/>
                      </a:prstGeom>
                      <a:noFill/>
                    </p:spPr>
                  </p:pic>
                </p:oleObj>
              </mc:Fallback>
            </mc:AlternateContent>
          </a:graphicData>
        </a:graphic>
      </p:graphicFrame>
      <p:sp>
        <p:nvSpPr>
          <p:cNvPr id="2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2071621643"/>
              </p:ext>
            </p:extLst>
          </p:nvPr>
        </p:nvGraphicFramePr>
        <p:xfrm>
          <a:off x="1320179" y="5648278"/>
          <a:ext cx="2664296" cy="877066"/>
        </p:xfrm>
        <a:graphic>
          <a:graphicData uri="http://schemas.openxmlformats.org/presentationml/2006/ole">
            <mc:AlternateContent xmlns:mc="http://schemas.openxmlformats.org/markup-compatibility/2006">
              <mc:Choice xmlns:v="urn:schemas-microsoft-com:vml" Requires="v">
                <p:oleObj spid="_x0000_s2104" name="数式" r:id="rId7" imgW="1536700" imgH="508000" progId="Equation.3">
                  <p:embed/>
                </p:oleObj>
              </mc:Choice>
              <mc:Fallback>
                <p:oleObj name="数式" r:id="rId7" imgW="1536700" imgH="508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0179" y="5648278"/>
                        <a:ext cx="2664296" cy="877066"/>
                      </a:xfrm>
                      <a:prstGeom prst="rect">
                        <a:avLst/>
                      </a:prstGeom>
                      <a:noFill/>
                    </p:spPr>
                  </p:pic>
                </p:oleObj>
              </mc:Fallback>
            </mc:AlternateContent>
          </a:graphicData>
        </a:graphic>
      </p:graphicFrame>
      <p:sp>
        <p:nvSpPr>
          <p:cNvPr id="24" name="Text Box 8"/>
          <p:cNvSpPr txBox="1">
            <a:spLocks noChangeArrowheads="1"/>
          </p:cNvSpPr>
          <p:nvPr/>
        </p:nvSpPr>
        <p:spPr bwMode="auto">
          <a:xfrm>
            <a:off x="5115595" y="1897711"/>
            <a:ext cx="3742209" cy="492443"/>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工具が理想的な運動をした場合</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27" name="グループ化 26"/>
          <p:cNvGrpSpPr/>
          <p:nvPr/>
        </p:nvGrpSpPr>
        <p:grpSpPr>
          <a:xfrm>
            <a:off x="5287938" y="2744924"/>
            <a:ext cx="2999953" cy="1256484"/>
            <a:chOff x="2580159" y="2780928"/>
            <a:chExt cx="2999953" cy="1872208"/>
          </a:xfrm>
        </p:grpSpPr>
        <p:pic>
          <p:nvPicPr>
            <p:cNvPr id="30" name="図 29"/>
            <p:cNvPicPr>
              <a:picLocks noChangeAspect="1"/>
            </p:cNvPicPr>
            <p:nvPr/>
          </p:nvPicPr>
          <p:blipFill rotWithShape="1">
            <a:blip r:embed="rId9"/>
            <a:srcRect l="12598" t="15741" r="54337" b="16045"/>
            <a:stretch/>
          </p:blipFill>
          <p:spPr>
            <a:xfrm>
              <a:off x="2627784" y="2780928"/>
              <a:ext cx="2952328" cy="1872208"/>
            </a:xfrm>
            <a:prstGeom prst="rect">
              <a:avLst/>
            </a:prstGeom>
          </p:spPr>
        </p:pic>
        <p:sp>
          <p:nvSpPr>
            <p:cNvPr id="31" name="正方形/長方形 30"/>
            <p:cNvSpPr/>
            <p:nvPr/>
          </p:nvSpPr>
          <p:spPr>
            <a:xfrm>
              <a:off x="2580159" y="2780928"/>
              <a:ext cx="72008"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p:cNvCxnSpPr>
            <a:stCxn id="31" idx="1"/>
            <a:endCxn id="30" idx="3"/>
          </p:cNvCxnSpPr>
          <p:nvPr/>
        </p:nvCxnSpPr>
        <p:spPr>
          <a:xfrm>
            <a:off x="5287938" y="3373166"/>
            <a:ext cx="299995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6516216" y="2334022"/>
            <a:ext cx="93749" cy="1039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6516217" y="3920984"/>
            <a:ext cx="216023" cy="876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 Box 8"/>
          <p:cNvSpPr txBox="1">
            <a:spLocks noChangeArrowheads="1"/>
          </p:cNvSpPr>
          <p:nvPr/>
        </p:nvSpPr>
        <p:spPr bwMode="auto">
          <a:xfrm>
            <a:off x="5123979" y="4795781"/>
            <a:ext cx="3742209" cy="449418"/>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rPr>
              <a:t>工具に振動が生じていた場合</a:t>
            </a:r>
            <a:endParaRPr kumimoji="0" lang="en-US" altLang="ja-JP" sz="2000" smtClean="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9" name="Text Box 8"/>
          <p:cNvSpPr txBox="1">
            <a:spLocks noChangeArrowheads="1"/>
          </p:cNvSpPr>
          <p:nvPr/>
        </p:nvSpPr>
        <p:spPr bwMode="auto">
          <a:xfrm>
            <a:off x="976313" y="4235390"/>
            <a:ext cx="1579463" cy="492443"/>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運動方程式</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40" name="Text Box 8"/>
          <p:cNvSpPr txBox="1">
            <a:spLocks noChangeArrowheads="1"/>
          </p:cNvSpPr>
          <p:nvPr/>
        </p:nvSpPr>
        <p:spPr bwMode="auto">
          <a:xfrm>
            <a:off x="976313" y="5246112"/>
            <a:ext cx="1795487" cy="492443"/>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これを解くと</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右矢印 36"/>
          <p:cNvSpPr/>
          <p:nvPr/>
        </p:nvSpPr>
        <p:spPr>
          <a:xfrm>
            <a:off x="4214639" y="5749568"/>
            <a:ext cx="576064" cy="4846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Text Box 8"/>
          <p:cNvSpPr txBox="1">
            <a:spLocks noChangeArrowheads="1"/>
          </p:cNvSpPr>
          <p:nvPr/>
        </p:nvSpPr>
        <p:spPr bwMode="auto">
          <a:xfrm>
            <a:off x="5078263" y="5632792"/>
            <a:ext cx="3742209" cy="892552"/>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工具先端が</a:t>
            </a:r>
            <a:r>
              <a:rPr lang="ja-JP" altLang="ja-JP" sz="2000" smtClean="0"/>
              <a:t>振幅</a:t>
            </a:r>
            <a:r>
              <a:rPr lang="en-US" altLang="ja-JP" sz="2000" smtClean="0"/>
              <a:t> </a:t>
            </a:r>
            <a:r>
              <a:rPr lang="en-US" altLang="ja-JP" sz="2000" smtClean="0">
                <a:latin typeface="Times New Roman" panose="02020603050405020304" pitchFamily="18" charset="0"/>
                <a:cs typeface="Times New Roman" panose="02020603050405020304" pitchFamily="18" charset="0"/>
              </a:rPr>
              <a:t>2</a:t>
            </a:r>
            <a:r>
              <a:rPr lang="en-US" altLang="ja-JP" sz="2000" i="1" smtClean="0">
                <a:latin typeface="Times New Roman" panose="02020603050405020304" pitchFamily="18" charset="0"/>
                <a:cs typeface="Times New Roman" panose="02020603050405020304" pitchFamily="18" charset="0"/>
              </a:rPr>
              <a:t>L</a:t>
            </a:r>
            <a:r>
              <a:rPr lang="en-US" altLang="ja-JP" sz="2000" i="1" smtClean="0">
                <a:solidFill>
                  <a:srgbClr val="FF0000"/>
                </a:solidFill>
                <a:latin typeface="Times New Roman" panose="02020603050405020304" pitchFamily="18" charset="0"/>
                <a:cs typeface="Times New Roman" panose="02020603050405020304" pitchFamily="18" charset="0"/>
              </a:rPr>
              <a:t>F</a:t>
            </a:r>
            <a:r>
              <a:rPr lang="en-US" altLang="ja-JP" sz="2000" smtClean="0">
                <a:latin typeface="Times New Roman" panose="02020603050405020304" pitchFamily="18" charset="0"/>
                <a:cs typeface="Times New Roman" panose="02020603050405020304" pitchFamily="18" charset="0"/>
              </a:rPr>
              <a:t>/</a:t>
            </a:r>
            <a:r>
              <a:rPr lang="en-US" altLang="ja-JP" sz="2000" i="1" smtClean="0">
                <a:latin typeface="Times New Roman" panose="02020603050405020304" pitchFamily="18" charset="0"/>
                <a:cs typeface="Times New Roman" panose="02020603050405020304" pitchFamily="18" charset="0"/>
              </a:rPr>
              <a:t>EA</a:t>
            </a:r>
            <a:r>
              <a:rPr lang="en-US" altLang="ja-JP" sz="2000" i="1" smtClean="0"/>
              <a:t> </a:t>
            </a:r>
            <a:r>
              <a:rPr lang="ja-JP" altLang="ja-JP" sz="2000" smtClean="0"/>
              <a:t>で</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振動する．</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43" name="右矢印 42"/>
          <p:cNvSpPr/>
          <p:nvPr/>
        </p:nvSpPr>
        <p:spPr>
          <a:xfrm rot="16200000">
            <a:off x="6605349" y="5233349"/>
            <a:ext cx="365130" cy="4846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0160919"/>
      </p:ext>
    </p:extLst>
  </p:cSld>
  <p:clrMapOvr>
    <a:masterClrMapping/>
  </p:clrMapOvr>
  <p:transition advTm="6461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871" y="1628800"/>
            <a:ext cx="4463648" cy="2975765"/>
          </a:xfrm>
          <a:prstGeom prst="rect">
            <a:avLst/>
          </a:prstGeom>
        </p:spPr>
      </p:pic>
      <p:sp>
        <p:nvSpPr>
          <p:cNvPr id="7" name="スライド番号プレースホルダ 3"/>
          <p:cNvSpPr>
            <a:spLocks noGrp="1"/>
          </p:cNvSpPr>
          <p:nvPr>
            <p:ph type="sldNum" sz="quarter" idx="12"/>
          </p:nvPr>
        </p:nvSpPr>
        <p:spPr>
          <a:xfrm>
            <a:off x="8143875" y="260648"/>
            <a:ext cx="722313" cy="476250"/>
          </a:xfrm>
          <a:noFill/>
        </p:spPr>
        <p:txBody>
          <a:bodyPr/>
          <a:lstStyle/>
          <a:p>
            <a:fld id="{3F013924-8B10-4EE5-87C8-CCF9F961F888}" type="slidenum">
              <a:rPr lang="en-US" altLang="ja-JP" sz="2000" smtClean="0"/>
              <a:pPr/>
              <a:t>5</a:t>
            </a:fld>
            <a:endParaRPr lang="en-US" altLang="ja-JP" sz="2000" dirty="0" smtClean="0"/>
          </a:p>
        </p:txBody>
      </p:sp>
      <p:cxnSp>
        <p:nvCxnSpPr>
          <p:cNvPr id="8" name="直線コネクタ 7"/>
          <p:cNvCxnSpPr/>
          <p:nvPr/>
        </p:nvCxnSpPr>
        <p:spPr>
          <a:xfrm>
            <a:off x="539552" y="908720"/>
            <a:ext cx="81369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タイトル 1"/>
          <p:cNvSpPr txBox="1">
            <a:spLocks/>
          </p:cNvSpPr>
          <p:nvPr/>
        </p:nvSpPr>
        <p:spPr>
          <a:xfrm>
            <a:off x="457200" y="-27384"/>
            <a:ext cx="8229600" cy="9409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smtClean="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実験の概要</a:t>
            </a:r>
            <a:endParaRPr kumimoji="1" lang="en-US" altLang="ja-JP"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ＭＳ ゴシック" panose="020B0609070205080204" pitchFamily="49" charset="-128"/>
              <a:ea typeface="ＭＳ ゴシック" panose="020B0609070205080204" pitchFamily="49" charset="-128"/>
              <a:cs typeface="Arial" pitchFamily="34" charset="0"/>
            </a:endParaRPr>
          </a:p>
        </p:txBody>
      </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2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5" name="円/楕円 4"/>
          <p:cNvSpPr/>
          <p:nvPr/>
        </p:nvSpPr>
        <p:spPr>
          <a:xfrm>
            <a:off x="2493188" y="2864930"/>
            <a:ext cx="422628" cy="4200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p:cNvCxnSpPr>
            <a:endCxn id="5" idx="7"/>
          </p:cNvCxnSpPr>
          <p:nvPr/>
        </p:nvCxnSpPr>
        <p:spPr>
          <a:xfrm flipH="1">
            <a:off x="2853924" y="1817440"/>
            <a:ext cx="2012813" cy="11090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1583668" y="1449734"/>
            <a:ext cx="692988" cy="11229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 Box 8"/>
          <p:cNvSpPr txBox="1">
            <a:spLocks noChangeArrowheads="1"/>
          </p:cNvSpPr>
          <p:nvPr/>
        </p:nvSpPr>
        <p:spPr bwMode="auto">
          <a:xfrm>
            <a:off x="4648994" y="1382578"/>
            <a:ext cx="1858938" cy="492443"/>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加速度センサ</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41" name="Text Box 8"/>
          <p:cNvSpPr txBox="1">
            <a:spLocks noChangeArrowheads="1"/>
          </p:cNvSpPr>
          <p:nvPr/>
        </p:nvSpPr>
        <p:spPr bwMode="auto">
          <a:xfrm>
            <a:off x="1187624" y="1037580"/>
            <a:ext cx="792088" cy="492443"/>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工具</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44" name="Text Box 8"/>
          <p:cNvSpPr txBox="1">
            <a:spLocks noChangeArrowheads="1"/>
          </p:cNvSpPr>
          <p:nvPr/>
        </p:nvSpPr>
        <p:spPr bwMode="auto">
          <a:xfrm>
            <a:off x="4862982" y="1817440"/>
            <a:ext cx="4017288" cy="1292662"/>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フライス盤の振動によって発生</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する加速度の最大値 </a:t>
            </a:r>
            <a:r>
              <a:rPr kumimoji="0" lang="en-US" altLang="ja-JP" sz="2000" i="1" smtClean="0">
                <a:latin typeface="Times New Roman" panose="02020603050405020304" pitchFamily="18" charset="0"/>
                <a:ea typeface="ＭＳ ゴシック" panose="020B0609070205080204" pitchFamily="49" charset="-128"/>
                <a:cs typeface="Times New Roman" panose="02020603050405020304" pitchFamily="18" charset="0"/>
              </a:rPr>
              <a:t>a</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と周波数</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i="1">
                <a:latin typeface="Times New Roman" panose="02020603050405020304" pitchFamily="18" charset="0"/>
                <a:ea typeface="ＭＳ ゴシック" panose="020B0609070205080204" pitchFamily="49" charset="-128"/>
                <a:cs typeface="Times New Roman" panose="02020603050405020304" pitchFamily="18" charset="0"/>
              </a:rPr>
              <a:t>ω</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を測定</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13" name="直線矢印コネクタ 12"/>
          <p:cNvCxnSpPr/>
          <p:nvPr/>
        </p:nvCxnSpPr>
        <p:spPr>
          <a:xfrm>
            <a:off x="5436096" y="3068960"/>
            <a:ext cx="0" cy="5760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 Box 8"/>
          <p:cNvSpPr txBox="1">
            <a:spLocks noChangeArrowheads="1"/>
          </p:cNvSpPr>
          <p:nvPr/>
        </p:nvSpPr>
        <p:spPr bwMode="auto">
          <a:xfrm>
            <a:off x="4857624" y="3597019"/>
            <a:ext cx="3813473" cy="892552"/>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フライス盤に生じる振動振幅 </a:t>
            </a:r>
            <a:r>
              <a:rPr kumimoji="0" lang="en-US" altLang="ja-JP" sz="2000" i="1" smtClean="0">
                <a:latin typeface="Times New Roman" panose="02020603050405020304" pitchFamily="18" charset="0"/>
                <a:ea typeface="ＭＳ ゴシック" panose="020B0609070205080204" pitchFamily="49" charset="-128"/>
                <a:cs typeface="Times New Roman" panose="02020603050405020304" pitchFamily="18" charset="0"/>
              </a:rPr>
              <a:t>Z</a:t>
            </a:r>
          </a:p>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と</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1</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振動中の送り量 </a:t>
            </a:r>
            <a:r>
              <a:rPr kumimoji="0" lang="en-US" altLang="ja-JP" sz="2000" i="1" smtClean="0">
                <a:latin typeface="Times New Roman" panose="02020603050405020304" pitchFamily="18" charset="0"/>
                <a:ea typeface="ＭＳ ゴシック" panose="020B0609070205080204" pitchFamily="49" charset="-128"/>
                <a:cs typeface="Times New Roman" panose="02020603050405020304" pitchFamily="18" charset="0"/>
              </a:rPr>
              <a:t>f</a:t>
            </a:r>
            <a:r>
              <a:rPr kumimoji="0" lang="ja-JP" altLang="en-US" sz="2000" i="1"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を算出．</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46" name="直線矢印コネクタ 45"/>
          <p:cNvCxnSpPr/>
          <p:nvPr/>
        </p:nvCxnSpPr>
        <p:spPr>
          <a:xfrm flipH="1" flipV="1">
            <a:off x="2350822" y="2926445"/>
            <a:ext cx="24934" cy="17266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 Box 8"/>
          <p:cNvSpPr txBox="1">
            <a:spLocks noChangeArrowheads="1"/>
          </p:cNvSpPr>
          <p:nvPr/>
        </p:nvSpPr>
        <p:spPr bwMode="auto">
          <a:xfrm>
            <a:off x="1915133" y="4593121"/>
            <a:ext cx="1116124" cy="492443"/>
          </a:xfrm>
          <a:prstGeom prst="rect">
            <a:avLst/>
          </a:prstGeom>
          <a:noFill/>
          <a:ln w="9525">
            <a:noFill/>
            <a:miter lim="800000"/>
            <a:headEnd/>
            <a:tailEnd/>
          </a:ln>
        </p:spPr>
        <p:txBody>
          <a:bodyPr wrap="square">
            <a:spAutoFit/>
          </a:bodyPr>
          <a:lstStyle/>
          <a:p>
            <a:pPr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工作物</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48" name="Text Box 8"/>
          <p:cNvSpPr txBox="1">
            <a:spLocks noChangeArrowheads="1"/>
          </p:cNvSpPr>
          <p:nvPr/>
        </p:nvSpPr>
        <p:spPr bwMode="auto">
          <a:xfrm>
            <a:off x="467544" y="5024789"/>
            <a:ext cx="3813473"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加工後に加工面形状を測定．</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49" name="直線矢印コネクタ 48"/>
          <p:cNvCxnSpPr/>
          <p:nvPr/>
        </p:nvCxnSpPr>
        <p:spPr>
          <a:xfrm>
            <a:off x="5423892" y="4489571"/>
            <a:ext cx="0" cy="5760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8"/>
          <p:cNvSpPr txBox="1">
            <a:spLocks noChangeArrowheads="1"/>
          </p:cNvSpPr>
          <p:nvPr/>
        </p:nvSpPr>
        <p:spPr bwMode="auto">
          <a:xfrm>
            <a:off x="4867969" y="5085564"/>
            <a:ext cx="3813473" cy="849528"/>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上記振動が生じた場合の加工面</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形状の理論値を算出．</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23" name="直線矢印コネクタ 22"/>
          <p:cNvCxnSpPr/>
          <p:nvPr/>
        </p:nvCxnSpPr>
        <p:spPr>
          <a:xfrm>
            <a:off x="3807979" y="5271010"/>
            <a:ext cx="980045" cy="10220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 Box 8"/>
          <p:cNvSpPr txBox="1">
            <a:spLocks noChangeArrowheads="1"/>
          </p:cNvSpPr>
          <p:nvPr/>
        </p:nvSpPr>
        <p:spPr bwMode="auto">
          <a:xfrm>
            <a:off x="3998887" y="4829670"/>
            <a:ext cx="789137"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比較</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26" name="オブジェクト 25"/>
          <p:cNvGraphicFramePr>
            <a:graphicFrameLocks noChangeAspect="1"/>
          </p:cNvGraphicFramePr>
          <p:nvPr>
            <p:extLst>
              <p:ext uri="{D42A27DB-BD31-4B8C-83A1-F6EECF244321}">
                <p14:modId xmlns:p14="http://schemas.microsoft.com/office/powerpoint/2010/main" val="1707638096"/>
              </p:ext>
            </p:extLst>
          </p:nvPr>
        </p:nvGraphicFramePr>
        <p:xfrm>
          <a:off x="5673725" y="3128963"/>
          <a:ext cx="1022350" cy="403225"/>
        </p:xfrm>
        <a:graphic>
          <a:graphicData uri="http://schemas.openxmlformats.org/presentationml/2006/ole">
            <mc:AlternateContent xmlns:mc="http://schemas.openxmlformats.org/markup-compatibility/2006">
              <mc:Choice xmlns:v="urn:schemas-microsoft-com:vml" Requires="v">
                <p:oleObj spid="_x0000_s3100" name="数式" r:id="rId5" imgW="545760" imgH="215640" progId="Equation.3">
                  <p:embed/>
                </p:oleObj>
              </mc:Choice>
              <mc:Fallback>
                <p:oleObj name="数式" r:id="rId5" imgW="545760" imgH="215640" progId="Equation.3">
                  <p:embed/>
                  <p:pic>
                    <p:nvPicPr>
                      <p:cNvPr id="0" name="Object 4"/>
                      <p:cNvPicPr>
                        <a:picLocks noChangeAspect="1" noChangeArrowheads="1"/>
                      </p:cNvPicPr>
                      <p:nvPr/>
                    </p:nvPicPr>
                    <p:blipFill>
                      <a:blip r:embed="rId6"/>
                      <a:srcRect/>
                      <a:stretch>
                        <a:fillRect/>
                      </a:stretch>
                    </p:blipFill>
                    <p:spPr bwMode="auto">
                      <a:xfrm>
                        <a:off x="5673725" y="3128963"/>
                        <a:ext cx="1022350" cy="403225"/>
                      </a:xfrm>
                      <a:prstGeom prst="rect">
                        <a:avLst/>
                      </a:prstGeom>
                      <a:noFill/>
                      <a:ln w="28575">
                        <a:solidFill>
                          <a:srgbClr val="FF0066"/>
                        </a:solidFill>
                      </a:ln>
                    </p:spPr>
                  </p:pic>
                </p:oleObj>
              </mc:Fallback>
            </mc:AlternateContent>
          </a:graphicData>
        </a:graphic>
      </p:graphicFrame>
      <p:pic>
        <p:nvPicPr>
          <p:cNvPr id="52" name="図 5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68215" y="5457217"/>
            <a:ext cx="1963625" cy="1309083"/>
          </a:xfrm>
          <a:prstGeom prst="rect">
            <a:avLst/>
          </a:prstGeom>
        </p:spPr>
      </p:pic>
      <p:grpSp>
        <p:nvGrpSpPr>
          <p:cNvPr id="38" name="グループ化 37"/>
          <p:cNvGrpSpPr/>
          <p:nvPr/>
        </p:nvGrpSpPr>
        <p:grpSpPr>
          <a:xfrm>
            <a:off x="5621379" y="5963829"/>
            <a:ext cx="1127042" cy="647292"/>
            <a:chOff x="2580159" y="2780928"/>
            <a:chExt cx="2999953" cy="1872208"/>
          </a:xfrm>
        </p:grpSpPr>
        <p:pic>
          <p:nvPicPr>
            <p:cNvPr id="39" name="図 38"/>
            <p:cNvPicPr>
              <a:picLocks noChangeAspect="1"/>
            </p:cNvPicPr>
            <p:nvPr/>
          </p:nvPicPr>
          <p:blipFill rotWithShape="1">
            <a:blip r:embed="rId8"/>
            <a:srcRect l="12598" t="15741" r="54337" b="16045"/>
            <a:stretch/>
          </p:blipFill>
          <p:spPr>
            <a:xfrm>
              <a:off x="2627784" y="2780928"/>
              <a:ext cx="2952328" cy="1872208"/>
            </a:xfrm>
            <a:prstGeom prst="rect">
              <a:avLst/>
            </a:prstGeom>
          </p:spPr>
        </p:pic>
        <p:sp>
          <p:nvSpPr>
            <p:cNvPr id="40" name="正方形/長方形 39"/>
            <p:cNvSpPr/>
            <p:nvPr/>
          </p:nvSpPr>
          <p:spPr>
            <a:xfrm>
              <a:off x="2580159" y="2780928"/>
              <a:ext cx="72008"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Text Box 8"/>
          <p:cNvSpPr txBox="1">
            <a:spLocks noChangeArrowheads="1"/>
          </p:cNvSpPr>
          <p:nvPr/>
        </p:nvSpPr>
        <p:spPr bwMode="auto">
          <a:xfrm>
            <a:off x="5819471" y="4520733"/>
            <a:ext cx="2851625"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i="1" smtClean="0">
                <a:latin typeface="Times New Roman" panose="02020603050405020304" pitchFamily="18" charset="0"/>
                <a:ea typeface="ＭＳ ゴシック" panose="020B0609070205080204" pitchFamily="49" charset="-128"/>
                <a:cs typeface="Times New Roman" panose="02020603050405020304" pitchFamily="18" charset="0"/>
              </a:rPr>
              <a:t>f</a:t>
            </a:r>
            <a:r>
              <a:rPr kumimoji="0" lang="ja-JP" altLang="en-US" sz="2000" i="1"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送り速度／周波数</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16" name="直線矢印コネクタ 15"/>
          <p:cNvCxnSpPr/>
          <p:nvPr/>
        </p:nvCxnSpPr>
        <p:spPr>
          <a:xfrm>
            <a:off x="5810044" y="6290466"/>
            <a:ext cx="552729"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Text Box 8"/>
          <p:cNvSpPr txBox="1">
            <a:spLocks noChangeArrowheads="1"/>
          </p:cNvSpPr>
          <p:nvPr/>
        </p:nvSpPr>
        <p:spPr bwMode="auto">
          <a:xfrm>
            <a:off x="5901992" y="5795032"/>
            <a:ext cx="435737"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i="1" smtClean="0">
                <a:latin typeface="Times New Roman" panose="02020603050405020304" pitchFamily="18" charset="0"/>
                <a:ea typeface="ＭＳ ゴシック" panose="020B0609070205080204" pitchFamily="49" charset="-128"/>
                <a:cs typeface="Times New Roman" panose="02020603050405020304" pitchFamily="18" charset="0"/>
              </a:rPr>
              <a:t>f</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3" name="直線矢印コネクタ 52"/>
          <p:cNvCxnSpPr/>
          <p:nvPr/>
        </p:nvCxnSpPr>
        <p:spPr>
          <a:xfrm flipV="1">
            <a:off x="6871626" y="5963829"/>
            <a:ext cx="0" cy="567256"/>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Text Box 8"/>
          <p:cNvSpPr txBox="1">
            <a:spLocks noChangeArrowheads="1"/>
          </p:cNvSpPr>
          <p:nvPr/>
        </p:nvSpPr>
        <p:spPr bwMode="auto">
          <a:xfrm>
            <a:off x="6853080" y="6000840"/>
            <a:ext cx="435737" cy="452496"/>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i="1" smtClean="0">
                <a:latin typeface="Times New Roman" panose="02020603050405020304" pitchFamily="18" charset="0"/>
                <a:ea typeface="ＭＳ ゴシック" panose="020B0609070205080204" pitchFamily="49" charset="-128"/>
                <a:cs typeface="Times New Roman" panose="02020603050405020304" pitchFamily="18" charset="0"/>
              </a:rPr>
              <a:t>Z</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4177326260"/>
      </p:ext>
    </p:extLst>
  </p:cSld>
  <p:clrMapOvr>
    <a:masterClrMapping/>
  </p:clrMapOvr>
  <p:transition advTm="6461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3"/>
          <p:cNvSpPr>
            <a:spLocks noGrp="1"/>
          </p:cNvSpPr>
          <p:nvPr>
            <p:ph type="sldNum" sz="quarter" idx="12"/>
          </p:nvPr>
        </p:nvSpPr>
        <p:spPr>
          <a:xfrm>
            <a:off x="8143875" y="260648"/>
            <a:ext cx="722313" cy="476250"/>
          </a:xfrm>
          <a:noFill/>
        </p:spPr>
        <p:txBody>
          <a:bodyPr/>
          <a:lstStyle/>
          <a:p>
            <a:fld id="{3F013924-8B10-4EE5-87C8-CCF9F961F888}" type="slidenum">
              <a:rPr lang="en-US" altLang="ja-JP" sz="2000" smtClean="0"/>
              <a:pPr/>
              <a:t>6</a:t>
            </a:fld>
            <a:endParaRPr lang="en-US" altLang="ja-JP" sz="2000" dirty="0" smtClean="0"/>
          </a:p>
        </p:txBody>
      </p:sp>
      <p:cxnSp>
        <p:nvCxnSpPr>
          <p:cNvPr id="8" name="直線コネクタ 7"/>
          <p:cNvCxnSpPr/>
          <p:nvPr/>
        </p:nvCxnSpPr>
        <p:spPr>
          <a:xfrm>
            <a:off x="539552" y="908720"/>
            <a:ext cx="81369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タイトル 1"/>
          <p:cNvSpPr txBox="1">
            <a:spLocks/>
          </p:cNvSpPr>
          <p:nvPr/>
        </p:nvSpPr>
        <p:spPr>
          <a:xfrm>
            <a:off x="457200" y="-27384"/>
            <a:ext cx="8229600" cy="9409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smtClean="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工作物</a:t>
            </a:r>
            <a:endParaRPr kumimoji="1" lang="en-US" altLang="ja-JP"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ＭＳ ゴシック" panose="020B0609070205080204" pitchFamily="49" charset="-128"/>
              <a:ea typeface="ＭＳ ゴシック" panose="020B0609070205080204" pitchFamily="49" charset="-128"/>
              <a:cs typeface="Arial" pitchFamily="34" charset="0"/>
            </a:endParaRPr>
          </a:p>
        </p:txBody>
      </p:sp>
      <p:sp>
        <p:nvSpPr>
          <p:cNvPr id="9" name="Text Box 8"/>
          <p:cNvSpPr txBox="1">
            <a:spLocks noChangeArrowheads="1"/>
          </p:cNvSpPr>
          <p:nvPr/>
        </p:nvSpPr>
        <p:spPr bwMode="auto">
          <a:xfrm>
            <a:off x="1360992" y="1077313"/>
            <a:ext cx="3523928" cy="1292662"/>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S50C</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：機械構造用炭素鋼</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0.5%</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程度の炭素を含む．</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SS400</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よりも硬度が高い．</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2912" y="1077313"/>
            <a:ext cx="2471012" cy="1647341"/>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2912" y="2852936"/>
            <a:ext cx="2471012" cy="1647341"/>
          </a:xfrm>
          <a:prstGeom prst="rect">
            <a:avLst/>
          </a:prstGeom>
        </p:spPr>
      </p:pic>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2912" y="4628559"/>
            <a:ext cx="2495392" cy="1663595"/>
          </a:xfrm>
          <a:prstGeom prst="rect">
            <a:avLst/>
          </a:prstGeom>
        </p:spPr>
      </p:pic>
      <p:sp>
        <p:nvSpPr>
          <p:cNvPr id="10" name="Text Box 8"/>
          <p:cNvSpPr txBox="1">
            <a:spLocks noChangeArrowheads="1"/>
          </p:cNvSpPr>
          <p:nvPr/>
        </p:nvSpPr>
        <p:spPr bwMode="auto">
          <a:xfrm>
            <a:off x="1360992" y="2852936"/>
            <a:ext cx="3523928" cy="1292662"/>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C1020</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：無酸素銅</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　酸素を含まない銅材料．</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99.6%</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以上の純度を持つ．</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1" name="Text Box 8"/>
          <p:cNvSpPr txBox="1">
            <a:spLocks noChangeArrowheads="1"/>
          </p:cNvSpPr>
          <p:nvPr/>
        </p:nvSpPr>
        <p:spPr bwMode="auto">
          <a:xfrm>
            <a:off x="1360992" y="4628559"/>
            <a:ext cx="3523928" cy="1292662"/>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A5056</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：アルミニウム合金</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Al</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と</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Mg</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の合金．</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中強度で耐食性が高い．</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3952298916"/>
      </p:ext>
    </p:extLst>
  </p:cSld>
  <p:clrMapOvr>
    <a:masterClrMapping/>
  </p:clrMapOvr>
  <p:transition advTm="6461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3"/>
          <p:cNvSpPr>
            <a:spLocks noGrp="1"/>
          </p:cNvSpPr>
          <p:nvPr>
            <p:ph type="sldNum" sz="quarter" idx="12"/>
          </p:nvPr>
        </p:nvSpPr>
        <p:spPr>
          <a:xfrm>
            <a:off x="8143875" y="260648"/>
            <a:ext cx="722313" cy="476250"/>
          </a:xfrm>
          <a:noFill/>
        </p:spPr>
        <p:txBody>
          <a:bodyPr/>
          <a:lstStyle/>
          <a:p>
            <a:fld id="{3F013924-8B10-4EE5-87C8-CCF9F961F888}" type="slidenum">
              <a:rPr lang="en-US" altLang="ja-JP" sz="2000" smtClean="0"/>
              <a:pPr/>
              <a:t>7</a:t>
            </a:fld>
            <a:endParaRPr lang="en-US" altLang="ja-JP" sz="2000" dirty="0" smtClean="0"/>
          </a:p>
        </p:txBody>
      </p:sp>
      <p:cxnSp>
        <p:nvCxnSpPr>
          <p:cNvPr id="8" name="直線コネクタ 7"/>
          <p:cNvCxnSpPr/>
          <p:nvPr/>
        </p:nvCxnSpPr>
        <p:spPr>
          <a:xfrm>
            <a:off x="539552" y="908720"/>
            <a:ext cx="81369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タイトル 1"/>
          <p:cNvSpPr txBox="1">
            <a:spLocks/>
          </p:cNvSpPr>
          <p:nvPr/>
        </p:nvSpPr>
        <p:spPr>
          <a:xfrm>
            <a:off x="457200" y="-27384"/>
            <a:ext cx="8229600" cy="9409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dirty="0" smtClean="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実験に用いる装置</a:t>
            </a:r>
            <a:endParaRPr kumimoji="1" lang="en-US" altLang="ja-JP"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ＭＳ ゴシック" panose="020B0609070205080204" pitchFamily="49" charset="-128"/>
              <a:ea typeface="ＭＳ ゴシック" panose="020B0609070205080204" pitchFamily="49" charset="-128"/>
              <a:cs typeface="Arial" pitchFamily="34" charset="0"/>
            </a:endParaRPr>
          </a:p>
        </p:txBody>
      </p:sp>
      <p:sp>
        <p:nvSpPr>
          <p:cNvPr id="11" name="Text Box 8"/>
          <p:cNvSpPr txBox="1">
            <a:spLocks noChangeArrowheads="1"/>
          </p:cNvSpPr>
          <p:nvPr/>
        </p:nvSpPr>
        <p:spPr bwMode="auto">
          <a:xfrm>
            <a:off x="5148064" y="1021929"/>
            <a:ext cx="3168352" cy="652486"/>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800" b="1" smtClean="0">
                <a:latin typeface="Arial "/>
                <a:ea typeface="ＭＳ ゴシック" panose="020B0609070205080204" pitchFamily="49" charset="-128"/>
                <a:cs typeface="Times New Roman" pitchFamily="18" charset="0"/>
              </a:rPr>
              <a:t>レーザー</a:t>
            </a:r>
            <a:r>
              <a:rPr kumimoji="0" lang="ja-JP" altLang="en-US" sz="2800" b="1">
                <a:latin typeface="Arial "/>
                <a:ea typeface="ＭＳ ゴシック" panose="020B0609070205080204" pitchFamily="49" charset="-128"/>
                <a:cs typeface="Times New Roman" pitchFamily="18" charset="0"/>
              </a:rPr>
              <a:t>顕微鏡</a:t>
            </a:r>
            <a:r>
              <a:rPr kumimoji="0" lang="ja-JP" altLang="en-US" sz="2000" b="1">
                <a:latin typeface="ＭＳ ゴシック" panose="020B0609070205080204" pitchFamily="49" charset="-128"/>
                <a:ea typeface="ＭＳ ゴシック" panose="020B0609070205080204" pitchFamily="49" charset="-128"/>
                <a:cs typeface="Times New Roman" pitchFamily="18" charset="0"/>
              </a:rPr>
              <a:t>　</a:t>
            </a:r>
            <a:endParaRPr kumimoji="0" lang="en-US" altLang="ja-JP" sz="2000" b="1" smtClean="0">
              <a:latin typeface="ＭＳ ゴシック" panose="020B0609070205080204" pitchFamily="49" charset="-128"/>
              <a:ea typeface="ＭＳ ゴシック" panose="020B0609070205080204" pitchFamily="49" charset="-128"/>
              <a:cs typeface="Times New Roman" pitchFamily="18" charset="0"/>
            </a:endParaRPr>
          </a:p>
        </p:txBody>
      </p:sp>
      <p:sp>
        <p:nvSpPr>
          <p:cNvPr id="10" name="Text Box 8"/>
          <p:cNvSpPr txBox="1">
            <a:spLocks noChangeArrowheads="1"/>
          </p:cNvSpPr>
          <p:nvPr/>
        </p:nvSpPr>
        <p:spPr bwMode="auto">
          <a:xfrm>
            <a:off x="755576" y="1021929"/>
            <a:ext cx="3456384" cy="652486"/>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800" b="1" smtClean="0">
                <a:latin typeface="Arial "/>
                <a:ea typeface="ＭＳ ゴシック" panose="020B0609070205080204" pitchFamily="49" charset="-128"/>
                <a:cs typeface="Times New Roman" pitchFamily="18" charset="0"/>
              </a:rPr>
              <a:t>精密卓上フライス盤</a:t>
            </a:r>
            <a:endParaRPr kumimoji="0" lang="en-US" altLang="ja-JP" sz="2000" b="1" smtClean="0">
              <a:latin typeface="ＭＳ ゴシック" panose="020B0609070205080204" pitchFamily="49" charset="-128"/>
              <a:ea typeface="ＭＳ ゴシック" panose="020B0609070205080204" pitchFamily="49" charset="-128"/>
              <a:cs typeface="Times New Roman" pitchFamily="18" charset="0"/>
            </a:endParaRPr>
          </a:p>
        </p:txBody>
      </p:sp>
      <p:pic>
        <p:nvPicPr>
          <p:cNvPr id="3" name="図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316311" y="2401713"/>
            <a:ext cx="4363784" cy="2909189"/>
          </a:xfrm>
          <a:prstGeom prst="rect">
            <a:avLst/>
          </a:prstGeom>
        </p:spPr>
      </p:pic>
      <p:pic>
        <p:nvPicPr>
          <p:cNvPr id="4" name="図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4319889" y="2401712"/>
            <a:ext cx="4363785" cy="2909189"/>
          </a:xfrm>
          <a:prstGeom prst="rect">
            <a:avLst/>
          </a:prstGeom>
        </p:spPr>
      </p:pic>
      <p:sp>
        <p:nvSpPr>
          <p:cNvPr id="12" name="Text Box 8"/>
          <p:cNvSpPr txBox="1">
            <a:spLocks noChangeArrowheads="1"/>
          </p:cNvSpPr>
          <p:nvPr/>
        </p:nvSpPr>
        <p:spPr bwMode="auto">
          <a:xfrm>
            <a:off x="1115616" y="6093296"/>
            <a:ext cx="2775223" cy="412421"/>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rPr>
              <a:t>Mr.Meister</a:t>
            </a:r>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社／</a:t>
            </a:r>
            <a:r>
              <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rPr>
              <a:t>Little Milling 9</a:t>
            </a:r>
          </a:p>
        </p:txBody>
      </p:sp>
      <p:sp>
        <p:nvSpPr>
          <p:cNvPr id="13" name="Text Box 8"/>
          <p:cNvSpPr txBox="1">
            <a:spLocks noChangeArrowheads="1"/>
          </p:cNvSpPr>
          <p:nvPr/>
        </p:nvSpPr>
        <p:spPr bwMode="auto">
          <a:xfrm>
            <a:off x="5109145" y="6075347"/>
            <a:ext cx="2775223" cy="377989"/>
          </a:xfrm>
          <a:prstGeom prst="rect">
            <a:avLst/>
          </a:prstGeom>
          <a:noFill/>
          <a:ln w="9525">
            <a:noFill/>
            <a:miter lim="800000"/>
            <a:headEnd/>
            <a:tailEnd/>
          </a:ln>
        </p:spPr>
        <p:txBody>
          <a:bodyPr wrap="square">
            <a:spAutoFit/>
          </a:bodyPr>
          <a:lstStyle/>
          <a:p>
            <a:pPr marL="182563" indent="-182563" algn="ctr" eaLnBrk="0" hangingPunct="0">
              <a:lnSpc>
                <a:spcPct val="130000"/>
              </a:lnSpc>
            </a:pPr>
            <a:r>
              <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rPr>
              <a:t>Keyence</a:t>
            </a:r>
            <a:r>
              <a:rPr kumimoji="0" lang="ja-JP" altLang="en-US" sz="1600" smtClean="0">
                <a:latin typeface="Times New Roman" panose="02020603050405020304" pitchFamily="18" charset="0"/>
                <a:ea typeface="ＭＳ ゴシック" panose="020B0609070205080204" pitchFamily="49" charset="-128"/>
                <a:cs typeface="Times New Roman" panose="02020603050405020304" pitchFamily="18" charset="0"/>
              </a:rPr>
              <a:t>社／</a:t>
            </a:r>
            <a:r>
              <a:rPr kumimoji="0" lang="en-US" altLang="ja-JP" sz="1600" smtClean="0">
                <a:latin typeface="Times New Roman" panose="02020603050405020304" pitchFamily="18" charset="0"/>
                <a:ea typeface="ＭＳ ゴシック" panose="020B0609070205080204" pitchFamily="49" charset="-128"/>
                <a:cs typeface="Times New Roman" panose="02020603050405020304" pitchFamily="18" charset="0"/>
              </a:rPr>
              <a:t>VK-X 250</a:t>
            </a:r>
          </a:p>
        </p:txBody>
      </p:sp>
    </p:spTree>
    <p:extLst>
      <p:ext uri="{BB962C8B-B14F-4D97-AF65-F5344CB8AC3E}">
        <p14:creationId xmlns:p14="http://schemas.microsoft.com/office/powerpoint/2010/main" val="3402353191"/>
      </p:ext>
    </p:extLst>
  </p:cSld>
  <p:clrMapOvr>
    <a:masterClrMapping/>
  </p:clrMapOvr>
  <p:transition advTm="6461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3"/>
          <p:cNvSpPr>
            <a:spLocks noGrp="1"/>
          </p:cNvSpPr>
          <p:nvPr>
            <p:ph type="sldNum" sz="quarter" idx="12"/>
          </p:nvPr>
        </p:nvSpPr>
        <p:spPr>
          <a:xfrm>
            <a:off x="8143875" y="260648"/>
            <a:ext cx="722313" cy="476250"/>
          </a:xfrm>
          <a:noFill/>
        </p:spPr>
        <p:txBody>
          <a:bodyPr/>
          <a:lstStyle/>
          <a:p>
            <a:fld id="{3F013924-8B10-4EE5-87C8-CCF9F961F888}" type="slidenum">
              <a:rPr lang="en-US" altLang="ja-JP" sz="2000" smtClean="0"/>
              <a:pPr/>
              <a:t>8</a:t>
            </a:fld>
            <a:endParaRPr lang="en-US" altLang="ja-JP" sz="2000" dirty="0" smtClean="0"/>
          </a:p>
        </p:txBody>
      </p:sp>
      <p:cxnSp>
        <p:nvCxnSpPr>
          <p:cNvPr id="8" name="直線コネクタ 7"/>
          <p:cNvCxnSpPr/>
          <p:nvPr/>
        </p:nvCxnSpPr>
        <p:spPr>
          <a:xfrm>
            <a:off x="539552" y="908720"/>
            <a:ext cx="81369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タイトル 1"/>
          <p:cNvSpPr txBox="1">
            <a:spLocks/>
          </p:cNvSpPr>
          <p:nvPr/>
        </p:nvSpPr>
        <p:spPr>
          <a:xfrm>
            <a:off x="457200" y="-27384"/>
            <a:ext cx="8229600" cy="9409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dirty="0" smtClean="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実験に用いる装置</a:t>
            </a:r>
            <a:endParaRPr kumimoji="1" lang="en-US" altLang="ja-JP"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ＭＳ ゴシック" panose="020B0609070205080204" pitchFamily="49" charset="-128"/>
              <a:ea typeface="ＭＳ ゴシック" panose="020B0609070205080204" pitchFamily="49" charset="-128"/>
              <a:cs typeface="Arial" pitchFamily="34" charset="0"/>
            </a:endParaRPr>
          </a:p>
        </p:txBody>
      </p:sp>
      <p:sp>
        <p:nvSpPr>
          <p:cNvPr id="14" name="Text Box 8"/>
          <p:cNvSpPr txBox="1">
            <a:spLocks noChangeArrowheads="1"/>
          </p:cNvSpPr>
          <p:nvPr/>
        </p:nvSpPr>
        <p:spPr bwMode="auto">
          <a:xfrm>
            <a:off x="539552" y="1098427"/>
            <a:ext cx="1080120" cy="652486"/>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800" b="1" smtClean="0">
                <a:latin typeface="Arial "/>
                <a:ea typeface="ＭＳ ゴシック" panose="020B0609070205080204" pitchFamily="49" charset="-128"/>
                <a:cs typeface="Times New Roman" pitchFamily="18" charset="0"/>
              </a:rPr>
              <a:t>工具</a:t>
            </a:r>
            <a:endParaRPr kumimoji="0" lang="en-US" altLang="ja-JP" sz="2000" b="1" smtClean="0">
              <a:latin typeface="ＭＳ ゴシック" panose="020B0609070205080204" pitchFamily="49" charset="-128"/>
              <a:ea typeface="ＭＳ ゴシック" panose="020B0609070205080204" pitchFamily="49" charset="-128"/>
              <a:cs typeface="Times New Roman" pitchFamily="18" charset="0"/>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688" y="1268760"/>
            <a:ext cx="1655093" cy="1103395"/>
          </a:xfrm>
          <a:prstGeom prst="rect">
            <a:avLst/>
          </a:prstGeom>
        </p:spPr>
      </p:pic>
      <p:sp>
        <p:nvSpPr>
          <p:cNvPr id="17" name="Text Box 8"/>
          <p:cNvSpPr txBox="1">
            <a:spLocks noChangeArrowheads="1"/>
          </p:cNvSpPr>
          <p:nvPr/>
        </p:nvSpPr>
        <p:spPr bwMode="auto">
          <a:xfrm>
            <a:off x="3851920" y="1268760"/>
            <a:ext cx="2844824" cy="892552"/>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エンドミル</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10mm </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径・超硬合金製</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8" name="Text Box 8"/>
          <p:cNvSpPr txBox="1">
            <a:spLocks noChangeArrowheads="1"/>
          </p:cNvSpPr>
          <p:nvPr/>
        </p:nvSpPr>
        <p:spPr bwMode="auto">
          <a:xfrm>
            <a:off x="611560" y="2852936"/>
            <a:ext cx="2592288" cy="652486"/>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800" b="1" smtClean="0">
                <a:latin typeface="Arial "/>
                <a:ea typeface="ＭＳ ゴシック" panose="020B0609070205080204" pitchFamily="49" charset="-128"/>
                <a:cs typeface="Times New Roman" pitchFamily="18" charset="0"/>
              </a:rPr>
              <a:t>加速度センサ</a:t>
            </a:r>
            <a:endParaRPr kumimoji="0" lang="en-US" altLang="ja-JP" sz="2000" b="1" smtClean="0">
              <a:latin typeface="ＭＳ ゴシック" panose="020B0609070205080204" pitchFamily="49" charset="-128"/>
              <a:ea typeface="ＭＳ ゴシック" panose="020B0609070205080204" pitchFamily="49" charset="-128"/>
              <a:cs typeface="Times New Roman" pitchFamily="18" charset="0"/>
            </a:endParaRPr>
          </a:p>
        </p:txBody>
      </p:sp>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6787" y="3530153"/>
            <a:ext cx="2231157" cy="1487438"/>
          </a:xfrm>
          <a:prstGeom prst="rect">
            <a:avLst/>
          </a:prstGeom>
        </p:spPr>
      </p:pic>
      <p:sp>
        <p:nvSpPr>
          <p:cNvPr id="21" name="Text Box 8"/>
          <p:cNvSpPr txBox="1">
            <a:spLocks noChangeArrowheads="1"/>
          </p:cNvSpPr>
          <p:nvPr/>
        </p:nvSpPr>
        <p:spPr bwMode="auto">
          <a:xfrm>
            <a:off x="1961939" y="4998889"/>
            <a:ext cx="2035088" cy="1292662"/>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加速度センサ</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住友精密工業／</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CXL10GP3</a:t>
            </a:r>
          </a:p>
        </p:txBody>
      </p:sp>
      <p:pic>
        <p:nvPicPr>
          <p:cNvPr id="19" name="図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8024" y="3530153"/>
            <a:ext cx="2221582" cy="1481054"/>
          </a:xfrm>
          <a:prstGeom prst="rect">
            <a:avLst/>
          </a:prstGeom>
        </p:spPr>
      </p:pic>
      <p:sp>
        <p:nvSpPr>
          <p:cNvPr id="22" name="Text Box 8"/>
          <p:cNvSpPr txBox="1">
            <a:spLocks noChangeArrowheads="1"/>
          </p:cNvSpPr>
          <p:nvPr/>
        </p:nvSpPr>
        <p:spPr bwMode="auto">
          <a:xfrm>
            <a:off x="4860032" y="4998889"/>
            <a:ext cx="2035088" cy="1292662"/>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PC</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データロガー</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住友精密工業／</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U3HV-LJ</a:t>
            </a:r>
          </a:p>
        </p:txBody>
      </p:sp>
      <p:cxnSp>
        <p:nvCxnSpPr>
          <p:cNvPr id="24" name="直線矢印コネクタ 23"/>
          <p:cNvCxnSpPr>
            <a:endCxn id="9" idx="1"/>
          </p:cNvCxnSpPr>
          <p:nvPr/>
        </p:nvCxnSpPr>
        <p:spPr>
          <a:xfrm>
            <a:off x="899592" y="4270680"/>
            <a:ext cx="9371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flipV="1">
            <a:off x="4067944" y="4270680"/>
            <a:ext cx="720080" cy="31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 Box 8"/>
          <p:cNvSpPr txBox="1">
            <a:spLocks noChangeArrowheads="1"/>
          </p:cNvSpPr>
          <p:nvPr/>
        </p:nvSpPr>
        <p:spPr bwMode="auto">
          <a:xfrm>
            <a:off x="846385" y="3753506"/>
            <a:ext cx="1043608"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加速度</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9" name="Text Box 8"/>
          <p:cNvSpPr txBox="1">
            <a:spLocks noChangeArrowheads="1"/>
          </p:cNvSpPr>
          <p:nvPr/>
        </p:nvSpPr>
        <p:spPr bwMode="auto">
          <a:xfrm>
            <a:off x="4067944" y="3753961"/>
            <a:ext cx="1043608" cy="449418"/>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電圧</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32" name="直線矢印コネクタ 31"/>
          <p:cNvCxnSpPr>
            <a:endCxn id="34" idx="1"/>
          </p:cNvCxnSpPr>
          <p:nvPr/>
        </p:nvCxnSpPr>
        <p:spPr>
          <a:xfrm flipV="1">
            <a:off x="7009606" y="4245949"/>
            <a:ext cx="1305341" cy="31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 Box 8"/>
          <p:cNvSpPr txBox="1">
            <a:spLocks noChangeArrowheads="1"/>
          </p:cNvSpPr>
          <p:nvPr/>
        </p:nvSpPr>
        <p:spPr bwMode="auto">
          <a:xfrm>
            <a:off x="7093501" y="3328742"/>
            <a:ext cx="1272369" cy="849528"/>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デジタル</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データ</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4" name="Text Box 8"/>
          <p:cNvSpPr txBox="1">
            <a:spLocks noChangeArrowheads="1"/>
          </p:cNvSpPr>
          <p:nvPr/>
        </p:nvSpPr>
        <p:spPr bwMode="auto">
          <a:xfrm>
            <a:off x="8314947" y="3999727"/>
            <a:ext cx="524154"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PC</a:t>
            </a:r>
          </a:p>
        </p:txBody>
      </p:sp>
    </p:spTree>
    <p:extLst>
      <p:ext uri="{BB962C8B-B14F-4D97-AF65-F5344CB8AC3E}">
        <p14:creationId xmlns:p14="http://schemas.microsoft.com/office/powerpoint/2010/main" val="494378164"/>
      </p:ext>
    </p:extLst>
  </p:cSld>
  <p:clrMapOvr>
    <a:masterClrMapping/>
  </p:clrMapOvr>
  <p:transition advTm="6461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3"/>
          <p:cNvSpPr>
            <a:spLocks noGrp="1"/>
          </p:cNvSpPr>
          <p:nvPr>
            <p:ph type="sldNum" sz="quarter" idx="12"/>
          </p:nvPr>
        </p:nvSpPr>
        <p:spPr>
          <a:xfrm>
            <a:off x="8143875" y="260648"/>
            <a:ext cx="722313" cy="476250"/>
          </a:xfrm>
          <a:noFill/>
        </p:spPr>
        <p:txBody>
          <a:bodyPr/>
          <a:lstStyle/>
          <a:p>
            <a:fld id="{3F013924-8B10-4EE5-87C8-CCF9F961F888}" type="slidenum">
              <a:rPr lang="en-US" altLang="ja-JP" sz="2000" smtClean="0"/>
              <a:pPr/>
              <a:t>9</a:t>
            </a:fld>
            <a:endParaRPr lang="en-US" altLang="ja-JP" sz="2000" dirty="0" smtClean="0"/>
          </a:p>
        </p:txBody>
      </p:sp>
      <p:cxnSp>
        <p:nvCxnSpPr>
          <p:cNvPr id="8" name="直線コネクタ 7"/>
          <p:cNvCxnSpPr/>
          <p:nvPr/>
        </p:nvCxnSpPr>
        <p:spPr>
          <a:xfrm>
            <a:off x="539552" y="908720"/>
            <a:ext cx="813690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タイトル 1"/>
          <p:cNvSpPr txBox="1">
            <a:spLocks/>
          </p:cNvSpPr>
          <p:nvPr/>
        </p:nvSpPr>
        <p:spPr>
          <a:xfrm>
            <a:off x="457200" y="-27384"/>
            <a:ext cx="8229600" cy="9409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smtClean="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Arial" pitchFamily="34" charset="0"/>
              </a:rPr>
              <a:t>加工</a:t>
            </a:r>
            <a:endParaRPr kumimoji="1" lang="en-US" altLang="ja-JP"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ＭＳ ゴシック" panose="020B0609070205080204" pitchFamily="49" charset="-128"/>
              <a:ea typeface="ＭＳ ゴシック" panose="020B0609070205080204" pitchFamily="49" charset="-128"/>
              <a:cs typeface="Arial" pitchFamily="34" charset="0"/>
            </a:endParaRPr>
          </a:p>
        </p:txBody>
      </p:sp>
      <p:sp>
        <p:nvSpPr>
          <p:cNvPr id="2" name="Rectangle 15"/>
          <p:cNvSpPr>
            <a:spLocks noChangeArrowheads="1"/>
          </p:cNvSpPr>
          <p:nvPr/>
        </p:nvSpPr>
        <p:spPr bwMode="auto">
          <a:xfrm>
            <a:off x="3418781" y="33569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5" name="Rectangle 13"/>
          <p:cNvSpPr>
            <a:spLocks noChangeArrowheads="1"/>
          </p:cNvSpPr>
          <p:nvPr/>
        </p:nvSpPr>
        <p:spPr bwMode="auto">
          <a:xfrm rot="5400000">
            <a:off x="4622900" y="2428024"/>
            <a:ext cx="2460648" cy="1698351"/>
          </a:xfrm>
          <a:prstGeom prst="rect">
            <a:avLst/>
          </a:prstGeom>
          <a:solidFill>
            <a:srgbClr val="FFFFFF"/>
          </a:solidFill>
          <a:ln w="38100">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ja-JP" altLang="en-US"/>
          </a:p>
        </p:txBody>
      </p:sp>
      <p:grpSp>
        <p:nvGrpSpPr>
          <p:cNvPr id="3" name="グループ化 2"/>
          <p:cNvGrpSpPr/>
          <p:nvPr/>
        </p:nvGrpSpPr>
        <p:grpSpPr>
          <a:xfrm>
            <a:off x="5303226" y="1848308"/>
            <a:ext cx="1070253" cy="2516796"/>
            <a:chOff x="5303226" y="1848308"/>
            <a:chExt cx="1070253" cy="2922870"/>
          </a:xfrm>
        </p:grpSpPr>
        <p:sp>
          <p:nvSpPr>
            <p:cNvPr id="10" name="AutoShape 12"/>
            <p:cNvSpPr>
              <a:spLocks noChangeShapeType="1"/>
            </p:cNvSpPr>
            <p:nvPr/>
          </p:nvSpPr>
          <p:spPr bwMode="auto">
            <a:xfrm rot="5400000">
              <a:off x="4911454" y="3309153"/>
              <a:ext cx="2922869" cy="118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AutoShape 10"/>
            <p:cNvSpPr>
              <a:spLocks noChangeShapeType="1"/>
            </p:cNvSpPr>
            <p:nvPr/>
          </p:nvSpPr>
          <p:spPr bwMode="auto">
            <a:xfrm rot="5400000">
              <a:off x="4376327" y="3309153"/>
              <a:ext cx="2922869" cy="1180"/>
            </a:xfrm>
            <a:prstGeom prst="straightConnector1">
              <a:avLst/>
            </a:prstGeom>
            <a:noFill/>
            <a:ln w="1905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AutoShape 10"/>
            <p:cNvSpPr>
              <a:spLocks noChangeShapeType="1"/>
            </p:cNvSpPr>
            <p:nvPr/>
          </p:nvSpPr>
          <p:spPr bwMode="auto">
            <a:xfrm rot="16200000" flipV="1">
              <a:off x="3842381" y="3309154"/>
              <a:ext cx="2922869" cy="1180"/>
            </a:xfrm>
            <a:prstGeom prst="straightConnector1">
              <a:avLst/>
            </a:prstGeom>
            <a:noFill/>
            <a:ln w="19050">
              <a:solidFill>
                <a:srgbClr val="000000"/>
              </a:solidFill>
              <a:round/>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grpSp>
      <p:pic>
        <p:nvPicPr>
          <p:cNvPr id="40" name="図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1690" y="1700808"/>
            <a:ext cx="2697732" cy="1798488"/>
          </a:xfrm>
          <a:prstGeom prst="rect">
            <a:avLst/>
          </a:prstGeom>
        </p:spPr>
      </p:pic>
      <p:cxnSp>
        <p:nvCxnSpPr>
          <p:cNvPr id="42" name="直線コネクタ 41"/>
          <p:cNvCxnSpPr/>
          <p:nvPr/>
        </p:nvCxnSpPr>
        <p:spPr>
          <a:xfrm flipH="1" flipV="1">
            <a:off x="5296061" y="1492815"/>
            <a:ext cx="0" cy="3554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flipV="1">
            <a:off x="5829770" y="1484330"/>
            <a:ext cx="0" cy="3554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flipV="1">
            <a:off x="6373496" y="1503539"/>
            <a:ext cx="0" cy="3554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flipV="1">
            <a:off x="5004048" y="1489685"/>
            <a:ext cx="890" cy="543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H="1" flipV="1">
            <a:off x="6697632" y="1503539"/>
            <a:ext cx="890" cy="543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6372298" y="4012698"/>
            <a:ext cx="873903" cy="288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5307212" y="3075279"/>
            <a:ext cx="1938989" cy="937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 Box 8"/>
          <p:cNvSpPr txBox="1">
            <a:spLocks noChangeArrowheads="1"/>
          </p:cNvSpPr>
          <p:nvPr/>
        </p:nvSpPr>
        <p:spPr bwMode="auto">
          <a:xfrm>
            <a:off x="7254339" y="3776290"/>
            <a:ext cx="1272369" cy="892552"/>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切込深さ</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0.2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mm</a:t>
            </a:r>
          </a:p>
        </p:txBody>
      </p:sp>
      <p:cxnSp>
        <p:nvCxnSpPr>
          <p:cNvPr id="55" name="直線コネクタ 54"/>
          <p:cNvCxnSpPr/>
          <p:nvPr/>
        </p:nvCxnSpPr>
        <p:spPr>
          <a:xfrm flipV="1">
            <a:off x="5839754" y="2785727"/>
            <a:ext cx="1406447" cy="260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 Box 8"/>
          <p:cNvSpPr txBox="1">
            <a:spLocks noChangeArrowheads="1"/>
          </p:cNvSpPr>
          <p:nvPr/>
        </p:nvSpPr>
        <p:spPr bwMode="auto">
          <a:xfrm>
            <a:off x="7237647" y="2559901"/>
            <a:ext cx="1272369" cy="892552"/>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切込深さ</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0.4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mm</a:t>
            </a:r>
          </a:p>
        </p:txBody>
      </p:sp>
      <p:cxnSp>
        <p:nvCxnSpPr>
          <p:cNvPr id="58" name="直線矢印コネクタ 57"/>
          <p:cNvCxnSpPr/>
          <p:nvPr/>
        </p:nvCxnSpPr>
        <p:spPr>
          <a:xfrm>
            <a:off x="5004048" y="1662076"/>
            <a:ext cx="292013"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372298" y="1662076"/>
            <a:ext cx="325334"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5837171" y="1662076"/>
            <a:ext cx="535127"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5294643" y="1662076"/>
            <a:ext cx="535127"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 Box 8"/>
          <p:cNvSpPr txBox="1">
            <a:spLocks noChangeArrowheads="1"/>
          </p:cNvSpPr>
          <p:nvPr/>
        </p:nvSpPr>
        <p:spPr bwMode="auto">
          <a:xfrm>
            <a:off x="6372298" y="1161869"/>
            <a:ext cx="389310"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5</a:t>
            </a:r>
          </a:p>
        </p:txBody>
      </p:sp>
      <p:sp>
        <p:nvSpPr>
          <p:cNvPr id="66" name="Text Box 8"/>
          <p:cNvSpPr txBox="1">
            <a:spLocks noChangeArrowheads="1"/>
          </p:cNvSpPr>
          <p:nvPr/>
        </p:nvSpPr>
        <p:spPr bwMode="auto">
          <a:xfrm>
            <a:off x="5004048" y="1161869"/>
            <a:ext cx="389310"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5</a:t>
            </a:r>
          </a:p>
        </p:txBody>
      </p:sp>
      <p:sp>
        <p:nvSpPr>
          <p:cNvPr id="67" name="Text Box 8"/>
          <p:cNvSpPr txBox="1">
            <a:spLocks noChangeArrowheads="1"/>
          </p:cNvSpPr>
          <p:nvPr/>
        </p:nvSpPr>
        <p:spPr bwMode="auto">
          <a:xfrm>
            <a:off x="5866297" y="1161869"/>
            <a:ext cx="495385"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10</a:t>
            </a:r>
          </a:p>
        </p:txBody>
      </p:sp>
      <p:sp>
        <p:nvSpPr>
          <p:cNvPr id="68" name="Text Box 8"/>
          <p:cNvSpPr txBox="1">
            <a:spLocks noChangeArrowheads="1"/>
          </p:cNvSpPr>
          <p:nvPr/>
        </p:nvSpPr>
        <p:spPr bwMode="auto">
          <a:xfrm>
            <a:off x="5318678" y="1161868"/>
            <a:ext cx="495385"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10</a:t>
            </a:r>
          </a:p>
        </p:txBody>
      </p:sp>
      <p:sp>
        <p:nvSpPr>
          <p:cNvPr id="69" name="Text Box 8"/>
          <p:cNvSpPr txBox="1">
            <a:spLocks noChangeArrowheads="1"/>
          </p:cNvSpPr>
          <p:nvPr/>
        </p:nvSpPr>
        <p:spPr bwMode="auto">
          <a:xfrm>
            <a:off x="6179245" y="908720"/>
            <a:ext cx="469342"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①</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70" name="Text Box 8"/>
          <p:cNvSpPr txBox="1">
            <a:spLocks noChangeArrowheads="1"/>
          </p:cNvSpPr>
          <p:nvPr/>
        </p:nvSpPr>
        <p:spPr bwMode="auto">
          <a:xfrm>
            <a:off x="5084007" y="908720"/>
            <a:ext cx="469342" cy="449418"/>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②</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71" name="Text Box 8"/>
          <p:cNvSpPr txBox="1">
            <a:spLocks noChangeArrowheads="1"/>
          </p:cNvSpPr>
          <p:nvPr/>
        </p:nvSpPr>
        <p:spPr bwMode="auto">
          <a:xfrm>
            <a:off x="5631626" y="908720"/>
            <a:ext cx="469342" cy="449418"/>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③</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72" name="直線コネクタ 71"/>
          <p:cNvCxnSpPr/>
          <p:nvPr/>
        </p:nvCxnSpPr>
        <p:spPr>
          <a:xfrm>
            <a:off x="4478447" y="2041426"/>
            <a:ext cx="520684" cy="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4508641" y="4506172"/>
            <a:ext cx="520684" cy="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V="1">
            <a:off x="4735980" y="2043040"/>
            <a:ext cx="0" cy="2454989"/>
          </a:xfrm>
          <a:prstGeom prst="line">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 Box 8"/>
          <p:cNvSpPr txBox="1">
            <a:spLocks noChangeArrowheads="1"/>
          </p:cNvSpPr>
          <p:nvPr/>
        </p:nvSpPr>
        <p:spPr bwMode="auto">
          <a:xfrm>
            <a:off x="4325835" y="2924944"/>
            <a:ext cx="462189"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50</a:t>
            </a:r>
          </a:p>
        </p:txBody>
      </p:sp>
      <p:sp>
        <p:nvSpPr>
          <p:cNvPr id="4097" name="右矢印 4096"/>
          <p:cNvSpPr/>
          <p:nvPr/>
        </p:nvSpPr>
        <p:spPr>
          <a:xfrm>
            <a:off x="3639526" y="2512320"/>
            <a:ext cx="476137" cy="4846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Text Box 8"/>
          <p:cNvSpPr txBox="1">
            <a:spLocks noChangeArrowheads="1"/>
          </p:cNvSpPr>
          <p:nvPr/>
        </p:nvSpPr>
        <p:spPr bwMode="auto">
          <a:xfrm>
            <a:off x="107504" y="4941168"/>
            <a:ext cx="9001000" cy="1692771"/>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・切込量を</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0.2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mm</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，送り速度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4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mm/s</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に設定し，①を加工して加速度を測定</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a:t>
            </a:r>
          </a:p>
          <a:p>
            <a:pPr marL="182563" indent="-182563" eaLnBrk="0" hangingPunct="0">
              <a:lnSpc>
                <a:spcPct val="130000"/>
              </a:lnSpc>
            </a:pP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・切込量を</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0.2 </a:t>
            </a:r>
            <a:r>
              <a:rPr kumimoji="0" lang="en-US" altLang="ja-JP" sz="2000">
                <a:latin typeface="Times New Roman" panose="02020603050405020304" pitchFamily="18" charset="0"/>
                <a:ea typeface="ＭＳ ゴシック" panose="020B0609070205080204" pitchFamily="49" charset="-128"/>
                <a:cs typeface="Times New Roman" panose="02020603050405020304" pitchFamily="18" charset="0"/>
              </a:rPr>
              <a:t>mm</a:t>
            </a: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，送り速度 </a:t>
            </a:r>
            <a:r>
              <a:rPr kumimoji="0" lang="en-US" altLang="ja-JP" sz="2000">
                <a:latin typeface="Times New Roman" panose="02020603050405020304" pitchFamily="18" charset="0"/>
                <a:ea typeface="ＭＳ ゴシック" panose="020B0609070205080204" pitchFamily="49" charset="-128"/>
                <a:cs typeface="Times New Roman" panose="02020603050405020304" pitchFamily="18" charset="0"/>
              </a:rPr>
              <a:t>2</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mm/s</a:t>
            </a: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に設定し</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，②を</a:t>
            </a: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加工して加速度を</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測定</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a:t>
            </a:r>
            <a:endParaRPr kumimoji="0" lang="en-US" altLang="ja-JP" sz="2000">
              <a:latin typeface="Times New Roman" panose="02020603050405020304" pitchFamily="18" charset="0"/>
              <a:ea typeface="ＭＳ ゴシック" panose="020B0609070205080204" pitchFamily="49" charset="-128"/>
              <a:cs typeface="Times New Roman" panose="02020603050405020304" pitchFamily="18" charset="0"/>
            </a:endParaRPr>
          </a:p>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・切込量を</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0.4 </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mm</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a:t>
            </a: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送り速度 </a:t>
            </a:r>
            <a:r>
              <a:rPr kumimoji="0" lang="en-US" altLang="ja-JP" sz="2000">
                <a:latin typeface="Times New Roman" panose="02020603050405020304" pitchFamily="18" charset="0"/>
                <a:ea typeface="ＭＳ ゴシック" panose="020B0609070205080204" pitchFamily="49" charset="-128"/>
                <a:cs typeface="Times New Roman" panose="02020603050405020304" pitchFamily="18" charset="0"/>
              </a:rPr>
              <a:t>2</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 </a:t>
            </a:r>
            <a:r>
              <a:rPr kumimoji="0" lang="en-US" altLang="ja-JP" sz="2000">
                <a:latin typeface="Times New Roman" panose="02020603050405020304" pitchFamily="18" charset="0"/>
                <a:ea typeface="ＭＳ ゴシック" panose="020B0609070205080204" pitchFamily="49" charset="-128"/>
                <a:cs typeface="Times New Roman" panose="02020603050405020304" pitchFamily="18" charset="0"/>
              </a:rPr>
              <a:t>mm/s</a:t>
            </a:r>
            <a:r>
              <a:rPr kumimoji="0" lang="ja-JP" altLang="en-US" sz="2000">
                <a:latin typeface="Times New Roman" panose="02020603050405020304" pitchFamily="18" charset="0"/>
                <a:ea typeface="ＭＳ ゴシック" panose="020B0609070205080204" pitchFamily="49" charset="-128"/>
                <a:cs typeface="Times New Roman" panose="02020603050405020304" pitchFamily="18" charset="0"/>
              </a:rPr>
              <a:t>に設定し</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，③を加工して加速度を測定</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a:t>
            </a:r>
          </a:p>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・レーザー顕微鏡を用いてそれぞれの加工面の形状を計測</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a:t>
            </a:r>
          </a:p>
        </p:txBody>
      </p:sp>
      <p:sp>
        <p:nvSpPr>
          <p:cNvPr id="41" name="Text Box 8"/>
          <p:cNvSpPr txBox="1">
            <a:spLocks noChangeArrowheads="1"/>
          </p:cNvSpPr>
          <p:nvPr/>
        </p:nvSpPr>
        <p:spPr bwMode="auto">
          <a:xfrm>
            <a:off x="118729" y="4509120"/>
            <a:ext cx="4813311" cy="492443"/>
          </a:xfrm>
          <a:prstGeom prst="rect">
            <a:avLst/>
          </a:prstGeom>
          <a:noFill/>
          <a:ln w="9525">
            <a:noFill/>
            <a:miter lim="800000"/>
            <a:headEnd/>
            <a:tailEnd/>
          </a:ln>
        </p:spPr>
        <p:txBody>
          <a:bodyPr wrap="square">
            <a:spAutoFit/>
          </a:bodyPr>
          <a:lstStyle/>
          <a:p>
            <a:pPr marL="182563" indent="-182563" eaLnBrk="0" hangingPunct="0">
              <a:lnSpc>
                <a:spcPct val="130000"/>
              </a:lnSpc>
            </a:pP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・スピンドル回転数を</a:t>
            </a:r>
            <a:r>
              <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rPr>
              <a:t>1,200rpm</a:t>
            </a:r>
            <a:r>
              <a:rPr kumimoji="0" lang="ja-JP" altLang="en-US" sz="2000" smtClean="0">
                <a:latin typeface="Times New Roman" panose="02020603050405020304" pitchFamily="18" charset="0"/>
                <a:ea typeface="ＭＳ ゴシック" panose="020B0609070205080204" pitchFamily="49" charset="-128"/>
                <a:cs typeface="Times New Roman" panose="02020603050405020304" pitchFamily="18" charset="0"/>
              </a:rPr>
              <a:t>に設定．</a:t>
            </a:r>
            <a:endParaRPr kumimoji="0" lang="en-US" altLang="ja-JP" sz="2000" smtClean="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4116898771"/>
      </p:ext>
    </p:extLst>
  </p:cSld>
  <p:clrMapOvr>
    <a:masterClrMapping/>
  </p:clrMapOvr>
  <p:transition advTm="64610"/>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26326</TotalTime>
  <Words>639</Words>
  <Application>Microsoft Office PowerPoint</Application>
  <PresentationFormat>画面に合わせる (4:3)</PresentationFormat>
  <Paragraphs>215</Paragraphs>
  <Slides>12</Slides>
  <Notes>12</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1</vt:i4>
      </vt:variant>
      <vt:variant>
        <vt:lpstr>スライド タイトル</vt:lpstr>
      </vt:variant>
      <vt:variant>
        <vt:i4>12</vt:i4>
      </vt:variant>
    </vt:vector>
  </HeadingPairs>
  <TitlesOfParts>
    <vt:vector size="22" baseType="lpstr">
      <vt:lpstr>Arial </vt:lpstr>
      <vt:lpstr>ＭＳ Ｐゴシック</vt:lpstr>
      <vt:lpstr>ＭＳ Ｐ明朝</vt:lpstr>
      <vt:lpstr>ＭＳ ゴシック</vt:lpstr>
      <vt:lpstr>ＭＳ 明朝</vt:lpstr>
      <vt:lpstr>Arial</vt:lpstr>
      <vt:lpstr>Calibri</vt:lpstr>
      <vt:lpstr>Times New Roman</vt:lpstr>
      <vt:lpstr>Office テーマ</vt:lpstr>
      <vt:lpstr>数式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東京工業大学とキャノンの連携検討</dc:title>
  <dc:creator>Preferred Customer</dc:creator>
  <cp:lastModifiedBy>sawano</cp:lastModifiedBy>
  <cp:revision>859</cp:revision>
  <cp:lastPrinted>2015-09-28T05:41:17Z</cp:lastPrinted>
  <dcterms:created xsi:type="dcterms:W3CDTF">2005-12-08T06:53:07Z</dcterms:created>
  <dcterms:modified xsi:type="dcterms:W3CDTF">2015-10-01T01:39:21Z</dcterms:modified>
</cp:coreProperties>
</file>