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59" r:id="rId5"/>
    <p:sldId id="267" r:id="rId6"/>
    <p:sldId id="268" r:id="rId7"/>
    <p:sldId id="272" r:id="rId8"/>
    <p:sldId id="258" r:id="rId9"/>
    <p:sldId id="262" r:id="rId10"/>
    <p:sldId id="263" r:id="rId11"/>
    <p:sldId id="261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CC0"/>
    <a:srgbClr val="78D6D4"/>
    <a:srgbClr val="42C6C3"/>
    <a:srgbClr val="D997D7"/>
    <a:srgbClr val="F6B8B8"/>
    <a:srgbClr val="D96D94"/>
    <a:srgbClr val="58B0B0"/>
    <a:srgbClr val="F5E4A5"/>
    <a:srgbClr val="F39F9F"/>
    <a:srgbClr val="E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1A7F1-0ECD-4237-8C75-DD94539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851D4-323E-428C-9908-450F4EBAEA1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u"/>
              <a:defRPr sz="30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800100" indent="-342900">
              <a:buFont typeface="Wingdings" panose="05000000000000000000" pitchFamily="2" charset="2"/>
              <a:buChar char="p"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257300" indent="-342900">
              <a:buFont typeface="Wingdings" panose="05000000000000000000" pitchFamily="2" charset="2"/>
              <a:buChar char="Ø"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1828800" indent="0">
              <a:buNone/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ja-JP" altLang="en-US" dirty="0"/>
              <a:t>第１レベル</a:t>
            </a:r>
          </a:p>
          <a:p>
            <a:pPr lvl="1"/>
            <a:r>
              <a:rPr kumimoji="1" lang="ja-JP" altLang="en-US" dirty="0"/>
              <a:t>第２レベル</a:t>
            </a:r>
          </a:p>
          <a:p>
            <a:pPr lvl="2"/>
            <a:r>
              <a:rPr kumimoji="1" lang="ja-JP" altLang="en-US" dirty="0"/>
              <a:t>第３レベル</a:t>
            </a:r>
          </a:p>
          <a:p>
            <a:pPr lvl="3"/>
            <a:r>
              <a:rPr kumimoji="1" lang="ja-JP" altLang="en-US" dirty="0"/>
              <a:t>第４レベル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F43CB-F1E9-4962-9B06-DF0CD9A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C885B-3D16-471A-84FA-96E2D7FC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35BF1-77DC-4901-8573-C6C7554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D4848-005F-4094-BB01-5D853332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FF8B1-6D4E-4684-823A-69A5BC64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58C2F-767E-442E-9D7E-50C51C9C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30961-07BF-4E48-BEA7-A27981A9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BF656-C01B-45D2-80FC-F9270C41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6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73CB8C-FEAF-4E4D-81B3-6FCEC210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68E537-F890-4146-88C6-789391E5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6DB7E-584B-4A9B-B545-38FD8548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03304-71AD-4406-B13D-C8CE811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1CC5E-E566-41EF-A273-D641F1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1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09C7A-A305-40DE-98AF-B2F1C0B4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8806" cy="2387600"/>
          </a:xfrm>
        </p:spPr>
        <p:txBody>
          <a:bodyPr anchor="b"/>
          <a:lstStyle>
            <a:lvl1pPr algn="ctr">
              <a:defRPr sz="6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13508-8D8A-4221-AE60-069E36F0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BFB89B-713E-4079-A257-DD71B26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A9BD8-F9F9-4386-8386-2D76F11F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FDD54-5B4A-4A67-914D-B63A9350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7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A98E8-83D3-46C5-86EA-DC593BA3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BB0E7C-1ACD-4256-9D7D-220D590E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711BE6-94C8-4422-8BF0-0D869E9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45278-4498-4792-8203-BFC228C7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949E2-4BD0-41E9-8A42-5E1863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4C2B0-A59F-4715-9A65-0B980FD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B0BD64-42FE-42F9-8C43-A8008BCA2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201BE9-3988-4316-B619-A8A9307D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B3FD3-50C6-4671-A4CF-85C8ED06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59D96B-613A-4DCD-887F-4B9E1268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D18F7-CAEF-46C6-8149-4A1E215B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93E7-EFF7-4DC8-83C2-5EDB486A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0733A2-5AF7-47FC-9230-27B0570D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68ADF8-5944-471E-9328-0C3D03F09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1D5B8F-A0EF-4722-97F6-32D3BC75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715878-DBE0-4499-82B7-64B75265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B045CF-92FF-43FA-8AC9-9B7BC49F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0EA7E8-BB68-42DB-AD93-96001864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05D09E-2C2C-4677-8752-1D25F87A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6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9671-28D7-4CFE-8397-0A46AD02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EA3B3C-6D0E-4187-B161-F4B31587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C797C-D68C-4784-8F4F-67B5731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64D119-32EF-492F-9051-E81FE5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4AFD5E-4D25-45D2-9212-E096AD47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AF9CAF-6315-4C59-8506-538B1689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40C8B-6869-4669-9FAA-F5B7879D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4BDBE-90F6-4F9F-9B8A-13239BF3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A1DE3-B72C-4271-B5B7-35324268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0E053-8198-4D23-9768-96B0089E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C61C8E-492A-466F-8894-38BB1872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422BF-A24B-40C6-A884-9439673D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4D0728-663A-49EA-B0F0-4A1BC1B5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3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300D3-DBE6-4A78-9481-B9594C9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43EDE7-2D53-4811-BF0F-395241B2A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D7D631-731C-4B63-AA74-3E7E9C2A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E8E24-C8F3-4AA0-AD2F-586E357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295DC-9C86-4CE8-880B-7AA3F69C9B60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9232C-205B-42D1-8DD9-3B902EF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525944-1786-47FE-8300-FFC4702D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61EAF-96DC-4A94-B3BE-F3FAB31468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FA6F88-F2C0-4989-968F-972A6120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00819"/>
            <a:ext cx="11520000" cy="649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92F4B-C8F0-4C76-BEAE-2F29532A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184924"/>
            <a:ext cx="11520000" cy="514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31F516-92C0-44FE-A46C-25870D74F01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971544"/>
            <a:ext cx="12192000" cy="0"/>
          </a:xfrm>
          <a:prstGeom prst="line">
            <a:avLst/>
          </a:prstGeom>
          <a:ln w="101600">
            <a:gradFill flip="none" rotWithShape="1">
              <a:gsLst>
                <a:gs pos="49000">
                  <a:srgbClr val="42C6C3"/>
                </a:gs>
                <a:gs pos="72000">
                  <a:srgbClr val="39CFC1"/>
                </a:gs>
                <a:gs pos="95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1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u"/>
        <a:defRPr kumimoji="1" sz="3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kumimoji="1" sz="2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0E2E6-7C76-46F6-8729-41EFF615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5117" y="2407444"/>
            <a:ext cx="4601766" cy="1895476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研究報告</a:t>
            </a:r>
            <a:br>
              <a: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2020/</a:t>
            </a:r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○○</a:t>
            </a:r>
            <a:r>
              <a: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○○</a:t>
            </a:r>
            <a:br>
              <a:rPr lang="en-US" altLang="ja-JP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中川夏</a:t>
            </a:r>
            <a:endParaRPr kumimoji="1" lang="ja-JP" altLang="en-US" sz="4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10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ABE85AB-FBD2-4152-B743-C2CD8A1FF8DE}"/>
              </a:ext>
            </a:extLst>
          </p:cNvPr>
          <p:cNvGrpSpPr/>
          <p:nvPr/>
        </p:nvGrpSpPr>
        <p:grpSpPr>
          <a:xfrm>
            <a:off x="-1113162" y="1045029"/>
            <a:ext cx="16893672" cy="6044663"/>
            <a:chOff x="-1113162" y="1045029"/>
            <a:chExt cx="16893672" cy="6044663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806C299-9BF8-4399-B91D-69177AB97C31}"/>
                </a:ext>
              </a:extLst>
            </p:cNvPr>
            <p:cNvSpPr txBox="1"/>
            <p:nvPr/>
          </p:nvSpPr>
          <p:spPr>
            <a:xfrm>
              <a:off x="903434" y="6565406"/>
              <a:ext cx="1366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K = 10</a:t>
              </a:r>
              <a:endParaRPr kumimoji="1"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55C33E1-9454-49FF-B4E5-8AE3AA1664B5}"/>
                </a:ext>
              </a:extLst>
            </p:cNvPr>
            <p:cNvSpPr txBox="1"/>
            <p:nvPr/>
          </p:nvSpPr>
          <p:spPr>
            <a:xfrm>
              <a:off x="6526767" y="6565406"/>
              <a:ext cx="1613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K = 100</a:t>
              </a:r>
              <a:endParaRPr kumimoji="1"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CEC386C-A3B1-4386-9AE3-B89FA0382084}"/>
                </a:ext>
              </a:extLst>
            </p:cNvPr>
            <p:cNvSpPr txBox="1"/>
            <p:nvPr/>
          </p:nvSpPr>
          <p:spPr>
            <a:xfrm>
              <a:off x="12397106" y="6566472"/>
              <a:ext cx="1366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K = 500</a:t>
              </a:r>
              <a:endParaRPr kumimoji="1" lang="ja-JP" altLang="en-US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pic>
          <p:nvPicPr>
            <p:cNvPr id="4" name="図 3" descr="グラフィカル ユーザー インターフェイス, グラフ, アプリケーション&#10;&#10;自動的に生成された説明">
              <a:extLst>
                <a:ext uri="{FF2B5EF4-FFF2-40B4-BE49-F238E27FC236}">
                  <a16:creationId xmlns:a16="http://schemas.microsoft.com/office/drawing/2014/main" id="{C10D1244-79D3-4447-B826-3C8818A65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3162" y="1165406"/>
              <a:ext cx="5400000" cy="5400000"/>
            </a:xfrm>
            <a:prstGeom prst="rect">
              <a:avLst/>
            </a:prstGeom>
          </p:spPr>
        </p:pic>
        <p:pic>
          <p:nvPicPr>
            <p:cNvPr id="6" name="図 5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CF854043-12C5-463C-A4D0-F7707683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674" y="1165406"/>
              <a:ext cx="5400000" cy="5400000"/>
            </a:xfrm>
            <a:prstGeom prst="rect">
              <a:avLst/>
            </a:prstGeom>
          </p:spPr>
        </p:pic>
        <p:pic>
          <p:nvPicPr>
            <p:cNvPr id="10" name="図 9" descr="グラフ&#10;&#10;自動的に生成された説明">
              <a:extLst>
                <a:ext uri="{FF2B5EF4-FFF2-40B4-BE49-F238E27FC236}">
                  <a16:creationId xmlns:a16="http://schemas.microsoft.com/office/drawing/2014/main" id="{02A6D30B-BA8C-478F-B62F-59AC4FDF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0510" y="1045029"/>
              <a:ext cx="5400000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00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6F447FA4-4F99-4E36-9DAE-1B708055B1F8}"/>
              </a:ext>
            </a:extLst>
          </p:cNvPr>
          <p:cNvGrpSpPr/>
          <p:nvPr/>
        </p:nvGrpSpPr>
        <p:grpSpPr>
          <a:xfrm>
            <a:off x="887351" y="1484231"/>
            <a:ext cx="10561154" cy="3951371"/>
            <a:chOff x="887351" y="1484231"/>
            <a:chExt cx="10561154" cy="395137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28C105-C2ED-4485-87FF-908A5C20577E}"/>
                </a:ext>
              </a:extLst>
            </p:cNvPr>
            <p:cNvSpPr/>
            <p:nvPr/>
          </p:nvSpPr>
          <p:spPr>
            <a:xfrm>
              <a:off x="5196000" y="2678887"/>
              <a:ext cx="1800000" cy="9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IDCS 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</a:t>
              </a:r>
              <a:r>
                <a:rPr kumimoji="1" lang="en-US" altLang="ja-JP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ontroller</a:t>
              </a:r>
              <a:endParaRPr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32" name="図 31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A9BBB15B-8DEA-4112-83B9-344EEFBF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355" y="2048887"/>
              <a:ext cx="1684008" cy="21600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35" name="図 34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E851EBE9-BFC3-4594-B258-699F6B6A3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97" t="-3829" r="-3502" b="-3344"/>
            <a:stretch/>
          </p:blipFill>
          <p:spPr>
            <a:xfrm>
              <a:off x="7901122" y="2052516"/>
              <a:ext cx="1822913" cy="21600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</p:cNvCxnSpPr>
            <p:nvPr/>
          </p:nvCxnSpPr>
          <p:spPr>
            <a:xfrm>
              <a:off x="904885" y="2977564"/>
              <a:ext cx="1724470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887351" y="2548288"/>
                  <a:ext cx="16840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1" y="2548288"/>
                  <a:ext cx="16840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61" t="-11475" b="-213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</p:cNvCxnSpPr>
            <p:nvPr/>
          </p:nvCxnSpPr>
          <p:spPr>
            <a:xfrm>
              <a:off x="9724035" y="3222173"/>
              <a:ext cx="1724470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9625592" y="2306795"/>
                  <a:ext cx="18229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Suspension</a:t>
                  </a:r>
                </a:p>
                <a:p>
                  <a:pPr algn="ctr"/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Stroke</a:t>
                  </a:r>
                </a:p>
                <a:p>
                  <a:pPr algn="ctr"/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592" y="2306795"/>
                  <a:ext cx="1822913" cy="923330"/>
                </a:xfrm>
                <a:prstGeom prst="rect">
                  <a:avLst/>
                </a:prstGeom>
                <a:blipFill>
                  <a:blip r:embed="rId5"/>
                  <a:stretch>
                    <a:fillRect t="-3289" b="-78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AF634706-608B-4CB2-B918-BB1C388EC7C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332157" y="3128887"/>
              <a:ext cx="863843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A3A45E4-00AF-480E-B1CB-9B3AC1DA5CAB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00" y="3072720"/>
              <a:ext cx="896321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C60B76A-8388-4BDF-9421-6628F97F9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681" y="1911125"/>
              <a:ext cx="188794" cy="1217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572608" y="4258777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Analysis model</a:t>
              </a:r>
              <a:endPara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7926533" y="4258777"/>
              <a:ext cx="1914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Testing machine</a:t>
              </a:r>
              <a:endPara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93E3F8-7125-4FF8-B3C6-C63DA3F871DC}"/>
                </a:ext>
              </a:extLst>
            </p:cNvPr>
            <p:cNvSpPr txBox="1"/>
            <p:nvPr/>
          </p:nvSpPr>
          <p:spPr>
            <a:xfrm>
              <a:off x="4044724" y="1486070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Analysis result</a:t>
              </a:r>
              <a:endPara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EF6E1C3-4FBA-410C-8F1F-11D191CB5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0328" y="1841475"/>
              <a:ext cx="188794" cy="1217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4CD0909-12AA-42B3-AEFE-6DAD58D86C40}"/>
                </a:ext>
              </a:extLst>
            </p:cNvPr>
            <p:cNvSpPr txBox="1"/>
            <p:nvPr/>
          </p:nvSpPr>
          <p:spPr>
            <a:xfrm>
              <a:off x="6650371" y="1484231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Actuator input</a:t>
              </a:r>
              <a:endPara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03964" y="4110410"/>
              <a:ext cx="1778004" cy="872380"/>
            </a:xfrm>
            <a:prstGeom prst="bentConnector3">
              <a:avLst>
                <a:gd name="adj1" fmla="val -204"/>
              </a:avLst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6210" y="5435600"/>
              <a:ext cx="9012946" cy="1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49274" y="4113515"/>
              <a:ext cx="1712685" cy="931487"/>
            </a:xfrm>
            <a:prstGeom prst="bentConnector3">
              <a:avLst>
                <a:gd name="adj1" fmla="val 101271"/>
              </a:avLst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5134769" y="4945743"/>
                  <a:ext cx="22255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69" y="4945743"/>
                  <a:ext cx="2225559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2740" t="-10606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558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95EFF77-5EAA-4C07-9B3F-20ECFE85F0D8}"/>
              </a:ext>
            </a:extLst>
          </p:cNvPr>
          <p:cNvGrpSpPr/>
          <p:nvPr/>
        </p:nvGrpSpPr>
        <p:grpSpPr>
          <a:xfrm>
            <a:off x="-128323" y="-477413"/>
            <a:ext cx="14303280" cy="7855093"/>
            <a:chOff x="-128323" y="-477413"/>
            <a:chExt cx="14303280" cy="7855093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19075" y="1778530"/>
              <a:ext cx="1678000" cy="2049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-128323" y="1303788"/>
                  <a:ext cx="2129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4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8323" y="1303788"/>
                  <a:ext cx="212966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585" t="-10526" b="-2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12192203" y="5401757"/>
              <a:ext cx="168572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12192000" y="4098220"/>
                  <a:ext cx="19829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4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4098220"/>
                  <a:ext cx="1982957" cy="1200329"/>
                </a:xfrm>
                <a:prstGeom prst="rect">
                  <a:avLst/>
                </a:prstGeom>
                <a:blipFill>
                  <a:blip r:embed="rId3"/>
                  <a:stretch>
                    <a:fillRect t="-4061" b="-106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AF634706-608B-4CB2-B918-BB1C388EC7C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4161115" y="1768427"/>
              <a:ext cx="2534530" cy="1010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C60B76A-8388-4BDF-9421-6628F97F9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1066" y="339700"/>
              <a:ext cx="158546" cy="1397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054433" y="3054005"/>
              <a:ext cx="2118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model</a:t>
              </a:r>
              <a:endParaRPr kumimoji="1" lang="ja-JP" altLang="en-US" sz="24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9770645" y="6848963"/>
              <a:ext cx="2232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Testing machine</a:t>
              </a:r>
              <a:endParaRPr kumimoji="1" lang="ja-JP" altLang="en-US" sz="24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/>
                <p:nvPr/>
              </p:nvSpPr>
              <p:spPr>
                <a:xfrm>
                  <a:off x="3662636" y="-477413"/>
                  <a:ext cx="209981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Analysis result</a:t>
                  </a:r>
                </a:p>
                <a:p>
                  <a:pPr algn="ctr"/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)</a:t>
                  </a:r>
                  <a:endParaRPr kumimoji="1" lang="ja-JP" altLang="en-US" sz="24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636" y="-477413"/>
                  <a:ext cx="209981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326" t="-5882" r="-1744" b="-161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EF6E1C3-4FBA-410C-8F1F-11D191CB5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83" y="146711"/>
              <a:ext cx="335970" cy="159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4CD0909-12AA-42B3-AEFE-6DAD58D86C40}"/>
                </a:ext>
              </a:extLst>
            </p:cNvPr>
            <p:cNvSpPr txBox="1"/>
            <p:nvPr/>
          </p:nvSpPr>
          <p:spPr>
            <a:xfrm>
              <a:off x="8577995" y="-375628"/>
              <a:ext cx="1955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Actuator input</a:t>
              </a:r>
              <a:endParaRPr kumimoji="1" lang="ja-JP" altLang="en-US" sz="24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593730" y="6271362"/>
              <a:ext cx="1728838" cy="483798"/>
            </a:xfrm>
            <a:prstGeom prst="bentConnector3">
              <a:avLst>
                <a:gd name="adj1" fmla="val -136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02" y="7353478"/>
              <a:ext cx="11902644" cy="242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98112" y="4274936"/>
              <a:ext cx="5098261" cy="1107228"/>
            </a:xfrm>
            <a:prstGeom prst="bentConnector3">
              <a:avLst>
                <a:gd name="adj1" fmla="val 99837"/>
              </a:avLst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5457790" y="6835734"/>
                  <a:ext cx="24209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4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790" y="6835734"/>
                  <a:ext cx="242095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778" t="-10526" b="-2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813CF46-0F76-4077-B0F2-AB1D4F819106}"/>
                </a:ext>
              </a:extLst>
            </p:cNvPr>
            <p:cNvSpPr/>
            <p:nvPr/>
          </p:nvSpPr>
          <p:spPr>
            <a:xfrm>
              <a:off x="5443653" y="297632"/>
              <a:ext cx="8619142" cy="337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6D76932-B47B-48F5-82E6-67D6FAE62E35}"/>
                </a:ext>
              </a:extLst>
            </p:cNvPr>
            <p:cNvSpPr/>
            <p:nvPr/>
          </p:nvSpPr>
          <p:spPr>
            <a:xfrm>
              <a:off x="6695645" y="1380252"/>
              <a:ext cx="1461214" cy="7763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K</a:t>
              </a:r>
              <a:endParaRPr kumimoji="1" lang="ja-JP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313FA72-4A38-46EA-B8C4-C6F38D23DB84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8156859" y="1768427"/>
              <a:ext cx="1695988" cy="1279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D10F02BE-213E-437E-991D-C75EB56BB369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rot="16200000" flipH="1">
              <a:off x="7490707" y="3176964"/>
              <a:ext cx="3602502" cy="847084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6AB90B5-63A1-4B0F-9105-3D1E45C8A3E8}"/>
                </a:ext>
              </a:extLst>
            </p:cNvPr>
            <p:cNvSpPr txBox="1"/>
            <p:nvPr/>
          </p:nvSpPr>
          <p:spPr>
            <a:xfrm>
              <a:off x="9936207" y="3001067"/>
              <a:ext cx="2383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Hardware</a:t>
              </a:r>
              <a:r>
                <a:rPr kumimoji="1" lang="en-US" altLang="ja-JP" sz="24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 model</a:t>
              </a:r>
              <a:endParaRPr kumimoji="1" lang="ja-JP" altLang="en-US" sz="24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16E59263-864D-4CEE-82E4-C34B682A40C5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2232346" y="1781224"/>
              <a:ext cx="1049950" cy="1718858"/>
            </a:xfrm>
            <a:prstGeom prst="bentConnector2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3C5B2A4B-9BB0-442E-8E97-9CD15D3C112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10800000">
              <a:off x="7426253" y="2156602"/>
              <a:ext cx="5878851" cy="1318850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69AFAC7-C3F9-4B08-8834-175F05B71402}"/>
                    </a:ext>
                  </a:extLst>
                </p:cNvPr>
                <p:cNvSpPr txBox="1"/>
                <p:nvPr/>
              </p:nvSpPr>
              <p:spPr>
                <a:xfrm>
                  <a:off x="12079838" y="568098"/>
                  <a:ext cx="198295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4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69AFAC7-C3F9-4B08-8834-175F05B71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9838" y="568098"/>
                  <a:ext cx="1982957" cy="1200329"/>
                </a:xfrm>
                <a:prstGeom prst="rect">
                  <a:avLst/>
                </a:prstGeom>
                <a:blipFill>
                  <a:blip r:embed="rId6"/>
                  <a:stretch>
                    <a:fillRect t="-4061" b="-106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E7295245-EC64-4F16-801E-9CD99ED1C705}"/>
                </a:ext>
              </a:extLst>
            </p:cNvPr>
            <p:cNvSpPr txBox="1"/>
            <p:nvPr/>
          </p:nvSpPr>
          <p:spPr>
            <a:xfrm>
              <a:off x="5581685" y="3835499"/>
              <a:ext cx="1461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IDCS</a:t>
              </a:r>
              <a:endParaRPr kumimoji="1" lang="ja-JP" altLang="en-US" sz="32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1" name="図 10" descr="アプリケーション&#10;&#10;自動的に生成された説明">
              <a:extLst>
                <a:ext uri="{FF2B5EF4-FFF2-40B4-BE49-F238E27FC236}">
                  <a16:creationId xmlns:a16="http://schemas.microsoft.com/office/drawing/2014/main" id="{A913B614-1D24-4ECC-A8E7-24904CDC9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44" t="-4631" r="-10750"/>
            <a:stretch/>
          </p:blipFill>
          <p:spPr>
            <a:xfrm>
              <a:off x="1897075" y="555992"/>
              <a:ext cx="2264040" cy="2445075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16" name="図 15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62C9C079-BCB0-4987-98D5-CCFAFF458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49" t="-5000" r="-6736" b="-3172"/>
            <a:stretch/>
          </p:blipFill>
          <p:spPr>
            <a:xfrm>
              <a:off x="9852847" y="531070"/>
              <a:ext cx="2379499" cy="2500307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64" name="図 63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0B7054BC-20E2-441A-A5A5-0EA4F6220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4" t="-6635" r="-1076" b="-4966"/>
            <a:stretch/>
          </p:blipFill>
          <p:spPr>
            <a:xfrm>
              <a:off x="9715500" y="3968517"/>
              <a:ext cx="2476703" cy="286648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7181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47C34B9-5E1A-4FB6-8D59-7A47525865F4}"/>
              </a:ext>
            </a:extLst>
          </p:cNvPr>
          <p:cNvGrpSpPr/>
          <p:nvPr/>
        </p:nvGrpSpPr>
        <p:grpSpPr>
          <a:xfrm>
            <a:off x="699891" y="1688655"/>
            <a:ext cx="9855168" cy="3755189"/>
            <a:chOff x="699891" y="1688655"/>
            <a:chExt cx="9855168" cy="3755189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09625" y="3027197"/>
              <a:ext cx="164094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699891" y="2555609"/>
                  <a:ext cx="1909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1" y="2555609"/>
                  <a:ext cx="19099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3514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</p:cNvCxnSpPr>
            <p:nvPr/>
          </p:nvCxnSpPr>
          <p:spPr>
            <a:xfrm>
              <a:off x="8960943" y="3056181"/>
              <a:ext cx="1594116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8719794" y="2002247"/>
                  <a:ext cx="182291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94" y="2002247"/>
                  <a:ext cx="1822913" cy="1015663"/>
                </a:xfrm>
                <a:prstGeom prst="rect">
                  <a:avLst/>
                </a:prstGeom>
                <a:blipFill>
                  <a:blip r:embed="rId3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AF634706-608B-4CB2-B918-BB1C388EC7CE}"/>
                </a:ext>
              </a:extLst>
            </p:cNvPr>
            <p:cNvCxnSpPr>
              <a:cxnSpLocks/>
            </p:cNvCxnSpPr>
            <p:nvPr/>
          </p:nvCxnSpPr>
          <p:spPr>
            <a:xfrm>
              <a:off x="4583632" y="2989675"/>
              <a:ext cx="2116502" cy="463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676506" y="4365384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6839998" y="4393066"/>
              <a:ext cx="1914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Hardware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/>
                <p:nvPr/>
              </p:nvSpPr>
              <p:spPr>
                <a:xfrm>
                  <a:off x="4760661" y="2247833"/>
                  <a:ext cx="179750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Analysis result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661" y="2247833"/>
                  <a:ext cx="1797502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3729" t="-5172"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89376" y="4096914"/>
              <a:ext cx="1745303" cy="948557"/>
            </a:xfrm>
            <a:prstGeom prst="bentConnector3">
              <a:avLst>
                <a:gd name="adj1" fmla="val -1301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286" y="5405573"/>
              <a:ext cx="8479020" cy="2090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99973" y="4088512"/>
              <a:ext cx="1695280" cy="980654"/>
            </a:xfrm>
            <a:prstGeom prst="bentConnector3">
              <a:avLst>
                <a:gd name="adj1" fmla="val 100567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4709434" y="4943586"/>
                  <a:ext cx="22255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434" y="4943586"/>
                  <a:ext cx="2225559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3014" t="-9091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 descr="アプリケーション&#10;&#10;自動的に生成された説明">
              <a:extLst>
                <a:ext uri="{FF2B5EF4-FFF2-40B4-BE49-F238E27FC236}">
                  <a16:creationId xmlns:a16="http://schemas.microsoft.com/office/drawing/2014/main" id="{C7F44D18-158D-48A3-90EA-AD8A866E1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463" t="-2617" r="-2993" b="-2754"/>
            <a:stretch/>
          </p:blipFill>
          <p:spPr>
            <a:xfrm>
              <a:off x="2450574" y="1690312"/>
              <a:ext cx="2137912" cy="267377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3" name="図 2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E73F5B60-20D9-48E8-B59A-7F2F46B75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t="-4444" r="-5147" b="-3110"/>
            <a:stretch/>
          </p:blipFill>
          <p:spPr>
            <a:xfrm>
              <a:off x="6696137" y="1688655"/>
              <a:ext cx="2247426" cy="2674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725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AE1009-2B88-4F98-8671-E58886DF758F}"/>
              </a:ext>
            </a:extLst>
          </p:cNvPr>
          <p:cNvGrpSpPr/>
          <p:nvPr/>
        </p:nvGrpSpPr>
        <p:grpSpPr>
          <a:xfrm>
            <a:off x="0" y="-395853"/>
            <a:ext cx="14156943" cy="7649706"/>
            <a:chOff x="0" y="-395853"/>
            <a:chExt cx="14156943" cy="7649706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6147" y="1784326"/>
              <a:ext cx="1841581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0" y="1302462"/>
                  <a:ext cx="2129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02462"/>
                  <a:ext cx="2129667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865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2106630" y="5326448"/>
              <a:ext cx="1843800" cy="229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12173986" y="4223312"/>
                  <a:ext cx="198295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3986" y="4223312"/>
                  <a:ext cx="1982957" cy="1015663"/>
                </a:xfrm>
                <a:prstGeom prst="rect">
                  <a:avLst/>
                </a:prstGeom>
                <a:blipFill>
                  <a:blip r:embed="rId3"/>
                  <a:stretch>
                    <a:fillRect t="-3614" b="-10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AF634706-608B-4CB2-B918-BB1C388EC7C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4037538" y="1768427"/>
              <a:ext cx="2658107" cy="1589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C60B76A-8388-4BDF-9421-6628F97F9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1066" y="339700"/>
              <a:ext cx="158546" cy="1397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056799" y="2909384"/>
              <a:ext cx="195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10024422" y="6501711"/>
              <a:ext cx="208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Hardware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/>
                <p:nvPr/>
              </p:nvSpPr>
              <p:spPr>
                <a:xfrm>
                  <a:off x="3829725" y="-395853"/>
                  <a:ext cx="19553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Analysis result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)</a:t>
                  </a:r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725" y="-395853"/>
                  <a:ext cx="1955315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4310" b="-146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EF6E1C3-4FBA-410C-8F1F-11D191CB5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83" y="146711"/>
              <a:ext cx="335970" cy="1593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4CD0909-12AA-42B3-AEFE-6DAD58D86C40}"/>
                </a:ext>
              </a:extLst>
            </p:cNvPr>
            <p:cNvSpPr txBox="1"/>
            <p:nvPr/>
          </p:nvSpPr>
          <p:spPr>
            <a:xfrm>
              <a:off x="8805498" y="-166666"/>
              <a:ext cx="195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Actuator input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581543" y="6127816"/>
              <a:ext cx="1664670" cy="572340"/>
            </a:xfrm>
            <a:prstGeom prst="bentConnector3">
              <a:avLst>
                <a:gd name="adj1" fmla="val -209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02" y="7229653"/>
              <a:ext cx="11902644" cy="2420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136201" y="4213021"/>
              <a:ext cx="4974435" cy="1107230"/>
            </a:xfrm>
            <a:prstGeom prst="bentConnector3">
              <a:avLst>
                <a:gd name="adj1" fmla="val 100168"/>
              </a:avLst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5457790" y="6777678"/>
                  <a:ext cx="24209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790" y="6777678"/>
                  <a:ext cx="2420954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519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813CF46-0F76-4077-B0F2-AB1D4F819106}"/>
                </a:ext>
              </a:extLst>
            </p:cNvPr>
            <p:cNvSpPr/>
            <p:nvPr/>
          </p:nvSpPr>
          <p:spPr>
            <a:xfrm>
              <a:off x="5443653" y="297632"/>
              <a:ext cx="8619142" cy="337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6D76932-B47B-48F5-82E6-67D6FAE62E35}"/>
                </a:ext>
              </a:extLst>
            </p:cNvPr>
            <p:cNvSpPr/>
            <p:nvPr/>
          </p:nvSpPr>
          <p:spPr>
            <a:xfrm>
              <a:off x="6695645" y="1380252"/>
              <a:ext cx="1461214" cy="7763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K</a:t>
              </a:r>
              <a:endParaRPr kumimoji="1" lang="ja-JP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313FA72-4A38-46EA-B8C4-C6F38D23DB84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8156859" y="1765453"/>
              <a:ext cx="1707155" cy="297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D10F02BE-213E-437E-991D-C75EB56BB36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16200000" flipH="1">
              <a:off x="7602618" y="3065052"/>
              <a:ext cx="3527194" cy="995597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6AB90B5-63A1-4B0F-9105-3D1E45C8A3E8}"/>
                </a:ext>
              </a:extLst>
            </p:cNvPr>
            <p:cNvSpPr txBox="1"/>
            <p:nvPr/>
          </p:nvSpPr>
          <p:spPr>
            <a:xfrm>
              <a:off x="10031458" y="2934392"/>
              <a:ext cx="2195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Hardware</a:t>
              </a:r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16E59263-864D-4CEE-82E4-C34B682A40C5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2106631" y="1765453"/>
              <a:ext cx="1186831" cy="1646942"/>
            </a:xfrm>
            <a:prstGeom prst="bentConnector2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3C5B2A4B-9BB0-442E-8E97-9CD15D3C112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10800000">
              <a:off x="7426253" y="2156602"/>
              <a:ext cx="5867211" cy="1252246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69AFAC7-C3F9-4B08-8834-175F05B71402}"/>
                    </a:ext>
                  </a:extLst>
                </p:cNvPr>
                <p:cNvSpPr txBox="1"/>
                <p:nvPr/>
              </p:nvSpPr>
              <p:spPr>
                <a:xfrm>
                  <a:off x="12079838" y="627654"/>
                  <a:ext cx="198295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69AFAC7-C3F9-4B08-8834-175F05B71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9838" y="627654"/>
                  <a:ext cx="1982957" cy="1015663"/>
                </a:xfrm>
                <a:prstGeom prst="rect">
                  <a:avLst/>
                </a:prstGeom>
                <a:blipFill>
                  <a:blip r:embed="rId6"/>
                  <a:stretch>
                    <a:fillRect t="-3593" b="-9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E7295245-EC64-4F16-801E-9CD99ED1C705}"/>
                </a:ext>
              </a:extLst>
            </p:cNvPr>
            <p:cNvSpPr txBox="1"/>
            <p:nvPr/>
          </p:nvSpPr>
          <p:spPr>
            <a:xfrm>
              <a:off x="5581685" y="3835499"/>
              <a:ext cx="1461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IDCS</a:t>
              </a:r>
              <a:endParaRPr kumimoji="1" lang="ja-JP" altLang="en-US" sz="32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1" name="図 10" descr="アプリケーション&#10;&#10;自動的に生成された説明">
              <a:extLst>
                <a:ext uri="{FF2B5EF4-FFF2-40B4-BE49-F238E27FC236}">
                  <a16:creationId xmlns:a16="http://schemas.microsoft.com/office/drawing/2014/main" id="{A913B614-1D24-4ECC-A8E7-24904CDC9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44" t="-4631" r="-10750"/>
            <a:stretch/>
          </p:blipFill>
          <p:spPr>
            <a:xfrm>
              <a:off x="1937728" y="650469"/>
              <a:ext cx="2099810" cy="2267713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16" name="図 15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62C9C079-BCB0-4987-98D5-CCFAFF458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49" t="-5000" r="-6736" b="-3172"/>
            <a:stretch/>
          </p:blipFill>
          <p:spPr>
            <a:xfrm>
              <a:off x="9864014" y="587216"/>
              <a:ext cx="2242616" cy="2356474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31" name="図 30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22817AEF-B2CA-490F-9877-68F96FAE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49" t="-5000" r="-6736" b="-3172"/>
            <a:stretch/>
          </p:blipFill>
          <p:spPr>
            <a:xfrm>
              <a:off x="9864014" y="4148211"/>
              <a:ext cx="2242616" cy="2356474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9754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3FCE393-27A3-4007-8379-C8DB08260306}"/>
              </a:ext>
            </a:extLst>
          </p:cNvPr>
          <p:cNvGrpSpPr/>
          <p:nvPr/>
        </p:nvGrpSpPr>
        <p:grpSpPr>
          <a:xfrm>
            <a:off x="1029497" y="773935"/>
            <a:ext cx="10388032" cy="4917678"/>
            <a:chOff x="939556" y="676499"/>
            <a:chExt cx="10388032" cy="4917678"/>
          </a:xfrm>
        </p:grpSpPr>
        <p:sp>
          <p:nvSpPr>
            <p:cNvPr id="42" name="AutoShape 36">
              <a:extLst>
                <a:ext uri="{FF2B5EF4-FFF2-40B4-BE49-F238E27FC236}">
                  <a16:creationId xmlns:a16="http://schemas.microsoft.com/office/drawing/2014/main" id="{B1024CB9-E488-42CD-A9A9-128675A43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443" y="744506"/>
              <a:ext cx="3988145" cy="4320000"/>
            </a:xfrm>
            <a:prstGeom prst="roundRect">
              <a:avLst>
                <a:gd name="adj" fmla="val 12153"/>
              </a:avLst>
            </a:prstGeom>
            <a:solidFill>
              <a:srgbClr val="78D6D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" name="AutoShape 36">
              <a:extLst>
                <a:ext uri="{FF2B5EF4-FFF2-40B4-BE49-F238E27FC236}">
                  <a16:creationId xmlns:a16="http://schemas.microsoft.com/office/drawing/2014/main" id="{A1C8DF01-C5B5-4A2B-864A-82241371C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556" y="676499"/>
              <a:ext cx="3863301" cy="4320000"/>
            </a:xfrm>
            <a:prstGeom prst="roundRect">
              <a:avLst>
                <a:gd name="adj" fmla="val 12153"/>
              </a:avLst>
            </a:prstGeom>
            <a:solidFill>
              <a:srgbClr val="F5E4A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8" name="Picture 47">
              <a:extLst>
                <a:ext uri="{FF2B5EF4-FFF2-40B4-BE49-F238E27FC236}">
                  <a16:creationId xmlns:a16="http://schemas.microsoft.com/office/drawing/2014/main" id="{8C5C8F19-249B-44DC-9B56-38C5A998207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2" cstate="print"/>
            <a:srcRect t="7774" b="76"/>
            <a:stretch/>
          </p:blipFill>
          <p:spPr bwMode="auto">
            <a:xfrm>
              <a:off x="1431206" y="1360015"/>
              <a:ext cx="2880000" cy="3088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 Box 83">
              <a:extLst>
                <a:ext uri="{FF2B5EF4-FFF2-40B4-BE49-F238E27FC236}">
                  <a16:creationId xmlns:a16="http://schemas.microsoft.com/office/drawing/2014/main" id="{5B5F5C2F-FA80-46EE-9C02-18FB2210F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681" y="5132512"/>
              <a:ext cx="1532791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1">
              <a:extLst>
                <a:ext uri="{FF2B5EF4-FFF2-40B4-BE49-F238E27FC236}">
                  <a16:creationId xmlns:a16="http://schemas.microsoft.com/office/drawing/2014/main" id="{77EBABAA-82A1-47B1-82F4-5BD959FDB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4445" y="5132512"/>
              <a:ext cx="1398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</a:t>
              </a:r>
            </a:p>
          </p:txBody>
        </p:sp>
        <p:pic>
          <p:nvPicPr>
            <p:cNvPr id="47" name="図 46" descr="建物, 車, トラック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BF8566F2-41B5-40F6-9F9F-755424955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257" b="-17601"/>
            <a:stretch/>
          </p:blipFill>
          <p:spPr>
            <a:xfrm>
              <a:off x="7801295" y="1554505"/>
              <a:ext cx="3064439" cy="27000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8" name="Text Box 81">
              <a:extLst>
                <a:ext uri="{FF2B5EF4-FFF2-40B4-BE49-F238E27FC236}">
                  <a16:creationId xmlns:a16="http://schemas.microsoft.com/office/drawing/2014/main" id="{613EFEDF-4A4B-416B-A80D-1903D4D43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5057" y="877207"/>
              <a:ext cx="126188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algn="ctr"/>
              <a:r>
                <a:rPr lang="en-US" altLang="ja-JP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BD839943-851D-4BB9-841C-A0C694DDB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000" y="1840905"/>
              <a:ext cx="2880000" cy="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 type="triangle" w="med" len="med"/>
              <a:tailEnd type="none" w="med" len="med"/>
            </a:ln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B373F73D-1B79-464D-94D1-43ADC0C86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315" y="4062763"/>
              <a:ext cx="18582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</a:t>
              </a:r>
            </a:p>
            <a:p>
              <a:pPr algn="ctr"/>
              <a:r>
                <a:rPr lang="en-US" altLang="ja-JP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52" name="Line 67">
              <a:extLst>
                <a:ext uri="{FF2B5EF4-FFF2-40B4-BE49-F238E27FC236}">
                  <a16:creationId xmlns:a16="http://schemas.microsoft.com/office/drawing/2014/main" id="{EAE7D759-B140-4E75-A2E9-678354497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000" y="3892016"/>
              <a:ext cx="2886493" cy="1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 type="triangle" w="med" len="med"/>
              <a:tailEnd type="none" w="med" len="med"/>
            </a:ln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5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A0F20B7-3147-4B31-A072-2D43BE26EC0F}"/>
              </a:ext>
            </a:extLst>
          </p:cNvPr>
          <p:cNvGrpSpPr/>
          <p:nvPr/>
        </p:nvGrpSpPr>
        <p:grpSpPr>
          <a:xfrm>
            <a:off x="2207557" y="720416"/>
            <a:ext cx="7776886" cy="6172006"/>
            <a:chOff x="2207557" y="720416"/>
            <a:chExt cx="7776886" cy="6172006"/>
          </a:xfrm>
        </p:grpSpPr>
        <p:sp>
          <p:nvSpPr>
            <p:cNvPr id="23" name="Text Box 83">
              <a:extLst>
                <a:ext uri="{FF2B5EF4-FFF2-40B4-BE49-F238E27FC236}">
                  <a16:creationId xmlns:a16="http://schemas.microsoft.com/office/drawing/2014/main" id="{1FF2C343-C36C-459A-98FB-CCB156E3B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650" y="6385797"/>
              <a:ext cx="1532791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81">
              <a:extLst>
                <a:ext uri="{FF2B5EF4-FFF2-40B4-BE49-F238E27FC236}">
                  <a16:creationId xmlns:a16="http://schemas.microsoft.com/office/drawing/2014/main" id="{02BD7D63-AF9A-414E-A9CE-0B13F609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328" y="6430757"/>
              <a:ext cx="1398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</a:t>
              </a:r>
            </a:p>
          </p:txBody>
        </p:sp>
        <p:sp>
          <p:nvSpPr>
            <p:cNvPr id="21" name="AutoShape 36">
              <a:extLst>
                <a:ext uri="{FF2B5EF4-FFF2-40B4-BE49-F238E27FC236}">
                  <a16:creationId xmlns:a16="http://schemas.microsoft.com/office/drawing/2014/main" id="{8C42B590-86AA-4F68-BEE8-B496C940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0114" y="720416"/>
              <a:ext cx="3494329" cy="5678522"/>
            </a:xfrm>
            <a:prstGeom prst="roundRect">
              <a:avLst>
                <a:gd name="adj" fmla="val 12153"/>
              </a:avLst>
            </a:prstGeom>
            <a:solidFill>
              <a:srgbClr val="78D6D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9" name="AutoShape 36">
              <a:extLst>
                <a:ext uri="{FF2B5EF4-FFF2-40B4-BE49-F238E27FC236}">
                  <a16:creationId xmlns:a16="http://schemas.microsoft.com/office/drawing/2014/main" id="{05C19220-6797-40D2-B17D-D38ABC649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557" y="720417"/>
              <a:ext cx="3469532" cy="5678521"/>
            </a:xfrm>
            <a:prstGeom prst="roundRect">
              <a:avLst>
                <a:gd name="adj" fmla="val 12153"/>
              </a:avLst>
            </a:prstGeom>
            <a:solidFill>
              <a:srgbClr val="F5E4A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91426" tIns="82800" rIns="54000" bIns="8280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775BD22-4B12-4081-95BC-068F69EE553E}"/>
                </a:ext>
              </a:extLst>
            </p:cNvPr>
            <p:cNvGrpSpPr/>
            <p:nvPr/>
          </p:nvGrpSpPr>
          <p:grpSpPr>
            <a:xfrm>
              <a:off x="7329790" y="3551760"/>
              <a:ext cx="1871143" cy="2672172"/>
              <a:chOff x="2014509" y="720416"/>
              <a:chExt cx="1871143" cy="2672172"/>
            </a:xfrm>
          </p:grpSpPr>
          <p:pic>
            <p:nvPicPr>
              <p:cNvPr id="4" name="図 3" descr="アプリケーション&#10;&#10;自動的に生成された説明">
                <a:extLst>
                  <a:ext uri="{FF2B5EF4-FFF2-40B4-BE49-F238E27FC236}">
                    <a16:creationId xmlns:a16="http://schemas.microsoft.com/office/drawing/2014/main" id="{914DECBC-C975-4203-AD04-EAEE14201D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339" t="-5340" r="-4941" b="-4607"/>
              <a:stretch/>
            </p:blipFill>
            <p:spPr>
              <a:xfrm>
                <a:off x="2082181" y="1092552"/>
                <a:ext cx="1759605" cy="23000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</p:pic>
          <p:sp>
            <p:nvSpPr>
              <p:cNvPr id="17" name="Text Box 81">
                <a:extLst>
                  <a:ext uri="{FF2B5EF4-FFF2-40B4-BE49-F238E27FC236}">
                    <a16:creationId xmlns:a16="http://schemas.microsoft.com/office/drawing/2014/main" id="{4D0691E5-259C-4706-8048-99DC5C98F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509" y="720416"/>
                <a:ext cx="187114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model</a:t>
                </a: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A2B20D7-CC7D-4711-8D74-F051F04220A6}"/>
                </a:ext>
              </a:extLst>
            </p:cNvPr>
            <p:cNvGrpSpPr/>
            <p:nvPr/>
          </p:nvGrpSpPr>
          <p:grpSpPr>
            <a:xfrm>
              <a:off x="2886519" y="4540228"/>
              <a:ext cx="2065913" cy="1683704"/>
              <a:chOff x="8098635" y="830473"/>
              <a:chExt cx="2065913" cy="1683704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DE14A28C-26CD-4F28-977C-547405446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40239" b="-38530"/>
              <a:stretch/>
            </p:blipFill>
            <p:spPr>
              <a:xfrm>
                <a:off x="8098635" y="1262402"/>
                <a:ext cx="2065913" cy="125177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</p:pic>
          <p:sp>
            <p:nvSpPr>
              <p:cNvPr id="24" name="Text Box 81">
                <a:extLst>
                  <a:ext uri="{FF2B5EF4-FFF2-40B4-BE49-F238E27FC236}">
                    <a16:creationId xmlns:a16="http://schemas.microsoft.com/office/drawing/2014/main" id="{41E475CE-3063-4E38-9BCB-7C15FE186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83943" y="830473"/>
                <a:ext cx="187114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Actuator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C6D68B0-1B8A-4132-96DB-0794157739D0}"/>
                </a:ext>
              </a:extLst>
            </p:cNvPr>
            <p:cNvGrpSpPr/>
            <p:nvPr/>
          </p:nvGrpSpPr>
          <p:grpSpPr>
            <a:xfrm>
              <a:off x="2926781" y="824407"/>
              <a:ext cx="1938612" cy="2991662"/>
              <a:chOff x="8162578" y="3392588"/>
              <a:chExt cx="1938612" cy="2991662"/>
            </a:xfrm>
          </p:grpSpPr>
          <p:pic>
            <p:nvPicPr>
              <p:cNvPr id="12" name="図 11" descr="トラック, コンピュー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6FA49A-8741-4C7D-B69C-2713FC7593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000" t="-5314" r="-20419" b="-4030"/>
              <a:stretch/>
            </p:blipFill>
            <p:spPr>
              <a:xfrm>
                <a:off x="8187864" y="3392588"/>
                <a:ext cx="1913326" cy="261798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ysClr val="windowText" lastClr="000000"/>
                </a:solidFill>
              </a:ln>
            </p:spPr>
          </p:pic>
          <p:sp>
            <p:nvSpPr>
              <p:cNvPr id="25" name="Text Box 81">
                <a:extLst>
                  <a:ext uri="{FF2B5EF4-FFF2-40B4-BE49-F238E27FC236}">
                    <a16:creationId xmlns:a16="http://schemas.microsoft.com/office/drawing/2014/main" id="{A3E3A073-BF29-47E0-A289-8756100DA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2578" y="5984140"/>
                <a:ext cx="187114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machine</a:t>
                </a:r>
              </a:p>
            </p:txBody>
          </p:sp>
        </p:grp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72C06E7A-B137-47A2-ADCE-A72B83C4819B}"/>
                </a:ext>
              </a:extLst>
            </p:cNvPr>
            <p:cNvSpPr/>
            <p:nvPr/>
          </p:nvSpPr>
          <p:spPr>
            <a:xfrm>
              <a:off x="4865393" y="1836482"/>
              <a:ext cx="2388096" cy="195602"/>
            </a:xfrm>
            <a:prstGeom prst="rightArrow">
              <a:avLst>
                <a:gd name="adj1" fmla="val 50000"/>
                <a:gd name="adj2" fmla="val 141666"/>
              </a:avLst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28D8F6DD-9826-41F3-A683-0C7DC516EE5F}"/>
                </a:ext>
              </a:extLst>
            </p:cNvPr>
            <p:cNvSpPr/>
            <p:nvPr/>
          </p:nvSpPr>
          <p:spPr>
            <a:xfrm rot="5400000">
              <a:off x="7842914" y="3165984"/>
              <a:ext cx="799369" cy="138894"/>
            </a:xfrm>
            <a:prstGeom prst="rightArrow">
              <a:avLst>
                <a:gd name="adj1" fmla="val 49999"/>
                <a:gd name="adj2" fmla="val 104167"/>
              </a:avLst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51DD0C1B-961B-4330-A425-947754234E05}"/>
                </a:ext>
              </a:extLst>
            </p:cNvPr>
            <p:cNvSpPr/>
            <p:nvPr/>
          </p:nvSpPr>
          <p:spPr>
            <a:xfrm rot="10800000">
              <a:off x="4952432" y="5295655"/>
              <a:ext cx="2416358" cy="195603"/>
            </a:xfrm>
            <a:prstGeom prst="rightArrow">
              <a:avLst>
                <a:gd name="adj1" fmla="val 50000"/>
                <a:gd name="adj2" fmla="val 141666"/>
              </a:avLst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0EDA6691-512E-442D-A79D-FD9D868681AC}"/>
                </a:ext>
              </a:extLst>
            </p:cNvPr>
            <p:cNvSpPr/>
            <p:nvPr/>
          </p:nvSpPr>
          <p:spPr>
            <a:xfrm rot="16200000">
              <a:off x="3519637" y="4162865"/>
              <a:ext cx="832158" cy="202204"/>
            </a:xfrm>
            <a:prstGeom prst="rightArrow">
              <a:avLst>
                <a:gd name="adj1" fmla="val 49999"/>
                <a:gd name="adj2" fmla="val 104167"/>
              </a:avLst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C9A91EB-FE67-437A-AEFA-FC89A0F16B18}"/>
                </a:ext>
              </a:extLst>
            </p:cNvPr>
            <p:cNvGrpSpPr/>
            <p:nvPr/>
          </p:nvGrpSpPr>
          <p:grpSpPr>
            <a:xfrm>
              <a:off x="7292489" y="849963"/>
              <a:ext cx="1947444" cy="1987326"/>
              <a:chOff x="2014509" y="4396924"/>
              <a:chExt cx="1947444" cy="1987326"/>
            </a:xfrm>
          </p:grpSpPr>
          <p:pic>
            <p:nvPicPr>
              <p:cNvPr id="3" name="図 2" descr="グラフィカル ユーザー インターフェイス&#10;&#10;自動的に生成された説明">
                <a:extLst>
                  <a:ext uri="{FF2B5EF4-FFF2-40B4-BE49-F238E27FC236}">
                    <a16:creationId xmlns:a16="http://schemas.microsoft.com/office/drawing/2014/main" id="{D801709A-510F-4D1F-ACC2-28620142F8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" t="-10587" r="10576" b="-9546"/>
              <a:stretch/>
            </p:blipFill>
            <p:spPr>
              <a:xfrm>
                <a:off x="2014509" y="4396924"/>
                <a:ext cx="1908444" cy="161364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</p:pic>
          <p:sp>
            <p:nvSpPr>
              <p:cNvPr id="33" name="Text Box 81">
                <a:extLst>
                  <a:ext uri="{FF2B5EF4-FFF2-40B4-BE49-F238E27FC236}">
                    <a16:creationId xmlns:a16="http://schemas.microsoft.com/office/drawing/2014/main" id="{F418DD14-66CF-489E-986E-9491B73CB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0810" y="5984140"/>
                <a:ext cx="187114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Monitoring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4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5C13F48-3683-415C-8AEF-F907D68F4099}"/>
              </a:ext>
            </a:extLst>
          </p:cNvPr>
          <p:cNvGrpSpPr/>
          <p:nvPr/>
        </p:nvGrpSpPr>
        <p:grpSpPr>
          <a:xfrm>
            <a:off x="3908546" y="134423"/>
            <a:ext cx="5400052" cy="6736407"/>
            <a:chOff x="3908546" y="134423"/>
            <a:chExt cx="5400052" cy="6736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A0BD9537-EE26-4EDC-A646-915A7EEC5E38}"/>
                    </a:ext>
                  </a:extLst>
                </p:cNvPr>
                <p:cNvSpPr txBox="1"/>
                <p:nvPr/>
              </p:nvSpPr>
              <p:spPr>
                <a:xfrm>
                  <a:off x="7490470" y="1986925"/>
                  <a:ext cx="72831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A0BD9537-EE26-4EDC-A646-915A7EEC5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470" y="1986925"/>
                  <a:ext cx="728317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4E17E9B7-7BF8-4B74-A1D7-4FFF5CF165A2}"/>
                    </a:ext>
                  </a:extLst>
                </p:cNvPr>
                <p:cNvSpPr/>
                <p:nvPr/>
              </p:nvSpPr>
              <p:spPr>
                <a:xfrm>
                  <a:off x="4466821" y="134423"/>
                  <a:ext cx="3495972" cy="1228339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4E17E9B7-7BF8-4B74-A1D7-4FFF5CF165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821" y="134423"/>
                  <a:ext cx="3495972" cy="12283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791F401F-A65D-401A-8154-FFC743D1B79A}"/>
                    </a:ext>
                  </a:extLst>
                </p:cNvPr>
                <p:cNvSpPr/>
                <p:nvPr/>
              </p:nvSpPr>
              <p:spPr>
                <a:xfrm>
                  <a:off x="4466821" y="3090247"/>
                  <a:ext cx="3495972" cy="1228339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791F401F-A65D-401A-8154-FFC743D1B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821" y="3090247"/>
                  <a:ext cx="3495972" cy="12283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1A4607E-C893-4D66-9766-830BE840C755}"/>
                </a:ext>
              </a:extLst>
            </p:cNvPr>
            <p:cNvCxnSpPr>
              <a:cxnSpLocks/>
            </p:cNvCxnSpPr>
            <p:nvPr/>
          </p:nvCxnSpPr>
          <p:spPr>
            <a:xfrm>
              <a:off x="5275932" y="1371772"/>
              <a:ext cx="0" cy="408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EDA1B397-A667-48DB-AC76-233CDA541078}"/>
                </a:ext>
              </a:extLst>
            </p:cNvPr>
            <p:cNvCxnSpPr>
              <a:cxnSpLocks/>
            </p:cNvCxnSpPr>
            <p:nvPr/>
          </p:nvCxnSpPr>
          <p:spPr>
            <a:xfrm>
              <a:off x="5275932" y="1776892"/>
              <a:ext cx="353987" cy="1171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421DE10-4EE2-49C5-9CA7-959D0BE17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856" y="1894022"/>
              <a:ext cx="602064" cy="131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BDF5D9E-DDDC-4B90-8C49-4F08E794F0DD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56" y="2032439"/>
              <a:ext cx="602064" cy="155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52B2D34-613F-4B92-BB1D-5A9D19792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856" y="2187861"/>
              <a:ext cx="602064" cy="105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966C2C76-AF1A-4C22-993D-7CF92CA03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56" y="2293459"/>
              <a:ext cx="602064" cy="155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A8558494-B65D-4C86-8628-D03A1A971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856" y="2448590"/>
              <a:ext cx="602064" cy="105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2397418F-5782-4446-A910-C6D1C572B0E0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56" y="2554210"/>
              <a:ext cx="353987" cy="1171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B2C35A6E-855C-4A93-9936-2FC21CA6F54E}"/>
                </a:ext>
              </a:extLst>
            </p:cNvPr>
            <p:cNvCxnSpPr>
              <a:cxnSpLocks/>
            </p:cNvCxnSpPr>
            <p:nvPr/>
          </p:nvCxnSpPr>
          <p:spPr>
            <a:xfrm>
              <a:off x="5374212" y="2675191"/>
              <a:ext cx="0" cy="408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04D2376-63E3-44B8-98CB-FDA29EBCC9D5}"/>
                </a:ext>
              </a:extLst>
            </p:cNvPr>
            <p:cNvCxnSpPr>
              <a:cxnSpLocks/>
            </p:cNvCxnSpPr>
            <p:nvPr/>
          </p:nvCxnSpPr>
          <p:spPr>
            <a:xfrm>
              <a:off x="7046818" y="2669614"/>
              <a:ext cx="0" cy="408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4704F6C4-1E9C-4429-B221-A57309394277}"/>
                </a:ext>
              </a:extLst>
            </p:cNvPr>
            <p:cNvCxnSpPr>
              <a:cxnSpLocks/>
            </p:cNvCxnSpPr>
            <p:nvPr/>
          </p:nvCxnSpPr>
          <p:spPr>
            <a:xfrm>
              <a:off x="6779658" y="1774143"/>
              <a:ext cx="0" cy="3077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C4FBA71-4982-4DB6-A21E-E11813B94B72}"/>
                </a:ext>
              </a:extLst>
            </p:cNvPr>
            <p:cNvCxnSpPr>
              <a:cxnSpLocks/>
            </p:cNvCxnSpPr>
            <p:nvPr/>
          </p:nvCxnSpPr>
          <p:spPr>
            <a:xfrm>
              <a:off x="7310797" y="1774143"/>
              <a:ext cx="0" cy="3077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7D14121-FBEC-421F-B385-F420635B5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9997" y="1362762"/>
              <a:ext cx="2" cy="714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F29AA7D-5E45-4661-96BD-DC2C9AA07AEF}"/>
                </a:ext>
              </a:extLst>
            </p:cNvPr>
            <p:cNvCxnSpPr>
              <a:cxnSpLocks/>
            </p:cNvCxnSpPr>
            <p:nvPr/>
          </p:nvCxnSpPr>
          <p:spPr>
            <a:xfrm>
              <a:off x="6119170" y="4335124"/>
              <a:ext cx="0" cy="408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65F25C6F-27B1-470A-BBCC-879CA0E9376E}"/>
                </a:ext>
              </a:extLst>
            </p:cNvPr>
            <p:cNvCxnSpPr>
              <a:cxnSpLocks/>
            </p:cNvCxnSpPr>
            <p:nvPr/>
          </p:nvCxnSpPr>
          <p:spPr>
            <a:xfrm>
              <a:off x="6119170" y="4740244"/>
              <a:ext cx="353987" cy="1171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329EC404-F78D-4194-90ED-6807CA556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93" y="4857373"/>
              <a:ext cx="602064" cy="131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94547D9-DE43-44E6-B381-BC625CE8DEF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093" y="4995792"/>
              <a:ext cx="602064" cy="155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ED0BAC1-7DCE-4B3C-83F1-1E25EC37D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93" y="5151213"/>
              <a:ext cx="602064" cy="105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22F4339-1E6B-47C7-8FF9-E05F85CBBE2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093" y="5256810"/>
              <a:ext cx="602064" cy="155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D2C5BD1-F477-42B6-AAA3-CC2D1AB5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93" y="5411943"/>
              <a:ext cx="602064" cy="105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47D5B587-382C-460C-9D56-7E0E571F6431}"/>
                </a:ext>
              </a:extLst>
            </p:cNvPr>
            <p:cNvCxnSpPr>
              <a:cxnSpLocks/>
            </p:cNvCxnSpPr>
            <p:nvPr/>
          </p:nvCxnSpPr>
          <p:spPr>
            <a:xfrm>
              <a:off x="5871093" y="5517561"/>
              <a:ext cx="353987" cy="1171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C8D436-3CC9-4090-AB50-72BDCA6D18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7449" y="5638544"/>
              <a:ext cx="0" cy="5448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082E6CB4-A0CF-4D78-810A-2BB7BCEDBC79}"/>
                </a:ext>
              </a:extLst>
            </p:cNvPr>
            <p:cNvSpPr/>
            <p:nvPr/>
          </p:nvSpPr>
          <p:spPr>
            <a:xfrm>
              <a:off x="6032114" y="6199515"/>
              <a:ext cx="360620" cy="34052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2B2D59BD-64A7-4B90-AB4B-11CB49CAA073}"/>
                    </a:ext>
                  </a:extLst>
                </p:cNvPr>
                <p:cNvSpPr txBox="1"/>
                <p:nvPr/>
              </p:nvSpPr>
              <p:spPr>
                <a:xfrm>
                  <a:off x="3908546" y="1986925"/>
                  <a:ext cx="81043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2B2D59BD-64A7-4B90-AB4B-11CB49CAA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546" y="1986925"/>
                  <a:ext cx="810435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FEC0A87C-9A8E-47CD-922C-EC722013A87F}"/>
                    </a:ext>
                  </a:extLst>
                </p:cNvPr>
                <p:cNvSpPr txBox="1"/>
                <p:nvPr/>
              </p:nvSpPr>
              <p:spPr>
                <a:xfrm>
                  <a:off x="4672382" y="4948161"/>
                  <a:ext cx="1293499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n w="0"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n w="0"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n w="0"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>
                    <a:ln w="0"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FEC0A87C-9A8E-47CD-922C-EC722013A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382" y="4948161"/>
                  <a:ext cx="1293499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92C1388-EBCE-4DD1-BE90-7823BCFF0E8F}"/>
                </a:ext>
              </a:extLst>
            </p:cNvPr>
            <p:cNvCxnSpPr>
              <a:cxnSpLocks/>
            </p:cNvCxnSpPr>
            <p:nvPr/>
          </p:nvCxnSpPr>
          <p:spPr>
            <a:xfrm>
              <a:off x="8183432" y="6384195"/>
              <a:ext cx="19846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1C4959A-9535-443C-898E-CB79CD2A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893" y="5663721"/>
              <a:ext cx="0" cy="75651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68645A5-7F4F-4375-AAB0-E43FE5DED6A6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8" y="3828657"/>
              <a:ext cx="19846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1608DA50-05AC-4AF7-AD53-0B3994EFA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4579" y="3114288"/>
              <a:ext cx="0" cy="75040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8EDBE40-2F9D-4EEB-B033-436CB0474C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5586" y="808579"/>
              <a:ext cx="198461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5B410DB-0D65-4655-9624-34AA24EE0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4046" y="170462"/>
              <a:ext cx="0" cy="6741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70ADB605-DB1F-4887-90AA-B9E80D9DFCE6}"/>
                    </a:ext>
                  </a:extLst>
                </p:cNvPr>
                <p:cNvSpPr txBox="1"/>
                <p:nvPr/>
              </p:nvSpPr>
              <p:spPr>
                <a:xfrm>
                  <a:off x="8601190" y="415130"/>
                  <a:ext cx="7054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70ADB605-DB1F-4887-90AA-B9E80D9DF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190" y="415130"/>
                  <a:ext cx="705419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61DEFCA5-BC9A-4570-B9C5-F34ACC3FF1CD}"/>
                    </a:ext>
                  </a:extLst>
                </p:cNvPr>
                <p:cNvSpPr txBox="1"/>
                <p:nvPr/>
              </p:nvSpPr>
              <p:spPr>
                <a:xfrm>
                  <a:off x="8603177" y="5947500"/>
                  <a:ext cx="7054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61DEFCA5-BC9A-4570-B9C5-F34ACC3FF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177" y="5947500"/>
                  <a:ext cx="705419" cy="923330"/>
                </a:xfrm>
                <a:prstGeom prst="rect">
                  <a:avLst/>
                </a:prstGeom>
                <a:blipFill>
                  <a:blip r:embed="rId8"/>
                  <a:stretch>
                    <a:fillRect r="-8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5FF8707D-C30F-4F0E-AAA9-007E4358DDD5}"/>
                    </a:ext>
                  </a:extLst>
                </p:cNvPr>
                <p:cNvSpPr txBox="1"/>
                <p:nvPr/>
              </p:nvSpPr>
              <p:spPr>
                <a:xfrm>
                  <a:off x="8603179" y="3387275"/>
                  <a:ext cx="7054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5FF8707D-C30F-4F0E-AAA9-007E4358D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179" y="3387275"/>
                  <a:ext cx="705419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B1E9E0F8-7F07-4E75-A4FD-133EC2F72E1C}"/>
                </a:ext>
              </a:extLst>
            </p:cNvPr>
            <p:cNvSpPr/>
            <p:nvPr/>
          </p:nvSpPr>
          <p:spPr>
            <a:xfrm>
              <a:off x="6779658" y="2077325"/>
              <a:ext cx="531077" cy="591264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3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3E8011B-0B7D-4B1C-BAD7-EBB5B071EA17}"/>
              </a:ext>
            </a:extLst>
          </p:cNvPr>
          <p:cNvGrpSpPr/>
          <p:nvPr/>
        </p:nvGrpSpPr>
        <p:grpSpPr>
          <a:xfrm>
            <a:off x="3981346" y="307360"/>
            <a:ext cx="5913814" cy="6814620"/>
            <a:chOff x="3975994" y="338097"/>
            <a:chExt cx="5831716" cy="628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921FD7A-0FB4-4E63-AFCD-94F462AB217F}"/>
                    </a:ext>
                  </a:extLst>
                </p:cNvPr>
                <p:cNvSpPr/>
                <p:nvPr/>
              </p:nvSpPr>
              <p:spPr>
                <a:xfrm>
                  <a:off x="4755099" y="2467837"/>
                  <a:ext cx="3337936" cy="134513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921FD7A-0FB4-4E63-AFCD-94F462AB2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099" y="2467837"/>
                  <a:ext cx="3337936" cy="13451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E15A9F69-2CB4-475C-9832-F263777C2BBB}"/>
                </a:ext>
              </a:extLst>
            </p:cNvPr>
            <p:cNvCxnSpPr>
              <a:cxnSpLocks/>
            </p:cNvCxnSpPr>
            <p:nvPr/>
          </p:nvCxnSpPr>
          <p:spPr>
            <a:xfrm>
              <a:off x="5527634" y="395684"/>
              <a:ext cx="0" cy="63776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462C1DF-3E75-4D44-90DF-766128F634A6}"/>
                </a:ext>
              </a:extLst>
            </p:cNvPr>
            <p:cNvCxnSpPr>
              <a:cxnSpLocks/>
            </p:cNvCxnSpPr>
            <p:nvPr/>
          </p:nvCxnSpPr>
          <p:spPr>
            <a:xfrm>
              <a:off x="5527634" y="1029604"/>
              <a:ext cx="337985" cy="128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716D046-AD67-4B03-AC5E-8C64E67C9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772" y="1157871"/>
              <a:ext cx="574847" cy="144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01805D3-D25A-4A99-AF7D-3DC4E76B2D4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772" y="1309450"/>
              <a:ext cx="574847" cy="170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345605C-5BDB-4178-A230-91B18AB27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772" y="1479649"/>
              <a:ext cx="574847" cy="115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06C33A6-8C28-47D6-879B-307C473D14E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772" y="1595287"/>
              <a:ext cx="574847" cy="170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C748288-BFEF-4480-9505-8055117E7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772" y="1765169"/>
              <a:ext cx="574847" cy="115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F15E6EA-556A-45D2-A62C-2A98666371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0772" y="1880831"/>
              <a:ext cx="337985" cy="128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42D81EB-840F-49ED-904A-9C33D837C2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71" y="2013316"/>
              <a:ext cx="0" cy="447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E01C322-A70F-4696-977A-194824B1BF97}"/>
                </a:ext>
              </a:extLst>
            </p:cNvPr>
            <p:cNvCxnSpPr>
              <a:cxnSpLocks/>
            </p:cNvCxnSpPr>
            <p:nvPr/>
          </p:nvCxnSpPr>
          <p:spPr>
            <a:xfrm>
              <a:off x="7218467" y="2007209"/>
              <a:ext cx="0" cy="447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E2B6465-8E6E-48C7-98D5-0DC9F24A7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384" y="1991423"/>
              <a:ext cx="5071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C330908-9513-4737-8E24-A35FBC5B3F83}"/>
                </a:ext>
              </a:extLst>
            </p:cNvPr>
            <p:cNvCxnSpPr>
              <a:cxnSpLocks/>
            </p:cNvCxnSpPr>
            <p:nvPr/>
          </p:nvCxnSpPr>
          <p:spPr>
            <a:xfrm>
              <a:off x="6963384" y="1026594"/>
              <a:ext cx="4555" cy="96482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E5F0838-05A1-4C1E-B5CF-6FDB6D966832}"/>
                </a:ext>
              </a:extLst>
            </p:cNvPr>
            <p:cNvCxnSpPr>
              <a:cxnSpLocks/>
            </p:cNvCxnSpPr>
            <p:nvPr/>
          </p:nvCxnSpPr>
          <p:spPr>
            <a:xfrm>
              <a:off x="7470513" y="1026594"/>
              <a:ext cx="0" cy="96482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5010FA4-ADDA-45C2-9B07-B1DDCD862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384" y="1345462"/>
              <a:ext cx="5071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117562A-3380-44EC-B432-3F015774593B}"/>
                </a:ext>
              </a:extLst>
            </p:cNvPr>
            <p:cNvCxnSpPr>
              <a:cxnSpLocks/>
            </p:cNvCxnSpPr>
            <p:nvPr/>
          </p:nvCxnSpPr>
          <p:spPr>
            <a:xfrm>
              <a:off x="7221502" y="428108"/>
              <a:ext cx="0" cy="923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0F83ADC-E7DA-4429-BE8C-5C5E1E503E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0841" y="3831080"/>
              <a:ext cx="0" cy="447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B9F75AE-83EB-4E1E-9EF0-EBCDD6FAF5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0841" y="4274719"/>
              <a:ext cx="337985" cy="128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0760-68AE-48B9-990C-C1B5E713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979" y="4402987"/>
              <a:ext cx="574847" cy="144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14BED9A-C5C6-4ACC-A2EF-E864BC8EEE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979" y="4554565"/>
              <a:ext cx="574847" cy="170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BECFEBE-946B-4C3A-A541-ACD18D1B7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979" y="4724764"/>
              <a:ext cx="574847" cy="115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F71FE63D-E6B0-48EA-80BD-EE0AACEE01DA}"/>
                </a:ext>
              </a:extLst>
            </p:cNvPr>
            <p:cNvCxnSpPr>
              <a:cxnSpLocks/>
            </p:cNvCxnSpPr>
            <p:nvPr/>
          </p:nvCxnSpPr>
          <p:spPr>
            <a:xfrm>
              <a:off x="6093979" y="4840403"/>
              <a:ext cx="574847" cy="170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AD3F211-7E69-4DA5-90D1-323E3B804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979" y="5010285"/>
              <a:ext cx="574847" cy="115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6C30CDC-1ADC-4609-8528-9AA43708E4D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979" y="5125946"/>
              <a:ext cx="337985" cy="128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C338DA5-C93A-4257-BDE3-838771381FE0}"/>
                </a:ext>
              </a:extLst>
            </p:cNvPr>
            <p:cNvCxnSpPr>
              <a:cxnSpLocks/>
            </p:cNvCxnSpPr>
            <p:nvPr/>
          </p:nvCxnSpPr>
          <p:spPr>
            <a:xfrm>
              <a:off x="6424677" y="5258432"/>
              <a:ext cx="0" cy="596652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DEA9D94-FC5A-4290-8645-21B894657C8E}"/>
                </a:ext>
              </a:extLst>
            </p:cNvPr>
            <p:cNvSpPr/>
            <p:nvPr/>
          </p:nvSpPr>
          <p:spPr>
            <a:xfrm>
              <a:off x="6255709" y="5866822"/>
              <a:ext cx="344318" cy="3729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898B8A62-FED0-453C-BAFB-A0EAA695BD4C}"/>
                    </a:ext>
                  </a:extLst>
                </p:cNvPr>
                <p:cNvSpPr txBox="1"/>
                <p:nvPr/>
              </p:nvSpPr>
              <p:spPr>
                <a:xfrm>
                  <a:off x="3975994" y="1331633"/>
                  <a:ext cx="1235026" cy="85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898B8A62-FED0-453C-BAFB-A0EAA695B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994" y="1331633"/>
                  <a:ext cx="1235026" cy="8514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1216C08-A834-46D8-96A7-87733BBD63AC}"/>
                    </a:ext>
                  </a:extLst>
                </p:cNvPr>
                <p:cNvSpPr txBox="1"/>
                <p:nvPr/>
              </p:nvSpPr>
              <p:spPr>
                <a:xfrm>
                  <a:off x="4759207" y="4509625"/>
                  <a:ext cx="1235026" cy="85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1216C08-A834-46D8-96A7-87733BBD6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207" y="4509625"/>
                  <a:ext cx="1235026" cy="8514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9F3045E4-6517-4783-A755-11CB6AE0A077}"/>
                </a:ext>
              </a:extLst>
            </p:cNvPr>
            <p:cNvCxnSpPr>
              <a:cxnSpLocks/>
            </p:cNvCxnSpPr>
            <p:nvPr/>
          </p:nvCxnSpPr>
          <p:spPr>
            <a:xfrm>
              <a:off x="4733235" y="338097"/>
              <a:ext cx="3359800" cy="5347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662E750F-A64A-4BA8-B691-3A920CBB4635}"/>
                    </a:ext>
                  </a:extLst>
                </p:cNvPr>
                <p:cNvSpPr txBox="1"/>
                <p:nvPr/>
              </p:nvSpPr>
              <p:spPr>
                <a:xfrm>
                  <a:off x="7492278" y="1331633"/>
                  <a:ext cx="1235026" cy="709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662E750F-A64A-4BA8-B691-3A920CBB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278" y="1331633"/>
                  <a:ext cx="1235026" cy="7095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6E8667F-F1FA-4B49-923E-5E364D1E697E}"/>
                </a:ext>
              </a:extLst>
            </p:cNvPr>
            <p:cNvCxnSpPr>
              <a:cxnSpLocks/>
            </p:cNvCxnSpPr>
            <p:nvPr/>
          </p:nvCxnSpPr>
          <p:spPr>
            <a:xfrm>
              <a:off x="8610693" y="6160789"/>
              <a:ext cx="18949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C838689-0904-4494-9168-A3A559572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0182" y="5356442"/>
              <a:ext cx="0" cy="828445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804CB1F8-1FBD-42BD-A446-C72064F2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603709" y="3369947"/>
              <a:ext cx="18949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4E34A02-B1D3-4F17-AE8E-101AE6396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3198" y="2564602"/>
              <a:ext cx="0" cy="821759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F41F8A9-C658-48B1-AAB5-C104BB2A8336}"/>
                    </a:ext>
                  </a:extLst>
                </p:cNvPr>
                <p:cNvSpPr txBox="1"/>
                <p:nvPr/>
              </p:nvSpPr>
              <p:spPr>
                <a:xfrm>
                  <a:off x="9134179" y="5770664"/>
                  <a:ext cx="673531" cy="85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5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5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F41F8A9-C658-48B1-AAB5-C104BB2A8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179" y="5770664"/>
                  <a:ext cx="673531" cy="851435"/>
                </a:xfrm>
                <a:prstGeom prst="rect">
                  <a:avLst/>
                </a:prstGeom>
                <a:blipFill>
                  <a:blip r:embed="rId6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5F806505-3216-4E59-968F-CFCAFDA1EA36}"/>
                    </a:ext>
                  </a:extLst>
                </p:cNvPr>
                <p:cNvSpPr txBox="1"/>
                <p:nvPr/>
              </p:nvSpPr>
              <p:spPr>
                <a:xfrm>
                  <a:off x="9134179" y="2833869"/>
                  <a:ext cx="673531" cy="85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5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5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5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5F806505-3216-4E59-968F-CFCAFDA1E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179" y="2833869"/>
                  <a:ext cx="673531" cy="851435"/>
                </a:xfrm>
                <a:prstGeom prst="rect">
                  <a:avLst/>
                </a:prstGeom>
                <a:blipFill>
                  <a:blip r:embed="rId7"/>
                  <a:stretch>
                    <a:fillRect r="-89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0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61FF54E-4C6C-4AA1-944F-04AA46F110B1}"/>
              </a:ext>
            </a:extLst>
          </p:cNvPr>
          <p:cNvGrpSpPr/>
          <p:nvPr/>
        </p:nvGrpSpPr>
        <p:grpSpPr>
          <a:xfrm>
            <a:off x="2642116" y="143571"/>
            <a:ext cx="5407471" cy="6533853"/>
            <a:chOff x="2642116" y="143571"/>
            <a:chExt cx="5407471" cy="6533853"/>
          </a:xfrm>
        </p:grpSpPr>
        <p:pic>
          <p:nvPicPr>
            <p:cNvPr id="5" name="図 4" descr="トラック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BF52CB0A-7FDC-430F-9776-D6525EC2B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116" y="143571"/>
              <a:ext cx="3689409" cy="6533853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5862EB2-B9A1-4ABC-958B-C5F459B859A1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26" y="5158900"/>
              <a:ext cx="28287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FDE537E9-DD33-47A6-850C-EE2BFA611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033" y="4576159"/>
              <a:ext cx="0" cy="6048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2C32E01-410D-4363-88E4-045812CC8E68}"/>
                    </a:ext>
                  </a:extLst>
                </p:cNvPr>
                <p:cNvSpPr txBox="1"/>
                <p:nvPr/>
              </p:nvSpPr>
              <p:spPr>
                <a:xfrm>
                  <a:off x="7044141" y="4801937"/>
                  <a:ext cx="100544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6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6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6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2C32E01-410D-4363-88E4-045812CC8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41" y="4801937"/>
                  <a:ext cx="100544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4634750-8D6E-4192-AE43-19B66C1C1BA9}"/>
                    </a:ext>
                  </a:extLst>
                </p:cNvPr>
                <p:cNvSpPr txBox="1"/>
                <p:nvPr/>
              </p:nvSpPr>
              <p:spPr>
                <a:xfrm>
                  <a:off x="7044141" y="3882131"/>
                  <a:ext cx="100544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6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6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4634750-8D6E-4192-AE43-19B66C1C1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41" y="3882131"/>
                  <a:ext cx="100544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AB5B7B2-705E-44CC-B543-542778ED2BC6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26" y="4278717"/>
              <a:ext cx="28287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52D7D69-7596-422A-B039-E46DE8ABE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033" y="3695976"/>
              <a:ext cx="0" cy="6048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471EEE9-2587-45D2-934C-F5EF6234859E}"/>
              </a:ext>
            </a:extLst>
          </p:cNvPr>
          <p:cNvGrpSpPr/>
          <p:nvPr/>
        </p:nvGrpSpPr>
        <p:grpSpPr>
          <a:xfrm>
            <a:off x="-1389749" y="135254"/>
            <a:ext cx="14296077" cy="7724968"/>
            <a:chOff x="-1370699" y="-74296"/>
            <a:chExt cx="14296077" cy="7724968"/>
          </a:xfrm>
        </p:grpSpPr>
        <p:pic>
          <p:nvPicPr>
            <p:cNvPr id="8" name="図 7" descr="トラック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13598AB4-1011-4BFF-B097-EBC34387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0699" y="640175"/>
              <a:ext cx="3689409" cy="6533853"/>
            </a:xfrm>
            <a:prstGeom prst="rect">
              <a:avLst/>
            </a:prstGeom>
          </p:spPr>
        </p:pic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F853EF6-2A44-4238-AF8B-6FA5BC9059BA}"/>
                </a:ext>
              </a:extLst>
            </p:cNvPr>
            <p:cNvGrpSpPr/>
            <p:nvPr/>
          </p:nvGrpSpPr>
          <p:grpSpPr>
            <a:xfrm>
              <a:off x="2986586" y="-74296"/>
              <a:ext cx="9938792" cy="7724968"/>
              <a:chOff x="2836282" y="-826771"/>
              <a:chExt cx="9938792" cy="7724968"/>
            </a:xfrm>
          </p:grpSpPr>
          <p:grpSp>
            <p:nvGrpSpPr>
              <p:cNvPr id="130" name="グループ化 129">
                <a:extLst>
                  <a:ext uri="{FF2B5EF4-FFF2-40B4-BE49-F238E27FC236}">
                    <a16:creationId xmlns:a16="http://schemas.microsoft.com/office/drawing/2014/main" id="{A0A4AA8D-A70A-4FBC-AF06-68EE4616061A}"/>
                  </a:ext>
                </a:extLst>
              </p:cNvPr>
              <p:cNvGrpSpPr/>
              <p:nvPr/>
            </p:nvGrpSpPr>
            <p:grpSpPr>
              <a:xfrm>
                <a:off x="2836282" y="-826771"/>
                <a:ext cx="9938792" cy="7724968"/>
                <a:chOff x="3198232" y="1116329"/>
                <a:chExt cx="9938792" cy="7724968"/>
              </a:xfrm>
            </p:grpSpPr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BA63AF71-A3A8-4DB8-AD23-BF227E2B0FF1}"/>
                    </a:ext>
                  </a:extLst>
                </p:cNvPr>
                <p:cNvGrpSpPr/>
                <p:nvPr/>
              </p:nvGrpSpPr>
              <p:grpSpPr>
                <a:xfrm>
                  <a:off x="5648325" y="2753343"/>
                  <a:ext cx="5372100" cy="5466732"/>
                  <a:chOff x="3429000" y="1368675"/>
                  <a:chExt cx="5372100" cy="5466732"/>
                </a:xfrm>
              </p:grpSpPr>
              <p:sp>
                <p:nvSpPr>
                  <p:cNvPr id="21" name="四角形: 角を丸くする 20">
                    <a:extLst>
                      <a:ext uri="{FF2B5EF4-FFF2-40B4-BE49-F238E27FC236}">
                        <a16:creationId xmlns:a16="http://schemas.microsoft.com/office/drawing/2014/main" id="{11A4478F-6F28-4857-9355-EACE3112A215}"/>
                      </a:ext>
                    </a:extLst>
                  </p:cNvPr>
                  <p:cNvSpPr/>
                  <p:nvPr/>
                </p:nvSpPr>
                <p:spPr>
                  <a:xfrm rot="2869653">
                    <a:off x="5454534" y="5924020"/>
                    <a:ext cx="1595339" cy="2274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四角形: 角を丸くする 19">
                    <a:extLst>
                      <a:ext uri="{FF2B5EF4-FFF2-40B4-BE49-F238E27FC236}">
                        <a16:creationId xmlns:a16="http://schemas.microsoft.com/office/drawing/2014/main" id="{9B3AA8D6-B443-4955-8C31-6E56E6A72706}"/>
                      </a:ext>
                    </a:extLst>
                  </p:cNvPr>
                  <p:cNvSpPr/>
                  <p:nvPr/>
                </p:nvSpPr>
                <p:spPr>
                  <a:xfrm rot="1022469">
                    <a:off x="5949556" y="6338067"/>
                    <a:ext cx="849449" cy="2095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51041A42-7814-4326-AF2B-DE97C5E286D0}"/>
                      </a:ext>
                    </a:extLst>
                  </p:cNvPr>
                  <p:cNvSpPr/>
                  <p:nvPr/>
                </p:nvSpPr>
                <p:spPr>
                  <a:xfrm>
                    <a:off x="8270850" y="1371598"/>
                    <a:ext cx="180000" cy="53547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8A06F94D-970E-48B5-BE36-0ECFB1AC9667}"/>
                      </a:ext>
                    </a:extLst>
                  </p:cNvPr>
                  <p:cNvSpPr/>
                  <p:nvPr/>
                </p:nvSpPr>
                <p:spPr>
                  <a:xfrm>
                    <a:off x="3833987" y="1371597"/>
                    <a:ext cx="180000" cy="53547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029530B-5C7E-441B-9D99-2485BC248C6B}"/>
                      </a:ext>
                    </a:extLst>
                  </p:cNvPr>
                  <p:cNvSpPr/>
                  <p:nvPr/>
                </p:nvSpPr>
                <p:spPr>
                  <a:xfrm>
                    <a:off x="3429000" y="1371599"/>
                    <a:ext cx="5372100" cy="5422913"/>
                  </a:xfrm>
                  <a:prstGeom prst="rect">
                    <a:avLst/>
                  </a:prstGeom>
                  <a:noFill/>
                  <a:ln w="1524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38B24A0C-1344-4F52-90D8-CE13131547A6}"/>
                      </a:ext>
                    </a:extLst>
                  </p:cNvPr>
                  <p:cNvSpPr/>
                  <p:nvPr/>
                </p:nvSpPr>
                <p:spPr>
                  <a:xfrm>
                    <a:off x="3622339" y="5280964"/>
                    <a:ext cx="4947322" cy="34387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楕円 16">
                    <a:extLst>
                      <a:ext uri="{FF2B5EF4-FFF2-40B4-BE49-F238E27FC236}">
                        <a16:creationId xmlns:a16="http://schemas.microsoft.com/office/drawing/2014/main" id="{65B0244F-A5A8-4563-8EB9-CC263AD822ED}"/>
                      </a:ext>
                    </a:extLst>
                  </p:cNvPr>
                  <p:cNvSpPr/>
                  <p:nvPr/>
                </p:nvSpPr>
                <p:spPr>
                  <a:xfrm>
                    <a:off x="5893653" y="6185647"/>
                    <a:ext cx="384202" cy="42262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87824CA4-B166-43C2-94CC-D138145E965A}"/>
                      </a:ext>
                    </a:extLst>
                  </p:cNvPr>
                  <p:cNvSpPr/>
                  <p:nvPr/>
                </p:nvSpPr>
                <p:spPr>
                  <a:xfrm>
                    <a:off x="5531640" y="5624838"/>
                    <a:ext cx="1108227" cy="16892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74556A02-149A-4E3C-A580-F24C450D3DDD}"/>
                      </a:ext>
                    </a:extLst>
                  </p:cNvPr>
                  <p:cNvSpPr/>
                  <p:nvPr/>
                </p:nvSpPr>
                <p:spPr>
                  <a:xfrm>
                    <a:off x="3622341" y="3380401"/>
                    <a:ext cx="4947322" cy="34387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04B991B0-52D5-4760-AE69-EC8C43E9C85A}"/>
                      </a:ext>
                    </a:extLst>
                  </p:cNvPr>
                  <p:cNvSpPr/>
                  <p:nvPr/>
                </p:nvSpPr>
                <p:spPr>
                  <a:xfrm>
                    <a:off x="4505325" y="3724275"/>
                    <a:ext cx="767315" cy="1536609"/>
                  </a:xfrm>
                  <a:custGeom>
                    <a:avLst/>
                    <a:gdLst>
                      <a:gd name="connsiteX0" fmla="*/ 9525 w 767315"/>
                      <a:gd name="connsiteY0" fmla="*/ 0 h 1536609"/>
                      <a:gd name="connsiteX1" fmla="*/ 733425 w 767315"/>
                      <a:gd name="connsiteY1" fmla="*/ 190500 h 1536609"/>
                      <a:gd name="connsiteX2" fmla="*/ 0 w 767315"/>
                      <a:gd name="connsiteY2" fmla="*/ 428625 h 1536609"/>
                      <a:gd name="connsiteX3" fmla="*/ 733425 w 767315"/>
                      <a:gd name="connsiteY3" fmla="*/ 609600 h 1536609"/>
                      <a:gd name="connsiteX4" fmla="*/ 19050 w 767315"/>
                      <a:gd name="connsiteY4" fmla="*/ 809625 h 1536609"/>
                      <a:gd name="connsiteX5" fmla="*/ 733425 w 767315"/>
                      <a:gd name="connsiteY5" fmla="*/ 990600 h 1536609"/>
                      <a:gd name="connsiteX6" fmla="*/ 28575 w 767315"/>
                      <a:gd name="connsiteY6" fmla="*/ 1219200 h 1536609"/>
                      <a:gd name="connsiteX7" fmla="*/ 752475 w 767315"/>
                      <a:gd name="connsiteY7" fmla="*/ 1457325 h 1536609"/>
                      <a:gd name="connsiteX8" fmla="*/ 514350 w 767315"/>
                      <a:gd name="connsiteY8" fmla="*/ 1533525 h 1536609"/>
                      <a:gd name="connsiteX9" fmla="*/ 485775 w 767315"/>
                      <a:gd name="connsiteY9" fmla="*/ 1514475 h 1536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67315" h="1536609">
                        <a:moveTo>
                          <a:pt x="9525" y="0"/>
                        </a:moveTo>
                        <a:cubicBezTo>
                          <a:pt x="372269" y="59531"/>
                          <a:pt x="735013" y="119063"/>
                          <a:pt x="733425" y="190500"/>
                        </a:cubicBezTo>
                        <a:cubicBezTo>
                          <a:pt x="731838" y="261938"/>
                          <a:pt x="0" y="358775"/>
                          <a:pt x="0" y="428625"/>
                        </a:cubicBezTo>
                        <a:cubicBezTo>
                          <a:pt x="0" y="498475"/>
                          <a:pt x="730250" y="546100"/>
                          <a:pt x="733425" y="609600"/>
                        </a:cubicBezTo>
                        <a:cubicBezTo>
                          <a:pt x="736600" y="673100"/>
                          <a:pt x="19050" y="746125"/>
                          <a:pt x="19050" y="809625"/>
                        </a:cubicBezTo>
                        <a:cubicBezTo>
                          <a:pt x="19050" y="873125"/>
                          <a:pt x="731838" y="922338"/>
                          <a:pt x="733425" y="990600"/>
                        </a:cubicBezTo>
                        <a:cubicBezTo>
                          <a:pt x="735012" y="1058862"/>
                          <a:pt x="25400" y="1141413"/>
                          <a:pt x="28575" y="1219200"/>
                        </a:cubicBezTo>
                        <a:cubicBezTo>
                          <a:pt x="31750" y="1296987"/>
                          <a:pt x="671513" y="1404938"/>
                          <a:pt x="752475" y="1457325"/>
                        </a:cubicBezTo>
                        <a:cubicBezTo>
                          <a:pt x="833438" y="1509713"/>
                          <a:pt x="558800" y="1524000"/>
                          <a:pt x="514350" y="1533525"/>
                        </a:cubicBezTo>
                        <a:cubicBezTo>
                          <a:pt x="469900" y="1543050"/>
                          <a:pt x="477837" y="1528762"/>
                          <a:pt x="485775" y="1514475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フリーフォーム: 図形 45">
                    <a:extLst>
                      <a:ext uri="{FF2B5EF4-FFF2-40B4-BE49-F238E27FC236}">
                        <a16:creationId xmlns:a16="http://schemas.microsoft.com/office/drawing/2014/main" id="{5EDFBD63-1460-4CB6-B2FC-4353214576CA}"/>
                      </a:ext>
                    </a:extLst>
                  </p:cNvPr>
                  <p:cNvSpPr/>
                  <p:nvPr/>
                </p:nvSpPr>
                <p:spPr>
                  <a:xfrm>
                    <a:off x="6986319" y="3717149"/>
                    <a:ext cx="767315" cy="1536609"/>
                  </a:xfrm>
                  <a:custGeom>
                    <a:avLst/>
                    <a:gdLst>
                      <a:gd name="connsiteX0" fmla="*/ 9525 w 767315"/>
                      <a:gd name="connsiteY0" fmla="*/ 0 h 1536609"/>
                      <a:gd name="connsiteX1" fmla="*/ 733425 w 767315"/>
                      <a:gd name="connsiteY1" fmla="*/ 190500 h 1536609"/>
                      <a:gd name="connsiteX2" fmla="*/ 0 w 767315"/>
                      <a:gd name="connsiteY2" fmla="*/ 428625 h 1536609"/>
                      <a:gd name="connsiteX3" fmla="*/ 733425 w 767315"/>
                      <a:gd name="connsiteY3" fmla="*/ 609600 h 1536609"/>
                      <a:gd name="connsiteX4" fmla="*/ 19050 w 767315"/>
                      <a:gd name="connsiteY4" fmla="*/ 809625 h 1536609"/>
                      <a:gd name="connsiteX5" fmla="*/ 733425 w 767315"/>
                      <a:gd name="connsiteY5" fmla="*/ 990600 h 1536609"/>
                      <a:gd name="connsiteX6" fmla="*/ 28575 w 767315"/>
                      <a:gd name="connsiteY6" fmla="*/ 1219200 h 1536609"/>
                      <a:gd name="connsiteX7" fmla="*/ 752475 w 767315"/>
                      <a:gd name="connsiteY7" fmla="*/ 1457325 h 1536609"/>
                      <a:gd name="connsiteX8" fmla="*/ 514350 w 767315"/>
                      <a:gd name="connsiteY8" fmla="*/ 1533525 h 1536609"/>
                      <a:gd name="connsiteX9" fmla="*/ 485775 w 767315"/>
                      <a:gd name="connsiteY9" fmla="*/ 1514475 h 1536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67315" h="1536609">
                        <a:moveTo>
                          <a:pt x="9525" y="0"/>
                        </a:moveTo>
                        <a:cubicBezTo>
                          <a:pt x="372269" y="59531"/>
                          <a:pt x="735013" y="119063"/>
                          <a:pt x="733425" y="190500"/>
                        </a:cubicBezTo>
                        <a:cubicBezTo>
                          <a:pt x="731838" y="261938"/>
                          <a:pt x="0" y="358775"/>
                          <a:pt x="0" y="428625"/>
                        </a:cubicBezTo>
                        <a:cubicBezTo>
                          <a:pt x="0" y="498475"/>
                          <a:pt x="730250" y="546100"/>
                          <a:pt x="733425" y="609600"/>
                        </a:cubicBezTo>
                        <a:cubicBezTo>
                          <a:pt x="736600" y="673100"/>
                          <a:pt x="19050" y="746125"/>
                          <a:pt x="19050" y="809625"/>
                        </a:cubicBezTo>
                        <a:cubicBezTo>
                          <a:pt x="19050" y="873125"/>
                          <a:pt x="731838" y="922338"/>
                          <a:pt x="733425" y="990600"/>
                        </a:cubicBezTo>
                        <a:cubicBezTo>
                          <a:pt x="735012" y="1058862"/>
                          <a:pt x="25400" y="1141413"/>
                          <a:pt x="28575" y="1219200"/>
                        </a:cubicBezTo>
                        <a:cubicBezTo>
                          <a:pt x="31750" y="1296987"/>
                          <a:pt x="671513" y="1404938"/>
                          <a:pt x="752475" y="1457325"/>
                        </a:cubicBezTo>
                        <a:cubicBezTo>
                          <a:pt x="833438" y="1509713"/>
                          <a:pt x="558800" y="1524000"/>
                          <a:pt x="514350" y="1533525"/>
                        </a:cubicBezTo>
                        <a:cubicBezTo>
                          <a:pt x="469900" y="1543050"/>
                          <a:pt x="477837" y="1528762"/>
                          <a:pt x="485775" y="1514475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フリーフォーム: 図形 54">
                    <a:extLst>
                      <a:ext uri="{FF2B5EF4-FFF2-40B4-BE49-F238E27FC236}">
                        <a16:creationId xmlns:a16="http://schemas.microsoft.com/office/drawing/2014/main" id="{22CF90D8-E797-46FA-ABBA-7A4D214D6464}"/>
                      </a:ext>
                    </a:extLst>
                  </p:cNvPr>
                  <p:cNvSpPr/>
                  <p:nvPr/>
                </p:nvSpPr>
                <p:spPr>
                  <a:xfrm>
                    <a:off x="4981575" y="1428749"/>
                    <a:ext cx="2171703" cy="1951651"/>
                  </a:xfrm>
                  <a:custGeom>
                    <a:avLst/>
                    <a:gdLst>
                      <a:gd name="connsiteX0" fmla="*/ 0 w 2171703"/>
                      <a:gd name="connsiteY0" fmla="*/ 0 h 2819400"/>
                      <a:gd name="connsiteX1" fmla="*/ 2171700 w 2171703"/>
                      <a:gd name="connsiteY1" fmla="*/ 457200 h 2819400"/>
                      <a:gd name="connsiteX2" fmla="*/ 19050 w 2171703"/>
                      <a:gd name="connsiteY2" fmla="*/ 790575 h 2819400"/>
                      <a:gd name="connsiteX3" fmla="*/ 2171700 w 2171703"/>
                      <a:gd name="connsiteY3" fmla="*/ 1123950 h 2819400"/>
                      <a:gd name="connsiteX4" fmla="*/ 28575 w 2171703"/>
                      <a:gd name="connsiteY4" fmla="*/ 1514475 h 2819400"/>
                      <a:gd name="connsiteX5" fmla="*/ 2152650 w 2171703"/>
                      <a:gd name="connsiteY5" fmla="*/ 1819275 h 2819400"/>
                      <a:gd name="connsiteX6" fmla="*/ 28575 w 2171703"/>
                      <a:gd name="connsiteY6" fmla="*/ 2209800 h 2819400"/>
                      <a:gd name="connsiteX7" fmla="*/ 2152650 w 2171703"/>
                      <a:gd name="connsiteY7" fmla="*/ 2486025 h 2819400"/>
                      <a:gd name="connsiteX8" fmla="*/ 314325 w 2171703"/>
                      <a:gd name="connsiteY8" fmla="*/ 281940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71703" h="2819400">
                        <a:moveTo>
                          <a:pt x="0" y="0"/>
                        </a:moveTo>
                        <a:cubicBezTo>
                          <a:pt x="1084262" y="162719"/>
                          <a:pt x="2168525" y="325438"/>
                          <a:pt x="2171700" y="457200"/>
                        </a:cubicBezTo>
                        <a:cubicBezTo>
                          <a:pt x="2174875" y="588962"/>
                          <a:pt x="19050" y="679450"/>
                          <a:pt x="19050" y="790575"/>
                        </a:cubicBezTo>
                        <a:cubicBezTo>
                          <a:pt x="19050" y="901700"/>
                          <a:pt x="2170113" y="1003300"/>
                          <a:pt x="2171700" y="1123950"/>
                        </a:cubicBezTo>
                        <a:cubicBezTo>
                          <a:pt x="2173288" y="1244600"/>
                          <a:pt x="31750" y="1398588"/>
                          <a:pt x="28575" y="1514475"/>
                        </a:cubicBezTo>
                        <a:cubicBezTo>
                          <a:pt x="25400" y="1630362"/>
                          <a:pt x="2152650" y="1703388"/>
                          <a:pt x="2152650" y="1819275"/>
                        </a:cubicBezTo>
                        <a:cubicBezTo>
                          <a:pt x="2152650" y="1935162"/>
                          <a:pt x="28575" y="2098675"/>
                          <a:pt x="28575" y="2209800"/>
                        </a:cubicBezTo>
                        <a:cubicBezTo>
                          <a:pt x="28575" y="2320925"/>
                          <a:pt x="2105025" y="2384425"/>
                          <a:pt x="2152650" y="2486025"/>
                        </a:cubicBezTo>
                        <a:cubicBezTo>
                          <a:pt x="2200275" y="2587625"/>
                          <a:pt x="622300" y="2762250"/>
                          <a:pt x="314325" y="2819400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9F5F5EF2-2D24-4BB6-8F4E-2F117EF202D6}"/>
                      </a:ext>
                    </a:extLst>
                  </p:cNvPr>
                  <p:cNvSpPr/>
                  <p:nvPr/>
                </p:nvSpPr>
                <p:spPr>
                  <a:xfrm>
                    <a:off x="4385701" y="1368675"/>
                    <a:ext cx="252000" cy="468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60890F20-912E-40E7-92F9-995F0B39A19E}"/>
                      </a:ext>
                    </a:extLst>
                  </p:cNvPr>
                  <p:cNvSpPr/>
                  <p:nvPr/>
                </p:nvSpPr>
                <p:spPr>
                  <a:xfrm>
                    <a:off x="5687552" y="1376089"/>
                    <a:ext cx="720000" cy="25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8" name="正方形/長方形 57">
                    <a:extLst>
                      <a:ext uri="{FF2B5EF4-FFF2-40B4-BE49-F238E27FC236}">
                        <a16:creationId xmlns:a16="http://schemas.microsoft.com/office/drawing/2014/main" id="{69968B27-0F01-427A-9121-AA593819621B}"/>
                      </a:ext>
                    </a:extLst>
                  </p:cNvPr>
                  <p:cNvSpPr/>
                  <p:nvPr/>
                </p:nvSpPr>
                <p:spPr>
                  <a:xfrm>
                    <a:off x="5982128" y="1631068"/>
                    <a:ext cx="144000" cy="177751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正方形/長方形 58">
                        <a:extLst>
                          <a:ext uri="{FF2B5EF4-FFF2-40B4-BE49-F238E27FC236}">
                            <a16:creationId xmlns:a16="http://schemas.microsoft.com/office/drawing/2014/main" id="{06F87EB0-3F72-4FD0-87C5-36365397DD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3326" y="1898573"/>
                        <a:ext cx="504000" cy="114065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ja-JP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4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正方形/長方形 58">
                        <a:extLst>
                          <a:ext uri="{FF2B5EF4-FFF2-40B4-BE49-F238E27FC236}">
                            <a16:creationId xmlns:a16="http://schemas.microsoft.com/office/drawing/2014/main" id="{06F87EB0-3F72-4FD0-87C5-36365397DD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13326" y="1898573"/>
                        <a:ext cx="504000" cy="114065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7DC197CD-D5E1-4CD0-9F75-3A94FA9E2A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2565" y="4004096"/>
                      <a:ext cx="44713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3600" dirty="0"/>
                    </a:p>
                  </p:txBody>
                </p:sp>
              </mc:Choice>
              <mc:Fallback xmlns="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7DC197CD-D5E1-4CD0-9F75-3A94FA9E2A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2565" y="4004096"/>
                      <a:ext cx="447133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35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テキスト ボックス 61">
                      <a:extLst>
                        <a:ext uri="{FF2B5EF4-FFF2-40B4-BE49-F238E27FC236}">
                          <a16:creationId xmlns:a16="http://schemas.microsoft.com/office/drawing/2014/main" id="{6B960268-300F-4144-8691-7C5AA469D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09945" y="5997618"/>
                      <a:ext cx="44713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3600" dirty="0"/>
                    </a:p>
                  </p:txBody>
                </p:sp>
              </mc:Choice>
              <mc:Fallback xmlns="">
                <p:sp>
                  <p:nvSpPr>
                    <p:cNvPr id="62" name="テキスト ボックス 61">
                      <a:extLst>
                        <a:ext uri="{FF2B5EF4-FFF2-40B4-BE49-F238E27FC236}">
                          <a16:creationId xmlns:a16="http://schemas.microsoft.com/office/drawing/2014/main" id="{6B960268-300F-4144-8691-7C5AA469D1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09945" y="5997618"/>
                      <a:ext cx="447133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23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8AE9410D-D03C-4F09-A8C9-9E59A5ADCD5D}"/>
                    </a:ext>
                  </a:extLst>
                </p:cNvPr>
                <p:cNvSpPr/>
                <p:nvPr/>
              </p:nvSpPr>
              <p:spPr>
                <a:xfrm>
                  <a:off x="3941330" y="2003544"/>
                  <a:ext cx="1595845" cy="517206"/>
                </a:xfrm>
                <a:prstGeom prst="rect">
                  <a:avLst/>
                </a:prstGeom>
                <a:noFill/>
                <a:ln w="38100">
                  <a:solidFill>
                    <a:srgbClr val="58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Laser sensor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58BAD6C-1607-42D5-9F7C-A81D37D50AE3}"/>
                    </a:ext>
                  </a:extLst>
                </p:cNvPr>
                <p:cNvCxnSpPr>
                  <a:cxnSpLocks/>
                  <a:stCxn id="63" idx="3"/>
                  <a:endCxn id="56" idx="1"/>
                </p:cNvCxnSpPr>
                <p:nvPr/>
              </p:nvCxnSpPr>
              <p:spPr>
                <a:xfrm>
                  <a:off x="5537175" y="2262147"/>
                  <a:ext cx="1067851" cy="725196"/>
                </a:xfrm>
                <a:prstGeom prst="line">
                  <a:avLst/>
                </a:prstGeom>
                <a:ln w="50800">
                  <a:solidFill>
                    <a:srgbClr val="58B0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A514C10E-51AC-42A3-9D5D-08EF724648E7}"/>
                    </a:ext>
                  </a:extLst>
                </p:cNvPr>
                <p:cNvSpPr/>
                <p:nvPr/>
              </p:nvSpPr>
              <p:spPr>
                <a:xfrm>
                  <a:off x="7133256" y="1116329"/>
                  <a:ext cx="1466850" cy="477732"/>
                </a:xfrm>
                <a:prstGeom prst="rect">
                  <a:avLst/>
                </a:prstGeom>
                <a:noFill/>
                <a:ln w="38100">
                  <a:solidFill>
                    <a:srgbClr val="58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Loadcell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55DC6DF-6F5F-4D11-BD73-DAA859F309FD}"/>
                    </a:ext>
                  </a:extLst>
                </p:cNvPr>
                <p:cNvCxnSpPr>
                  <a:cxnSpLocks/>
                  <a:stCxn id="73" idx="2"/>
                  <a:endCxn id="57" idx="0"/>
                </p:cNvCxnSpPr>
                <p:nvPr/>
              </p:nvCxnSpPr>
              <p:spPr>
                <a:xfrm>
                  <a:off x="7866681" y="1594061"/>
                  <a:ext cx="400196" cy="1166696"/>
                </a:xfrm>
                <a:prstGeom prst="line">
                  <a:avLst/>
                </a:prstGeom>
                <a:ln w="50800">
                  <a:solidFill>
                    <a:srgbClr val="58B0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A27D6DAC-93CF-4B9E-A931-CADD1E2F8DE0}"/>
                    </a:ext>
                  </a:extLst>
                </p:cNvPr>
                <p:cNvSpPr/>
                <p:nvPr/>
              </p:nvSpPr>
              <p:spPr>
                <a:xfrm>
                  <a:off x="3198232" y="4751344"/>
                  <a:ext cx="1466850" cy="847724"/>
                </a:xfrm>
                <a:prstGeom prst="rect">
                  <a:avLst/>
                </a:prstGeom>
                <a:noFill/>
                <a:ln w="38100">
                  <a:solidFill>
                    <a:srgbClr val="58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Unspru</a:t>
                  </a:r>
                  <a:r>
                    <a:rPr lang="en-US" altLang="ja-JP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ng</a:t>
                  </a:r>
                  <a:endPara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mass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0E913FE7-9BC9-44B3-910A-586F9720A0A5}"/>
                    </a:ext>
                  </a:extLst>
                </p:cNvPr>
                <p:cNvCxnSpPr>
                  <a:cxnSpLocks/>
                  <a:stCxn id="81" idx="3"/>
                  <a:endCxn id="24" idx="1"/>
                </p:cNvCxnSpPr>
                <p:nvPr/>
              </p:nvCxnSpPr>
              <p:spPr>
                <a:xfrm flipV="1">
                  <a:off x="4665082" y="4937006"/>
                  <a:ext cx="1176584" cy="238200"/>
                </a:xfrm>
                <a:prstGeom prst="line">
                  <a:avLst/>
                </a:prstGeom>
                <a:ln w="50800">
                  <a:solidFill>
                    <a:srgbClr val="58B0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5715FE81-7266-4CEA-B521-1753B26E4AC0}"/>
                    </a:ext>
                  </a:extLst>
                </p:cNvPr>
                <p:cNvCxnSpPr>
                  <a:cxnSpLocks/>
                  <a:stCxn id="93" idx="3"/>
                  <a:endCxn id="16" idx="1"/>
                </p:cNvCxnSpPr>
                <p:nvPr/>
              </p:nvCxnSpPr>
              <p:spPr>
                <a:xfrm flipV="1">
                  <a:off x="4875116" y="6837569"/>
                  <a:ext cx="966548" cy="301024"/>
                </a:xfrm>
                <a:prstGeom prst="line">
                  <a:avLst/>
                </a:prstGeom>
                <a:ln w="50800">
                  <a:solidFill>
                    <a:srgbClr val="58B0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879ED670-920A-4393-9665-DEAD5698E127}"/>
                    </a:ext>
                  </a:extLst>
                </p:cNvPr>
                <p:cNvSpPr/>
                <p:nvPr/>
              </p:nvSpPr>
              <p:spPr>
                <a:xfrm>
                  <a:off x="3408266" y="6900271"/>
                  <a:ext cx="1466850" cy="476644"/>
                </a:xfrm>
                <a:prstGeom prst="rect">
                  <a:avLst/>
                </a:prstGeom>
                <a:noFill/>
                <a:ln w="38100">
                  <a:solidFill>
                    <a:srgbClr val="58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Road input</a:t>
                  </a:r>
                </a:p>
              </p:txBody>
            </p: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F7253B07-2FA1-4418-B910-8552C7168FF3}"/>
                    </a:ext>
                  </a:extLst>
                </p:cNvPr>
                <p:cNvCxnSpPr>
                  <a:cxnSpLocks/>
                  <a:stCxn id="17" idx="6"/>
                  <a:endCxn id="102" idx="1"/>
                </p:cNvCxnSpPr>
                <p:nvPr/>
              </p:nvCxnSpPr>
              <p:spPr>
                <a:xfrm>
                  <a:off x="8497180" y="7781626"/>
                  <a:ext cx="2882152" cy="821349"/>
                </a:xfrm>
                <a:prstGeom prst="line">
                  <a:avLst/>
                </a:prstGeom>
                <a:ln w="50800">
                  <a:solidFill>
                    <a:srgbClr val="58B0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FF41DB9-C5DD-4A2A-BC95-46295BA86AB8}"/>
                    </a:ext>
                  </a:extLst>
                </p:cNvPr>
                <p:cNvSpPr/>
                <p:nvPr/>
              </p:nvSpPr>
              <p:spPr>
                <a:xfrm>
                  <a:off x="11379332" y="8364653"/>
                  <a:ext cx="1295466" cy="476644"/>
                </a:xfrm>
                <a:prstGeom prst="rect">
                  <a:avLst/>
                </a:prstGeom>
                <a:noFill/>
                <a:ln w="38100">
                  <a:solidFill>
                    <a:srgbClr val="58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</a:t>
                  </a:r>
                </a:p>
              </p:txBody>
            </p:sp>
            <p:cxnSp>
              <p:nvCxnSpPr>
                <p:cNvPr id="111" name="直線矢印コネクタ 110">
                  <a:extLst>
                    <a:ext uri="{FF2B5EF4-FFF2-40B4-BE49-F238E27FC236}">
                      <a16:creationId xmlns:a16="http://schemas.microsoft.com/office/drawing/2014/main" id="{5B5DE65D-9294-47F3-9213-74AE7B85A072}"/>
                    </a:ext>
                  </a:extLst>
                </p:cNvPr>
                <p:cNvCxnSpPr/>
                <p:nvPr/>
              </p:nvCxnSpPr>
              <p:spPr>
                <a:xfrm>
                  <a:off x="10182225" y="2813417"/>
                  <a:ext cx="0" cy="1951651"/>
                </a:xfrm>
                <a:prstGeom prst="straightConnector1">
                  <a:avLst/>
                </a:prstGeom>
                <a:ln w="63500">
                  <a:solidFill>
                    <a:srgbClr val="D997D7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F87C4BAB-59DC-46CF-B40C-FF99E18BF5CE}"/>
                    </a:ext>
                  </a:extLst>
                </p:cNvPr>
                <p:cNvCxnSpPr>
                  <a:cxnSpLocks/>
                  <a:endCxn id="113" idx="1"/>
                </p:cNvCxnSpPr>
                <p:nvPr/>
              </p:nvCxnSpPr>
              <p:spPr>
                <a:xfrm flipV="1">
                  <a:off x="10237470" y="2823933"/>
                  <a:ext cx="1273342" cy="657893"/>
                </a:xfrm>
                <a:prstGeom prst="line">
                  <a:avLst/>
                </a:prstGeom>
                <a:ln w="50800">
                  <a:solidFill>
                    <a:srgbClr val="D997D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88E2BF19-23EB-418D-8449-96E6C3F78DED}"/>
                    </a:ext>
                  </a:extLst>
                </p:cNvPr>
                <p:cNvSpPr/>
                <p:nvPr/>
              </p:nvSpPr>
              <p:spPr>
                <a:xfrm>
                  <a:off x="11510812" y="2410141"/>
                  <a:ext cx="1626212" cy="827583"/>
                </a:xfrm>
                <a:prstGeom prst="rect">
                  <a:avLst/>
                </a:prstGeom>
                <a:noFill/>
                <a:ln w="38100">
                  <a:solidFill>
                    <a:srgbClr val="D997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Stroke</a:t>
                  </a:r>
                </a:p>
              </p:txBody>
            </p: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CBB7CDBB-9D8E-4644-9CA6-C49D0AFF5816}"/>
                    </a:ext>
                  </a:extLst>
                </p:cNvPr>
                <p:cNvCxnSpPr>
                  <a:cxnSpLocks/>
                  <a:stCxn id="59" idx="3"/>
                  <a:endCxn id="122" idx="2"/>
                </p:cNvCxnSpPr>
                <p:nvPr/>
              </p:nvCxnSpPr>
              <p:spPr>
                <a:xfrm flipV="1">
                  <a:off x="8536651" y="2169334"/>
                  <a:ext cx="1608500" cy="1684236"/>
                </a:xfrm>
                <a:prstGeom prst="line">
                  <a:avLst/>
                </a:prstGeom>
                <a:ln w="50800">
                  <a:solidFill>
                    <a:srgbClr val="D997D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6555FC8D-DE37-4386-B71B-22AF797A819D}"/>
                    </a:ext>
                  </a:extLst>
                </p:cNvPr>
                <p:cNvSpPr/>
                <p:nvPr/>
              </p:nvSpPr>
              <p:spPr>
                <a:xfrm>
                  <a:off x="9469590" y="1691602"/>
                  <a:ext cx="1351121" cy="477732"/>
                </a:xfrm>
                <a:prstGeom prst="rect">
                  <a:avLst/>
                </a:prstGeom>
                <a:noFill/>
                <a:ln w="38100">
                  <a:solidFill>
                    <a:srgbClr val="D997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Damper</a:t>
                  </a:r>
                </a:p>
              </p:txBody>
            </p:sp>
          </p:grp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AD8F80CD-D4D6-400E-B3B0-D19F79E85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5747" y="4868307"/>
                <a:ext cx="2852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046A20E3-7111-45E4-947E-A4A5B4B93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3854" y="4285567"/>
                <a:ext cx="0" cy="6048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81C84F40-4F33-4439-8563-A63B64E60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036" y="4399867"/>
                    <a:ext cx="101400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54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81C84F40-4F33-4439-8563-A63B64E60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0036" y="4399867"/>
                    <a:ext cx="1014009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テキスト ボックス 133">
                    <a:extLst>
                      <a:ext uri="{FF2B5EF4-FFF2-40B4-BE49-F238E27FC236}">
                        <a16:creationId xmlns:a16="http://schemas.microsoft.com/office/drawing/2014/main" id="{04A5F2D1-7A9A-45BD-91A6-DE2422325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036" y="2477113"/>
                    <a:ext cx="101400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5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4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4" name="テキスト ボックス 133">
                    <a:extLst>
                      <a:ext uri="{FF2B5EF4-FFF2-40B4-BE49-F238E27FC236}">
                        <a16:creationId xmlns:a16="http://schemas.microsoft.com/office/drawing/2014/main" id="{04A5F2D1-7A9A-45BD-91A6-DE2422325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0036" y="2477113"/>
                    <a:ext cx="1014009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1880A272-F75C-43AB-9C3B-0F748F390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5747" y="2978474"/>
                <a:ext cx="2852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矢印コネクタ 135">
                <a:extLst>
                  <a:ext uri="{FF2B5EF4-FFF2-40B4-BE49-F238E27FC236}">
                    <a16:creationId xmlns:a16="http://schemas.microsoft.com/office/drawing/2014/main" id="{0EE94F74-1E80-48F8-BDA6-D6DE8ADE3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3854" y="2395734"/>
                <a:ext cx="0" cy="6048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264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622587-277E-46A0-A401-49C4779A5CAC}"/>
              </a:ext>
            </a:extLst>
          </p:cNvPr>
          <p:cNvGrpSpPr/>
          <p:nvPr/>
        </p:nvGrpSpPr>
        <p:grpSpPr>
          <a:xfrm>
            <a:off x="402883" y="1308167"/>
            <a:ext cx="11380942" cy="4142802"/>
            <a:chOff x="402883" y="1308167"/>
            <a:chExt cx="11380942" cy="414280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028C105-C2ED-4485-87FF-908A5C20577E}"/>
                </a:ext>
              </a:extLst>
            </p:cNvPr>
            <p:cNvSpPr/>
            <p:nvPr/>
          </p:nvSpPr>
          <p:spPr>
            <a:xfrm>
              <a:off x="5250040" y="2675304"/>
              <a:ext cx="1800000" cy="9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Actuator c</a:t>
              </a:r>
              <a:r>
                <a: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ontrol</a:t>
              </a:r>
              <a:endPara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method</a:t>
              </a:r>
              <a:endParaRPr kumimoji="1"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5" y="3112203"/>
              <a:ext cx="1687498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402883" y="2666419"/>
                  <a:ext cx="20335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83" y="2666419"/>
                  <a:ext cx="203359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994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174" y="3222173"/>
              <a:ext cx="1510024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9960912" y="2184663"/>
                  <a:ext cx="182291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0912" y="2184663"/>
                  <a:ext cx="1822913" cy="1015663"/>
                </a:xfrm>
                <a:prstGeom prst="rect">
                  <a:avLst/>
                </a:prstGeom>
                <a:blipFill>
                  <a:blip r:embed="rId3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C60B76A-8388-4BDF-9421-6628F97F970E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4842005" y="1712202"/>
              <a:ext cx="238424" cy="1400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384176" y="4565007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8046759" y="4565007"/>
              <a:ext cx="1914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Testing machine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93E3F8-7125-4FF8-B3C6-C63DA3F871DC}"/>
                </a:ext>
              </a:extLst>
            </p:cNvPr>
            <p:cNvSpPr txBox="1"/>
            <p:nvPr/>
          </p:nvSpPr>
          <p:spPr>
            <a:xfrm>
              <a:off x="4181678" y="1312092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result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EF6E1C3-4FBA-410C-8F1F-11D191CB5DE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7441685" y="1708277"/>
              <a:ext cx="216765" cy="1417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4CD0909-12AA-42B3-AEFE-6DAD58D86C40}"/>
                </a:ext>
              </a:extLst>
            </p:cNvPr>
            <p:cNvSpPr txBox="1"/>
            <p:nvPr/>
          </p:nvSpPr>
          <p:spPr>
            <a:xfrm>
              <a:off x="6759699" y="1308167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Actuator input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719104" y="4125777"/>
              <a:ext cx="1778004" cy="872380"/>
            </a:xfrm>
            <a:prstGeom prst="bentConnector3">
              <a:avLst>
                <a:gd name="adj1" fmla="val -1275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7255" y="5411112"/>
              <a:ext cx="9827041" cy="3985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1696" y="4051038"/>
              <a:ext cx="1760597" cy="989486"/>
            </a:xfrm>
            <a:prstGeom prst="bentConnector3">
              <a:avLst>
                <a:gd name="adj1" fmla="val 99773"/>
              </a:avLst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5134769" y="4945743"/>
                  <a:ext cx="22255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69" y="4945743"/>
                  <a:ext cx="222555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7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EEF9736-9118-45A6-B4C1-C99C7D1BC76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368010" y="3125304"/>
              <a:ext cx="882030" cy="250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48083E4-B320-436A-A07F-5466A2711CF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050040" y="3125304"/>
              <a:ext cx="92364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図 26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22FBCF16-E807-43EC-88D6-A86B78CA64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4" t="-6635" r="-1076" b="-4966"/>
            <a:stretch/>
          </p:blipFill>
          <p:spPr>
            <a:xfrm>
              <a:off x="8033706" y="1813052"/>
              <a:ext cx="2123742" cy="267377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3" name="図 2" descr="アプリケーション&#10;&#10;自動的に生成された説明">
              <a:extLst>
                <a:ext uri="{FF2B5EF4-FFF2-40B4-BE49-F238E27FC236}">
                  <a16:creationId xmlns:a16="http://schemas.microsoft.com/office/drawing/2014/main" id="{BEEBB0DA-20BB-47B5-B4B6-CD5FD9138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463" t="-2617" r="-2993" b="-2754"/>
            <a:stretch/>
          </p:blipFill>
          <p:spPr>
            <a:xfrm>
              <a:off x="2225767" y="1858608"/>
              <a:ext cx="2137912" cy="267377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424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9FFEECA-426B-47FA-BFFE-9914A07F38F1}"/>
              </a:ext>
            </a:extLst>
          </p:cNvPr>
          <p:cNvGrpSpPr/>
          <p:nvPr/>
        </p:nvGrpSpPr>
        <p:grpSpPr>
          <a:xfrm>
            <a:off x="699891" y="1690312"/>
            <a:ext cx="9842816" cy="3763848"/>
            <a:chOff x="699891" y="1659576"/>
            <a:chExt cx="9842816" cy="3763848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D42711ED-E720-4843-9569-7862FDF993D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09625" y="2996461"/>
              <a:ext cx="164094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/>
                <p:nvPr/>
              </p:nvSpPr>
              <p:spPr>
                <a:xfrm>
                  <a:off x="699891" y="2524873"/>
                  <a:ext cx="1909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Road input(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B0D1E87-DA86-46ED-B342-52E6431DE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1" y="2524873"/>
                  <a:ext cx="19099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3514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55FE982-212A-4365-B140-A890E79D53DF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8873859" y="3025445"/>
              <a:ext cx="1594116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/>
                <p:nvPr/>
              </p:nvSpPr>
              <p:spPr>
                <a:xfrm>
                  <a:off x="8719794" y="1971511"/>
                  <a:ext cx="182291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Suspension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Stroke</a:t>
                  </a:r>
                </a:p>
                <a:p>
                  <a:pPr algn="ctr"/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A55DD4D-06DF-43CE-BB51-55B8F77F9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94" y="1971511"/>
                  <a:ext cx="1822913" cy="1015663"/>
                </a:xfrm>
                <a:prstGeom prst="rect">
                  <a:avLst/>
                </a:prstGeom>
                <a:blipFill>
                  <a:blip r:embed="rId3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AF634706-608B-4CB2-B918-BB1C388EC7CE}"/>
                </a:ext>
              </a:extLst>
            </p:cNvPr>
            <p:cNvCxnSpPr>
              <a:cxnSpLocks/>
            </p:cNvCxnSpPr>
            <p:nvPr/>
          </p:nvCxnSpPr>
          <p:spPr>
            <a:xfrm>
              <a:off x="4583632" y="2958939"/>
              <a:ext cx="2116502" cy="463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AD2B02B-D7C5-4F03-BE9C-C3BEE53C00AF}"/>
                </a:ext>
              </a:extLst>
            </p:cNvPr>
            <p:cNvSpPr txBox="1"/>
            <p:nvPr/>
          </p:nvSpPr>
          <p:spPr>
            <a:xfrm>
              <a:off x="2676506" y="4334648"/>
              <a:ext cx="179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Analysis model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DA23B3B-9E6B-43D5-82EB-B41F9139E567}"/>
                </a:ext>
              </a:extLst>
            </p:cNvPr>
            <p:cNvSpPr txBox="1"/>
            <p:nvPr/>
          </p:nvSpPr>
          <p:spPr>
            <a:xfrm>
              <a:off x="6839998" y="4362330"/>
              <a:ext cx="1914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Times New Roman" panose="02020603050405020304" pitchFamily="18" charset="0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Testing machine</a:t>
              </a:r>
              <a:endParaRPr kumimoji="1" lang="ja-JP" altLang="en-US" sz="20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/>
                <p:nvPr/>
              </p:nvSpPr>
              <p:spPr>
                <a:xfrm>
                  <a:off x="4760661" y="2217097"/>
                  <a:ext cx="179750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Analysis result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93E3F8-7125-4FF8-B3C6-C63DA3F87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661" y="2217097"/>
                  <a:ext cx="1797502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3729" t="-5172"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439E4469-7800-4CB6-A9ED-99917C27EF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75364" y="4049566"/>
              <a:ext cx="1799159" cy="948557"/>
            </a:xfrm>
            <a:prstGeom prst="bentConnector3">
              <a:avLst>
                <a:gd name="adj1" fmla="val -691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8C8486D6-A136-48A2-B322-7B5782C7B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286" y="5374837"/>
              <a:ext cx="8391938" cy="286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コネクタ: カギ線 85">
              <a:extLst>
                <a:ext uri="{FF2B5EF4-FFF2-40B4-BE49-F238E27FC236}">
                  <a16:creationId xmlns:a16="http://schemas.microsoft.com/office/drawing/2014/main" id="{950BEB8C-6BC1-4554-B072-49C130CEE7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99973" y="4057776"/>
              <a:ext cx="1695280" cy="980654"/>
            </a:xfrm>
            <a:prstGeom prst="bentConnector3">
              <a:avLst>
                <a:gd name="adj1" fmla="val 100567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/>
                <p:nvPr/>
              </p:nvSpPr>
              <p:spPr>
                <a:xfrm>
                  <a:off x="4709434" y="4912850"/>
                  <a:ext cx="22255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  <a:cs typeface="Times New Roman" panose="02020603050405020304" pitchFamily="18" charset="0"/>
                    </a:rPr>
                    <a:t>Damper force(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𝑐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2000" dirty="0">
                    <a:latin typeface="Times New Roman" panose="02020603050405020304" pitchFamily="18" charset="0"/>
                    <a:ea typeface="ＭＳ Ｐゴシック" panose="020B060007020508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A52011A-5777-4963-BC31-1F42D259A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434" y="4912850"/>
                  <a:ext cx="2225559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3014" t="-9091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 descr="アプリケーション&#10;&#10;自動的に生成された説明">
              <a:extLst>
                <a:ext uri="{FF2B5EF4-FFF2-40B4-BE49-F238E27FC236}">
                  <a16:creationId xmlns:a16="http://schemas.microsoft.com/office/drawing/2014/main" id="{C7F44D18-158D-48A3-90EA-AD8A866E1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463" t="-2617" r="-2993" b="-2754"/>
            <a:stretch/>
          </p:blipFill>
          <p:spPr>
            <a:xfrm>
              <a:off x="2450574" y="1659576"/>
              <a:ext cx="2137912" cy="267377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24" name="図 23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F25DFA93-C707-4B78-BDA5-590F1BFB7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4" t="-6635" r="-1076" b="-4966"/>
            <a:stretch/>
          </p:blipFill>
          <p:spPr>
            <a:xfrm>
              <a:off x="6750117" y="1688560"/>
              <a:ext cx="2123742" cy="267377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120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報告会_テンプレ.potx" id="{9FCA8A7A-9972-4010-BB2F-69243C92430D}" vid="{8FAA12EF-8F48-46E7-A932-9DFB63E56E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254</Words>
  <Application>Microsoft Office PowerPoint</Application>
  <PresentationFormat>ワイド画面</PresentationFormat>
  <Paragraphs>118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HGP創英角ｺﾞｼｯｸUB</vt:lpstr>
      <vt:lpstr>ＭＳ Ｐゴシック</vt:lpstr>
      <vt:lpstr>游ゴシック</vt:lpstr>
      <vt:lpstr>Arial</vt:lpstr>
      <vt:lpstr>Cambria Math</vt:lpstr>
      <vt:lpstr>Times New Roman</vt:lpstr>
      <vt:lpstr>Wingdings</vt:lpstr>
      <vt:lpstr>Office テーマ</vt:lpstr>
      <vt:lpstr>研究報告 2020/○○/○○ 中川夏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研究報告 2020/12/08 中川夏</dc:title>
  <dc:creator>NAKAGAWANATSU</dc:creator>
  <cp:lastModifiedBy>夏 中川</cp:lastModifiedBy>
  <cp:revision>136</cp:revision>
  <dcterms:created xsi:type="dcterms:W3CDTF">2020-12-06T15:06:25Z</dcterms:created>
  <dcterms:modified xsi:type="dcterms:W3CDTF">2021-01-21T08:02:05Z</dcterms:modified>
</cp:coreProperties>
</file>